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7" r:id="rId1"/>
  </p:sldMasterIdLst>
  <p:notesMasterIdLst>
    <p:notesMasterId r:id="rId51"/>
  </p:notesMasterIdLst>
  <p:sldIdLst>
    <p:sldId id="256" r:id="rId2"/>
    <p:sldId id="261" r:id="rId3"/>
    <p:sldId id="342" r:id="rId4"/>
    <p:sldId id="343" r:id="rId5"/>
    <p:sldId id="271" r:id="rId6"/>
    <p:sldId id="361" r:id="rId7"/>
    <p:sldId id="362" r:id="rId8"/>
    <p:sldId id="344" r:id="rId9"/>
    <p:sldId id="363" r:id="rId10"/>
    <p:sldId id="365" r:id="rId11"/>
    <p:sldId id="364" r:id="rId12"/>
    <p:sldId id="305" r:id="rId13"/>
    <p:sldId id="345" r:id="rId14"/>
    <p:sldId id="316" r:id="rId15"/>
    <p:sldId id="387" r:id="rId16"/>
    <p:sldId id="366" r:id="rId17"/>
    <p:sldId id="367" r:id="rId18"/>
    <p:sldId id="370" r:id="rId19"/>
    <p:sldId id="368" r:id="rId20"/>
    <p:sldId id="373" r:id="rId21"/>
    <p:sldId id="369" r:id="rId22"/>
    <p:sldId id="371" r:id="rId23"/>
    <p:sldId id="372" r:id="rId24"/>
    <p:sldId id="374" r:id="rId25"/>
    <p:sldId id="330" r:id="rId26"/>
    <p:sldId id="329" r:id="rId27"/>
    <p:sldId id="339" r:id="rId28"/>
    <p:sldId id="375" r:id="rId29"/>
    <p:sldId id="352" r:id="rId30"/>
    <p:sldId id="337" r:id="rId31"/>
    <p:sldId id="388" r:id="rId32"/>
    <p:sldId id="320" r:id="rId33"/>
    <p:sldId id="376" r:id="rId34"/>
    <p:sldId id="377" r:id="rId35"/>
    <p:sldId id="379" r:id="rId36"/>
    <p:sldId id="378" r:id="rId37"/>
    <p:sldId id="384" r:id="rId38"/>
    <p:sldId id="355" r:id="rId39"/>
    <p:sldId id="380" r:id="rId40"/>
    <p:sldId id="381" r:id="rId41"/>
    <p:sldId id="382" r:id="rId42"/>
    <p:sldId id="383" r:id="rId43"/>
    <p:sldId id="389" r:id="rId44"/>
    <p:sldId id="390" r:id="rId45"/>
    <p:sldId id="335" r:id="rId46"/>
    <p:sldId id="354" r:id="rId47"/>
    <p:sldId id="386" r:id="rId48"/>
    <p:sldId id="260" r:id="rId49"/>
    <p:sldId id="326" r:id="rId50"/>
  </p:sldIdLst>
  <p:sldSz cx="9144000" cy="5143500" type="screen16x9"/>
  <p:notesSz cx="6858000" cy="9144000"/>
  <p:embeddedFontLst>
    <p:embeddedFont>
      <p:font typeface="Bebas Neue" panose="020B0606020202050201" pitchFamily="34" charset="0"/>
      <p:regular r:id="rId52"/>
    </p:embeddedFont>
    <p:embeddedFont>
      <p:font typeface="Open Sans" panose="020B0606030504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D4F0"/>
    <a:srgbClr val="FFF9F2"/>
    <a:srgbClr val="D2FED6"/>
    <a:srgbClr val="E0EE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F0DF06-BF75-4D19-A2B1-1C2064D3B7A8}">
  <a:tblStyle styleId="{CCF0DF06-BF75-4D19-A2B1-1C2064D3B7A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80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F1413-E54B-47FA-8BAF-68DFBEBE9B21}" type="doc">
      <dgm:prSet loTypeId="urn:microsoft.com/office/officeart/2005/8/layout/default" loCatId="list" qsTypeId="urn:microsoft.com/office/officeart/2005/8/quickstyle/simple1" qsCatId="simple" csTypeId="urn:microsoft.com/office/officeart/2005/8/colors/accent6_5" csCatId="accent6" phldr="1"/>
      <dgm:spPr/>
      <dgm:t>
        <a:bodyPr/>
        <a:lstStyle/>
        <a:p>
          <a:endParaRPr lang="en-US"/>
        </a:p>
      </dgm:t>
    </dgm:pt>
    <dgm:pt modelId="{7D40481A-4582-4B50-BBE5-0C3222207D41}">
      <dgm:prSet custT="1"/>
      <dgm:spPr>
        <a:solidFill>
          <a:schemeClr val="accent4">
            <a:lumMod val="20000"/>
            <a:lumOff val="80000"/>
            <a:alpha val="24000"/>
          </a:schemeClr>
        </a:solidFill>
        <a:ln>
          <a:solidFill>
            <a:srgbClr val="04D4F0"/>
          </a:solidFill>
        </a:ln>
      </dgm:spPr>
      <dgm:t>
        <a:bodyPr/>
        <a:lstStyle/>
        <a:p>
          <a:pPr algn="just"/>
          <a:r>
            <a:rPr lang="en-US" sz="2700" b="0" i="0" dirty="0">
              <a:solidFill>
                <a:srgbClr val="0070C0"/>
              </a:solidFill>
              <a:latin typeface="Times New Roman" panose="02020603050405020304" pitchFamily="18" charset="0"/>
              <a:cs typeface="Times New Roman" panose="02020603050405020304" pitchFamily="18" charset="0"/>
            </a:rPr>
            <a:t>1. </a:t>
          </a:r>
          <a:r>
            <a:rPr lang="vi-VN" sz="2700" b="0" i="0" dirty="0">
              <a:solidFill>
                <a:srgbClr val="0070C0"/>
              </a:solidFill>
              <a:latin typeface="Times New Roman" panose="02020603050405020304" pitchFamily="18" charset="0"/>
              <a:cs typeface="Times New Roman" panose="02020603050405020304" pitchFamily="18" charset="0"/>
            </a:rPr>
            <a:t>Nhà nước là một tổ chức xã hội đặc biệt, được xây dựng để bảo vệ người dân, vì</a:t>
          </a:r>
          <a:r>
            <a:rPr lang="en-US" sz="2700" b="0" i="0" dirty="0">
              <a:solidFill>
                <a:srgbClr val="0070C0"/>
              </a:solidFill>
              <a:latin typeface="Times New Roman" panose="02020603050405020304" pitchFamily="18" charset="0"/>
              <a:cs typeface="Times New Roman" panose="02020603050405020304" pitchFamily="18" charset="0"/>
            </a:rPr>
            <a:t> </a:t>
          </a:r>
          <a:r>
            <a:rPr lang="vi-VN" sz="2700" b="0" i="0" dirty="0">
              <a:solidFill>
                <a:srgbClr val="0070C0"/>
              </a:solidFill>
              <a:latin typeface="Times New Roman" panose="02020603050405020304" pitchFamily="18" charset="0"/>
              <a:cs typeface="Times New Roman" panose="02020603050405020304" pitchFamily="18" charset="0"/>
            </a:rPr>
            <a:t>những lợi ích của nhân dân nên cần nguồn kinh phí </a:t>
          </a:r>
          <a:r>
            <a:rPr lang="en-US" sz="2700" b="0" i="0" dirty="0">
              <a:solidFill>
                <a:srgbClr val="0070C0"/>
              </a:solidFill>
              <a:latin typeface="Times New Roman" panose="02020603050405020304" pitchFamily="18" charset="0"/>
              <a:cs typeface="Times New Roman" panose="02020603050405020304" pitchFamily="18" charset="0"/>
            </a:rPr>
            <a:t>để </a:t>
          </a:r>
          <a:r>
            <a:rPr lang="en-US" sz="2700" b="0" i="0" dirty="0" err="1">
              <a:solidFill>
                <a:srgbClr val="0070C0"/>
              </a:solidFill>
              <a:latin typeface="Times New Roman" panose="02020603050405020304" pitchFamily="18" charset="0"/>
              <a:cs typeface="Times New Roman" panose="02020603050405020304" pitchFamily="18" charset="0"/>
            </a:rPr>
            <a:t>hoạt</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động</a:t>
          </a:r>
          <a:r>
            <a:rPr lang="en-US" sz="2700" b="0" i="0" dirty="0">
              <a:solidFill>
                <a:srgbClr val="0070C0"/>
              </a:solidFill>
              <a:latin typeface="Times New Roman" panose="02020603050405020304" pitchFamily="18" charset="0"/>
              <a:cs typeface="Times New Roman" panose="02020603050405020304" pitchFamily="18" charset="0"/>
            </a:rPr>
            <a:t>.</a:t>
          </a:r>
          <a:endParaRPr lang="en-US" sz="2700" dirty="0">
            <a:solidFill>
              <a:srgbClr val="0070C0"/>
            </a:solidFill>
            <a:latin typeface="Times New Roman" panose="02020603050405020304" pitchFamily="18" charset="0"/>
            <a:cs typeface="Times New Roman" panose="02020603050405020304" pitchFamily="18" charset="0"/>
          </a:endParaRPr>
        </a:p>
      </dgm:t>
    </dgm:pt>
    <dgm:pt modelId="{9989A183-D4ED-4F25-8122-C743D43FC619}" type="parTrans" cxnId="{BF0D479B-8A23-41E4-8DBE-5E8E093C7E25}">
      <dgm:prSet/>
      <dgm:spPr/>
      <dgm:t>
        <a:bodyPr/>
        <a:lstStyle/>
        <a:p>
          <a:pPr algn="just"/>
          <a:endParaRPr lang="en-US" sz="1800"/>
        </a:p>
      </dgm:t>
    </dgm:pt>
    <dgm:pt modelId="{3D88A8FD-9980-4048-9DEC-1CEC2D911BC4}" type="sibTrans" cxnId="{BF0D479B-8A23-41E4-8DBE-5E8E093C7E25}">
      <dgm:prSet/>
      <dgm:spPr/>
      <dgm:t>
        <a:bodyPr/>
        <a:lstStyle/>
        <a:p>
          <a:pPr algn="just"/>
          <a:endParaRPr lang="en-US" sz="1800"/>
        </a:p>
      </dgm:t>
    </dgm:pt>
    <dgm:pt modelId="{1687FCE2-FABF-45C4-B3AD-E23B018C9B7B}">
      <dgm:prSet custT="1"/>
      <dgm:spPr>
        <a:solidFill>
          <a:srgbClr val="04D4F0">
            <a:alpha val="38000"/>
          </a:srgbClr>
        </a:solidFill>
        <a:ln>
          <a:solidFill>
            <a:srgbClr val="04D4F0"/>
          </a:solidFill>
        </a:ln>
      </dgm:spPr>
      <dgm:t>
        <a:bodyPr/>
        <a:lstStyle/>
        <a:p>
          <a:pPr algn="just"/>
          <a:r>
            <a:rPr lang="en-US" sz="2700" b="0" i="0" dirty="0">
              <a:solidFill>
                <a:srgbClr val="C00000"/>
              </a:solidFill>
              <a:latin typeface="Times New Roman" panose="02020603050405020304" pitchFamily="18" charset="0"/>
              <a:cs typeface="Times New Roman" panose="02020603050405020304" pitchFamily="18" charset="0"/>
            </a:rPr>
            <a:t>2. C</a:t>
          </a:r>
          <a:r>
            <a:rPr lang="vi-VN" sz="2700" b="0" i="0" dirty="0">
              <a:solidFill>
                <a:srgbClr val="C00000"/>
              </a:solidFill>
              <a:latin typeface="Times New Roman" panose="02020603050405020304" pitchFamily="18" charset="0"/>
              <a:cs typeface="Times New Roman" panose="02020603050405020304" pitchFamily="18" charset="0"/>
            </a:rPr>
            <a:t>ông dân là những người được Nhà nước phục vụ và bảo vệ nên công dân có nghĩa vụ phải đóng thuế cho Nhà nước.</a:t>
          </a:r>
          <a:endParaRPr lang="en-US" sz="2700" dirty="0">
            <a:solidFill>
              <a:srgbClr val="C00000"/>
            </a:solidFill>
            <a:latin typeface="Times New Roman" panose="02020603050405020304" pitchFamily="18" charset="0"/>
            <a:cs typeface="Times New Roman" panose="02020603050405020304" pitchFamily="18" charset="0"/>
          </a:endParaRPr>
        </a:p>
      </dgm:t>
    </dgm:pt>
    <dgm:pt modelId="{C5908961-9C1C-438C-9CC3-2A4D24D02C3D}" type="parTrans" cxnId="{9D59D1A9-1EB0-4CF8-879F-F60165592309}">
      <dgm:prSet/>
      <dgm:spPr/>
      <dgm:t>
        <a:bodyPr/>
        <a:lstStyle/>
        <a:p>
          <a:pPr algn="just"/>
          <a:endParaRPr lang="en-US" sz="1800"/>
        </a:p>
      </dgm:t>
    </dgm:pt>
    <dgm:pt modelId="{08831C36-5CE4-41E0-AB2B-FB8A7EDADE96}" type="sibTrans" cxnId="{9D59D1A9-1EB0-4CF8-879F-F60165592309}">
      <dgm:prSet/>
      <dgm:spPr/>
      <dgm:t>
        <a:bodyPr/>
        <a:lstStyle/>
        <a:p>
          <a:pPr algn="just"/>
          <a:endParaRPr lang="en-US" sz="1800"/>
        </a:p>
      </dgm:t>
    </dgm:pt>
    <dgm:pt modelId="{357A62EC-4942-4A85-9E50-E0CC3707B5E9}">
      <dgm:prSet custT="1"/>
      <dgm:spPr>
        <a:solidFill>
          <a:srgbClr val="04D4F0">
            <a:alpha val="38000"/>
          </a:srgbClr>
        </a:solidFill>
        <a:ln>
          <a:solidFill>
            <a:schemeClr val="tx2">
              <a:lumMod val="75000"/>
            </a:schemeClr>
          </a:solidFill>
        </a:ln>
      </dgm:spPr>
      <dgm:t>
        <a:bodyPr/>
        <a:lstStyle/>
        <a:p>
          <a:pPr algn="just"/>
          <a:r>
            <a:rPr lang="en-US" sz="2700" dirty="0">
              <a:solidFill>
                <a:srgbClr val="C00000"/>
              </a:solidFill>
              <a:latin typeface="Times New Roman" panose="02020603050405020304" pitchFamily="18" charset="0"/>
              <a:cs typeface="Times New Roman" panose="02020603050405020304" pitchFamily="18" charset="0"/>
            </a:rPr>
            <a:t>3. M</a:t>
          </a:r>
          <a:r>
            <a:rPr lang="vi-VN" sz="2700" dirty="0" err="1">
              <a:solidFill>
                <a:srgbClr val="C00000"/>
              </a:solidFill>
              <a:latin typeface="Times New Roman" panose="02020603050405020304" pitchFamily="18" charset="0"/>
              <a:cs typeface="Times New Roman" panose="02020603050405020304" pitchFamily="18" charset="0"/>
            </a:rPr>
            <a:t>ọi</a:t>
          </a:r>
          <a:r>
            <a:rPr lang="vi-VN" sz="2700" dirty="0">
              <a:solidFill>
                <a:srgbClr val="C00000"/>
              </a:solidFill>
              <a:latin typeface="Times New Roman" panose="02020603050405020304" pitchFamily="18" charset="0"/>
              <a:cs typeface="Times New Roman" panose="02020603050405020304" pitchFamily="18" charset="0"/>
            </a:rPr>
            <a:t> chính sách của Nhà nước đều xây dựng dành cho toàn dân, nên công dân khi đóng thuế sẽ được hưởng những quyền lợi từ ngân sách nhà nước.</a:t>
          </a:r>
          <a:endParaRPr lang="en-US" sz="2700" dirty="0">
            <a:solidFill>
              <a:srgbClr val="C00000"/>
            </a:solidFill>
            <a:latin typeface="Times New Roman" panose="02020603050405020304" pitchFamily="18" charset="0"/>
            <a:cs typeface="Times New Roman" panose="02020603050405020304" pitchFamily="18" charset="0"/>
          </a:endParaRPr>
        </a:p>
      </dgm:t>
    </dgm:pt>
    <dgm:pt modelId="{7741416B-4BD8-4CEF-9B78-9679B25E7510}" type="parTrans" cxnId="{1B1B8656-D498-452E-B124-03454A013A0F}">
      <dgm:prSet/>
      <dgm:spPr/>
      <dgm:t>
        <a:bodyPr/>
        <a:lstStyle/>
        <a:p>
          <a:pPr algn="just"/>
          <a:endParaRPr lang="en-US" sz="1800"/>
        </a:p>
      </dgm:t>
    </dgm:pt>
    <dgm:pt modelId="{061223B6-B8DC-48A5-A0F9-EAC2AEA2603D}" type="sibTrans" cxnId="{1B1B8656-D498-452E-B124-03454A013A0F}">
      <dgm:prSet/>
      <dgm:spPr/>
      <dgm:t>
        <a:bodyPr/>
        <a:lstStyle/>
        <a:p>
          <a:pPr algn="just"/>
          <a:endParaRPr lang="en-US" sz="1800"/>
        </a:p>
      </dgm:t>
    </dgm:pt>
    <dgm:pt modelId="{29335E1A-A153-423B-973C-8FE2C292C533}">
      <dgm:prSet custT="1"/>
      <dgm:spPr>
        <a:solidFill>
          <a:schemeClr val="accent4">
            <a:lumMod val="20000"/>
            <a:lumOff val="80000"/>
            <a:alpha val="24000"/>
          </a:schemeClr>
        </a:solidFill>
        <a:ln>
          <a:solidFill>
            <a:srgbClr val="04D4F0"/>
          </a:solidFill>
        </a:ln>
      </dgm:spPr>
      <dgm:t>
        <a:bodyPr/>
        <a:lstStyle/>
        <a:p>
          <a:pPr algn="just"/>
          <a:r>
            <a:rPr lang="en-US" sz="2700" b="0" i="0" dirty="0">
              <a:solidFill>
                <a:srgbClr val="0070C0"/>
              </a:solidFill>
              <a:latin typeface="Times New Roman" panose="02020603050405020304" pitchFamily="18" charset="0"/>
              <a:cs typeface="Times New Roman" panose="02020603050405020304" pitchFamily="18" charset="0"/>
            </a:rPr>
            <a:t>4. </a:t>
          </a:r>
          <a:r>
            <a:rPr lang="vi-VN" sz="2700" b="0" i="0" dirty="0">
              <a:solidFill>
                <a:srgbClr val="0070C0"/>
              </a:solidFill>
              <a:latin typeface="Times New Roman" panose="02020603050405020304" pitchFamily="18" charset="0"/>
              <a:cs typeface="Times New Roman" panose="02020603050405020304" pitchFamily="18" charset="0"/>
            </a:rPr>
            <a:t>Nhà nước dùng thuế là một công cụ để điều tiết thị trường, hướng dẫn</a:t>
          </a:r>
          <a:r>
            <a:rPr lang="en-US" sz="2700" b="0" i="0" dirty="0">
              <a:solidFill>
                <a:srgbClr val="0070C0"/>
              </a:solidFill>
              <a:latin typeface="Times New Roman" panose="02020603050405020304" pitchFamily="18" charset="0"/>
              <a:cs typeface="Times New Roman" panose="02020603050405020304" pitchFamily="18" charset="0"/>
            </a:rPr>
            <a:t> </a:t>
          </a:r>
          <a:r>
            <a:rPr lang="vi-VN" sz="2700" b="0" i="0" dirty="0">
              <a:solidFill>
                <a:srgbClr val="0070C0"/>
              </a:solidFill>
              <a:latin typeface="Times New Roman" panose="02020603050405020304" pitchFamily="18" charset="0"/>
              <a:cs typeface="Times New Roman" panose="02020603050405020304" pitchFamily="18" charset="0"/>
            </a:rPr>
            <a:t>tiêu </a:t>
          </a:r>
          <a:r>
            <a:rPr lang="en-US" sz="2700" b="0" i="0" dirty="0" err="1">
              <a:solidFill>
                <a:srgbClr val="0070C0"/>
              </a:solidFill>
              <a:latin typeface="Times New Roman" panose="02020603050405020304" pitchFamily="18" charset="0"/>
              <a:cs typeface="Times New Roman" panose="02020603050405020304" pitchFamily="18" charset="0"/>
            </a:rPr>
            <a:t>dùng</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đảm</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bảo</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cho</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sự</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công</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bằng</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giữa</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các</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nhóm</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lợi</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ích</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xã</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hội</a:t>
          </a:r>
          <a:r>
            <a:rPr lang="en-US" sz="2700" b="0" i="0" dirty="0">
              <a:solidFill>
                <a:srgbClr val="0070C0"/>
              </a:solidFill>
              <a:latin typeface="Times New Roman" panose="02020603050405020304" pitchFamily="18" charset="0"/>
              <a:cs typeface="Times New Roman" panose="02020603050405020304" pitchFamily="18" charset="0"/>
            </a:rPr>
            <a:t> vì </a:t>
          </a:r>
          <a:r>
            <a:rPr lang="en-US" sz="2700" b="0" i="0" dirty="0" err="1">
              <a:solidFill>
                <a:srgbClr val="0070C0"/>
              </a:solidFill>
              <a:latin typeface="Times New Roman" panose="02020603050405020304" pitchFamily="18" charset="0"/>
              <a:cs typeface="Times New Roman" panose="02020603050405020304" pitchFamily="18" charset="0"/>
            </a:rPr>
            <a:t>lợi</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ích</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của</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công</a:t>
          </a:r>
          <a:r>
            <a:rPr lang="en-US" sz="2700" b="0" i="0" dirty="0">
              <a:solidFill>
                <a:srgbClr val="0070C0"/>
              </a:solidFill>
              <a:latin typeface="Times New Roman" panose="02020603050405020304" pitchFamily="18" charset="0"/>
              <a:cs typeface="Times New Roman" panose="02020603050405020304" pitchFamily="18" charset="0"/>
            </a:rPr>
            <a:t> </a:t>
          </a:r>
          <a:r>
            <a:rPr lang="en-US" sz="2700" b="0" i="0" dirty="0" err="1">
              <a:solidFill>
                <a:srgbClr val="0070C0"/>
              </a:solidFill>
              <a:latin typeface="Times New Roman" panose="02020603050405020304" pitchFamily="18" charset="0"/>
              <a:cs typeface="Times New Roman" panose="02020603050405020304" pitchFamily="18" charset="0"/>
            </a:rPr>
            <a:t>dân</a:t>
          </a:r>
          <a:endParaRPr lang="en-US" sz="2700" dirty="0">
            <a:solidFill>
              <a:srgbClr val="0070C0"/>
            </a:solidFill>
            <a:latin typeface="Times New Roman" panose="02020603050405020304" pitchFamily="18" charset="0"/>
            <a:cs typeface="Times New Roman" panose="02020603050405020304" pitchFamily="18" charset="0"/>
          </a:endParaRPr>
        </a:p>
      </dgm:t>
    </dgm:pt>
    <dgm:pt modelId="{68A1C555-B542-4837-BE93-E1D436A33489}" type="parTrans" cxnId="{057CEEA6-28A3-4C30-8031-410A04F4A560}">
      <dgm:prSet/>
      <dgm:spPr/>
      <dgm:t>
        <a:bodyPr/>
        <a:lstStyle/>
        <a:p>
          <a:pPr algn="just"/>
          <a:endParaRPr lang="en-US" sz="1800"/>
        </a:p>
      </dgm:t>
    </dgm:pt>
    <dgm:pt modelId="{9AA028B5-8FE1-4CF0-A858-44542C31A64F}" type="sibTrans" cxnId="{057CEEA6-28A3-4C30-8031-410A04F4A560}">
      <dgm:prSet/>
      <dgm:spPr/>
      <dgm:t>
        <a:bodyPr/>
        <a:lstStyle/>
        <a:p>
          <a:pPr algn="just"/>
          <a:endParaRPr lang="en-US" sz="1800"/>
        </a:p>
      </dgm:t>
    </dgm:pt>
    <dgm:pt modelId="{7E10C8E6-D04F-4EFC-A767-0ADC6E325DF1}" type="pres">
      <dgm:prSet presAssocID="{529F1413-E54B-47FA-8BAF-68DFBEBE9B21}" presName="diagram" presStyleCnt="0">
        <dgm:presLayoutVars>
          <dgm:dir/>
          <dgm:resizeHandles val="exact"/>
        </dgm:presLayoutVars>
      </dgm:prSet>
      <dgm:spPr/>
    </dgm:pt>
    <dgm:pt modelId="{104E0D94-FC70-4B81-B834-5A57E2083024}" type="pres">
      <dgm:prSet presAssocID="{7D40481A-4582-4B50-BBE5-0C3222207D41}" presName="node" presStyleLbl="node1" presStyleIdx="0" presStyleCnt="4" custScaleX="113794" custLinFactNeighborX="543" custLinFactNeighborY="5759">
        <dgm:presLayoutVars>
          <dgm:bulletEnabled val="1"/>
        </dgm:presLayoutVars>
      </dgm:prSet>
      <dgm:spPr/>
    </dgm:pt>
    <dgm:pt modelId="{4123FC23-9260-48EC-85AA-0710106C61B8}" type="pres">
      <dgm:prSet presAssocID="{3D88A8FD-9980-4048-9DEC-1CEC2D911BC4}" presName="sibTrans" presStyleCnt="0"/>
      <dgm:spPr/>
    </dgm:pt>
    <dgm:pt modelId="{631C3F81-1E09-43CE-B109-3B8FD8B8D200}" type="pres">
      <dgm:prSet presAssocID="{1687FCE2-FABF-45C4-B3AD-E23B018C9B7B}" presName="node" presStyleLbl="node1" presStyleIdx="1" presStyleCnt="4" custScaleX="105905" custLinFactNeighborX="-1626" custLinFactNeighborY="3614">
        <dgm:presLayoutVars>
          <dgm:bulletEnabled val="1"/>
        </dgm:presLayoutVars>
      </dgm:prSet>
      <dgm:spPr/>
    </dgm:pt>
    <dgm:pt modelId="{AC2B4A76-C900-4D23-9F49-3F4EAFB67525}" type="pres">
      <dgm:prSet presAssocID="{08831C36-5CE4-41E0-AB2B-FB8A7EDADE96}" presName="sibTrans" presStyleCnt="0"/>
      <dgm:spPr/>
    </dgm:pt>
    <dgm:pt modelId="{AC9CC116-58F5-4D67-BDE1-E03F35D0ED5B}" type="pres">
      <dgm:prSet presAssocID="{357A62EC-4942-4A85-9E50-E0CC3707B5E9}" presName="node" presStyleLbl="node1" presStyleIdx="2" presStyleCnt="4" custScaleX="116047" custLinFactNeighborX="3252" custLinFactNeighborY="-452">
        <dgm:presLayoutVars>
          <dgm:bulletEnabled val="1"/>
        </dgm:presLayoutVars>
      </dgm:prSet>
      <dgm:spPr/>
    </dgm:pt>
    <dgm:pt modelId="{520B765D-863C-44B2-B495-F355355A31F3}" type="pres">
      <dgm:prSet presAssocID="{061223B6-B8DC-48A5-A0F9-EAC2AEA2603D}" presName="sibTrans" presStyleCnt="0"/>
      <dgm:spPr/>
    </dgm:pt>
    <dgm:pt modelId="{0FC90805-8889-4903-BB8E-C75C1847C09A}" type="pres">
      <dgm:prSet presAssocID="{29335E1A-A153-423B-973C-8FE2C292C533}" presName="node" presStyleLbl="node1" presStyleIdx="3" presStyleCnt="4" custScaleX="111953">
        <dgm:presLayoutVars>
          <dgm:bulletEnabled val="1"/>
        </dgm:presLayoutVars>
      </dgm:prSet>
      <dgm:spPr/>
    </dgm:pt>
  </dgm:ptLst>
  <dgm:cxnLst>
    <dgm:cxn modelId="{7FAF8D2B-3FD6-4FE6-822E-3DB86D2F4C0D}" type="presOf" srcId="{7D40481A-4582-4B50-BBE5-0C3222207D41}" destId="{104E0D94-FC70-4B81-B834-5A57E2083024}" srcOrd="0" destOrd="0" presId="urn:microsoft.com/office/officeart/2005/8/layout/default"/>
    <dgm:cxn modelId="{A0DE1F3E-BC08-48E4-AC9B-E90FC3C67142}" type="presOf" srcId="{529F1413-E54B-47FA-8BAF-68DFBEBE9B21}" destId="{7E10C8E6-D04F-4EFC-A767-0ADC6E325DF1}" srcOrd="0" destOrd="0" presId="urn:microsoft.com/office/officeart/2005/8/layout/default"/>
    <dgm:cxn modelId="{63119F64-8DCF-4558-B4F3-EC731D4C9234}" type="presOf" srcId="{1687FCE2-FABF-45C4-B3AD-E23B018C9B7B}" destId="{631C3F81-1E09-43CE-B109-3B8FD8B8D200}" srcOrd="0" destOrd="0" presId="urn:microsoft.com/office/officeart/2005/8/layout/default"/>
    <dgm:cxn modelId="{1B1B8656-D498-452E-B124-03454A013A0F}" srcId="{529F1413-E54B-47FA-8BAF-68DFBEBE9B21}" destId="{357A62EC-4942-4A85-9E50-E0CC3707B5E9}" srcOrd="2" destOrd="0" parTransId="{7741416B-4BD8-4CEF-9B78-9679B25E7510}" sibTransId="{061223B6-B8DC-48A5-A0F9-EAC2AEA2603D}"/>
    <dgm:cxn modelId="{BF0D479B-8A23-41E4-8DBE-5E8E093C7E25}" srcId="{529F1413-E54B-47FA-8BAF-68DFBEBE9B21}" destId="{7D40481A-4582-4B50-BBE5-0C3222207D41}" srcOrd="0" destOrd="0" parTransId="{9989A183-D4ED-4F25-8122-C743D43FC619}" sibTransId="{3D88A8FD-9980-4048-9DEC-1CEC2D911BC4}"/>
    <dgm:cxn modelId="{057CEEA6-28A3-4C30-8031-410A04F4A560}" srcId="{529F1413-E54B-47FA-8BAF-68DFBEBE9B21}" destId="{29335E1A-A153-423B-973C-8FE2C292C533}" srcOrd="3" destOrd="0" parTransId="{68A1C555-B542-4837-BE93-E1D436A33489}" sibTransId="{9AA028B5-8FE1-4CF0-A858-44542C31A64F}"/>
    <dgm:cxn modelId="{9D59D1A9-1EB0-4CF8-879F-F60165592309}" srcId="{529F1413-E54B-47FA-8BAF-68DFBEBE9B21}" destId="{1687FCE2-FABF-45C4-B3AD-E23B018C9B7B}" srcOrd="1" destOrd="0" parTransId="{C5908961-9C1C-438C-9CC3-2A4D24D02C3D}" sibTransId="{08831C36-5CE4-41E0-AB2B-FB8A7EDADE96}"/>
    <dgm:cxn modelId="{0945F7C6-BA90-4375-988E-015D378AC2C1}" type="presOf" srcId="{357A62EC-4942-4A85-9E50-E0CC3707B5E9}" destId="{AC9CC116-58F5-4D67-BDE1-E03F35D0ED5B}" srcOrd="0" destOrd="0" presId="urn:microsoft.com/office/officeart/2005/8/layout/default"/>
    <dgm:cxn modelId="{10A668F1-DBA5-4E6B-9129-F554EB28EB51}" type="presOf" srcId="{29335E1A-A153-423B-973C-8FE2C292C533}" destId="{0FC90805-8889-4903-BB8E-C75C1847C09A}" srcOrd="0" destOrd="0" presId="urn:microsoft.com/office/officeart/2005/8/layout/default"/>
    <dgm:cxn modelId="{563B81C0-B397-48FA-BD44-8E562925C037}" type="presParOf" srcId="{7E10C8E6-D04F-4EFC-A767-0ADC6E325DF1}" destId="{104E0D94-FC70-4B81-B834-5A57E2083024}" srcOrd="0" destOrd="0" presId="urn:microsoft.com/office/officeart/2005/8/layout/default"/>
    <dgm:cxn modelId="{D483094B-2C74-4287-9BDE-F16559B409A3}" type="presParOf" srcId="{7E10C8E6-D04F-4EFC-A767-0ADC6E325DF1}" destId="{4123FC23-9260-48EC-85AA-0710106C61B8}" srcOrd="1" destOrd="0" presId="urn:microsoft.com/office/officeart/2005/8/layout/default"/>
    <dgm:cxn modelId="{687AF165-0F12-4111-846E-3490904DD032}" type="presParOf" srcId="{7E10C8E6-D04F-4EFC-A767-0ADC6E325DF1}" destId="{631C3F81-1E09-43CE-B109-3B8FD8B8D200}" srcOrd="2" destOrd="0" presId="urn:microsoft.com/office/officeart/2005/8/layout/default"/>
    <dgm:cxn modelId="{4D169372-A2F8-448D-A9AD-AB77A66B0FBD}" type="presParOf" srcId="{7E10C8E6-D04F-4EFC-A767-0ADC6E325DF1}" destId="{AC2B4A76-C900-4D23-9F49-3F4EAFB67525}" srcOrd="3" destOrd="0" presId="urn:microsoft.com/office/officeart/2005/8/layout/default"/>
    <dgm:cxn modelId="{6B4FD509-062C-44B2-AE95-9AF894F4D04B}" type="presParOf" srcId="{7E10C8E6-D04F-4EFC-A767-0ADC6E325DF1}" destId="{AC9CC116-58F5-4D67-BDE1-E03F35D0ED5B}" srcOrd="4" destOrd="0" presId="urn:microsoft.com/office/officeart/2005/8/layout/default"/>
    <dgm:cxn modelId="{3069D1CB-5D23-41DD-9CE6-F5CA62A01645}" type="presParOf" srcId="{7E10C8E6-D04F-4EFC-A767-0ADC6E325DF1}" destId="{520B765D-863C-44B2-B495-F355355A31F3}" srcOrd="5" destOrd="0" presId="urn:microsoft.com/office/officeart/2005/8/layout/default"/>
    <dgm:cxn modelId="{D9CF80C9-B1DC-4EB5-BBF9-D0A9DC73B00F}" type="presParOf" srcId="{7E10C8E6-D04F-4EFC-A767-0ADC6E325DF1}" destId="{0FC90805-8889-4903-BB8E-C75C1847C09A}" srcOrd="6" destOrd="0" presId="urn:microsoft.com/office/officeart/2005/8/layout/default"/>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E0D94-FC70-4B81-B834-5A57E2083024}">
      <dsp:nvSpPr>
        <dsp:cNvPr id="0" name=""/>
        <dsp:cNvSpPr/>
      </dsp:nvSpPr>
      <dsp:spPr>
        <a:xfrm>
          <a:off x="239037" y="133579"/>
          <a:ext cx="4313534" cy="2274391"/>
        </a:xfrm>
        <a:prstGeom prst="rect">
          <a:avLst/>
        </a:prstGeom>
        <a:solidFill>
          <a:schemeClr val="accent4">
            <a:lumMod val="20000"/>
            <a:lumOff val="80000"/>
            <a:alpha val="24000"/>
          </a:schemeClr>
        </a:solidFill>
        <a:ln w="12700" cap="flat" cmpd="sng" algn="ctr">
          <a:solidFill>
            <a:srgbClr val="04D4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en-US" sz="2700" b="0" i="0" kern="1200" dirty="0">
              <a:solidFill>
                <a:srgbClr val="0070C0"/>
              </a:solidFill>
              <a:latin typeface="Times New Roman" panose="02020603050405020304" pitchFamily="18" charset="0"/>
              <a:cs typeface="Times New Roman" panose="02020603050405020304" pitchFamily="18" charset="0"/>
            </a:rPr>
            <a:t>1. </a:t>
          </a:r>
          <a:r>
            <a:rPr lang="vi-VN" sz="2700" b="0" i="0" kern="1200" dirty="0">
              <a:solidFill>
                <a:srgbClr val="0070C0"/>
              </a:solidFill>
              <a:latin typeface="Times New Roman" panose="02020603050405020304" pitchFamily="18" charset="0"/>
              <a:cs typeface="Times New Roman" panose="02020603050405020304" pitchFamily="18" charset="0"/>
            </a:rPr>
            <a:t>Nhà nước là một tổ chức xã hội đặc biệt, được xây dựng để bảo vệ người dân, vì</a:t>
          </a:r>
          <a:r>
            <a:rPr lang="en-US" sz="2700" b="0" i="0" kern="1200" dirty="0">
              <a:solidFill>
                <a:srgbClr val="0070C0"/>
              </a:solidFill>
              <a:latin typeface="Times New Roman" panose="02020603050405020304" pitchFamily="18" charset="0"/>
              <a:cs typeface="Times New Roman" panose="02020603050405020304" pitchFamily="18" charset="0"/>
            </a:rPr>
            <a:t> </a:t>
          </a:r>
          <a:r>
            <a:rPr lang="vi-VN" sz="2700" b="0" i="0" kern="1200" dirty="0">
              <a:solidFill>
                <a:srgbClr val="0070C0"/>
              </a:solidFill>
              <a:latin typeface="Times New Roman" panose="02020603050405020304" pitchFamily="18" charset="0"/>
              <a:cs typeface="Times New Roman" panose="02020603050405020304" pitchFamily="18" charset="0"/>
            </a:rPr>
            <a:t>những lợi ích của nhân dân nên cần nguồn kinh phí </a:t>
          </a:r>
          <a:r>
            <a:rPr lang="en-US" sz="2700" b="0" i="0" kern="1200" dirty="0">
              <a:solidFill>
                <a:srgbClr val="0070C0"/>
              </a:solidFill>
              <a:latin typeface="Times New Roman" panose="02020603050405020304" pitchFamily="18" charset="0"/>
              <a:cs typeface="Times New Roman" panose="02020603050405020304" pitchFamily="18" charset="0"/>
            </a:rPr>
            <a:t>để </a:t>
          </a:r>
          <a:r>
            <a:rPr lang="en-US" sz="2700" b="0" i="0" kern="1200" dirty="0" err="1">
              <a:solidFill>
                <a:srgbClr val="0070C0"/>
              </a:solidFill>
              <a:latin typeface="Times New Roman" panose="02020603050405020304" pitchFamily="18" charset="0"/>
              <a:cs typeface="Times New Roman" panose="02020603050405020304" pitchFamily="18" charset="0"/>
            </a:rPr>
            <a:t>hoạt</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động</a:t>
          </a:r>
          <a:r>
            <a:rPr lang="en-US" sz="2700" b="0" i="0" kern="1200" dirty="0">
              <a:solidFill>
                <a:srgbClr val="0070C0"/>
              </a:solidFill>
              <a:latin typeface="Times New Roman" panose="02020603050405020304" pitchFamily="18" charset="0"/>
              <a:cs typeface="Times New Roman" panose="02020603050405020304" pitchFamily="18" charset="0"/>
            </a:rPr>
            <a:t>.</a:t>
          </a:r>
          <a:endParaRPr lang="en-US" sz="2700" kern="1200" dirty="0">
            <a:solidFill>
              <a:srgbClr val="0070C0"/>
            </a:solidFill>
            <a:latin typeface="Times New Roman" panose="02020603050405020304" pitchFamily="18" charset="0"/>
            <a:cs typeface="Times New Roman" panose="02020603050405020304" pitchFamily="18" charset="0"/>
          </a:endParaRPr>
        </a:p>
      </dsp:txBody>
      <dsp:txXfrm>
        <a:off x="239037" y="133579"/>
        <a:ext cx="4313534" cy="2274391"/>
      </dsp:txXfrm>
    </dsp:sp>
    <dsp:sp modelId="{631C3F81-1E09-43CE-B109-3B8FD8B8D200}">
      <dsp:nvSpPr>
        <dsp:cNvPr id="0" name=""/>
        <dsp:cNvSpPr/>
      </dsp:nvSpPr>
      <dsp:spPr>
        <a:xfrm>
          <a:off x="4849418" y="84793"/>
          <a:ext cx="4014490" cy="2274391"/>
        </a:xfrm>
        <a:prstGeom prst="rect">
          <a:avLst/>
        </a:prstGeom>
        <a:solidFill>
          <a:srgbClr val="04D4F0">
            <a:alpha val="38000"/>
          </a:srgbClr>
        </a:solidFill>
        <a:ln w="12700" cap="flat" cmpd="sng" algn="ctr">
          <a:solidFill>
            <a:srgbClr val="04D4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en-US" sz="2700" b="0" i="0" kern="1200" dirty="0">
              <a:solidFill>
                <a:srgbClr val="C00000"/>
              </a:solidFill>
              <a:latin typeface="Times New Roman" panose="02020603050405020304" pitchFamily="18" charset="0"/>
              <a:cs typeface="Times New Roman" panose="02020603050405020304" pitchFamily="18" charset="0"/>
            </a:rPr>
            <a:t>2. C</a:t>
          </a:r>
          <a:r>
            <a:rPr lang="vi-VN" sz="2700" b="0" i="0" kern="1200" dirty="0">
              <a:solidFill>
                <a:srgbClr val="C00000"/>
              </a:solidFill>
              <a:latin typeface="Times New Roman" panose="02020603050405020304" pitchFamily="18" charset="0"/>
              <a:cs typeface="Times New Roman" panose="02020603050405020304" pitchFamily="18" charset="0"/>
            </a:rPr>
            <a:t>ông dân là những người được Nhà nước phục vụ và bảo vệ nên công dân có nghĩa vụ phải đóng thuế cho Nhà nước.</a:t>
          </a:r>
          <a:endParaRPr lang="en-US" sz="2700" kern="1200" dirty="0">
            <a:solidFill>
              <a:srgbClr val="C00000"/>
            </a:solidFill>
            <a:latin typeface="Times New Roman" panose="02020603050405020304" pitchFamily="18" charset="0"/>
            <a:cs typeface="Times New Roman" panose="02020603050405020304" pitchFamily="18" charset="0"/>
          </a:endParaRPr>
        </a:p>
      </dsp:txBody>
      <dsp:txXfrm>
        <a:off x="4849418" y="84793"/>
        <a:ext cx="4014490" cy="2274391"/>
      </dsp:txXfrm>
    </dsp:sp>
    <dsp:sp modelId="{AC9CC116-58F5-4D67-BDE1-E03F35D0ED5B}">
      <dsp:nvSpPr>
        <dsp:cNvPr id="0" name=""/>
        <dsp:cNvSpPr/>
      </dsp:nvSpPr>
      <dsp:spPr>
        <a:xfrm>
          <a:off x="184395" y="2645773"/>
          <a:ext cx="4398938" cy="2274391"/>
        </a:xfrm>
        <a:prstGeom prst="rect">
          <a:avLst/>
        </a:prstGeom>
        <a:solidFill>
          <a:srgbClr val="04D4F0">
            <a:alpha val="38000"/>
          </a:srgb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en-US" sz="2700" kern="1200" dirty="0">
              <a:solidFill>
                <a:srgbClr val="C00000"/>
              </a:solidFill>
              <a:latin typeface="Times New Roman" panose="02020603050405020304" pitchFamily="18" charset="0"/>
              <a:cs typeface="Times New Roman" panose="02020603050405020304" pitchFamily="18" charset="0"/>
            </a:rPr>
            <a:t>3. M</a:t>
          </a:r>
          <a:r>
            <a:rPr lang="vi-VN" sz="2700" kern="1200" dirty="0" err="1">
              <a:solidFill>
                <a:srgbClr val="C00000"/>
              </a:solidFill>
              <a:latin typeface="Times New Roman" panose="02020603050405020304" pitchFamily="18" charset="0"/>
              <a:cs typeface="Times New Roman" panose="02020603050405020304" pitchFamily="18" charset="0"/>
            </a:rPr>
            <a:t>ọi</a:t>
          </a:r>
          <a:r>
            <a:rPr lang="vi-VN" sz="2700" kern="1200" dirty="0">
              <a:solidFill>
                <a:srgbClr val="C00000"/>
              </a:solidFill>
              <a:latin typeface="Times New Roman" panose="02020603050405020304" pitchFamily="18" charset="0"/>
              <a:cs typeface="Times New Roman" panose="02020603050405020304" pitchFamily="18" charset="0"/>
            </a:rPr>
            <a:t> chính sách của Nhà nước đều xây dựng dành cho toàn dân, nên công dân khi đóng thuế sẽ được hưởng những quyền lợi từ ngân sách nhà nước.</a:t>
          </a:r>
          <a:endParaRPr lang="en-US" sz="2700" kern="1200" dirty="0">
            <a:solidFill>
              <a:srgbClr val="C00000"/>
            </a:solidFill>
            <a:latin typeface="Times New Roman" panose="02020603050405020304" pitchFamily="18" charset="0"/>
            <a:cs typeface="Times New Roman" panose="02020603050405020304" pitchFamily="18" charset="0"/>
          </a:endParaRPr>
        </a:p>
      </dsp:txBody>
      <dsp:txXfrm>
        <a:off x="184395" y="2645773"/>
        <a:ext cx="4398938" cy="2274391"/>
      </dsp:txXfrm>
    </dsp:sp>
    <dsp:sp modelId="{0FC90805-8889-4903-BB8E-C75C1847C09A}">
      <dsp:nvSpPr>
        <dsp:cNvPr id="0" name=""/>
        <dsp:cNvSpPr/>
      </dsp:nvSpPr>
      <dsp:spPr>
        <a:xfrm>
          <a:off x="4839127" y="2656054"/>
          <a:ext cx="4243749" cy="2274391"/>
        </a:xfrm>
        <a:prstGeom prst="rect">
          <a:avLst/>
        </a:prstGeom>
        <a:solidFill>
          <a:schemeClr val="accent4">
            <a:lumMod val="20000"/>
            <a:lumOff val="80000"/>
            <a:alpha val="24000"/>
          </a:schemeClr>
        </a:solidFill>
        <a:ln w="12700" cap="flat" cmpd="sng" algn="ctr">
          <a:solidFill>
            <a:srgbClr val="04D4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en-US" sz="2700" b="0" i="0" kern="1200" dirty="0">
              <a:solidFill>
                <a:srgbClr val="0070C0"/>
              </a:solidFill>
              <a:latin typeface="Times New Roman" panose="02020603050405020304" pitchFamily="18" charset="0"/>
              <a:cs typeface="Times New Roman" panose="02020603050405020304" pitchFamily="18" charset="0"/>
            </a:rPr>
            <a:t>4. </a:t>
          </a:r>
          <a:r>
            <a:rPr lang="vi-VN" sz="2700" b="0" i="0" kern="1200" dirty="0">
              <a:solidFill>
                <a:srgbClr val="0070C0"/>
              </a:solidFill>
              <a:latin typeface="Times New Roman" panose="02020603050405020304" pitchFamily="18" charset="0"/>
              <a:cs typeface="Times New Roman" panose="02020603050405020304" pitchFamily="18" charset="0"/>
            </a:rPr>
            <a:t>Nhà nước dùng thuế là một công cụ để điều tiết thị trường, hướng dẫn</a:t>
          </a:r>
          <a:r>
            <a:rPr lang="en-US" sz="2700" b="0" i="0" kern="1200" dirty="0">
              <a:solidFill>
                <a:srgbClr val="0070C0"/>
              </a:solidFill>
              <a:latin typeface="Times New Roman" panose="02020603050405020304" pitchFamily="18" charset="0"/>
              <a:cs typeface="Times New Roman" panose="02020603050405020304" pitchFamily="18" charset="0"/>
            </a:rPr>
            <a:t> </a:t>
          </a:r>
          <a:r>
            <a:rPr lang="vi-VN" sz="2700" b="0" i="0" kern="1200" dirty="0">
              <a:solidFill>
                <a:srgbClr val="0070C0"/>
              </a:solidFill>
              <a:latin typeface="Times New Roman" panose="02020603050405020304" pitchFamily="18" charset="0"/>
              <a:cs typeface="Times New Roman" panose="02020603050405020304" pitchFamily="18" charset="0"/>
            </a:rPr>
            <a:t>tiêu </a:t>
          </a:r>
          <a:r>
            <a:rPr lang="en-US" sz="2700" b="0" i="0" kern="1200" dirty="0" err="1">
              <a:solidFill>
                <a:srgbClr val="0070C0"/>
              </a:solidFill>
              <a:latin typeface="Times New Roman" panose="02020603050405020304" pitchFamily="18" charset="0"/>
              <a:cs typeface="Times New Roman" panose="02020603050405020304" pitchFamily="18" charset="0"/>
            </a:rPr>
            <a:t>dùng</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đảm</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bảo</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cho</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sự</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công</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bằng</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giữa</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các</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nhóm</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lợi</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ích</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xã</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hội</a:t>
          </a:r>
          <a:r>
            <a:rPr lang="en-US" sz="2700" b="0" i="0" kern="1200" dirty="0">
              <a:solidFill>
                <a:srgbClr val="0070C0"/>
              </a:solidFill>
              <a:latin typeface="Times New Roman" panose="02020603050405020304" pitchFamily="18" charset="0"/>
              <a:cs typeface="Times New Roman" panose="02020603050405020304" pitchFamily="18" charset="0"/>
            </a:rPr>
            <a:t> vì </a:t>
          </a:r>
          <a:r>
            <a:rPr lang="en-US" sz="2700" b="0" i="0" kern="1200" dirty="0" err="1">
              <a:solidFill>
                <a:srgbClr val="0070C0"/>
              </a:solidFill>
              <a:latin typeface="Times New Roman" panose="02020603050405020304" pitchFamily="18" charset="0"/>
              <a:cs typeface="Times New Roman" panose="02020603050405020304" pitchFamily="18" charset="0"/>
            </a:rPr>
            <a:t>lợi</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ích</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của</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công</a:t>
          </a:r>
          <a:r>
            <a:rPr lang="en-US" sz="2700" b="0" i="0" kern="1200" dirty="0">
              <a:solidFill>
                <a:srgbClr val="0070C0"/>
              </a:solidFill>
              <a:latin typeface="Times New Roman" panose="02020603050405020304" pitchFamily="18" charset="0"/>
              <a:cs typeface="Times New Roman" panose="02020603050405020304" pitchFamily="18" charset="0"/>
            </a:rPr>
            <a:t> </a:t>
          </a:r>
          <a:r>
            <a:rPr lang="en-US" sz="2700" b="0" i="0" kern="1200" dirty="0" err="1">
              <a:solidFill>
                <a:srgbClr val="0070C0"/>
              </a:solidFill>
              <a:latin typeface="Times New Roman" panose="02020603050405020304" pitchFamily="18" charset="0"/>
              <a:cs typeface="Times New Roman" panose="02020603050405020304" pitchFamily="18" charset="0"/>
            </a:rPr>
            <a:t>dân</a:t>
          </a:r>
          <a:endParaRPr lang="en-US" sz="2700" kern="1200" dirty="0">
            <a:solidFill>
              <a:srgbClr val="0070C0"/>
            </a:solidFill>
            <a:latin typeface="Times New Roman" panose="02020603050405020304" pitchFamily="18" charset="0"/>
            <a:cs typeface="Times New Roman" panose="02020603050405020304" pitchFamily="18" charset="0"/>
          </a:endParaRPr>
        </a:p>
      </dsp:txBody>
      <dsp:txXfrm>
        <a:off x="4839127" y="2656054"/>
        <a:ext cx="4243749" cy="22743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015863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576602bd2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576602bd2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2139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311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497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1788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390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122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a:extLst>
            <a:ext uri="{FF2B5EF4-FFF2-40B4-BE49-F238E27FC236}">
              <a16:creationId xmlns:a16="http://schemas.microsoft.com/office/drawing/2014/main" id="{4B7CA690-50D4-495E-7C56-EED2CC3E6B09}"/>
            </a:ext>
          </a:extLst>
        </p:cNvPr>
        <p:cNvGrpSpPr/>
        <p:nvPr/>
      </p:nvGrpSpPr>
      <p:grpSpPr>
        <a:xfrm>
          <a:off x="0" y="0"/>
          <a:ext cx="0" cy="0"/>
          <a:chOff x="0" y="0"/>
          <a:chExt cx="0" cy="0"/>
        </a:xfrm>
      </p:grpSpPr>
      <p:sp>
        <p:nvSpPr>
          <p:cNvPr id="281" name="Google Shape;281;g1576602bd26_1_0:notes">
            <a:extLst>
              <a:ext uri="{FF2B5EF4-FFF2-40B4-BE49-F238E27FC236}">
                <a16:creationId xmlns:a16="http://schemas.microsoft.com/office/drawing/2014/main" id="{4EC17EEE-BCCF-1D7C-E437-411633ACEF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576602bd26_1_0:notes">
            <a:extLst>
              <a:ext uri="{FF2B5EF4-FFF2-40B4-BE49-F238E27FC236}">
                <a16:creationId xmlns:a16="http://schemas.microsoft.com/office/drawing/2014/main" id="{D9D1CD80-59FA-48D9-63E4-CD75C31EF5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0950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9342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9542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799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836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ff05ac40e2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ff05ac40e2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6751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5874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054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Quyên</a:t>
            </a:r>
            <a:r>
              <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Nguyễn</a:t>
            </a:r>
            <a:r>
              <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0989037260 </a:t>
            </a:r>
            <a:r>
              <a:rPr lang="en-US" sz="11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hỗ</a:t>
            </a:r>
            <a:r>
              <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trợ</a:t>
            </a:r>
            <a:r>
              <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1100" b="1" dirty="0" err="1">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án,SKKN</a:t>
            </a: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111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43012"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52FAD4-80F6-4B27-9A1A-F6F0DD4D3B4F}"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1592697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5031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4823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803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115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42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725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562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789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a:extLst>
            <a:ext uri="{FF2B5EF4-FFF2-40B4-BE49-F238E27FC236}">
              <a16:creationId xmlns:a16="http://schemas.microsoft.com/office/drawing/2014/main" id="{BBF41F1E-06F0-1362-2EB7-457CB5200482}"/>
            </a:ext>
          </a:extLst>
        </p:cNvPr>
        <p:cNvGrpSpPr/>
        <p:nvPr/>
      </p:nvGrpSpPr>
      <p:grpSpPr>
        <a:xfrm>
          <a:off x="0" y="0"/>
          <a:ext cx="0" cy="0"/>
          <a:chOff x="0" y="0"/>
          <a:chExt cx="0" cy="0"/>
        </a:xfrm>
      </p:grpSpPr>
      <p:sp>
        <p:nvSpPr>
          <p:cNvPr id="281" name="Google Shape;281;g1576602bd26_1_0:notes">
            <a:extLst>
              <a:ext uri="{FF2B5EF4-FFF2-40B4-BE49-F238E27FC236}">
                <a16:creationId xmlns:a16="http://schemas.microsoft.com/office/drawing/2014/main" id="{87BD4AC8-03D3-E5A9-700D-31A2818150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576602bd26_1_0:notes">
            <a:extLst>
              <a:ext uri="{FF2B5EF4-FFF2-40B4-BE49-F238E27FC236}">
                <a16:creationId xmlns:a16="http://schemas.microsoft.com/office/drawing/2014/main" id="{8449DD13-5372-C56E-DF79-D5771BF4FB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6615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763440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7888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192A3E04-6AB3-4B82-8F0D-7AC170510C8B}" type="slidenum">
              <a:rPr lang="en-US" smtClean="0"/>
              <a:t>34</a:t>
            </a:fld>
            <a:endParaRPr lang="en-US"/>
          </a:p>
        </p:txBody>
      </p:sp>
    </p:spTree>
    <p:extLst>
      <p:ext uri="{BB962C8B-B14F-4D97-AF65-F5344CB8AC3E}">
        <p14:creationId xmlns:p14="http://schemas.microsoft.com/office/powerpoint/2010/main" val="16207418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94841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664176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2576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6082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8031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5096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1505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364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89429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a:extLst>
            <a:ext uri="{FF2B5EF4-FFF2-40B4-BE49-F238E27FC236}">
              <a16:creationId xmlns:a16="http://schemas.microsoft.com/office/drawing/2014/main" id="{B4075835-5812-6CAB-1DA6-70B6E7C4D4B1}"/>
            </a:ext>
          </a:extLst>
        </p:cNvPr>
        <p:cNvGrpSpPr/>
        <p:nvPr/>
      </p:nvGrpSpPr>
      <p:grpSpPr>
        <a:xfrm>
          <a:off x="0" y="0"/>
          <a:ext cx="0" cy="0"/>
          <a:chOff x="0" y="0"/>
          <a:chExt cx="0" cy="0"/>
        </a:xfrm>
      </p:grpSpPr>
      <p:sp>
        <p:nvSpPr>
          <p:cNvPr id="281" name="Google Shape;281;g1576602bd26_1_0:notes">
            <a:extLst>
              <a:ext uri="{FF2B5EF4-FFF2-40B4-BE49-F238E27FC236}">
                <a16:creationId xmlns:a16="http://schemas.microsoft.com/office/drawing/2014/main" id="{CCE39211-9ECD-F59B-8712-D14AC9D5B7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576602bd26_1_0:notes">
            <a:extLst>
              <a:ext uri="{FF2B5EF4-FFF2-40B4-BE49-F238E27FC236}">
                <a16:creationId xmlns:a16="http://schemas.microsoft.com/office/drawing/2014/main" id="{8F90DD47-904B-A6D3-23C1-95AF965F249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46550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7DC08-64C5-F637-259A-D081AF120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788E0-7BD7-537E-3683-12425CE55A8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E985A2F-E209-F793-2FDA-97FF7342EDA0}"/>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7360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69790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88218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61719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57d15afb49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57d15afb49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35808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940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1578889f14b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1578889f14b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50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1233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58750" indent="0">
              <a:buNone/>
              <a:defRPr/>
            </a:pPr>
            <a:endParaRPr lang="en-US" dirty="0"/>
          </a:p>
        </p:txBody>
      </p:sp>
      <p:sp>
        <p:nvSpPr>
          <p:cNvPr id="43012"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52FAD4-80F6-4B27-9A1A-F6F0DD4D3B4F}"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1022977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a:extLst>
            <a:ext uri="{FF2B5EF4-FFF2-40B4-BE49-F238E27FC236}">
              <a16:creationId xmlns:a16="http://schemas.microsoft.com/office/drawing/2014/main" id="{F6AC4D21-9977-FDB9-A320-68D214E49842}"/>
            </a:ext>
          </a:extLst>
        </p:cNvPr>
        <p:cNvGrpSpPr/>
        <p:nvPr/>
      </p:nvGrpSpPr>
      <p:grpSpPr>
        <a:xfrm>
          <a:off x="0" y="0"/>
          <a:ext cx="0" cy="0"/>
          <a:chOff x="0" y="0"/>
          <a:chExt cx="0" cy="0"/>
        </a:xfrm>
      </p:grpSpPr>
      <p:sp>
        <p:nvSpPr>
          <p:cNvPr id="1274" name="Google Shape;1274;g1578889f14b_0_163:notes">
            <a:extLst>
              <a:ext uri="{FF2B5EF4-FFF2-40B4-BE49-F238E27FC236}">
                <a16:creationId xmlns:a16="http://schemas.microsoft.com/office/drawing/2014/main" id="{DDAA9A49-6135-0BFE-1C60-F859374147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1578889f14b_0_163:notes">
            <a:extLst>
              <a:ext uri="{FF2B5EF4-FFF2-40B4-BE49-F238E27FC236}">
                <a16:creationId xmlns:a16="http://schemas.microsoft.com/office/drawing/2014/main" id="{F1506EC4-1B17-55FD-580F-5301B6AFC5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622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184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6D81D5B-1DA5-48C1-8493-4D8C9F97B46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72BC5-67B3-4625-A418-D966261FEC06}" type="slidenum">
              <a:rPr lang="en-US" smtClean="0"/>
              <a:t>‹#›</a:t>
            </a:fld>
            <a:endParaRPr lang="en-US"/>
          </a:p>
        </p:txBody>
      </p:sp>
    </p:spTree>
    <p:extLst>
      <p:ext uri="{BB962C8B-B14F-4D97-AF65-F5344CB8AC3E}">
        <p14:creationId xmlns:p14="http://schemas.microsoft.com/office/powerpoint/2010/main" val="210410785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81D5B-1DA5-48C1-8493-4D8C9F97B46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72BC5-67B3-4625-A418-D966261FEC06}" type="slidenum">
              <a:rPr lang="en-US" smtClean="0"/>
              <a:t>‹#›</a:t>
            </a:fld>
            <a:endParaRPr lang="en-US"/>
          </a:p>
        </p:txBody>
      </p:sp>
    </p:spTree>
    <p:extLst>
      <p:ext uri="{BB962C8B-B14F-4D97-AF65-F5344CB8AC3E}">
        <p14:creationId xmlns:p14="http://schemas.microsoft.com/office/powerpoint/2010/main" val="14916364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81D5B-1DA5-48C1-8493-4D8C9F97B46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72BC5-67B3-4625-A418-D966261FEC06}" type="slidenum">
              <a:rPr lang="en-US" smtClean="0"/>
              <a:t>‹#›</a:t>
            </a:fld>
            <a:endParaRPr lang="en-US"/>
          </a:p>
        </p:txBody>
      </p:sp>
    </p:spTree>
    <p:extLst>
      <p:ext uri="{BB962C8B-B14F-4D97-AF65-F5344CB8AC3E}">
        <p14:creationId xmlns:p14="http://schemas.microsoft.com/office/powerpoint/2010/main" val="418454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382175" y="1482450"/>
            <a:ext cx="4048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4"/>
          <p:cNvSpPr txBox="1">
            <a:spLocks noGrp="1"/>
          </p:cNvSpPr>
          <p:nvPr>
            <p:ph type="subTitle" idx="1"/>
          </p:nvPr>
        </p:nvSpPr>
        <p:spPr>
          <a:xfrm>
            <a:off x="4382375" y="2232450"/>
            <a:ext cx="4048500" cy="142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54407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58"/>
        <p:cNvGrpSpPr/>
        <p:nvPr/>
      </p:nvGrpSpPr>
      <p:grpSpPr>
        <a:xfrm>
          <a:off x="0" y="0"/>
          <a:ext cx="0" cy="0"/>
          <a:chOff x="0" y="0"/>
          <a:chExt cx="0" cy="0"/>
        </a:xfrm>
      </p:grpSpPr>
      <p:sp>
        <p:nvSpPr>
          <p:cNvPr id="159" name="Google Shape;159;p18"/>
          <p:cNvSpPr txBox="1">
            <a:spLocks noGrp="1"/>
          </p:cNvSpPr>
          <p:nvPr>
            <p:ph type="title"/>
          </p:nvPr>
        </p:nvSpPr>
        <p:spPr>
          <a:xfrm>
            <a:off x="713225" y="1482450"/>
            <a:ext cx="40485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0" name="Google Shape;160;p18"/>
          <p:cNvSpPr txBox="1">
            <a:spLocks noGrp="1"/>
          </p:cNvSpPr>
          <p:nvPr>
            <p:ph type="subTitle" idx="1"/>
          </p:nvPr>
        </p:nvSpPr>
        <p:spPr>
          <a:xfrm>
            <a:off x="713425" y="2232450"/>
            <a:ext cx="4048500" cy="142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66914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1684650" y="1333050"/>
            <a:ext cx="5774700" cy="2477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031768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13225" y="530350"/>
            <a:ext cx="7717500" cy="487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5"/>
          <p:cNvSpPr txBox="1">
            <a:spLocks noGrp="1"/>
          </p:cNvSpPr>
          <p:nvPr>
            <p:ph type="subTitle" idx="1"/>
          </p:nvPr>
        </p:nvSpPr>
        <p:spPr>
          <a:xfrm>
            <a:off x="4954491" y="3255349"/>
            <a:ext cx="27288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2"/>
          </p:nvPr>
        </p:nvSpPr>
        <p:spPr>
          <a:xfrm>
            <a:off x="1460763" y="3255349"/>
            <a:ext cx="27288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 name="Google Shape;33;p5"/>
          <p:cNvSpPr txBox="1">
            <a:spLocks noGrp="1"/>
          </p:cNvSpPr>
          <p:nvPr>
            <p:ph type="subTitle" idx="3"/>
          </p:nvPr>
        </p:nvSpPr>
        <p:spPr>
          <a:xfrm>
            <a:off x="1460763" y="2897575"/>
            <a:ext cx="2728800" cy="429000"/>
          </a:xfrm>
          <a:prstGeom prst="rect">
            <a:avLst/>
          </a:prstGeom>
          <a:solidFill>
            <a:schemeClr val="dk1"/>
          </a:solidFill>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b="1">
                <a:solidFill>
                  <a:schemeClr val="l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 name="Google Shape;34;p5"/>
          <p:cNvSpPr txBox="1">
            <a:spLocks noGrp="1"/>
          </p:cNvSpPr>
          <p:nvPr>
            <p:ph type="subTitle" idx="4"/>
          </p:nvPr>
        </p:nvSpPr>
        <p:spPr>
          <a:xfrm>
            <a:off x="4954494" y="2897575"/>
            <a:ext cx="2728800" cy="429000"/>
          </a:xfrm>
          <a:prstGeom prst="rect">
            <a:avLst/>
          </a:prstGeom>
          <a:solidFill>
            <a:schemeClr val="dk1"/>
          </a:solidFill>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1700" b="1">
                <a:solidFill>
                  <a:schemeClr val="l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2073319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4"/>
        <p:cNvGrpSpPr/>
        <p:nvPr/>
      </p:nvGrpSpPr>
      <p:grpSpPr>
        <a:xfrm>
          <a:off x="0" y="0"/>
          <a:ext cx="0" cy="0"/>
          <a:chOff x="0" y="0"/>
          <a:chExt cx="0" cy="0"/>
        </a:xfrm>
      </p:grpSpPr>
      <p:sp>
        <p:nvSpPr>
          <p:cNvPr id="19" name="Google Shape;19;p3"/>
          <p:cNvSpPr txBox="1">
            <a:spLocks noGrp="1"/>
          </p:cNvSpPr>
          <p:nvPr>
            <p:ph type="title"/>
          </p:nvPr>
        </p:nvSpPr>
        <p:spPr>
          <a:xfrm>
            <a:off x="720000" y="2197638"/>
            <a:ext cx="4300200" cy="1288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 name="Google Shape;20;p3"/>
          <p:cNvSpPr txBox="1">
            <a:spLocks noGrp="1"/>
          </p:cNvSpPr>
          <p:nvPr>
            <p:ph type="title" idx="2" hasCustomPrompt="1"/>
          </p:nvPr>
        </p:nvSpPr>
        <p:spPr>
          <a:xfrm>
            <a:off x="720000" y="1152638"/>
            <a:ext cx="1108500" cy="8418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8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 name="Google Shape;21;p3"/>
          <p:cNvSpPr txBox="1">
            <a:spLocks noGrp="1"/>
          </p:cNvSpPr>
          <p:nvPr>
            <p:ph type="subTitle" idx="1"/>
          </p:nvPr>
        </p:nvSpPr>
        <p:spPr>
          <a:xfrm>
            <a:off x="720000" y="3615863"/>
            <a:ext cx="4300200" cy="375000"/>
          </a:xfrm>
          <a:prstGeom prst="rect">
            <a:avLst/>
          </a:prstGeom>
          <a:solidFill>
            <a:schemeClr val="dk1"/>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78928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81D5B-1DA5-48C1-8493-4D8C9F97B46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72BC5-67B3-4625-A418-D966261FEC06}" type="slidenum">
              <a:rPr lang="en-US" smtClean="0"/>
              <a:t>‹#›</a:t>
            </a:fld>
            <a:endParaRPr lang="en-US"/>
          </a:p>
        </p:txBody>
      </p:sp>
    </p:spTree>
    <p:extLst>
      <p:ext uri="{BB962C8B-B14F-4D97-AF65-F5344CB8AC3E}">
        <p14:creationId xmlns:p14="http://schemas.microsoft.com/office/powerpoint/2010/main" val="106816003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D81D5B-1DA5-48C1-8493-4D8C9F97B464}"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72BC5-67B3-4625-A418-D966261FEC06}" type="slidenum">
              <a:rPr lang="en-US" smtClean="0"/>
              <a:t>‹#›</a:t>
            </a:fld>
            <a:endParaRPr lang="en-US"/>
          </a:p>
        </p:txBody>
      </p:sp>
    </p:spTree>
    <p:extLst>
      <p:ext uri="{BB962C8B-B14F-4D97-AF65-F5344CB8AC3E}">
        <p14:creationId xmlns:p14="http://schemas.microsoft.com/office/powerpoint/2010/main" val="197869399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D81D5B-1DA5-48C1-8493-4D8C9F97B464}"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72BC5-67B3-4625-A418-D966261FEC06}" type="slidenum">
              <a:rPr lang="en-US" smtClean="0"/>
              <a:t>‹#›</a:t>
            </a:fld>
            <a:endParaRPr lang="en-US"/>
          </a:p>
        </p:txBody>
      </p:sp>
    </p:spTree>
    <p:extLst>
      <p:ext uri="{BB962C8B-B14F-4D97-AF65-F5344CB8AC3E}">
        <p14:creationId xmlns:p14="http://schemas.microsoft.com/office/powerpoint/2010/main" val="97230487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D81D5B-1DA5-48C1-8493-4D8C9F97B464}" type="datetimeFigureOut">
              <a:rPr lang="en-US" smtClean="0"/>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D72BC5-67B3-4625-A418-D966261FEC06}" type="slidenum">
              <a:rPr lang="en-US" smtClean="0"/>
              <a:t>‹#›</a:t>
            </a:fld>
            <a:endParaRPr lang="en-US"/>
          </a:p>
        </p:txBody>
      </p:sp>
    </p:spTree>
    <p:extLst>
      <p:ext uri="{BB962C8B-B14F-4D97-AF65-F5344CB8AC3E}">
        <p14:creationId xmlns:p14="http://schemas.microsoft.com/office/powerpoint/2010/main" val="29577691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D81D5B-1DA5-48C1-8493-4D8C9F97B464}" type="datetimeFigureOut">
              <a:rPr lang="en-US" smtClean="0"/>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D72BC5-67B3-4625-A418-D966261FEC06}" type="slidenum">
              <a:rPr lang="en-US" smtClean="0"/>
              <a:t>‹#›</a:t>
            </a:fld>
            <a:endParaRPr lang="en-US"/>
          </a:p>
        </p:txBody>
      </p:sp>
    </p:spTree>
    <p:extLst>
      <p:ext uri="{BB962C8B-B14F-4D97-AF65-F5344CB8AC3E}">
        <p14:creationId xmlns:p14="http://schemas.microsoft.com/office/powerpoint/2010/main" val="214646738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81D5B-1DA5-48C1-8493-4D8C9F97B464}" type="datetimeFigureOut">
              <a:rPr lang="en-US" smtClean="0"/>
              <a:t>3/26/2025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D72BC5-67B3-4625-A418-D966261FEC06}" type="slidenum">
              <a:rPr lang="en-US" smtClean="0"/>
              <a:t>‹#›</a:t>
            </a:fld>
            <a:endParaRPr lang="en-US"/>
          </a:p>
        </p:txBody>
      </p:sp>
    </p:spTree>
    <p:extLst>
      <p:ext uri="{BB962C8B-B14F-4D97-AF65-F5344CB8AC3E}">
        <p14:creationId xmlns:p14="http://schemas.microsoft.com/office/powerpoint/2010/main" val="361713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6D81D5B-1DA5-48C1-8493-4D8C9F97B464}"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72BC5-67B3-4625-A418-D966261FEC06}" type="slidenum">
              <a:rPr lang="en-US" smtClean="0"/>
              <a:t>‹#›</a:t>
            </a:fld>
            <a:endParaRPr lang="en-US"/>
          </a:p>
        </p:txBody>
      </p:sp>
    </p:spTree>
    <p:extLst>
      <p:ext uri="{BB962C8B-B14F-4D97-AF65-F5344CB8AC3E}">
        <p14:creationId xmlns:p14="http://schemas.microsoft.com/office/powerpoint/2010/main" val="4542197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6D81D5B-1DA5-48C1-8493-4D8C9F97B464}"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72BC5-67B3-4625-A418-D966261FEC06}" type="slidenum">
              <a:rPr lang="en-US" smtClean="0"/>
              <a:t>‹#›</a:t>
            </a:fld>
            <a:endParaRPr lang="en-US"/>
          </a:p>
        </p:txBody>
      </p:sp>
    </p:spTree>
    <p:extLst>
      <p:ext uri="{BB962C8B-B14F-4D97-AF65-F5344CB8AC3E}">
        <p14:creationId xmlns:p14="http://schemas.microsoft.com/office/powerpoint/2010/main" val="25168025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6D81D5B-1DA5-48C1-8493-4D8C9F97B464}" type="datetimeFigureOut">
              <a:rPr lang="en-US" smtClean="0"/>
              <a:t>3/26/2025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7D72BC5-67B3-4625-A418-D966261FEC06}" type="slidenum">
              <a:rPr lang="en-US" smtClean="0"/>
              <a:t>‹#›</a:t>
            </a:fld>
            <a:endParaRPr lang="en-US"/>
          </a:p>
        </p:txBody>
      </p:sp>
    </p:spTree>
    <p:extLst>
      <p:ext uri="{BB962C8B-B14F-4D97-AF65-F5344CB8AC3E}">
        <p14:creationId xmlns:p14="http://schemas.microsoft.com/office/powerpoint/2010/main" val="404638809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2.jpg"/><Relationship Id="rId7" Type="http://schemas.openxmlformats.org/officeDocument/2006/relationships/diagramQuickStyle" Target="../diagrams/quickStyle1.xml"/><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3.jpeg"/><Relationship Id="rId9" Type="http://schemas.microsoft.com/office/2007/relationships/diagramDrawing" Target="../diagrams/drawing1.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1.jp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image" Target="../media/image41.jpg"/><Relationship Id="rId5" Type="http://schemas.openxmlformats.org/officeDocument/2006/relationships/image" Target="../media/image38.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1.jp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1.jp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1.jp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1.jp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5.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5.xml"/><Relationship Id="rId5" Type="http://schemas.openxmlformats.org/officeDocument/2006/relationships/image" Target="../media/image42.png"/><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16.xml"/><Relationship Id="rId4" Type="http://schemas.openxmlformats.org/officeDocument/2006/relationships/image" Target="../media/image44.jpeg"/></Relationships>
</file>

<file path=ppt/slides/_rels/slide4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40000"/>
            <a:lumOff val="60000"/>
          </a:schemeClr>
        </a:solidFill>
        <a:effectLst/>
      </p:bgPr>
    </p:bg>
    <p:spTree>
      <p:nvGrpSpPr>
        <p:cNvPr id="1" name="Shape 283"/>
        <p:cNvGrpSpPr/>
        <p:nvPr/>
      </p:nvGrpSpPr>
      <p:grpSpPr>
        <a:xfrm>
          <a:off x="0" y="0"/>
          <a:ext cx="0" cy="0"/>
          <a:chOff x="0" y="0"/>
          <a:chExt cx="0" cy="0"/>
        </a:xfrm>
      </p:grpSpPr>
      <p:pic>
        <p:nvPicPr>
          <p:cNvPr id="1026" name="Picture 2" descr="https://i.pinimg.com/originals/d9/ee/d1/d9eed1ba4f89826eb084535c6c7bbd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990526" y="-2042395"/>
            <a:ext cx="5165136" cy="9182465"/>
          </a:xfrm>
          <a:prstGeom prst="rect">
            <a:avLst/>
          </a:prstGeom>
          <a:noFill/>
          <a:extLst>
            <a:ext uri="{909E8E84-426E-40DD-AFC4-6F175D3DCCD1}">
              <a14:hiddenFill xmlns:a14="http://schemas.microsoft.com/office/drawing/2010/main">
                <a:solidFill>
                  <a:srgbClr val="FFFFFF"/>
                </a:solidFill>
              </a14:hiddenFill>
            </a:ext>
          </a:extLst>
        </p:spPr>
      </p:pic>
      <p:grpSp>
        <p:nvGrpSpPr>
          <p:cNvPr id="284" name="Google Shape;284;p31"/>
          <p:cNvGrpSpPr/>
          <p:nvPr/>
        </p:nvGrpSpPr>
        <p:grpSpPr>
          <a:xfrm>
            <a:off x="2810358" y="2461995"/>
            <a:ext cx="6353969" cy="2699093"/>
            <a:chOff x="839815" y="742693"/>
            <a:chExt cx="8149801" cy="3962453"/>
          </a:xfrm>
        </p:grpSpPr>
        <p:sp>
          <p:nvSpPr>
            <p:cNvPr id="285" name="Google Shape;285;p31"/>
            <p:cNvSpPr/>
            <p:nvPr/>
          </p:nvSpPr>
          <p:spPr>
            <a:xfrm>
              <a:off x="4295420" y="4562580"/>
              <a:ext cx="4429743" cy="104615"/>
            </a:xfrm>
            <a:prstGeom prst="ellipse">
              <a:avLst/>
            </a:pr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1"/>
            <p:cNvSpPr/>
            <p:nvPr/>
          </p:nvSpPr>
          <p:spPr>
            <a:xfrm>
              <a:off x="3909844" y="1388968"/>
              <a:ext cx="4940352" cy="3226047"/>
            </a:xfrm>
            <a:custGeom>
              <a:avLst/>
              <a:gdLst/>
              <a:ahLst/>
              <a:cxnLst/>
              <a:rect l="l" t="t" r="r" b="b"/>
              <a:pathLst>
                <a:path w="316740" h="206831" extrusionOk="0">
                  <a:moveTo>
                    <a:pt x="243314" y="0"/>
                  </a:moveTo>
                  <a:cubicBezTo>
                    <a:pt x="217294" y="0"/>
                    <a:pt x="186707" y="19129"/>
                    <a:pt x="155743" y="51618"/>
                  </a:cubicBezTo>
                  <a:cubicBezTo>
                    <a:pt x="105173" y="104735"/>
                    <a:pt x="68612" y="89559"/>
                    <a:pt x="34280" y="126651"/>
                  </a:cubicBezTo>
                  <a:cubicBezTo>
                    <a:pt x="0" y="163743"/>
                    <a:pt x="44627" y="206831"/>
                    <a:pt x="44627" y="206831"/>
                  </a:cubicBezTo>
                  <a:lnTo>
                    <a:pt x="260651" y="206831"/>
                  </a:lnTo>
                  <a:cubicBezTo>
                    <a:pt x="316740" y="170482"/>
                    <a:pt x="316580" y="68121"/>
                    <a:pt x="286281" y="24609"/>
                  </a:cubicBezTo>
                  <a:cubicBezTo>
                    <a:pt x="274514" y="7711"/>
                    <a:pt x="259835" y="0"/>
                    <a:pt x="2433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31"/>
            <p:cNvGrpSpPr/>
            <p:nvPr/>
          </p:nvGrpSpPr>
          <p:grpSpPr>
            <a:xfrm rot="472908">
              <a:off x="7744630" y="3329653"/>
              <a:ext cx="1161198" cy="1302027"/>
              <a:chOff x="4326150" y="1139100"/>
              <a:chExt cx="1903050" cy="2133850"/>
            </a:xfrm>
          </p:grpSpPr>
          <p:sp>
            <p:nvSpPr>
              <p:cNvPr id="288" name="Google Shape;288;p31"/>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1"/>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1"/>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1"/>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1"/>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1"/>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31"/>
            <p:cNvGrpSpPr/>
            <p:nvPr/>
          </p:nvGrpSpPr>
          <p:grpSpPr>
            <a:xfrm>
              <a:off x="6319575" y="902761"/>
              <a:ext cx="2203715" cy="1760283"/>
              <a:chOff x="6441030" y="815970"/>
              <a:chExt cx="2250279" cy="1797305"/>
            </a:xfrm>
          </p:grpSpPr>
          <p:sp>
            <p:nvSpPr>
              <p:cNvPr id="307" name="Google Shape;307;p31"/>
              <p:cNvSpPr/>
              <p:nvPr/>
            </p:nvSpPr>
            <p:spPr>
              <a:xfrm>
                <a:off x="7185441" y="1108460"/>
                <a:ext cx="1505868" cy="1504816"/>
              </a:xfrm>
              <a:custGeom>
                <a:avLst/>
                <a:gdLst/>
                <a:ahLst/>
                <a:cxnLst/>
                <a:rect l="l" t="t" r="r" b="b"/>
                <a:pathLst>
                  <a:path w="125935" h="125847" extrusionOk="0">
                    <a:moveTo>
                      <a:pt x="63011" y="36994"/>
                    </a:moveTo>
                    <a:cubicBezTo>
                      <a:pt x="77272" y="36994"/>
                      <a:pt x="88941" y="48576"/>
                      <a:pt x="88941" y="62924"/>
                    </a:cubicBezTo>
                    <a:cubicBezTo>
                      <a:pt x="88941" y="77271"/>
                      <a:pt x="77272" y="88854"/>
                      <a:pt x="63011" y="88854"/>
                    </a:cubicBezTo>
                    <a:cubicBezTo>
                      <a:pt x="48663" y="88854"/>
                      <a:pt x="37080" y="77271"/>
                      <a:pt x="37080" y="62924"/>
                    </a:cubicBezTo>
                    <a:cubicBezTo>
                      <a:pt x="37080" y="48576"/>
                      <a:pt x="48663" y="36994"/>
                      <a:pt x="63011" y="36994"/>
                    </a:cubicBezTo>
                    <a:close/>
                    <a:moveTo>
                      <a:pt x="58948" y="0"/>
                    </a:moveTo>
                    <a:cubicBezTo>
                      <a:pt x="58084" y="0"/>
                      <a:pt x="57219" y="692"/>
                      <a:pt x="57047" y="1556"/>
                    </a:cubicBezTo>
                    <a:lnTo>
                      <a:pt x="55664" y="9248"/>
                    </a:lnTo>
                    <a:cubicBezTo>
                      <a:pt x="46156" y="10545"/>
                      <a:pt x="37426" y="14262"/>
                      <a:pt x="30166" y="19880"/>
                    </a:cubicBezTo>
                    <a:lnTo>
                      <a:pt x="23683" y="15385"/>
                    </a:lnTo>
                    <a:cubicBezTo>
                      <a:pt x="23377" y="15156"/>
                      <a:pt x="22986" y="15045"/>
                      <a:pt x="22594" y="15045"/>
                    </a:cubicBezTo>
                    <a:cubicBezTo>
                      <a:pt x="22099" y="15045"/>
                      <a:pt x="21600" y="15221"/>
                      <a:pt x="21263" y="15558"/>
                    </a:cubicBezTo>
                    <a:lnTo>
                      <a:pt x="15645" y="21263"/>
                    </a:lnTo>
                    <a:cubicBezTo>
                      <a:pt x="15040" y="21868"/>
                      <a:pt x="14953" y="22991"/>
                      <a:pt x="15386" y="23683"/>
                    </a:cubicBezTo>
                    <a:lnTo>
                      <a:pt x="19880" y="30165"/>
                    </a:lnTo>
                    <a:cubicBezTo>
                      <a:pt x="14348" y="37426"/>
                      <a:pt x="10545" y="46155"/>
                      <a:pt x="9335" y="55663"/>
                    </a:cubicBezTo>
                    <a:lnTo>
                      <a:pt x="1643" y="57046"/>
                    </a:lnTo>
                    <a:cubicBezTo>
                      <a:pt x="778" y="57219"/>
                      <a:pt x="0" y="58083"/>
                      <a:pt x="0" y="58948"/>
                    </a:cubicBezTo>
                    <a:lnTo>
                      <a:pt x="0" y="66899"/>
                    </a:lnTo>
                    <a:cubicBezTo>
                      <a:pt x="0" y="67764"/>
                      <a:pt x="778" y="68628"/>
                      <a:pt x="1643" y="68801"/>
                    </a:cubicBezTo>
                    <a:lnTo>
                      <a:pt x="9335" y="70184"/>
                    </a:lnTo>
                    <a:cubicBezTo>
                      <a:pt x="10545" y="79692"/>
                      <a:pt x="14348" y="88421"/>
                      <a:pt x="19880" y="95682"/>
                    </a:cubicBezTo>
                    <a:lnTo>
                      <a:pt x="15386" y="102164"/>
                    </a:lnTo>
                    <a:cubicBezTo>
                      <a:pt x="14953" y="102856"/>
                      <a:pt x="15040" y="103979"/>
                      <a:pt x="15645" y="104584"/>
                    </a:cubicBezTo>
                    <a:lnTo>
                      <a:pt x="21263" y="110289"/>
                    </a:lnTo>
                    <a:cubicBezTo>
                      <a:pt x="21600" y="110626"/>
                      <a:pt x="22099" y="110802"/>
                      <a:pt x="22594" y="110802"/>
                    </a:cubicBezTo>
                    <a:cubicBezTo>
                      <a:pt x="22986" y="110802"/>
                      <a:pt x="23377" y="110691"/>
                      <a:pt x="23683" y="110462"/>
                    </a:cubicBezTo>
                    <a:lnTo>
                      <a:pt x="30166" y="105967"/>
                    </a:lnTo>
                    <a:cubicBezTo>
                      <a:pt x="37426" y="111585"/>
                      <a:pt x="46156" y="115302"/>
                      <a:pt x="55664" y="116599"/>
                    </a:cubicBezTo>
                    <a:lnTo>
                      <a:pt x="57047" y="124291"/>
                    </a:lnTo>
                    <a:cubicBezTo>
                      <a:pt x="57219" y="125156"/>
                      <a:pt x="58084" y="125847"/>
                      <a:pt x="58948" y="125847"/>
                    </a:cubicBezTo>
                    <a:lnTo>
                      <a:pt x="66986" y="125847"/>
                    </a:lnTo>
                    <a:cubicBezTo>
                      <a:pt x="67851" y="125847"/>
                      <a:pt x="68715" y="125156"/>
                      <a:pt x="68888" y="124291"/>
                    </a:cubicBezTo>
                    <a:lnTo>
                      <a:pt x="70271" y="116599"/>
                    </a:lnTo>
                    <a:cubicBezTo>
                      <a:pt x="79779" y="115302"/>
                      <a:pt x="88508" y="111585"/>
                      <a:pt x="95769" y="105967"/>
                    </a:cubicBezTo>
                    <a:lnTo>
                      <a:pt x="102251" y="110462"/>
                    </a:lnTo>
                    <a:cubicBezTo>
                      <a:pt x="102557" y="110691"/>
                      <a:pt x="102948" y="110802"/>
                      <a:pt x="103341" y="110802"/>
                    </a:cubicBezTo>
                    <a:cubicBezTo>
                      <a:pt x="103836" y="110802"/>
                      <a:pt x="104334" y="110626"/>
                      <a:pt x="104672" y="110289"/>
                    </a:cubicBezTo>
                    <a:lnTo>
                      <a:pt x="110290" y="104584"/>
                    </a:lnTo>
                    <a:cubicBezTo>
                      <a:pt x="110895" y="103979"/>
                      <a:pt x="111068" y="102856"/>
                      <a:pt x="110549" y="102164"/>
                    </a:cubicBezTo>
                    <a:lnTo>
                      <a:pt x="106055" y="95682"/>
                    </a:lnTo>
                    <a:cubicBezTo>
                      <a:pt x="111586" y="88421"/>
                      <a:pt x="115389" y="79692"/>
                      <a:pt x="116599" y="70184"/>
                    </a:cubicBezTo>
                    <a:lnTo>
                      <a:pt x="124292" y="68801"/>
                    </a:lnTo>
                    <a:cubicBezTo>
                      <a:pt x="125243" y="68628"/>
                      <a:pt x="125934" y="67764"/>
                      <a:pt x="125934" y="66899"/>
                    </a:cubicBezTo>
                    <a:lnTo>
                      <a:pt x="125934" y="58948"/>
                    </a:lnTo>
                    <a:cubicBezTo>
                      <a:pt x="125934" y="58083"/>
                      <a:pt x="125243" y="57219"/>
                      <a:pt x="124292" y="57046"/>
                    </a:cubicBezTo>
                    <a:lnTo>
                      <a:pt x="116599" y="55663"/>
                    </a:lnTo>
                    <a:cubicBezTo>
                      <a:pt x="115389" y="46155"/>
                      <a:pt x="111586" y="37426"/>
                      <a:pt x="106055" y="30165"/>
                    </a:cubicBezTo>
                    <a:lnTo>
                      <a:pt x="110549" y="23683"/>
                    </a:lnTo>
                    <a:cubicBezTo>
                      <a:pt x="111068" y="22991"/>
                      <a:pt x="110895" y="21868"/>
                      <a:pt x="110290" y="21263"/>
                    </a:cubicBezTo>
                    <a:lnTo>
                      <a:pt x="104672" y="15558"/>
                    </a:lnTo>
                    <a:cubicBezTo>
                      <a:pt x="104334" y="15221"/>
                      <a:pt x="103836" y="15045"/>
                      <a:pt x="103341" y="15045"/>
                    </a:cubicBezTo>
                    <a:cubicBezTo>
                      <a:pt x="102948" y="15045"/>
                      <a:pt x="102557" y="15156"/>
                      <a:pt x="102251" y="15385"/>
                    </a:cubicBezTo>
                    <a:lnTo>
                      <a:pt x="95769" y="19880"/>
                    </a:lnTo>
                    <a:cubicBezTo>
                      <a:pt x="88508" y="14262"/>
                      <a:pt x="79779" y="10545"/>
                      <a:pt x="70271" y="9248"/>
                    </a:cubicBezTo>
                    <a:lnTo>
                      <a:pt x="68888" y="1556"/>
                    </a:lnTo>
                    <a:cubicBezTo>
                      <a:pt x="68715" y="692"/>
                      <a:pt x="67851" y="0"/>
                      <a:pt x="669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7525476" y="1447455"/>
                <a:ext cx="826837" cy="826825"/>
              </a:xfrm>
              <a:custGeom>
                <a:avLst/>
                <a:gdLst/>
                <a:ahLst/>
                <a:cxnLst/>
                <a:rect l="l" t="t" r="r" b="b"/>
                <a:pathLst>
                  <a:path w="69148" h="69147" extrusionOk="0">
                    <a:moveTo>
                      <a:pt x="34574" y="10459"/>
                    </a:moveTo>
                    <a:cubicBezTo>
                      <a:pt x="47884" y="10459"/>
                      <a:pt x="58689" y="21263"/>
                      <a:pt x="58689" y="34574"/>
                    </a:cubicBezTo>
                    <a:cubicBezTo>
                      <a:pt x="58689" y="47884"/>
                      <a:pt x="47884" y="58688"/>
                      <a:pt x="34574" y="58688"/>
                    </a:cubicBezTo>
                    <a:cubicBezTo>
                      <a:pt x="21263" y="58688"/>
                      <a:pt x="10459" y="47884"/>
                      <a:pt x="10459" y="34574"/>
                    </a:cubicBezTo>
                    <a:cubicBezTo>
                      <a:pt x="10459" y="21263"/>
                      <a:pt x="21263" y="10459"/>
                      <a:pt x="34574" y="10459"/>
                    </a:cubicBezTo>
                    <a:close/>
                    <a:moveTo>
                      <a:pt x="34574" y="0"/>
                    </a:moveTo>
                    <a:cubicBezTo>
                      <a:pt x="15472" y="0"/>
                      <a:pt x="0" y="15472"/>
                      <a:pt x="0" y="34574"/>
                    </a:cubicBezTo>
                    <a:cubicBezTo>
                      <a:pt x="0" y="53675"/>
                      <a:pt x="15472" y="69147"/>
                      <a:pt x="34574" y="69147"/>
                    </a:cubicBezTo>
                    <a:cubicBezTo>
                      <a:pt x="53675" y="69147"/>
                      <a:pt x="69147" y="53675"/>
                      <a:pt x="69147" y="34574"/>
                    </a:cubicBezTo>
                    <a:cubicBezTo>
                      <a:pt x="69147" y="15472"/>
                      <a:pt x="53675" y="0"/>
                      <a:pt x="345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6441030" y="815970"/>
                <a:ext cx="796872" cy="796860"/>
              </a:xfrm>
              <a:custGeom>
                <a:avLst/>
                <a:gdLst/>
                <a:ahLst/>
                <a:cxnLst/>
                <a:rect l="l" t="t" r="r" b="b"/>
                <a:pathLst>
                  <a:path w="66642" h="66641" extrusionOk="0">
                    <a:moveTo>
                      <a:pt x="33364" y="19534"/>
                    </a:moveTo>
                    <a:cubicBezTo>
                      <a:pt x="40884" y="19534"/>
                      <a:pt x="47107" y="25757"/>
                      <a:pt x="47107" y="33277"/>
                    </a:cubicBezTo>
                    <a:cubicBezTo>
                      <a:pt x="47107" y="40883"/>
                      <a:pt x="40884" y="47020"/>
                      <a:pt x="33364" y="47020"/>
                    </a:cubicBezTo>
                    <a:cubicBezTo>
                      <a:pt x="25758" y="47020"/>
                      <a:pt x="19621" y="40883"/>
                      <a:pt x="19621" y="33277"/>
                    </a:cubicBezTo>
                    <a:cubicBezTo>
                      <a:pt x="19621" y="25671"/>
                      <a:pt x="25758" y="19534"/>
                      <a:pt x="33364" y="19534"/>
                    </a:cubicBezTo>
                    <a:close/>
                    <a:moveTo>
                      <a:pt x="31204" y="0"/>
                    </a:moveTo>
                    <a:cubicBezTo>
                      <a:pt x="30771" y="0"/>
                      <a:pt x="30339" y="432"/>
                      <a:pt x="30253" y="864"/>
                    </a:cubicBezTo>
                    <a:lnTo>
                      <a:pt x="29475" y="4927"/>
                    </a:lnTo>
                    <a:cubicBezTo>
                      <a:pt x="24462" y="5618"/>
                      <a:pt x="19794" y="7606"/>
                      <a:pt x="15991" y="10545"/>
                    </a:cubicBezTo>
                    <a:lnTo>
                      <a:pt x="12534" y="8125"/>
                    </a:lnTo>
                    <a:cubicBezTo>
                      <a:pt x="12397" y="8022"/>
                      <a:pt x="12221" y="7974"/>
                      <a:pt x="12041" y="7974"/>
                    </a:cubicBezTo>
                    <a:cubicBezTo>
                      <a:pt x="11765" y="7974"/>
                      <a:pt x="11481" y="8088"/>
                      <a:pt x="11324" y="8298"/>
                    </a:cubicBezTo>
                    <a:lnTo>
                      <a:pt x="8299" y="11236"/>
                    </a:lnTo>
                    <a:cubicBezTo>
                      <a:pt x="7953" y="11582"/>
                      <a:pt x="7953" y="12187"/>
                      <a:pt x="8212" y="12533"/>
                    </a:cubicBezTo>
                    <a:lnTo>
                      <a:pt x="10546" y="15990"/>
                    </a:lnTo>
                    <a:cubicBezTo>
                      <a:pt x="7607" y="19793"/>
                      <a:pt x="5619" y="24461"/>
                      <a:pt x="4928" y="29474"/>
                    </a:cubicBezTo>
                    <a:lnTo>
                      <a:pt x="865" y="30165"/>
                    </a:lnTo>
                    <a:cubicBezTo>
                      <a:pt x="433" y="30252"/>
                      <a:pt x="1" y="30770"/>
                      <a:pt x="1" y="31202"/>
                    </a:cubicBezTo>
                    <a:lnTo>
                      <a:pt x="1" y="35438"/>
                    </a:lnTo>
                    <a:cubicBezTo>
                      <a:pt x="1" y="35870"/>
                      <a:pt x="433" y="36302"/>
                      <a:pt x="865" y="36388"/>
                    </a:cubicBezTo>
                    <a:lnTo>
                      <a:pt x="4928" y="37166"/>
                    </a:lnTo>
                    <a:cubicBezTo>
                      <a:pt x="5619" y="42179"/>
                      <a:pt x="7607" y="46847"/>
                      <a:pt x="10546" y="50650"/>
                    </a:cubicBezTo>
                    <a:lnTo>
                      <a:pt x="8212" y="54107"/>
                    </a:lnTo>
                    <a:cubicBezTo>
                      <a:pt x="7953" y="54453"/>
                      <a:pt x="7953" y="55058"/>
                      <a:pt x="8299" y="55317"/>
                    </a:cubicBezTo>
                    <a:lnTo>
                      <a:pt x="11324" y="58342"/>
                    </a:lnTo>
                    <a:cubicBezTo>
                      <a:pt x="11463" y="58528"/>
                      <a:pt x="11701" y="58614"/>
                      <a:pt x="11945" y="58614"/>
                    </a:cubicBezTo>
                    <a:cubicBezTo>
                      <a:pt x="12157" y="58614"/>
                      <a:pt x="12373" y="58549"/>
                      <a:pt x="12534" y="58429"/>
                    </a:cubicBezTo>
                    <a:lnTo>
                      <a:pt x="15991" y="56095"/>
                    </a:lnTo>
                    <a:cubicBezTo>
                      <a:pt x="19794" y="59034"/>
                      <a:pt x="24462" y="61022"/>
                      <a:pt x="29475" y="61713"/>
                    </a:cubicBezTo>
                    <a:lnTo>
                      <a:pt x="30253" y="65776"/>
                    </a:lnTo>
                    <a:cubicBezTo>
                      <a:pt x="30339" y="66208"/>
                      <a:pt x="30771" y="66640"/>
                      <a:pt x="31204" y="66640"/>
                    </a:cubicBezTo>
                    <a:lnTo>
                      <a:pt x="35439" y="66640"/>
                    </a:lnTo>
                    <a:cubicBezTo>
                      <a:pt x="35957" y="66640"/>
                      <a:pt x="36390" y="66208"/>
                      <a:pt x="36476" y="65776"/>
                    </a:cubicBezTo>
                    <a:lnTo>
                      <a:pt x="37167" y="61713"/>
                    </a:lnTo>
                    <a:cubicBezTo>
                      <a:pt x="42181" y="61022"/>
                      <a:pt x="46848" y="59034"/>
                      <a:pt x="50651" y="56095"/>
                    </a:cubicBezTo>
                    <a:lnTo>
                      <a:pt x="54108" y="58429"/>
                    </a:lnTo>
                    <a:cubicBezTo>
                      <a:pt x="54269" y="58549"/>
                      <a:pt x="54485" y="58614"/>
                      <a:pt x="54706" y="58614"/>
                    </a:cubicBezTo>
                    <a:cubicBezTo>
                      <a:pt x="54960" y="58614"/>
                      <a:pt x="55220" y="58528"/>
                      <a:pt x="55405" y="58342"/>
                    </a:cubicBezTo>
                    <a:lnTo>
                      <a:pt x="58344" y="55317"/>
                    </a:lnTo>
                    <a:cubicBezTo>
                      <a:pt x="58689" y="55058"/>
                      <a:pt x="58776" y="54453"/>
                      <a:pt x="58517" y="54107"/>
                    </a:cubicBezTo>
                    <a:lnTo>
                      <a:pt x="56096" y="50650"/>
                    </a:lnTo>
                    <a:cubicBezTo>
                      <a:pt x="59035" y="46847"/>
                      <a:pt x="61023" y="42179"/>
                      <a:pt x="61715" y="37166"/>
                    </a:cubicBezTo>
                    <a:lnTo>
                      <a:pt x="65777" y="36388"/>
                    </a:lnTo>
                    <a:cubicBezTo>
                      <a:pt x="66296" y="36302"/>
                      <a:pt x="66641" y="35870"/>
                      <a:pt x="66641" y="35438"/>
                    </a:cubicBezTo>
                    <a:lnTo>
                      <a:pt x="66641" y="31202"/>
                    </a:lnTo>
                    <a:cubicBezTo>
                      <a:pt x="66641" y="30770"/>
                      <a:pt x="66296" y="30252"/>
                      <a:pt x="65777" y="30165"/>
                    </a:cubicBezTo>
                    <a:lnTo>
                      <a:pt x="61715" y="29474"/>
                    </a:lnTo>
                    <a:cubicBezTo>
                      <a:pt x="61023" y="24461"/>
                      <a:pt x="59035" y="19793"/>
                      <a:pt x="56096" y="15990"/>
                    </a:cubicBezTo>
                    <a:lnTo>
                      <a:pt x="58517" y="12533"/>
                    </a:lnTo>
                    <a:cubicBezTo>
                      <a:pt x="58776" y="12187"/>
                      <a:pt x="58689" y="11582"/>
                      <a:pt x="58344" y="11236"/>
                    </a:cubicBezTo>
                    <a:lnTo>
                      <a:pt x="55405" y="8298"/>
                    </a:lnTo>
                    <a:cubicBezTo>
                      <a:pt x="55196" y="8088"/>
                      <a:pt x="54891" y="7974"/>
                      <a:pt x="54607" y="7974"/>
                    </a:cubicBezTo>
                    <a:cubicBezTo>
                      <a:pt x="54422" y="7974"/>
                      <a:pt x="54245" y="8022"/>
                      <a:pt x="54108" y="8125"/>
                    </a:cubicBezTo>
                    <a:lnTo>
                      <a:pt x="50651" y="10545"/>
                    </a:lnTo>
                    <a:cubicBezTo>
                      <a:pt x="46848" y="7606"/>
                      <a:pt x="42181" y="5618"/>
                      <a:pt x="37167" y="4927"/>
                    </a:cubicBezTo>
                    <a:lnTo>
                      <a:pt x="36476" y="864"/>
                    </a:lnTo>
                    <a:cubicBezTo>
                      <a:pt x="36390" y="432"/>
                      <a:pt x="35871" y="0"/>
                      <a:pt x="35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6620871" y="995799"/>
                <a:ext cx="437190" cy="437190"/>
              </a:xfrm>
              <a:custGeom>
                <a:avLst/>
                <a:gdLst/>
                <a:ahLst/>
                <a:cxnLst/>
                <a:rect l="l" t="t" r="r" b="b"/>
                <a:pathLst>
                  <a:path w="36562" h="36562" extrusionOk="0">
                    <a:moveTo>
                      <a:pt x="18324" y="5532"/>
                    </a:moveTo>
                    <a:cubicBezTo>
                      <a:pt x="25325" y="5532"/>
                      <a:pt x="31030" y="11237"/>
                      <a:pt x="31030" y="18238"/>
                    </a:cubicBezTo>
                    <a:cubicBezTo>
                      <a:pt x="31030" y="25325"/>
                      <a:pt x="25325" y="31030"/>
                      <a:pt x="18324" y="31030"/>
                    </a:cubicBezTo>
                    <a:cubicBezTo>
                      <a:pt x="11237" y="31030"/>
                      <a:pt x="5532" y="25325"/>
                      <a:pt x="5532" y="18238"/>
                    </a:cubicBezTo>
                    <a:cubicBezTo>
                      <a:pt x="5532" y="11237"/>
                      <a:pt x="11237" y="5532"/>
                      <a:pt x="18324" y="5532"/>
                    </a:cubicBezTo>
                    <a:close/>
                    <a:moveTo>
                      <a:pt x="18324" y="0"/>
                    </a:moveTo>
                    <a:cubicBezTo>
                      <a:pt x="8212" y="0"/>
                      <a:pt x="0" y="8125"/>
                      <a:pt x="0" y="18238"/>
                    </a:cubicBezTo>
                    <a:cubicBezTo>
                      <a:pt x="0" y="28351"/>
                      <a:pt x="8212" y="36562"/>
                      <a:pt x="18324" y="36562"/>
                    </a:cubicBezTo>
                    <a:cubicBezTo>
                      <a:pt x="28437" y="36562"/>
                      <a:pt x="36562" y="28351"/>
                      <a:pt x="36562" y="18238"/>
                    </a:cubicBezTo>
                    <a:cubicBezTo>
                      <a:pt x="36562" y="8125"/>
                      <a:pt x="28437" y="0"/>
                      <a:pt x="18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31"/>
            <p:cNvGrpSpPr/>
            <p:nvPr/>
          </p:nvGrpSpPr>
          <p:grpSpPr>
            <a:xfrm>
              <a:off x="6300292" y="1818400"/>
              <a:ext cx="1946112" cy="2796566"/>
              <a:chOff x="1994500" y="238125"/>
              <a:chExt cx="3611425" cy="5188725"/>
            </a:xfrm>
          </p:grpSpPr>
          <p:sp>
            <p:nvSpPr>
              <p:cNvPr id="312" name="Google Shape;312;p31"/>
              <p:cNvSpPr/>
              <p:nvPr/>
            </p:nvSpPr>
            <p:spPr>
              <a:xfrm>
                <a:off x="1994500" y="407800"/>
                <a:ext cx="3611425" cy="4812375"/>
              </a:xfrm>
              <a:custGeom>
                <a:avLst/>
                <a:gdLst/>
                <a:ahLst/>
                <a:cxnLst/>
                <a:rect l="l" t="t" r="r" b="b"/>
                <a:pathLst>
                  <a:path w="144457" h="192495" extrusionOk="0">
                    <a:moveTo>
                      <a:pt x="14098" y="1"/>
                    </a:moveTo>
                    <a:cubicBezTo>
                      <a:pt x="14098" y="1"/>
                      <a:pt x="0" y="52301"/>
                      <a:pt x="64832" y="92680"/>
                    </a:cubicBezTo>
                    <a:cubicBezTo>
                      <a:pt x="64832" y="92680"/>
                      <a:pt x="67616" y="94159"/>
                      <a:pt x="67790" y="96248"/>
                    </a:cubicBezTo>
                    <a:cubicBezTo>
                      <a:pt x="67616" y="98336"/>
                      <a:pt x="64832" y="99815"/>
                      <a:pt x="64832" y="99815"/>
                    </a:cubicBezTo>
                    <a:cubicBezTo>
                      <a:pt x="0" y="140281"/>
                      <a:pt x="14098" y="192494"/>
                      <a:pt x="14098" y="192494"/>
                    </a:cubicBezTo>
                    <a:lnTo>
                      <a:pt x="130446" y="192494"/>
                    </a:lnTo>
                    <a:cubicBezTo>
                      <a:pt x="130446" y="192494"/>
                      <a:pt x="144457" y="140281"/>
                      <a:pt x="79625" y="99815"/>
                    </a:cubicBezTo>
                    <a:cubicBezTo>
                      <a:pt x="79625" y="99815"/>
                      <a:pt x="76928" y="98336"/>
                      <a:pt x="76667" y="96248"/>
                    </a:cubicBezTo>
                    <a:cubicBezTo>
                      <a:pt x="76928" y="94159"/>
                      <a:pt x="79625" y="92680"/>
                      <a:pt x="79625" y="92680"/>
                    </a:cubicBezTo>
                    <a:cubicBezTo>
                      <a:pt x="144457" y="52301"/>
                      <a:pt x="130446" y="1"/>
                      <a:pt x="130446"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2425250" y="1429500"/>
                <a:ext cx="2728150" cy="3662325"/>
              </a:xfrm>
              <a:custGeom>
                <a:avLst/>
                <a:gdLst/>
                <a:ahLst/>
                <a:cxnLst/>
                <a:rect l="l" t="t" r="r" b="b"/>
                <a:pathLst>
                  <a:path w="109126" h="146493" extrusionOk="0">
                    <a:moveTo>
                      <a:pt x="26641" y="1"/>
                    </a:moveTo>
                    <a:cubicBezTo>
                      <a:pt x="18854" y="1"/>
                      <a:pt x="12599" y="1302"/>
                      <a:pt x="7746" y="2992"/>
                    </a:cubicBezTo>
                    <a:cubicBezTo>
                      <a:pt x="13402" y="15523"/>
                      <a:pt x="26194" y="35364"/>
                      <a:pt x="52997" y="47025"/>
                    </a:cubicBezTo>
                    <a:lnTo>
                      <a:pt x="50299" y="127956"/>
                    </a:lnTo>
                    <a:cubicBezTo>
                      <a:pt x="49864" y="127782"/>
                      <a:pt x="49429" y="127695"/>
                      <a:pt x="48994" y="127521"/>
                    </a:cubicBezTo>
                    <a:cubicBezTo>
                      <a:pt x="35788" y="123508"/>
                      <a:pt x="25459" y="122172"/>
                      <a:pt x="17553" y="122172"/>
                    </a:cubicBezTo>
                    <a:cubicBezTo>
                      <a:pt x="10714" y="122172"/>
                      <a:pt x="5687" y="123171"/>
                      <a:pt x="2176" y="124301"/>
                    </a:cubicBezTo>
                    <a:cubicBezTo>
                      <a:pt x="1" y="137442"/>
                      <a:pt x="2437" y="146492"/>
                      <a:pt x="2437" y="146492"/>
                    </a:cubicBezTo>
                    <a:lnTo>
                      <a:pt x="107560" y="146492"/>
                    </a:lnTo>
                    <a:cubicBezTo>
                      <a:pt x="107560" y="146492"/>
                      <a:pt x="109126" y="140575"/>
                      <a:pt x="108604" y="131437"/>
                    </a:cubicBezTo>
                    <a:lnTo>
                      <a:pt x="108604" y="131437"/>
                    </a:lnTo>
                    <a:cubicBezTo>
                      <a:pt x="102797" y="133085"/>
                      <a:pt x="95996" y="133991"/>
                      <a:pt x="88339" y="133991"/>
                    </a:cubicBezTo>
                    <a:cubicBezTo>
                      <a:pt x="79817" y="133991"/>
                      <a:pt x="70235" y="132868"/>
                      <a:pt x="59785" y="130393"/>
                    </a:cubicBezTo>
                    <a:lnTo>
                      <a:pt x="57000" y="47025"/>
                    </a:lnTo>
                    <a:cubicBezTo>
                      <a:pt x="79800" y="37105"/>
                      <a:pt x="92418" y="21354"/>
                      <a:pt x="99205" y="9084"/>
                    </a:cubicBezTo>
                    <a:lnTo>
                      <a:pt x="99205" y="9084"/>
                    </a:lnTo>
                    <a:cubicBezTo>
                      <a:pt x="95203" y="9627"/>
                      <a:pt x="90880" y="9954"/>
                      <a:pt x="86282" y="9954"/>
                    </a:cubicBezTo>
                    <a:cubicBezTo>
                      <a:pt x="76885" y="9954"/>
                      <a:pt x="66334" y="8588"/>
                      <a:pt x="54998" y="4907"/>
                    </a:cubicBezTo>
                    <a:cubicBezTo>
                      <a:pt x="43901" y="1324"/>
                      <a:pt x="34492" y="1"/>
                      <a:pt x="26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2808150" y="1554325"/>
                <a:ext cx="50050" cy="50075"/>
              </a:xfrm>
              <a:custGeom>
                <a:avLst/>
                <a:gdLst/>
                <a:ahLst/>
                <a:cxnLst/>
                <a:rect l="l" t="t" r="r" b="b"/>
                <a:pathLst>
                  <a:path w="2002" h="2003" extrusionOk="0">
                    <a:moveTo>
                      <a:pt x="958" y="1"/>
                    </a:moveTo>
                    <a:cubicBezTo>
                      <a:pt x="436" y="1"/>
                      <a:pt x="0" y="436"/>
                      <a:pt x="0" y="1045"/>
                    </a:cubicBezTo>
                    <a:cubicBezTo>
                      <a:pt x="0" y="1567"/>
                      <a:pt x="436" y="2002"/>
                      <a:pt x="958" y="2002"/>
                    </a:cubicBezTo>
                    <a:cubicBezTo>
                      <a:pt x="1567" y="2002"/>
                      <a:pt x="2002" y="1567"/>
                      <a:pt x="2002" y="1045"/>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3164950" y="1589125"/>
                <a:ext cx="102275" cy="102275"/>
              </a:xfrm>
              <a:custGeom>
                <a:avLst/>
                <a:gdLst/>
                <a:ahLst/>
                <a:cxnLst/>
                <a:rect l="l" t="t" r="r" b="b"/>
                <a:pathLst>
                  <a:path w="4091" h="4091" extrusionOk="0">
                    <a:moveTo>
                      <a:pt x="2002" y="1"/>
                    </a:moveTo>
                    <a:cubicBezTo>
                      <a:pt x="870" y="1"/>
                      <a:pt x="0" y="871"/>
                      <a:pt x="0" y="2002"/>
                    </a:cubicBezTo>
                    <a:cubicBezTo>
                      <a:pt x="0" y="3134"/>
                      <a:pt x="870" y="4091"/>
                      <a:pt x="2002" y="4091"/>
                    </a:cubicBezTo>
                    <a:cubicBezTo>
                      <a:pt x="3133" y="4091"/>
                      <a:pt x="4090" y="3134"/>
                      <a:pt x="4090" y="2002"/>
                    </a:cubicBezTo>
                    <a:cubicBezTo>
                      <a:pt x="4090" y="871"/>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2984375" y="1789275"/>
                <a:ext cx="50050" cy="50075"/>
              </a:xfrm>
              <a:custGeom>
                <a:avLst/>
                <a:gdLst/>
                <a:ahLst/>
                <a:cxnLst/>
                <a:rect l="l" t="t" r="r" b="b"/>
                <a:pathLst>
                  <a:path w="2002" h="2003" extrusionOk="0">
                    <a:moveTo>
                      <a:pt x="1044" y="1"/>
                    </a:moveTo>
                    <a:cubicBezTo>
                      <a:pt x="435" y="1"/>
                      <a:pt x="0" y="436"/>
                      <a:pt x="0" y="958"/>
                    </a:cubicBezTo>
                    <a:cubicBezTo>
                      <a:pt x="0" y="1480"/>
                      <a:pt x="435" y="2003"/>
                      <a:pt x="1044" y="2003"/>
                    </a:cubicBezTo>
                    <a:cubicBezTo>
                      <a:pt x="1567" y="2003"/>
                      <a:pt x="2002" y="1480"/>
                      <a:pt x="2002" y="958"/>
                    </a:cubicBezTo>
                    <a:cubicBezTo>
                      <a:pt x="2002" y="436"/>
                      <a:pt x="1567" y="1"/>
                      <a:pt x="1044"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3164950" y="1998150"/>
                <a:ext cx="102275" cy="104450"/>
              </a:xfrm>
              <a:custGeom>
                <a:avLst/>
                <a:gdLst/>
                <a:ahLst/>
                <a:cxnLst/>
                <a:rect l="l" t="t" r="r" b="b"/>
                <a:pathLst>
                  <a:path w="4091" h="4178" extrusionOk="0">
                    <a:moveTo>
                      <a:pt x="2002" y="0"/>
                    </a:moveTo>
                    <a:cubicBezTo>
                      <a:pt x="870" y="0"/>
                      <a:pt x="0" y="957"/>
                      <a:pt x="0" y="2089"/>
                    </a:cubicBezTo>
                    <a:cubicBezTo>
                      <a:pt x="0" y="3220"/>
                      <a:pt x="870" y="4177"/>
                      <a:pt x="2002" y="4177"/>
                    </a:cubicBezTo>
                    <a:cubicBezTo>
                      <a:pt x="3133" y="4177"/>
                      <a:pt x="4090" y="3220"/>
                      <a:pt x="4090" y="2089"/>
                    </a:cubicBezTo>
                    <a:cubicBezTo>
                      <a:pt x="4090" y="957"/>
                      <a:pt x="3133"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1"/>
              <p:cNvSpPr/>
              <p:nvPr/>
            </p:nvSpPr>
            <p:spPr>
              <a:xfrm>
                <a:off x="3399900" y="1813225"/>
                <a:ext cx="50050" cy="50050"/>
              </a:xfrm>
              <a:custGeom>
                <a:avLst/>
                <a:gdLst/>
                <a:ahLst/>
                <a:cxnLst/>
                <a:rect l="l" t="t" r="r" b="b"/>
                <a:pathLst>
                  <a:path w="2002" h="2002" extrusionOk="0">
                    <a:moveTo>
                      <a:pt x="1045" y="0"/>
                    </a:moveTo>
                    <a:cubicBezTo>
                      <a:pt x="436" y="0"/>
                      <a:pt x="0" y="435"/>
                      <a:pt x="0" y="1045"/>
                    </a:cubicBezTo>
                    <a:cubicBezTo>
                      <a:pt x="0" y="1567"/>
                      <a:pt x="436" y="2002"/>
                      <a:pt x="1045" y="2002"/>
                    </a:cubicBezTo>
                    <a:cubicBezTo>
                      <a:pt x="1567" y="2002"/>
                      <a:pt x="2002" y="1567"/>
                      <a:pt x="2002" y="1045"/>
                    </a:cubicBezTo>
                    <a:cubicBezTo>
                      <a:pt x="2002" y="435"/>
                      <a:pt x="1567" y="0"/>
                      <a:pt x="1045"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1"/>
              <p:cNvSpPr/>
              <p:nvPr/>
            </p:nvSpPr>
            <p:spPr>
              <a:xfrm>
                <a:off x="3619625" y="166745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1"/>
              <p:cNvSpPr/>
              <p:nvPr/>
            </p:nvSpPr>
            <p:spPr>
              <a:xfrm>
                <a:off x="3669675" y="1911125"/>
                <a:ext cx="102275" cy="102275"/>
              </a:xfrm>
              <a:custGeom>
                <a:avLst/>
                <a:gdLst/>
                <a:ahLst/>
                <a:cxnLst/>
                <a:rect l="l" t="t" r="r" b="b"/>
                <a:pathLst>
                  <a:path w="4091" h="4091" extrusionOk="0">
                    <a:moveTo>
                      <a:pt x="2089" y="0"/>
                    </a:moveTo>
                    <a:cubicBezTo>
                      <a:pt x="957" y="0"/>
                      <a:pt x="0" y="870"/>
                      <a:pt x="0" y="2002"/>
                    </a:cubicBezTo>
                    <a:cubicBezTo>
                      <a:pt x="0" y="3133"/>
                      <a:pt x="957" y="4090"/>
                      <a:pt x="2089" y="4090"/>
                    </a:cubicBezTo>
                    <a:cubicBezTo>
                      <a:pt x="3220" y="4090"/>
                      <a:pt x="4090" y="3220"/>
                      <a:pt x="4090" y="2002"/>
                    </a:cubicBezTo>
                    <a:cubicBezTo>
                      <a:pt x="4090" y="870"/>
                      <a:pt x="3220" y="0"/>
                      <a:pt x="2089"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3426000" y="2165650"/>
                <a:ext cx="50075" cy="50075"/>
              </a:xfrm>
              <a:custGeom>
                <a:avLst/>
                <a:gdLst/>
                <a:ahLst/>
                <a:cxnLst/>
                <a:rect l="l" t="t" r="r" b="b"/>
                <a:pathLst>
                  <a:path w="2003" h="2003" extrusionOk="0">
                    <a:moveTo>
                      <a:pt x="958" y="1"/>
                    </a:moveTo>
                    <a:cubicBezTo>
                      <a:pt x="436" y="1"/>
                      <a:pt x="1" y="436"/>
                      <a:pt x="1" y="1045"/>
                    </a:cubicBezTo>
                    <a:cubicBezTo>
                      <a:pt x="1" y="1567"/>
                      <a:pt x="436" y="2002"/>
                      <a:pt x="958" y="2002"/>
                    </a:cubicBezTo>
                    <a:cubicBezTo>
                      <a:pt x="1480" y="2002"/>
                      <a:pt x="2002" y="1567"/>
                      <a:pt x="2002" y="1045"/>
                    </a:cubicBezTo>
                    <a:cubicBezTo>
                      <a:pt x="2002" y="436"/>
                      <a:pt x="1480"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1"/>
              <p:cNvSpPr/>
              <p:nvPr/>
            </p:nvSpPr>
            <p:spPr>
              <a:xfrm>
                <a:off x="3697950" y="2337525"/>
                <a:ext cx="50050" cy="50075"/>
              </a:xfrm>
              <a:custGeom>
                <a:avLst/>
                <a:gdLst/>
                <a:ahLst/>
                <a:cxnLst/>
                <a:rect l="l" t="t" r="r" b="b"/>
                <a:pathLst>
                  <a:path w="2002" h="2003" extrusionOk="0">
                    <a:moveTo>
                      <a:pt x="958" y="1"/>
                    </a:moveTo>
                    <a:cubicBezTo>
                      <a:pt x="435" y="1"/>
                      <a:pt x="0" y="436"/>
                      <a:pt x="0" y="958"/>
                    </a:cubicBezTo>
                    <a:cubicBezTo>
                      <a:pt x="0" y="1480"/>
                      <a:pt x="435" y="2002"/>
                      <a:pt x="958" y="2002"/>
                    </a:cubicBezTo>
                    <a:cubicBezTo>
                      <a:pt x="1567" y="2002"/>
                      <a:pt x="2002" y="1480"/>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978600" y="1839325"/>
                <a:ext cx="50050" cy="50075"/>
              </a:xfrm>
              <a:custGeom>
                <a:avLst/>
                <a:gdLst/>
                <a:ahLst/>
                <a:cxnLst/>
                <a:rect l="l" t="t" r="r" b="b"/>
                <a:pathLst>
                  <a:path w="2002" h="2003" extrusionOk="0">
                    <a:moveTo>
                      <a:pt x="957" y="1"/>
                    </a:moveTo>
                    <a:cubicBezTo>
                      <a:pt x="435" y="1"/>
                      <a:pt x="0" y="436"/>
                      <a:pt x="0" y="958"/>
                    </a:cubicBezTo>
                    <a:cubicBezTo>
                      <a:pt x="0" y="1480"/>
                      <a:pt x="435" y="2002"/>
                      <a:pt x="957" y="2002"/>
                    </a:cubicBezTo>
                    <a:cubicBezTo>
                      <a:pt x="1567" y="2002"/>
                      <a:pt x="2002" y="1480"/>
                      <a:pt x="2002" y="958"/>
                    </a:cubicBezTo>
                    <a:cubicBezTo>
                      <a:pt x="2002" y="436"/>
                      <a:pt x="1567" y="1"/>
                      <a:pt x="957"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926375" y="2165650"/>
                <a:ext cx="104450" cy="102275"/>
              </a:xfrm>
              <a:custGeom>
                <a:avLst/>
                <a:gdLst/>
                <a:ahLst/>
                <a:cxnLst/>
                <a:rect l="l" t="t" r="r" b="b"/>
                <a:pathLst>
                  <a:path w="4178" h="4091" extrusionOk="0">
                    <a:moveTo>
                      <a:pt x="2089" y="1"/>
                    </a:moveTo>
                    <a:cubicBezTo>
                      <a:pt x="958" y="1"/>
                      <a:pt x="1" y="871"/>
                      <a:pt x="1" y="2002"/>
                    </a:cubicBezTo>
                    <a:cubicBezTo>
                      <a:pt x="1" y="3134"/>
                      <a:pt x="958" y="4091"/>
                      <a:pt x="2089" y="4091"/>
                    </a:cubicBezTo>
                    <a:cubicBezTo>
                      <a:pt x="3220" y="4091"/>
                      <a:pt x="4178" y="3134"/>
                      <a:pt x="4178" y="2002"/>
                    </a:cubicBezTo>
                    <a:cubicBezTo>
                      <a:pt x="4178" y="871"/>
                      <a:pt x="3220" y="1"/>
                      <a:pt x="2089"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4298400" y="1963325"/>
                <a:ext cx="102275" cy="102275"/>
              </a:xfrm>
              <a:custGeom>
                <a:avLst/>
                <a:gdLst/>
                <a:ahLst/>
                <a:cxnLst/>
                <a:rect l="l" t="t" r="r" b="b"/>
                <a:pathLst>
                  <a:path w="4091" h="4091" extrusionOk="0">
                    <a:moveTo>
                      <a:pt x="2089" y="1"/>
                    </a:moveTo>
                    <a:cubicBezTo>
                      <a:pt x="958" y="1"/>
                      <a:pt x="0" y="871"/>
                      <a:pt x="0" y="2002"/>
                    </a:cubicBezTo>
                    <a:cubicBezTo>
                      <a:pt x="0" y="3134"/>
                      <a:pt x="958" y="4091"/>
                      <a:pt x="2089" y="4091"/>
                    </a:cubicBezTo>
                    <a:cubicBezTo>
                      <a:pt x="3220" y="4091"/>
                      <a:pt x="4090" y="3134"/>
                      <a:pt x="4090" y="2002"/>
                    </a:cubicBezTo>
                    <a:cubicBezTo>
                      <a:pt x="4090" y="871"/>
                      <a:pt x="3220" y="1"/>
                      <a:pt x="2089"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1"/>
              <p:cNvSpPr/>
              <p:nvPr/>
            </p:nvSpPr>
            <p:spPr>
              <a:xfrm>
                <a:off x="4587750" y="1789275"/>
                <a:ext cx="50050" cy="50075"/>
              </a:xfrm>
              <a:custGeom>
                <a:avLst/>
                <a:gdLst/>
                <a:ahLst/>
                <a:cxnLst/>
                <a:rect l="l" t="t" r="r" b="b"/>
                <a:pathLst>
                  <a:path w="2002" h="2003" extrusionOk="0">
                    <a:moveTo>
                      <a:pt x="958" y="1"/>
                    </a:moveTo>
                    <a:cubicBezTo>
                      <a:pt x="435" y="1"/>
                      <a:pt x="0" y="436"/>
                      <a:pt x="0" y="958"/>
                    </a:cubicBezTo>
                    <a:cubicBezTo>
                      <a:pt x="0" y="1480"/>
                      <a:pt x="435" y="2003"/>
                      <a:pt x="958" y="2003"/>
                    </a:cubicBezTo>
                    <a:cubicBezTo>
                      <a:pt x="1567" y="2003"/>
                      <a:pt x="2002" y="1480"/>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1"/>
              <p:cNvSpPr/>
              <p:nvPr/>
            </p:nvSpPr>
            <p:spPr>
              <a:xfrm>
                <a:off x="2608000" y="4637100"/>
                <a:ext cx="50050" cy="52225"/>
              </a:xfrm>
              <a:custGeom>
                <a:avLst/>
                <a:gdLst/>
                <a:ahLst/>
                <a:cxnLst/>
                <a:rect l="l" t="t" r="r" b="b"/>
                <a:pathLst>
                  <a:path w="2002" h="2089" extrusionOk="0">
                    <a:moveTo>
                      <a:pt x="958" y="0"/>
                    </a:moveTo>
                    <a:cubicBezTo>
                      <a:pt x="436" y="0"/>
                      <a:pt x="0" y="522"/>
                      <a:pt x="0" y="1045"/>
                    </a:cubicBezTo>
                    <a:cubicBezTo>
                      <a:pt x="0" y="1567"/>
                      <a:pt x="436" y="2089"/>
                      <a:pt x="958" y="2089"/>
                    </a:cubicBezTo>
                    <a:cubicBezTo>
                      <a:pt x="1567" y="2089"/>
                      <a:pt x="2002" y="1567"/>
                      <a:pt x="2002" y="1045"/>
                    </a:cubicBezTo>
                    <a:cubicBezTo>
                      <a:pt x="2002" y="522"/>
                      <a:pt x="1567" y="0"/>
                      <a:pt x="958"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1"/>
              <p:cNvSpPr/>
              <p:nvPr/>
            </p:nvSpPr>
            <p:spPr>
              <a:xfrm>
                <a:off x="2897350" y="4663200"/>
                <a:ext cx="102275" cy="102275"/>
              </a:xfrm>
              <a:custGeom>
                <a:avLst/>
                <a:gdLst/>
                <a:ahLst/>
                <a:cxnLst/>
                <a:rect l="l" t="t" r="r" b="b"/>
                <a:pathLst>
                  <a:path w="4091" h="4091" extrusionOk="0">
                    <a:moveTo>
                      <a:pt x="2002" y="1"/>
                    </a:moveTo>
                    <a:cubicBezTo>
                      <a:pt x="871" y="1"/>
                      <a:pt x="0" y="958"/>
                      <a:pt x="0" y="2089"/>
                    </a:cubicBezTo>
                    <a:cubicBezTo>
                      <a:pt x="0" y="3220"/>
                      <a:pt x="871" y="4091"/>
                      <a:pt x="2002" y="4091"/>
                    </a:cubicBezTo>
                    <a:cubicBezTo>
                      <a:pt x="3133" y="4091"/>
                      <a:pt x="4090" y="3220"/>
                      <a:pt x="4090" y="2089"/>
                    </a:cubicBezTo>
                    <a:cubicBezTo>
                      <a:pt x="4090" y="958"/>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2681975" y="4917750"/>
                <a:ext cx="50050" cy="50050"/>
              </a:xfrm>
              <a:custGeom>
                <a:avLst/>
                <a:gdLst/>
                <a:ahLst/>
                <a:cxnLst/>
                <a:rect l="l" t="t" r="r" b="b"/>
                <a:pathLst>
                  <a:path w="2002" h="2002" extrusionOk="0">
                    <a:moveTo>
                      <a:pt x="1044" y="0"/>
                    </a:moveTo>
                    <a:cubicBezTo>
                      <a:pt x="435" y="0"/>
                      <a:pt x="0" y="435"/>
                      <a:pt x="0" y="1045"/>
                    </a:cubicBezTo>
                    <a:cubicBezTo>
                      <a:pt x="0" y="1567"/>
                      <a:pt x="435" y="2002"/>
                      <a:pt x="1044" y="2002"/>
                    </a:cubicBezTo>
                    <a:cubicBezTo>
                      <a:pt x="1567" y="2002"/>
                      <a:pt x="2002" y="1567"/>
                      <a:pt x="2002" y="1045"/>
                    </a:cubicBezTo>
                    <a:cubicBezTo>
                      <a:pt x="2002" y="435"/>
                      <a:pt x="1567" y="0"/>
                      <a:pt x="1044"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1"/>
              <p:cNvSpPr/>
              <p:nvPr/>
            </p:nvSpPr>
            <p:spPr>
              <a:xfrm>
                <a:off x="3217150" y="4891625"/>
                <a:ext cx="102275" cy="102300"/>
              </a:xfrm>
              <a:custGeom>
                <a:avLst/>
                <a:gdLst/>
                <a:ahLst/>
                <a:cxnLst/>
                <a:rect l="l" t="t" r="r" b="b"/>
                <a:pathLst>
                  <a:path w="4091" h="4092" extrusionOk="0">
                    <a:moveTo>
                      <a:pt x="2002" y="1"/>
                    </a:moveTo>
                    <a:cubicBezTo>
                      <a:pt x="871" y="1"/>
                      <a:pt x="1" y="958"/>
                      <a:pt x="1" y="2090"/>
                    </a:cubicBezTo>
                    <a:cubicBezTo>
                      <a:pt x="1" y="3221"/>
                      <a:pt x="871" y="4091"/>
                      <a:pt x="2002" y="4091"/>
                    </a:cubicBezTo>
                    <a:cubicBezTo>
                      <a:pt x="3133" y="4091"/>
                      <a:pt x="4091" y="3221"/>
                      <a:pt x="4091" y="2090"/>
                    </a:cubicBezTo>
                    <a:cubicBezTo>
                      <a:pt x="4091" y="958"/>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1"/>
              <p:cNvSpPr/>
              <p:nvPr/>
            </p:nvSpPr>
            <p:spPr>
              <a:xfrm>
                <a:off x="3530425" y="494385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4163525" y="4917750"/>
                <a:ext cx="50050" cy="50050"/>
              </a:xfrm>
              <a:custGeom>
                <a:avLst/>
                <a:gdLst/>
                <a:ahLst/>
                <a:cxnLst/>
                <a:rect l="l" t="t" r="r" b="b"/>
                <a:pathLst>
                  <a:path w="2002" h="2002" extrusionOk="0">
                    <a:moveTo>
                      <a:pt x="957" y="0"/>
                    </a:moveTo>
                    <a:cubicBezTo>
                      <a:pt x="435" y="0"/>
                      <a:pt x="0" y="435"/>
                      <a:pt x="0" y="1045"/>
                    </a:cubicBezTo>
                    <a:cubicBezTo>
                      <a:pt x="0" y="1567"/>
                      <a:pt x="435" y="2002"/>
                      <a:pt x="957" y="2002"/>
                    </a:cubicBezTo>
                    <a:cubicBezTo>
                      <a:pt x="1566" y="2002"/>
                      <a:pt x="2002" y="1567"/>
                      <a:pt x="2002" y="1045"/>
                    </a:cubicBezTo>
                    <a:cubicBezTo>
                      <a:pt x="2002" y="435"/>
                      <a:pt x="1566" y="0"/>
                      <a:pt x="957"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3848050" y="4841600"/>
                <a:ext cx="102275" cy="102275"/>
              </a:xfrm>
              <a:custGeom>
                <a:avLst/>
                <a:gdLst/>
                <a:ahLst/>
                <a:cxnLst/>
                <a:rect l="l" t="t" r="r" b="b"/>
                <a:pathLst>
                  <a:path w="4091" h="4091" extrusionOk="0">
                    <a:moveTo>
                      <a:pt x="2002" y="0"/>
                    </a:moveTo>
                    <a:cubicBezTo>
                      <a:pt x="871" y="0"/>
                      <a:pt x="1" y="871"/>
                      <a:pt x="1" y="2002"/>
                    </a:cubicBezTo>
                    <a:cubicBezTo>
                      <a:pt x="1" y="3133"/>
                      <a:pt x="871" y="4091"/>
                      <a:pt x="2002" y="4091"/>
                    </a:cubicBezTo>
                    <a:cubicBezTo>
                      <a:pt x="3134" y="4091"/>
                      <a:pt x="4091" y="3133"/>
                      <a:pt x="4091" y="2002"/>
                    </a:cubicBezTo>
                    <a:cubicBezTo>
                      <a:pt x="4091" y="871"/>
                      <a:pt x="3134"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3319400" y="4689300"/>
                <a:ext cx="50075" cy="50075"/>
              </a:xfrm>
              <a:custGeom>
                <a:avLst/>
                <a:gdLst/>
                <a:ahLst/>
                <a:cxnLst/>
                <a:rect l="l" t="t" r="r" b="b"/>
                <a:pathLst>
                  <a:path w="2003" h="2003" extrusionOk="0">
                    <a:moveTo>
                      <a:pt x="1045" y="1"/>
                    </a:moveTo>
                    <a:cubicBezTo>
                      <a:pt x="436" y="1"/>
                      <a:pt x="1" y="436"/>
                      <a:pt x="1" y="1045"/>
                    </a:cubicBezTo>
                    <a:cubicBezTo>
                      <a:pt x="1" y="1567"/>
                      <a:pt x="436" y="2002"/>
                      <a:pt x="1045" y="2002"/>
                    </a:cubicBezTo>
                    <a:cubicBezTo>
                      <a:pt x="1567" y="2002"/>
                      <a:pt x="2002" y="1567"/>
                      <a:pt x="2002" y="1045"/>
                    </a:cubicBezTo>
                    <a:cubicBezTo>
                      <a:pt x="2002" y="436"/>
                      <a:pt x="1567" y="1"/>
                      <a:pt x="1045"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4426750" y="486770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4657375" y="4943850"/>
                <a:ext cx="50050" cy="50075"/>
              </a:xfrm>
              <a:custGeom>
                <a:avLst/>
                <a:gdLst/>
                <a:ahLst/>
                <a:cxnLst/>
                <a:rect l="l" t="t" r="r" b="b"/>
                <a:pathLst>
                  <a:path w="2002" h="2003" extrusionOk="0">
                    <a:moveTo>
                      <a:pt x="957" y="1"/>
                    </a:moveTo>
                    <a:cubicBezTo>
                      <a:pt x="435" y="1"/>
                      <a:pt x="0" y="436"/>
                      <a:pt x="0" y="958"/>
                    </a:cubicBezTo>
                    <a:cubicBezTo>
                      <a:pt x="0" y="1567"/>
                      <a:pt x="435" y="2002"/>
                      <a:pt x="957" y="2002"/>
                    </a:cubicBezTo>
                    <a:cubicBezTo>
                      <a:pt x="1479" y="2002"/>
                      <a:pt x="2002" y="1567"/>
                      <a:pt x="2002" y="958"/>
                    </a:cubicBezTo>
                    <a:cubicBezTo>
                      <a:pt x="2002" y="436"/>
                      <a:pt x="1479" y="1"/>
                      <a:pt x="957"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4870575" y="4841600"/>
                <a:ext cx="102275" cy="102275"/>
              </a:xfrm>
              <a:custGeom>
                <a:avLst/>
                <a:gdLst/>
                <a:ahLst/>
                <a:cxnLst/>
                <a:rect l="l" t="t" r="r" b="b"/>
                <a:pathLst>
                  <a:path w="4091" h="4091" extrusionOk="0">
                    <a:moveTo>
                      <a:pt x="2002" y="0"/>
                    </a:moveTo>
                    <a:cubicBezTo>
                      <a:pt x="870" y="0"/>
                      <a:pt x="0" y="871"/>
                      <a:pt x="0" y="2002"/>
                    </a:cubicBezTo>
                    <a:cubicBezTo>
                      <a:pt x="0" y="3133"/>
                      <a:pt x="870" y="4091"/>
                      <a:pt x="2002" y="4091"/>
                    </a:cubicBezTo>
                    <a:cubicBezTo>
                      <a:pt x="3133" y="4091"/>
                      <a:pt x="4090" y="3133"/>
                      <a:pt x="4090" y="2002"/>
                    </a:cubicBezTo>
                    <a:cubicBezTo>
                      <a:pt x="4090" y="871"/>
                      <a:pt x="3133"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3697950" y="407800"/>
                <a:ext cx="1907975" cy="4812375"/>
              </a:xfrm>
              <a:custGeom>
                <a:avLst/>
                <a:gdLst/>
                <a:ahLst/>
                <a:cxnLst/>
                <a:rect l="l" t="t" r="r" b="b"/>
                <a:pathLst>
                  <a:path w="76319" h="192495" extrusionOk="0">
                    <a:moveTo>
                      <a:pt x="53693" y="1"/>
                    </a:moveTo>
                    <a:cubicBezTo>
                      <a:pt x="53693" y="1"/>
                      <a:pt x="67703" y="52301"/>
                      <a:pt x="2959" y="92680"/>
                    </a:cubicBezTo>
                    <a:cubicBezTo>
                      <a:pt x="2959" y="92680"/>
                      <a:pt x="174" y="94159"/>
                      <a:pt x="0" y="96248"/>
                    </a:cubicBezTo>
                    <a:cubicBezTo>
                      <a:pt x="174" y="98336"/>
                      <a:pt x="2959" y="99815"/>
                      <a:pt x="2959" y="99815"/>
                    </a:cubicBezTo>
                    <a:cubicBezTo>
                      <a:pt x="67703" y="140281"/>
                      <a:pt x="53693" y="192494"/>
                      <a:pt x="53693" y="192494"/>
                    </a:cubicBezTo>
                    <a:lnTo>
                      <a:pt x="62308" y="192494"/>
                    </a:lnTo>
                    <a:cubicBezTo>
                      <a:pt x="62308" y="192494"/>
                      <a:pt x="76319" y="140281"/>
                      <a:pt x="11487" y="99815"/>
                    </a:cubicBezTo>
                    <a:cubicBezTo>
                      <a:pt x="11487" y="99815"/>
                      <a:pt x="8790" y="98336"/>
                      <a:pt x="8529" y="96248"/>
                    </a:cubicBezTo>
                    <a:cubicBezTo>
                      <a:pt x="8790" y="94159"/>
                      <a:pt x="11487" y="92680"/>
                      <a:pt x="11487" y="92680"/>
                    </a:cubicBezTo>
                    <a:cubicBezTo>
                      <a:pt x="76319" y="52301"/>
                      <a:pt x="62308" y="1"/>
                      <a:pt x="62308" y="1"/>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2064125" y="238125"/>
                <a:ext cx="3472175" cy="413375"/>
              </a:xfrm>
              <a:custGeom>
                <a:avLst/>
                <a:gdLst/>
                <a:ahLst/>
                <a:cxnLst/>
                <a:rect l="l" t="t" r="r" b="b"/>
                <a:pathLst>
                  <a:path w="138887" h="16535" extrusionOk="0">
                    <a:moveTo>
                      <a:pt x="11226" y="0"/>
                    </a:moveTo>
                    <a:cubicBezTo>
                      <a:pt x="5047" y="0"/>
                      <a:pt x="0" y="3742"/>
                      <a:pt x="0" y="8267"/>
                    </a:cubicBezTo>
                    <a:cubicBezTo>
                      <a:pt x="0" y="12792"/>
                      <a:pt x="5047" y="16534"/>
                      <a:pt x="11226" y="16534"/>
                    </a:cubicBezTo>
                    <a:lnTo>
                      <a:pt x="127748" y="16534"/>
                    </a:lnTo>
                    <a:cubicBezTo>
                      <a:pt x="133927" y="16534"/>
                      <a:pt x="138887" y="12792"/>
                      <a:pt x="138887" y="8267"/>
                    </a:cubicBezTo>
                    <a:cubicBezTo>
                      <a:pt x="138887" y="3742"/>
                      <a:pt x="133927" y="0"/>
                      <a:pt x="127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2064125" y="444800"/>
                <a:ext cx="3472175" cy="206700"/>
              </a:xfrm>
              <a:custGeom>
                <a:avLst/>
                <a:gdLst/>
                <a:ahLst/>
                <a:cxnLst/>
                <a:rect l="l" t="t" r="r" b="b"/>
                <a:pathLst>
                  <a:path w="138887" h="8268" extrusionOk="0">
                    <a:moveTo>
                      <a:pt x="0" y="0"/>
                    </a:moveTo>
                    <a:cubicBezTo>
                      <a:pt x="0" y="4525"/>
                      <a:pt x="5047" y="8267"/>
                      <a:pt x="11226" y="8267"/>
                    </a:cubicBezTo>
                    <a:lnTo>
                      <a:pt x="127748" y="8267"/>
                    </a:lnTo>
                    <a:cubicBezTo>
                      <a:pt x="133927" y="8267"/>
                      <a:pt x="138887" y="4525"/>
                      <a:pt x="138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2064125" y="5015650"/>
                <a:ext cx="3472175" cy="411200"/>
              </a:xfrm>
              <a:custGeom>
                <a:avLst/>
                <a:gdLst/>
                <a:ahLst/>
                <a:cxnLst/>
                <a:rect l="l" t="t" r="r" b="b"/>
                <a:pathLst>
                  <a:path w="138887" h="16448" extrusionOk="0">
                    <a:moveTo>
                      <a:pt x="11226" y="0"/>
                    </a:moveTo>
                    <a:cubicBezTo>
                      <a:pt x="5047" y="0"/>
                      <a:pt x="0" y="3655"/>
                      <a:pt x="0" y="8180"/>
                    </a:cubicBezTo>
                    <a:cubicBezTo>
                      <a:pt x="0" y="12706"/>
                      <a:pt x="5047" y="16447"/>
                      <a:pt x="11226" y="16447"/>
                    </a:cubicBezTo>
                    <a:lnTo>
                      <a:pt x="127748" y="16447"/>
                    </a:lnTo>
                    <a:cubicBezTo>
                      <a:pt x="133927" y="16447"/>
                      <a:pt x="138887" y="12706"/>
                      <a:pt x="138887" y="8180"/>
                    </a:cubicBezTo>
                    <a:cubicBezTo>
                      <a:pt x="138887" y="3655"/>
                      <a:pt x="133927" y="0"/>
                      <a:pt x="1277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2064125" y="5220150"/>
                <a:ext cx="3472175" cy="206700"/>
              </a:xfrm>
              <a:custGeom>
                <a:avLst/>
                <a:gdLst/>
                <a:ahLst/>
                <a:cxnLst/>
                <a:rect l="l" t="t" r="r" b="b"/>
                <a:pathLst>
                  <a:path w="138887" h="8268" extrusionOk="0">
                    <a:moveTo>
                      <a:pt x="0" y="0"/>
                    </a:moveTo>
                    <a:cubicBezTo>
                      <a:pt x="0" y="4526"/>
                      <a:pt x="5047" y="8267"/>
                      <a:pt x="11226" y="8267"/>
                    </a:cubicBezTo>
                    <a:lnTo>
                      <a:pt x="127748" y="8267"/>
                    </a:lnTo>
                    <a:cubicBezTo>
                      <a:pt x="133927" y="8267"/>
                      <a:pt x="138887" y="4526"/>
                      <a:pt x="1388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 name="Google Shape;343;p31"/>
            <p:cNvSpPr/>
            <p:nvPr/>
          </p:nvSpPr>
          <p:spPr>
            <a:xfrm>
              <a:off x="8084336" y="3029881"/>
              <a:ext cx="373586" cy="373586"/>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31"/>
            <p:cNvGrpSpPr/>
            <p:nvPr/>
          </p:nvGrpSpPr>
          <p:grpSpPr>
            <a:xfrm rot="-782560" flipH="1">
              <a:off x="4738623" y="3338464"/>
              <a:ext cx="838339" cy="954657"/>
              <a:chOff x="238125" y="3155250"/>
              <a:chExt cx="1567526" cy="1785017"/>
            </a:xfrm>
          </p:grpSpPr>
          <p:sp>
            <p:nvSpPr>
              <p:cNvPr id="345" name="Google Shape;345;p31"/>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31"/>
            <p:cNvGrpSpPr/>
            <p:nvPr/>
          </p:nvGrpSpPr>
          <p:grpSpPr>
            <a:xfrm rot="-6015682">
              <a:off x="4840811" y="3564018"/>
              <a:ext cx="633958" cy="1131348"/>
              <a:chOff x="4588600" y="388175"/>
              <a:chExt cx="2739150" cy="4888225"/>
            </a:xfrm>
          </p:grpSpPr>
          <p:sp>
            <p:nvSpPr>
              <p:cNvPr id="348" name="Google Shape;348;p31"/>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31"/>
            <p:cNvSpPr/>
            <p:nvPr/>
          </p:nvSpPr>
          <p:spPr>
            <a:xfrm>
              <a:off x="4641707" y="4071827"/>
              <a:ext cx="373586" cy="373586"/>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 name="Google Shape;351;p31"/>
            <p:cNvGrpSpPr/>
            <p:nvPr/>
          </p:nvGrpSpPr>
          <p:grpSpPr>
            <a:xfrm>
              <a:off x="5568185" y="2854119"/>
              <a:ext cx="1666566" cy="1760253"/>
              <a:chOff x="1327875" y="238125"/>
              <a:chExt cx="4935050" cy="5212475"/>
            </a:xfrm>
          </p:grpSpPr>
          <p:sp>
            <p:nvSpPr>
              <p:cNvPr id="352" name="Google Shape;352;p31"/>
              <p:cNvSpPr/>
              <p:nvPr/>
            </p:nvSpPr>
            <p:spPr>
              <a:xfrm>
                <a:off x="3185075" y="725775"/>
                <a:ext cx="2873450" cy="3676500"/>
              </a:xfrm>
              <a:custGeom>
                <a:avLst/>
                <a:gdLst/>
                <a:ahLst/>
                <a:cxnLst/>
                <a:rect l="l" t="t" r="r" b="b"/>
                <a:pathLst>
                  <a:path w="114938" h="147060" extrusionOk="0">
                    <a:moveTo>
                      <a:pt x="68332" y="1"/>
                    </a:moveTo>
                    <a:lnTo>
                      <a:pt x="1" y="120544"/>
                    </a:lnTo>
                    <a:lnTo>
                      <a:pt x="46606" y="147059"/>
                    </a:lnTo>
                    <a:lnTo>
                      <a:pt x="114938" y="26399"/>
                    </a:lnTo>
                    <a:lnTo>
                      <a:pt x="683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1"/>
              <p:cNvSpPr/>
              <p:nvPr/>
            </p:nvSpPr>
            <p:spPr>
              <a:xfrm>
                <a:off x="3447900" y="982750"/>
                <a:ext cx="2350725" cy="3159625"/>
              </a:xfrm>
              <a:custGeom>
                <a:avLst/>
                <a:gdLst/>
                <a:ahLst/>
                <a:cxnLst/>
                <a:rect l="l" t="t" r="r" b="b"/>
                <a:pathLst>
                  <a:path w="94029" h="126385" extrusionOk="0">
                    <a:moveTo>
                      <a:pt x="67047" y="1"/>
                    </a:moveTo>
                    <a:cubicBezTo>
                      <a:pt x="65541" y="2695"/>
                      <a:pt x="62744" y="4207"/>
                      <a:pt x="59861" y="4207"/>
                    </a:cubicBezTo>
                    <a:cubicBezTo>
                      <a:pt x="58495" y="4207"/>
                      <a:pt x="57110" y="3868"/>
                      <a:pt x="55833" y="3154"/>
                    </a:cubicBezTo>
                    <a:lnTo>
                      <a:pt x="0" y="101739"/>
                    </a:lnTo>
                    <a:cubicBezTo>
                      <a:pt x="3855" y="103958"/>
                      <a:pt x="5256" y="108981"/>
                      <a:pt x="3037" y="112835"/>
                    </a:cubicBezTo>
                    <a:lnTo>
                      <a:pt x="26982" y="126385"/>
                    </a:lnTo>
                    <a:cubicBezTo>
                      <a:pt x="28471" y="123721"/>
                      <a:pt x="31168" y="122266"/>
                      <a:pt x="33981" y="122266"/>
                    </a:cubicBezTo>
                    <a:cubicBezTo>
                      <a:pt x="35362" y="122266"/>
                      <a:pt x="36771" y="122617"/>
                      <a:pt x="38079" y="123348"/>
                    </a:cubicBezTo>
                    <a:lnTo>
                      <a:pt x="94029" y="24763"/>
                    </a:lnTo>
                    <a:cubicBezTo>
                      <a:pt x="90057" y="22544"/>
                      <a:pt x="88656" y="17521"/>
                      <a:pt x="90875" y="13550"/>
                    </a:cubicBezTo>
                    <a:lnTo>
                      <a:pt x="670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a:off x="4099075" y="2104925"/>
                <a:ext cx="1045450" cy="917575"/>
              </a:xfrm>
              <a:custGeom>
                <a:avLst/>
                <a:gdLst/>
                <a:ahLst/>
                <a:cxnLst/>
                <a:rect l="l" t="t" r="r" b="b"/>
                <a:pathLst>
                  <a:path w="41818" h="36703" extrusionOk="0">
                    <a:moveTo>
                      <a:pt x="20881" y="1"/>
                    </a:moveTo>
                    <a:cubicBezTo>
                      <a:pt x="14485" y="1"/>
                      <a:pt x="8291" y="3330"/>
                      <a:pt x="4907" y="9312"/>
                    </a:cubicBezTo>
                    <a:cubicBezTo>
                      <a:pt x="1" y="18072"/>
                      <a:pt x="3038" y="29285"/>
                      <a:pt x="11915" y="34308"/>
                    </a:cubicBezTo>
                    <a:cubicBezTo>
                      <a:pt x="14750" y="35933"/>
                      <a:pt x="17842" y="36702"/>
                      <a:pt x="20897" y="36702"/>
                    </a:cubicBezTo>
                    <a:cubicBezTo>
                      <a:pt x="27284" y="36702"/>
                      <a:pt x="33514" y="33342"/>
                      <a:pt x="36911" y="27416"/>
                    </a:cubicBezTo>
                    <a:cubicBezTo>
                      <a:pt x="41817" y="18539"/>
                      <a:pt x="38780" y="7326"/>
                      <a:pt x="30020" y="2420"/>
                    </a:cubicBezTo>
                    <a:cubicBezTo>
                      <a:pt x="27124" y="781"/>
                      <a:pt x="23979" y="1"/>
                      <a:pt x="208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4309325" y="2290975"/>
                <a:ext cx="630775" cy="557775"/>
              </a:xfrm>
              <a:custGeom>
                <a:avLst/>
                <a:gdLst/>
                <a:ahLst/>
                <a:cxnLst/>
                <a:rect l="l" t="t" r="r" b="b"/>
                <a:pathLst>
                  <a:path w="25231" h="22311" extrusionOk="0">
                    <a:moveTo>
                      <a:pt x="6192" y="8761"/>
                    </a:moveTo>
                    <a:lnTo>
                      <a:pt x="9813" y="10747"/>
                    </a:lnTo>
                    <a:cubicBezTo>
                      <a:pt x="9228" y="11214"/>
                      <a:pt x="8761" y="11564"/>
                      <a:pt x="8294" y="11798"/>
                    </a:cubicBezTo>
                    <a:cubicBezTo>
                      <a:pt x="8101" y="11846"/>
                      <a:pt x="7907" y="11875"/>
                      <a:pt x="7722" y="11875"/>
                    </a:cubicBezTo>
                    <a:cubicBezTo>
                      <a:pt x="7460" y="11875"/>
                      <a:pt x="7214" y="11818"/>
                      <a:pt x="7009" y="11681"/>
                    </a:cubicBezTo>
                    <a:cubicBezTo>
                      <a:pt x="6542" y="11448"/>
                      <a:pt x="6308" y="11097"/>
                      <a:pt x="6075" y="10513"/>
                    </a:cubicBezTo>
                    <a:cubicBezTo>
                      <a:pt x="5958" y="10046"/>
                      <a:pt x="5958" y="9462"/>
                      <a:pt x="6192" y="8761"/>
                    </a:cubicBezTo>
                    <a:close/>
                    <a:moveTo>
                      <a:pt x="17592" y="9619"/>
                    </a:moveTo>
                    <a:cubicBezTo>
                      <a:pt x="17832" y="9619"/>
                      <a:pt x="18066" y="9675"/>
                      <a:pt x="18339" y="9812"/>
                    </a:cubicBezTo>
                    <a:cubicBezTo>
                      <a:pt x="18807" y="10046"/>
                      <a:pt x="19040" y="10396"/>
                      <a:pt x="19157" y="10980"/>
                    </a:cubicBezTo>
                    <a:cubicBezTo>
                      <a:pt x="19274" y="11448"/>
                      <a:pt x="19274" y="12032"/>
                      <a:pt x="19040" y="12732"/>
                    </a:cubicBezTo>
                    <a:lnTo>
                      <a:pt x="15536" y="10747"/>
                    </a:lnTo>
                    <a:cubicBezTo>
                      <a:pt x="16120" y="10280"/>
                      <a:pt x="16587" y="9929"/>
                      <a:pt x="17054" y="9696"/>
                    </a:cubicBezTo>
                    <a:cubicBezTo>
                      <a:pt x="17248" y="9647"/>
                      <a:pt x="17421" y="9619"/>
                      <a:pt x="17592" y="9619"/>
                    </a:cubicBezTo>
                    <a:close/>
                    <a:moveTo>
                      <a:pt x="8644" y="1"/>
                    </a:moveTo>
                    <a:cubicBezTo>
                      <a:pt x="7009" y="818"/>
                      <a:pt x="5491" y="2220"/>
                      <a:pt x="4206" y="4206"/>
                    </a:cubicBezTo>
                    <a:lnTo>
                      <a:pt x="1402" y="2687"/>
                    </a:lnTo>
                    <a:lnTo>
                      <a:pt x="1" y="5257"/>
                    </a:lnTo>
                    <a:lnTo>
                      <a:pt x="2804" y="6775"/>
                    </a:lnTo>
                    <a:cubicBezTo>
                      <a:pt x="1987" y="8878"/>
                      <a:pt x="1753" y="10630"/>
                      <a:pt x="2103" y="12265"/>
                    </a:cubicBezTo>
                    <a:cubicBezTo>
                      <a:pt x="2571" y="13901"/>
                      <a:pt x="3505" y="15069"/>
                      <a:pt x="4907" y="15886"/>
                    </a:cubicBezTo>
                    <a:cubicBezTo>
                      <a:pt x="5783" y="16373"/>
                      <a:pt x="6740" y="16616"/>
                      <a:pt x="7575" y="16616"/>
                    </a:cubicBezTo>
                    <a:cubicBezTo>
                      <a:pt x="7742" y="16616"/>
                      <a:pt x="7905" y="16607"/>
                      <a:pt x="8060" y="16587"/>
                    </a:cubicBezTo>
                    <a:cubicBezTo>
                      <a:pt x="9112" y="16353"/>
                      <a:pt x="9929" y="16003"/>
                      <a:pt x="10747" y="15302"/>
                    </a:cubicBezTo>
                    <a:cubicBezTo>
                      <a:pt x="11681" y="14718"/>
                      <a:pt x="12499" y="13901"/>
                      <a:pt x="13433" y="12849"/>
                    </a:cubicBezTo>
                    <a:lnTo>
                      <a:pt x="17755" y="15302"/>
                    </a:lnTo>
                    <a:cubicBezTo>
                      <a:pt x="17171" y="16120"/>
                      <a:pt x="16354" y="16938"/>
                      <a:pt x="15536" y="17522"/>
                    </a:cubicBezTo>
                    <a:cubicBezTo>
                      <a:pt x="14835" y="18222"/>
                      <a:pt x="13901" y="18806"/>
                      <a:pt x="13083" y="19157"/>
                    </a:cubicBezTo>
                    <a:lnTo>
                      <a:pt x="15419" y="22311"/>
                    </a:lnTo>
                    <a:cubicBezTo>
                      <a:pt x="16354" y="21843"/>
                      <a:pt x="17288" y="21259"/>
                      <a:pt x="18339" y="20325"/>
                    </a:cubicBezTo>
                    <a:cubicBezTo>
                      <a:pt x="19391" y="19390"/>
                      <a:pt x="20208" y="18339"/>
                      <a:pt x="21026" y="17171"/>
                    </a:cubicBezTo>
                    <a:lnTo>
                      <a:pt x="23829" y="18690"/>
                    </a:lnTo>
                    <a:lnTo>
                      <a:pt x="25231" y="16120"/>
                    </a:lnTo>
                    <a:lnTo>
                      <a:pt x="22428" y="14601"/>
                    </a:lnTo>
                    <a:cubicBezTo>
                      <a:pt x="23245" y="12499"/>
                      <a:pt x="23479" y="10747"/>
                      <a:pt x="23012" y="9112"/>
                    </a:cubicBezTo>
                    <a:cubicBezTo>
                      <a:pt x="22661" y="7593"/>
                      <a:pt x="21727" y="6425"/>
                      <a:pt x="20325" y="5607"/>
                    </a:cubicBezTo>
                    <a:cubicBezTo>
                      <a:pt x="19449" y="5121"/>
                      <a:pt x="18573" y="4877"/>
                      <a:pt x="17697" y="4877"/>
                    </a:cubicBezTo>
                    <a:cubicBezTo>
                      <a:pt x="17522" y="4877"/>
                      <a:pt x="17346" y="4887"/>
                      <a:pt x="17171" y="4906"/>
                    </a:cubicBezTo>
                    <a:cubicBezTo>
                      <a:pt x="16237" y="5140"/>
                      <a:pt x="15302" y="5491"/>
                      <a:pt x="14485" y="6075"/>
                    </a:cubicBezTo>
                    <a:cubicBezTo>
                      <a:pt x="13667" y="6775"/>
                      <a:pt x="12733" y="7593"/>
                      <a:pt x="11798" y="8644"/>
                    </a:cubicBezTo>
                    <a:lnTo>
                      <a:pt x="7593" y="6191"/>
                    </a:lnTo>
                    <a:cubicBezTo>
                      <a:pt x="8411" y="4906"/>
                      <a:pt x="9579" y="3855"/>
                      <a:pt x="11097" y="3038"/>
                    </a:cubicBezTo>
                    <a:lnTo>
                      <a:pt x="8644" y="1"/>
                    </a:ln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p:nvPr/>
            </p:nvSpPr>
            <p:spPr>
              <a:xfrm>
                <a:off x="3862550" y="3280875"/>
                <a:ext cx="473100" cy="414750"/>
              </a:xfrm>
              <a:custGeom>
                <a:avLst/>
                <a:gdLst/>
                <a:ahLst/>
                <a:cxnLst/>
                <a:rect l="l" t="t" r="r" b="b"/>
                <a:pathLst>
                  <a:path w="18924" h="16590" extrusionOk="0">
                    <a:moveTo>
                      <a:pt x="9494" y="0"/>
                    </a:moveTo>
                    <a:cubicBezTo>
                      <a:pt x="6576" y="0"/>
                      <a:pt x="3726" y="1512"/>
                      <a:pt x="2220" y="4207"/>
                    </a:cubicBezTo>
                    <a:cubicBezTo>
                      <a:pt x="1" y="8178"/>
                      <a:pt x="1402" y="13201"/>
                      <a:pt x="5374" y="15537"/>
                    </a:cubicBezTo>
                    <a:cubicBezTo>
                      <a:pt x="6650" y="16250"/>
                      <a:pt x="8035" y="16590"/>
                      <a:pt x="9401" y="16590"/>
                    </a:cubicBezTo>
                    <a:cubicBezTo>
                      <a:pt x="12284" y="16590"/>
                      <a:pt x="15081" y="15078"/>
                      <a:pt x="16587" y="12383"/>
                    </a:cubicBezTo>
                    <a:cubicBezTo>
                      <a:pt x="18923" y="8412"/>
                      <a:pt x="17521" y="3389"/>
                      <a:pt x="13550" y="1053"/>
                    </a:cubicBezTo>
                    <a:cubicBezTo>
                      <a:pt x="12273" y="340"/>
                      <a:pt x="10876" y="0"/>
                      <a:pt x="9494" y="0"/>
                    </a:cubicBezTo>
                    <a:close/>
                  </a:path>
                </a:pathLst>
              </a:custGeom>
              <a:solidFill>
                <a:srgbClr val="245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1"/>
              <p:cNvSpPr/>
              <p:nvPr/>
            </p:nvSpPr>
            <p:spPr>
              <a:xfrm>
                <a:off x="3956000" y="3365600"/>
                <a:ext cx="286200" cy="251150"/>
              </a:xfrm>
              <a:custGeom>
                <a:avLst/>
                <a:gdLst/>
                <a:ahLst/>
                <a:cxnLst/>
                <a:rect l="l" t="t" r="r" b="b"/>
                <a:pathLst>
                  <a:path w="11448" h="10046" extrusionOk="0">
                    <a:moveTo>
                      <a:pt x="2804" y="3972"/>
                    </a:moveTo>
                    <a:lnTo>
                      <a:pt x="4439" y="4789"/>
                    </a:lnTo>
                    <a:cubicBezTo>
                      <a:pt x="4205" y="5023"/>
                      <a:pt x="3972" y="5257"/>
                      <a:pt x="3738" y="5257"/>
                    </a:cubicBezTo>
                    <a:cubicBezTo>
                      <a:pt x="3680" y="5315"/>
                      <a:pt x="3592" y="5344"/>
                      <a:pt x="3490" y="5344"/>
                    </a:cubicBezTo>
                    <a:cubicBezTo>
                      <a:pt x="3388" y="5344"/>
                      <a:pt x="3271" y="5315"/>
                      <a:pt x="3154" y="5257"/>
                    </a:cubicBezTo>
                    <a:cubicBezTo>
                      <a:pt x="3037" y="5140"/>
                      <a:pt x="2804" y="4906"/>
                      <a:pt x="2804" y="4789"/>
                    </a:cubicBezTo>
                    <a:cubicBezTo>
                      <a:pt x="2687" y="4556"/>
                      <a:pt x="2687" y="4205"/>
                      <a:pt x="2804" y="3972"/>
                    </a:cubicBezTo>
                    <a:close/>
                    <a:moveTo>
                      <a:pt x="8045" y="4351"/>
                    </a:moveTo>
                    <a:cubicBezTo>
                      <a:pt x="8148" y="4351"/>
                      <a:pt x="8235" y="4380"/>
                      <a:pt x="8294" y="4439"/>
                    </a:cubicBezTo>
                    <a:cubicBezTo>
                      <a:pt x="8527" y="4556"/>
                      <a:pt x="8644" y="4672"/>
                      <a:pt x="8644" y="4906"/>
                    </a:cubicBezTo>
                    <a:cubicBezTo>
                      <a:pt x="8761" y="5140"/>
                      <a:pt x="8761" y="5373"/>
                      <a:pt x="8644" y="5724"/>
                    </a:cubicBezTo>
                    <a:lnTo>
                      <a:pt x="7009" y="4789"/>
                    </a:lnTo>
                    <a:cubicBezTo>
                      <a:pt x="7242" y="4556"/>
                      <a:pt x="7476" y="4439"/>
                      <a:pt x="7709" y="4439"/>
                    </a:cubicBezTo>
                    <a:cubicBezTo>
                      <a:pt x="7826" y="4380"/>
                      <a:pt x="7943" y="4351"/>
                      <a:pt x="8045" y="4351"/>
                    </a:cubicBezTo>
                    <a:close/>
                    <a:moveTo>
                      <a:pt x="3972" y="0"/>
                    </a:moveTo>
                    <a:cubicBezTo>
                      <a:pt x="3154" y="351"/>
                      <a:pt x="2570" y="1052"/>
                      <a:pt x="1986" y="1869"/>
                    </a:cubicBezTo>
                    <a:lnTo>
                      <a:pt x="701" y="1168"/>
                    </a:lnTo>
                    <a:lnTo>
                      <a:pt x="0" y="2336"/>
                    </a:lnTo>
                    <a:lnTo>
                      <a:pt x="1285" y="3037"/>
                    </a:lnTo>
                    <a:cubicBezTo>
                      <a:pt x="935" y="3972"/>
                      <a:pt x="818" y="4789"/>
                      <a:pt x="1052" y="5490"/>
                    </a:cubicBezTo>
                    <a:cubicBezTo>
                      <a:pt x="1168" y="6308"/>
                      <a:pt x="1636" y="6775"/>
                      <a:pt x="2220" y="7125"/>
                    </a:cubicBezTo>
                    <a:cubicBezTo>
                      <a:pt x="2658" y="7388"/>
                      <a:pt x="3030" y="7520"/>
                      <a:pt x="3386" y="7520"/>
                    </a:cubicBezTo>
                    <a:cubicBezTo>
                      <a:pt x="3504" y="7520"/>
                      <a:pt x="3621" y="7505"/>
                      <a:pt x="3738" y="7476"/>
                    </a:cubicBezTo>
                    <a:cubicBezTo>
                      <a:pt x="4089" y="7359"/>
                      <a:pt x="4556" y="7242"/>
                      <a:pt x="4906" y="6892"/>
                    </a:cubicBezTo>
                    <a:cubicBezTo>
                      <a:pt x="5257" y="6658"/>
                      <a:pt x="5724" y="6308"/>
                      <a:pt x="6191" y="5841"/>
                    </a:cubicBezTo>
                    <a:lnTo>
                      <a:pt x="8060" y="6892"/>
                    </a:lnTo>
                    <a:cubicBezTo>
                      <a:pt x="7826" y="7242"/>
                      <a:pt x="7476" y="7593"/>
                      <a:pt x="7125" y="7943"/>
                    </a:cubicBezTo>
                    <a:cubicBezTo>
                      <a:pt x="6775" y="8293"/>
                      <a:pt x="6425" y="8410"/>
                      <a:pt x="5957" y="8644"/>
                    </a:cubicBezTo>
                    <a:lnTo>
                      <a:pt x="7009" y="10046"/>
                    </a:lnTo>
                    <a:cubicBezTo>
                      <a:pt x="7476" y="9929"/>
                      <a:pt x="7943" y="9578"/>
                      <a:pt x="8294" y="9228"/>
                    </a:cubicBezTo>
                    <a:cubicBezTo>
                      <a:pt x="8761" y="8761"/>
                      <a:pt x="9228" y="8293"/>
                      <a:pt x="9578" y="7709"/>
                    </a:cubicBezTo>
                    <a:lnTo>
                      <a:pt x="10746" y="8410"/>
                    </a:lnTo>
                    <a:lnTo>
                      <a:pt x="11447" y="7242"/>
                    </a:lnTo>
                    <a:lnTo>
                      <a:pt x="10162" y="6541"/>
                    </a:lnTo>
                    <a:cubicBezTo>
                      <a:pt x="10513" y="5607"/>
                      <a:pt x="10630" y="4789"/>
                      <a:pt x="10396" y="4088"/>
                    </a:cubicBezTo>
                    <a:cubicBezTo>
                      <a:pt x="10279" y="3388"/>
                      <a:pt x="9812" y="2920"/>
                      <a:pt x="9228" y="2570"/>
                    </a:cubicBezTo>
                    <a:cubicBezTo>
                      <a:pt x="8878" y="2307"/>
                      <a:pt x="8527" y="2176"/>
                      <a:pt x="8177" y="2176"/>
                    </a:cubicBezTo>
                    <a:cubicBezTo>
                      <a:pt x="8060" y="2176"/>
                      <a:pt x="7943" y="2190"/>
                      <a:pt x="7826" y="2220"/>
                    </a:cubicBezTo>
                    <a:cubicBezTo>
                      <a:pt x="7359" y="2336"/>
                      <a:pt x="6892" y="2453"/>
                      <a:pt x="6541" y="2804"/>
                    </a:cubicBezTo>
                    <a:cubicBezTo>
                      <a:pt x="6191" y="3037"/>
                      <a:pt x="5841" y="3388"/>
                      <a:pt x="5373" y="3855"/>
                    </a:cubicBezTo>
                    <a:lnTo>
                      <a:pt x="3388" y="2804"/>
                    </a:lnTo>
                    <a:cubicBezTo>
                      <a:pt x="3855" y="2220"/>
                      <a:pt x="4322" y="1752"/>
                      <a:pt x="5023" y="1402"/>
                    </a:cubicBezTo>
                    <a:lnTo>
                      <a:pt x="3972" y="0"/>
                    </a:ln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a:off x="4910875" y="1431800"/>
                <a:ext cx="473100" cy="414475"/>
              </a:xfrm>
              <a:custGeom>
                <a:avLst/>
                <a:gdLst/>
                <a:ahLst/>
                <a:cxnLst/>
                <a:rect l="l" t="t" r="r" b="b"/>
                <a:pathLst>
                  <a:path w="18924" h="16579" extrusionOk="0">
                    <a:moveTo>
                      <a:pt x="9418" y="0"/>
                    </a:moveTo>
                    <a:cubicBezTo>
                      <a:pt x="6527" y="0"/>
                      <a:pt x="3713" y="1482"/>
                      <a:pt x="2220" y="4232"/>
                    </a:cubicBezTo>
                    <a:cubicBezTo>
                      <a:pt x="1" y="8203"/>
                      <a:pt x="1402" y="13226"/>
                      <a:pt x="5374" y="15445"/>
                    </a:cubicBezTo>
                    <a:cubicBezTo>
                      <a:pt x="6682" y="16215"/>
                      <a:pt x="8105" y="16579"/>
                      <a:pt x="9504" y="16579"/>
                    </a:cubicBezTo>
                    <a:cubicBezTo>
                      <a:pt x="12351" y="16579"/>
                      <a:pt x="15099" y="15071"/>
                      <a:pt x="16587" y="12408"/>
                    </a:cubicBezTo>
                    <a:cubicBezTo>
                      <a:pt x="18923" y="8437"/>
                      <a:pt x="17522" y="3297"/>
                      <a:pt x="13550" y="1078"/>
                    </a:cubicBezTo>
                    <a:cubicBezTo>
                      <a:pt x="12250" y="351"/>
                      <a:pt x="10825" y="0"/>
                      <a:pt x="9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5004325" y="1514225"/>
                <a:ext cx="286200" cy="254075"/>
              </a:xfrm>
              <a:custGeom>
                <a:avLst/>
                <a:gdLst/>
                <a:ahLst/>
                <a:cxnLst/>
                <a:rect l="l" t="t" r="r" b="b"/>
                <a:pathLst>
                  <a:path w="11448" h="10163" extrusionOk="0">
                    <a:moveTo>
                      <a:pt x="2804" y="3972"/>
                    </a:moveTo>
                    <a:lnTo>
                      <a:pt x="4439" y="4906"/>
                    </a:lnTo>
                    <a:cubicBezTo>
                      <a:pt x="4206" y="5140"/>
                      <a:pt x="3972" y="5257"/>
                      <a:pt x="3738" y="5373"/>
                    </a:cubicBezTo>
                    <a:lnTo>
                      <a:pt x="3855" y="5373"/>
                    </a:lnTo>
                    <a:cubicBezTo>
                      <a:pt x="3777" y="5412"/>
                      <a:pt x="3699" y="5425"/>
                      <a:pt x="3622" y="5425"/>
                    </a:cubicBezTo>
                    <a:cubicBezTo>
                      <a:pt x="3466" y="5425"/>
                      <a:pt x="3310" y="5373"/>
                      <a:pt x="3154" y="5373"/>
                    </a:cubicBezTo>
                    <a:cubicBezTo>
                      <a:pt x="3038" y="5257"/>
                      <a:pt x="2921" y="5023"/>
                      <a:pt x="2804" y="4789"/>
                    </a:cubicBezTo>
                    <a:cubicBezTo>
                      <a:pt x="2687" y="4556"/>
                      <a:pt x="2804" y="4322"/>
                      <a:pt x="2804" y="3972"/>
                    </a:cubicBezTo>
                    <a:close/>
                    <a:moveTo>
                      <a:pt x="7710" y="4439"/>
                    </a:moveTo>
                    <a:cubicBezTo>
                      <a:pt x="7943" y="4439"/>
                      <a:pt x="8177" y="4439"/>
                      <a:pt x="8294" y="4556"/>
                    </a:cubicBezTo>
                    <a:cubicBezTo>
                      <a:pt x="8527" y="4672"/>
                      <a:pt x="8644" y="4789"/>
                      <a:pt x="8644" y="5023"/>
                    </a:cubicBezTo>
                    <a:cubicBezTo>
                      <a:pt x="8761" y="5257"/>
                      <a:pt x="8761" y="5490"/>
                      <a:pt x="8644" y="5724"/>
                    </a:cubicBezTo>
                    <a:lnTo>
                      <a:pt x="7009" y="4906"/>
                    </a:lnTo>
                    <a:cubicBezTo>
                      <a:pt x="7243" y="4672"/>
                      <a:pt x="7476" y="4556"/>
                      <a:pt x="7710" y="4439"/>
                    </a:cubicBezTo>
                    <a:close/>
                    <a:moveTo>
                      <a:pt x="3972" y="0"/>
                    </a:moveTo>
                    <a:cubicBezTo>
                      <a:pt x="3154" y="467"/>
                      <a:pt x="2570" y="1051"/>
                      <a:pt x="1870" y="1986"/>
                    </a:cubicBezTo>
                    <a:lnTo>
                      <a:pt x="701" y="1285"/>
                    </a:lnTo>
                    <a:lnTo>
                      <a:pt x="1" y="2453"/>
                    </a:lnTo>
                    <a:lnTo>
                      <a:pt x="1285" y="3154"/>
                    </a:lnTo>
                    <a:cubicBezTo>
                      <a:pt x="935" y="4088"/>
                      <a:pt x="818" y="4906"/>
                      <a:pt x="1052" y="5607"/>
                    </a:cubicBezTo>
                    <a:cubicBezTo>
                      <a:pt x="1169" y="6308"/>
                      <a:pt x="1636" y="6892"/>
                      <a:pt x="2220" y="7242"/>
                    </a:cubicBezTo>
                    <a:cubicBezTo>
                      <a:pt x="2804" y="7476"/>
                      <a:pt x="3271" y="7593"/>
                      <a:pt x="3738" y="7593"/>
                    </a:cubicBezTo>
                    <a:cubicBezTo>
                      <a:pt x="4089" y="7476"/>
                      <a:pt x="4556" y="7242"/>
                      <a:pt x="4906" y="7009"/>
                    </a:cubicBezTo>
                    <a:cubicBezTo>
                      <a:pt x="5257" y="6775"/>
                      <a:pt x="5724" y="6308"/>
                      <a:pt x="6191" y="5841"/>
                    </a:cubicBezTo>
                    <a:lnTo>
                      <a:pt x="8060" y="7009"/>
                    </a:lnTo>
                    <a:cubicBezTo>
                      <a:pt x="7827" y="7359"/>
                      <a:pt x="7476" y="7709"/>
                      <a:pt x="7126" y="8060"/>
                    </a:cubicBezTo>
                    <a:cubicBezTo>
                      <a:pt x="6775" y="8293"/>
                      <a:pt x="6425" y="8527"/>
                      <a:pt x="5958" y="8761"/>
                    </a:cubicBezTo>
                    <a:lnTo>
                      <a:pt x="7009" y="10162"/>
                    </a:lnTo>
                    <a:cubicBezTo>
                      <a:pt x="7476" y="9929"/>
                      <a:pt x="7943" y="9695"/>
                      <a:pt x="8294" y="9228"/>
                    </a:cubicBezTo>
                    <a:cubicBezTo>
                      <a:pt x="8761" y="8877"/>
                      <a:pt x="9228" y="8410"/>
                      <a:pt x="9579" y="7826"/>
                    </a:cubicBezTo>
                    <a:lnTo>
                      <a:pt x="10747" y="8527"/>
                    </a:lnTo>
                    <a:lnTo>
                      <a:pt x="11448" y="7359"/>
                    </a:lnTo>
                    <a:lnTo>
                      <a:pt x="10163" y="6658"/>
                    </a:lnTo>
                    <a:cubicBezTo>
                      <a:pt x="10513" y="5724"/>
                      <a:pt x="10630" y="4906"/>
                      <a:pt x="10396" y="4205"/>
                    </a:cubicBezTo>
                    <a:cubicBezTo>
                      <a:pt x="10280" y="3504"/>
                      <a:pt x="9812" y="2920"/>
                      <a:pt x="9228" y="2570"/>
                    </a:cubicBezTo>
                    <a:cubicBezTo>
                      <a:pt x="8761" y="2336"/>
                      <a:pt x="8177" y="2220"/>
                      <a:pt x="7827" y="2220"/>
                    </a:cubicBezTo>
                    <a:cubicBezTo>
                      <a:pt x="7359" y="2336"/>
                      <a:pt x="6892" y="2570"/>
                      <a:pt x="6542" y="2804"/>
                    </a:cubicBezTo>
                    <a:cubicBezTo>
                      <a:pt x="6191" y="3154"/>
                      <a:pt x="5841" y="3504"/>
                      <a:pt x="5374" y="3972"/>
                    </a:cubicBezTo>
                    <a:lnTo>
                      <a:pt x="3388" y="2804"/>
                    </a:lnTo>
                    <a:cubicBezTo>
                      <a:pt x="3855" y="2336"/>
                      <a:pt x="4322" y="1752"/>
                      <a:pt x="5023" y="1402"/>
                    </a:cubicBezTo>
                    <a:lnTo>
                      <a:pt x="39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2849250" y="331550"/>
                <a:ext cx="1664525" cy="3580125"/>
              </a:xfrm>
              <a:custGeom>
                <a:avLst/>
                <a:gdLst/>
                <a:ahLst/>
                <a:cxnLst/>
                <a:rect l="l" t="t" r="r" b="b"/>
                <a:pathLst>
                  <a:path w="66581" h="143205" extrusionOk="0">
                    <a:moveTo>
                      <a:pt x="13200" y="1"/>
                    </a:moveTo>
                    <a:lnTo>
                      <a:pt x="1" y="138066"/>
                    </a:lnTo>
                    <a:lnTo>
                      <a:pt x="53381" y="143205"/>
                    </a:lnTo>
                    <a:lnTo>
                      <a:pt x="66580" y="5140"/>
                    </a:lnTo>
                    <a:lnTo>
                      <a:pt x="132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3001100" y="474650"/>
                <a:ext cx="1360825" cy="3293950"/>
              </a:xfrm>
              <a:custGeom>
                <a:avLst/>
                <a:gdLst/>
                <a:ahLst/>
                <a:cxnLst/>
                <a:rect l="l" t="t" r="r" b="b"/>
                <a:pathLst>
                  <a:path w="54433" h="131758" extrusionOk="0">
                    <a:moveTo>
                      <a:pt x="19741" y="0"/>
                    </a:moveTo>
                    <a:cubicBezTo>
                      <a:pt x="19304" y="4265"/>
                      <a:pt x="15795" y="7403"/>
                      <a:pt x="11611" y="7403"/>
                    </a:cubicBezTo>
                    <a:cubicBezTo>
                      <a:pt x="11326" y="7403"/>
                      <a:pt x="11038" y="7389"/>
                      <a:pt x="10747" y="7359"/>
                    </a:cubicBezTo>
                    <a:lnTo>
                      <a:pt x="1" y="120194"/>
                    </a:lnTo>
                    <a:cubicBezTo>
                      <a:pt x="4556" y="120661"/>
                      <a:pt x="7827" y="124632"/>
                      <a:pt x="7360" y="129071"/>
                    </a:cubicBezTo>
                    <a:lnTo>
                      <a:pt x="34692" y="131757"/>
                    </a:lnTo>
                    <a:cubicBezTo>
                      <a:pt x="35130" y="127493"/>
                      <a:pt x="38638" y="124354"/>
                      <a:pt x="42822" y="124354"/>
                    </a:cubicBezTo>
                    <a:cubicBezTo>
                      <a:pt x="43107" y="124354"/>
                      <a:pt x="43395" y="124369"/>
                      <a:pt x="43686" y="124399"/>
                    </a:cubicBezTo>
                    <a:lnTo>
                      <a:pt x="54432" y="11564"/>
                    </a:lnTo>
                    <a:cubicBezTo>
                      <a:pt x="49994" y="11097"/>
                      <a:pt x="46606" y="7125"/>
                      <a:pt x="47074" y="2570"/>
                    </a:cubicBezTo>
                    <a:lnTo>
                      <a:pt x="197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3199675" y="1663600"/>
                <a:ext cx="963675" cy="916050"/>
              </a:xfrm>
              <a:custGeom>
                <a:avLst/>
                <a:gdLst/>
                <a:ahLst/>
                <a:cxnLst/>
                <a:rect l="l" t="t" r="r" b="b"/>
                <a:pathLst>
                  <a:path w="38547" h="36642" extrusionOk="0">
                    <a:moveTo>
                      <a:pt x="19140" y="1"/>
                    </a:moveTo>
                    <a:cubicBezTo>
                      <a:pt x="9879" y="1"/>
                      <a:pt x="1927" y="7157"/>
                      <a:pt x="1052" y="16569"/>
                    </a:cubicBezTo>
                    <a:cubicBezTo>
                      <a:pt x="1" y="26614"/>
                      <a:pt x="7476" y="35608"/>
                      <a:pt x="17521" y="36543"/>
                    </a:cubicBezTo>
                    <a:cubicBezTo>
                      <a:pt x="18155" y="36609"/>
                      <a:pt x="18784" y="36641"/>
                      <a:pt x="19407" y="36641"/>
                    </a:cubicBezTo>
                    <a:cubicBezTo>
                      <a:pt x="28669" y="36641"/>
                      <a:pt x="36620" y="29485"/>
                      <a:pt x="37495" y="20073"/>
                    </a:cubicBezTo>
                    <a:cubicBezTo>
                      <a:pt x="38547" y="10028"/>
                      <a:pt x="31071" y="1034"/>
                      <a:pt x="21026" y="99"/>
                    </a:cubicBezTo>
                    <a:cubicBezTo>
                      <a:pt x="20392" y="33"/>
                      <a:pt x="19763" y="1"/>
                      <a:pt x="1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3339850" y="1911350"/>
                <a:ext cx="686250" cy="440975"/>
              </a:xfrm>
              <a:custGeom>
                <a:avLst/>
                <a:gdLst/>
                <a:ahLst/>
                <a:cxnLst/>
                <a:rect l="l" t="t" r="r" b="b"/>
                <a:pathLst>
                  <a:path w="27450" h="17639" extrusionOk="0">
                    <a:moveTo>
                      <a:pt x="18242" y="5097"/>
                    </a:moveTo>
                    <a:cubicBezTo>
                      <a:pt x="18346" y="5097"/>
                      <a:pt x="18456" y="5111"/>
                      <a:pt x="18572" y="5140"/>
                    </a:cubicBezTo>
                    <a:cubicBezTo>
                      <a:pt x="19040" y="5140"/>
                      <a:pt x="19507" y="5374"/>
                      <a:pt x="19740" y="5724"/>
                    </a:cubicBezTo>
                    <a:cubicBezTo>
                      <a:pt x="20091" y="6075"/>
                      <a:pt x="20324" y="6659"/>
                      <a:pt x="20441" y="7360"/>
                    </a:cubicBezTo>
                    <a:lnTo>
                      <a:pt x="16353" y="7009"/>
                    </a:lnTo>
                    <a:cubicBezTo>
                      <a:pt x="16704" y="6308"/>
                      <a:pt x="17054" y="5841"/>
                      <a:pt x="17404" y="5491"/>
                    </a:cubicBezTo>
                    <a:cubicBezTo>
                      <a:pt x="17667" y="5228"/>
                      <a:pt x="17930" y="5097"/>
                      <a:pt x="18242" y="5097"/>
                    </a:cubicBezTo>
                    <a:close/>
                    <a:moveTo>
                      <a:pt x="7009" y="8995"/>
                    </a:moveTo>
                    <a:lnTo>
                      <a:pt x="11097" y="9345"/>
                    </a:lnTo>
                    <a:cubicBezTo>
                      <a:pt x="10863" y="10046"/>
                      <a:pt x="10513" y="10630"/>
                      <a:pt x="10162" y="10864"/>
                    </a:cubicBezTo>
                    <a:cubicBezTo>
                      <a:pt x="9874" y="11152"/>
                      <a:pt x="9586" y="11361"/>
                      <a:pt x="9232" y="11361"/>
                    </a:cubicBezTo>
                    <a:cubicBezTo>
                      <a:pt x="9156" y="11361"/>
                      <a:pt x="9077" y="11352"/>
                      <a:pt x="8994" y="11331"/>
                    </a:cubicBezTo>
                    <a:cubicBezTo>
                      <a:pt x="8410" y="11331"/>
                      <a:pt x="8060" y="11097"/>
                      <a:pt x="7709" y="10747"/>
                    </a:cubicBezTo>
                    <a:cubicBezTo>
                      <a:pt x="7359" y="10280"/>
                      <a:pt x="7125" y="9696"/>
                      <a:pt x="7009" y="8995"/>
                    </a:cubicBezTo>
                    <a:close/>
                    <a:moveTo>
                      <a:pt x="5724" y="1"/>
                    </a:moveTo>
                    <a:cubicBezTo>
                      <a:pt x="4556" y="1519"/>
                      <a:pt x="3855" y="3388"/>
                      <a:pt x="3388" y="5724"/>
                    </a:cubicBezTo>
                    <a:lnTo>
                      <a:pt x="234" y="5374"/>
                    </a:lnTo>
                    <a:lnTo>
                      <a:pt x="0" y="8294"/>
                    </a:lnTo>
                    <a:lnTo>
                      <a:pt x="3154" y="8644"/>
                    </a:lnTo>
                    <a:cubicBezTo>
                      <a:pt x="3271" y="10864"/>
                      <a:pt x="3738" y="12616"/>
                      <a:pt x="4789" y="13901"/>
                    </a:cubicBezTo>
                    <a:cubicBezTo>
                      <a:pt x="5841" y="15186"/>
                      <a:pt x="7125" y="15886"/>
                      <a:pt x="8761" y="16003"/>
                    </a:cubicBezTo>
                    <a:cubicBezTo>
                      <a:pt x="8981" y="16023"/>
                      <a:pt x="9195" y="16033"/>
                      <a:pt x="9401" y="16033"/>
                    </a:cubicBezTo>
                    <a:cubicBezTo>
                      <a:pt x="10399" y="16033"/>
                      <a:pt x="11237" y="15806"/>
                      <a:pt x="11914" y="15419"/>
                    </a:cubicBezTo>
                    <a:cubicBezTo>
                      <a:pt x="12849" y="14835"/>
                      <a:pt x="13433" y="14018"/>
                      <a:pt x="14017" y="13200"/>
                    </a:cubicBezTo>
                    <a:cubicBezTo>
                      <a:pt x="14484" y="12265"/>
                      <a:pt x="14951" y="11097"/>
                      <a:pt x="15419" y="9813"/>
                    </a:cubicBezTo>
                    <a:lnTo>
                      <a:pt x="20208" y="10280"/>
                    </a:lnTo>
                    <a:cubicBezTo>
                      <a:pt x="20091" y="11331"/>
                      <a:pt x="19740" y="12265"/>
                      <a:pt x="19273" y="13200"/>
                    </a:cubicBezTo>
                    <a:cubicBezTo>
                      <a:pt x="18806" y="14134"/>
                      <a:pt x="18222" y="14952"/>
                      <a:pt x="17638" y="15653"/>
                    </a:cubicBezTo>
                    <a:lnTo>
                      <a:pt x="21025" y="17639"/>
                    </a:lnTo>
                    <a:cubicBezTo>
                      <a:pt x="21726" y="16938"/>
                      <a:pt x="22310" y="15886"/>
                      <a:pt x="22894" y="14602"/>
                    </a:cubicBezTo>
                    <a:cubicBezTo>
                      <a:pt x="23478" y="13434"/>
                      <a:pt x="23829" y="12032"/>
                      <a:pt x="24062" y="10630"/>
                    </a:cubicBezTo>
                    <a:lnTo>
                      <a:pt x="27216" y="10981"/>
                    </a:lnTo>
                    <a:lnTo>
                      <a:pt x="27450" y="8060"/>
                    </a:lnTo>
                    <a:lnTo>
                      <a:pt x="24179" y="7710"/>
                    </a:lnTo>
                    <a:cubicBezTo>
                      <a:pt x="24179" y="5491"/>
                      <a:pt x="23595" y="3739"/>
                      <a:pt x="22544" y="2571"/>
                    </a:cubicBezTo>
                    <a:cubicBezTo>
                      <a:pt x="21609" y="1286"/>
                      <a:pt x="20324" y="585"/>
                      <a:pt x="18689" y="351"/>
                    </a:cubicBezTo>
                    <a:cubicBezTo>
                      <a:pt x="18475" y="332"/>
                      <a:pt x="18267" y="322"/>
                      <a:pt x="18066" y="322"/>
                    </a:cubicBezTo>
                    <a:cubicBezTo>
                      <a:pt x="17060" y="322"/>
                      <a:pt x="16217" y="565"/>
                      <a:pt x="15535" y="1052"/>
                    </a:cubicBezTo>
                    <a:cubicBezTo>
                      <a:pt x="14718" y="1636"/>
                      <a:pt x="14017" y="2337"/>
                      <a:pt x="13550" y="3271"/>
                    </a:cubicBezTo>
                    <a:cubicBezTo>
                      <a:pt x="13083" y="4206"/>
                      <a:pt x="12615" y="5257"/>
                      <a:pt x="12148" y="6542"/>
                    </a:cubicBezTo>
                    <a:lnTo>
                      <a:pt x="7242" y="6075"/>
                    </a:lnTo>
                    <a:cubicBezTo>
                      <a:pt x="7593" y="4556"/>
                      <a:pt x="8177" y="3155"/>
                      <a:pt x="9111" y="1870"/>
                    </a:cubicBezTo>
                    <a:lnTo>
                      <a:pt x="57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3363200" y="2973225"/>
                <a:ext cx="435125" cy="413900"/>
              </a:xfrm>
              <a:custGeom>
                <a:avLst/>
                <a:gdLst/>
                <a:ahLst/>
                <a:cxnLst/>
                <a:rect l="l" t="t" r="r" b="b"/>
                <a:pathLst>
                  <a:path w="17405" h="16556" extrusionOk="0">
                    <a:moveTo>
                      <a:pt x="8623" y="0"/>
                    </a:moveTo>
                    <a:cubicBezTo>
                      <a:pt x="4428" y="0"/>
                      <a:pt x="906" y="3246"/>
                      <a:pt x="468" y="7519"/>
                    </a:cubicBezTo>
                    <a:cubicBezTo>
                      <a:pt x="1" y="12074"/>
                      <a:pt x="3388" y="16046"/>
                      <a:pt x="7944" y="16513"/>
                    </a:cubicBezTo>
                    <a:cubicBezTo>
                      <a:pt x="8226" y="16542"/>
                      <a:pt x="8506" y="16556"/>
                      <a:pt x="8783" y="16556"/>
                    </a:cubicBezTo>
                    <a:cubicBezTo>
                      <a:pt x="12977" y="16556"/>
                      <a:pt x="16499" y="13311"/>
                      <a:pt x="16938" y="9037"/>
                    </a:cubicBezTo>
                    <a:cubicBezTo>
                      <a:pt x="17405" y="4482"/>
                      <a:pt x="14017" y="394"/>
                      <a:pt x="9462" y="43"/>
                    </a:cubicBezTo>
                    <a:cubicBezTo>
                      <a:pt x="9180" y="14"/>
                      <a:pt x="8900" y="0"/>
                      <a:pt x="8623" y="0"/>
                    </a:cubicBezTo>
                    <a:close/>
                  </a:path>
                </a:pathLst>
              </a:custGeom>
              <a:solidFill>
                <a:srgbClr val="245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3424525" y="3085250"/>
                <a:ext cx="312475" cy="198600"/>
              </a:xfrm>
              <a:custGeom>
                <a:avLst/>
                <a:gdLst/>
                <a:ahLst/>
                <a:cxnLst/>
                <a:rect l="l" t="t" r="r" b="b"/>
                <a:pathLst>
                  <a:path w="12499" h="7944" extrusionOk="0">
                    <a:moveTo>
                      <a:pt x="8325" y="2289"/>
                    </a:moveTo>
                    <a:cubicBezTo>
                      <a:pt x="8391" y="2289"/>
                      <a:pt x="8459" y="2303"/>
                      <a:pt x="8527" y="2337"/>
                    </a:cubicBezTo>
                    <a:cubicBezTo>
                      <a:pt x="8644" y="2337"/>
                      <a:pt x="8878" y="2454"/>
                      <a:pt x="8995" y="2571"/>
                    </a:cubicBezTo>
                    <a:cubicBezTo>
                      <a:pt x="9111" y="2804"/>
                      <a:pt x="9228" y="3038"/>
                      <a:pt x="9345" y="3271"/>
                    </a:cubicBezTo>
                    <a:lnTo>
                      <a:pt x="7476" y="3155"/>
                    </a:lnTo>
                    <a:cubicBezTo>
                      <a:pt x="7593" y="2804"/>
                      <a:pt x="7710" y="2571"/>
                      <a:pt x="7943" y="2454"/>
                    </a:cubicBezTo>
                    <a:cubicBezTo>
                      <a:pt x="8026" y="2371"/>
                      <a:pt x="8167" y="2289"/>
                      <a:pt x="8325" y="2289"/>
                    </a:cubicBezTo>
                    <a:close/>
                    <a:moveTo>
                      <a:pt x="3271" y="4089"/>
                    </a:moveTo>
                    <a:lnTo>
                      <a:pt x="5140" y="4206"/>
                    </a:lnTo>
                    <a:cubicBezTo>
                      <a:pt x="5023" y="4556"/>
                      <a:pt x="4790" y="4790"/>
                      <a:pt x="4673" y="4907"/>
                    </a:cubicBezTo>
                    <a:cubicBezTo>
                      <a:pt x="4556" y="5024"/>
                      <a:pt x="4322" y="5140"/>
                      <a:pt x="4089" y="5140"/>
                    </a:cubicBezTo>
                    <a:cubicBezTo>
                      <a:pt x="3855" y="5140"/>
                      <a:pt x="3738" y="5024"/>
                      <a:pt x="3505" y="4790"/>
                    </a:cubicBezTo>
                    <a:cubicBezTo>
                      <a:pt x="3388" y="4673"/>
                      <a:pt x="3271" y="4440"/>
                      <a:pt x="3271" y="4089"/>
                    </a:cubicBezTo>
                    <a:close/>
                    <a:moveTo>
                      <a:pt x="2687" y="1"/>
                    </a:moveTo>
                    <a:cubicBezTo>
                      <a:pt x="2103" y="585"/>
                      <a:pt x="1753" y="1519"/>
                      <a:pt x="1636" y="2571"/>
                    </a:cubicBezTo>
                    <a:lnTo>
                      <a:pt x="117" y="2454"/>
                    </a:lnTo>
                    <a:lnTo>
                      <a:pt x="1" y="3739"/>
                    </a:lnTo>
                    <a:lnTo>
                      <a:pt x="1519" y="3855"/>
                    </a:lnTo>
                    <a:cubicBezTo>
                      <a:pt x="1519" y="4907"/>
                      <a:pt x="1753" y="5724"/>
                      <a:pt x="2220" y="6308"/>
                    </a:cubicBezTo>
                    <a:cubicBezTo>
                      <a:pt x="2687" y="6776"/>
                      <a:pt x="3271" y="7126"/>
                      <a:pt x="3972" y="7243"/>
                    </a:cubicBezTo>
                    <a:cubicBezTo>
                      <a:pt x="4556" y="7243"/>
                      <a:pt x="5023" y="7126"/>
                      <a:pt x="5491" y="6892"/>
                    </a:cubicBezTo>
                    <a:cubicBezTo>
                      <a:pt x="5841" y="6659"/>
                      <a:pt x="6191" y="6308"/>
                      <a:pt x="6308" y="5958"/>
                    </a:cubicBezTo>
                    <a:cubicBezTo>
                      <a:pt x="6542" y="5491"/>
                      <a:pt x="6775" y="5024"/>
                      <a:pt x="7009" y="4440"/>
                    </a:cubicBezTo>
                    <a:lnTo>
                      <a:pt x="9228" y="4673"/>
                    </a:lnTo>
                    <a:cubicBezTo>
                      <a:pt x="9111" y="5140"/>
                      <a:pt x="8995" y="5491"/>
                      <a:pt x="8761" y="5958"/>
                    </a:cubicBezTo>
                    <a:cubicBezTo>
                      <a:pt x="8527" y="6425"/>
                      <a:pt x="8294" y="6776"/>
                      <a:pt x="8060" y="7126"/>
                    </a:cubicBezTo>
                    <a:lnTo>
                      <a:pt x="9579" y="7944"/>
                    </a:lnTo>
                    <a:cubicBezTo>
                      <a:pt x="9812" y="7593"/>
                      <a:pt x="10163" y="7126"/>
                      <a:pt x="10396" y="6659"/>
                    </a:cubicBezTo>
                    <a:cubicBezTo>
                      <a:pt x="10630" y="6075"/>
                      <a:pt x="10747" y="5491"/>
                      <a:pt x="10864" y="4790"/>
                    </a:cubicBezTo>
                    <a:lnTo>
                      <a:pt x="12382" y="4907"/>
                    </a:lnTo>
                    <a:lnTo>
                      <a:pt x="12499" y="3622"/>
                    </a:lnTo>
                    <a:lnTo>
                      <a:pt x="10980" y="3505"/>
                    </a:lnTo>
                    <a:cubicBezTo>
                      <a:pt x="10980" y="2454"/>
                      <a:pt x="10747" y="1636"/>
                      <a:pt x="10280" y="1169"/>
                    </a:cubicBezTo>
                    <a:cubicBezTo>
                      <a:pt x="9812" y="585"/>
                      <a:pt x="9228" y="234"/>
                      <a:pt x="8527" y="118"/>
                    </a:cubicBezTo>
                    <a:cubicBezTo>
                      <a:pt x="7943" y="118"/>
                      <a:pt x="7476" y="234"/>
                      <a:pt x="7126" y="468"/>
                    </a:cubicBezTo>
                    <a:cubicBezTo>
                      <a:pt x="6659" y="702"/>
                      <a:pt x="6425" y="1052"/>
                      <a:pt x="6191" y="1403"/>
                    </a:cubicBezTo>
                    <a:cubicBezTo>
                      <a:pt x="5958" y="1870"/>
                      <a:pt x="5724" y="2337"/>
                      <a:pt x="5491" y="2921"/>
                    </a:cubicBezTo>
                    <a:lnTo>
                      <a:pt x="3271" y="2687"/>
                    </a:lnTo>
                    <a:cubicBezTo>
                      <a:pt x="3505" y="2103"/>
                      <a:pt x="3738" y="1403"/>
                      <a:pt x="4206" y="819"/>
                    </a:cubicBezTo>
                    <a:lnTo>
                      <a:pt x="2687" y="1"/>
                    </a:ln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a:off x="3567625" y="856100"/>
                <a:ext cx="432200" cy="413925"/>
              </a:xfrm>
              <a:custGeom>
                <a:avLst/>
                <a:gdLst/>
                <a:ahLst/>
                <a:cxnLst/>
                <a:rect l="l" t="t" r="r" b="b"/>
                <a:pathLst>
                  <a:path w="17288" h="16557" extrusionOk="0">
                    <a:moveTo>
                      <a:pt x="8621" y="1"/>
                    </a:moveTo>
                    <a:cubicBezTo>
                      <a:pt x="4413" y="1"/>
                      <a:pt x="789" y="3246"/>
                      <a:pt x="351" y="7519"/>
                    </a:cubicBezTo>
                    <a:cubicBezTo>
                      <a:pt x="0" y="12075"/>
                      <a:pt x="3271" y="16163"/>
                      <a:pt x="7826" y="16514"/>
                    </a:cubicBezTo>
                    <a:cubicBezTo>
                      <a:pt x="8108" y="16542"/>
                      <a:pt x="8389" y="16557"/>
                      <a:pt x="8667" y="16557"/>
                    </a:cubicBezTo>
                    <a:cubicBezTo>
                      <a:pt x="12874" y="16557"/>
                      <a:pt x="16499" y="13311"/>
                      <a:pt x="16937" y="9038"/>
                    </a:cubicBezTo>
                    <a:cubicBezTo>
                      <a:pt x="17287" y="4483"/>
                      <a:pt x="14017" y="511"/>
                      <a:pt x="9461" y="44"/>
                    </a:cubicBezTo>
                    <a:cubicBezTo>
                      <a:pt x="9179" y="15"/>
                      <a:pt x="8899" y="1"/>
                      <a:pt x="8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1"/>
              <p:cNvSpPr/>
              <p:nvPr/>
            </p:nvSpPr>
            <p:spPr>
              <a:xfrm>
                <a:off x="3628950" y="968150"/>
                <a:ext cx="309550" cy="198600"/>
              </a:xfrm>
              <a:custGeom>
                <a:avLst/>
                <a:gdLst/>
                <a:ahLst/>
                <a:cxnLst/>
                <a:rect l="l" t="t" r="r" b="b"/>
                <a:pathLst>
                  <a:path w="12382" h="7944" extrusionOk="0">
                    <a:moveTo>
                      <a:pt x="8410" y="2337"/>
                    </a:moveTo>
                    <a:cubicBezTo>
                      <a:pt x="8644" y="2337"/>
                      <a:pt x="8760" y="2453"/>
                      <a:pt x="8994" y="2570"/>
                    </a:cubicBezTo>
                    <a:cubicBezTo>
                      <a:pt x="9111" y="2804"/>
                      <a:pt x="9111" y="3037"/>
                      <a:pt x="9228" y="3388"/>
                    </a:cubicBezTo>
                    <a:lnTo>
                      <a:pt x="7359" y="3154"/>
                    </a:lnTo>
                    <a:cubicBezTo>
                      <a:pt x="7592" y="2804"/>
                      <a:pt x="7709" y="2687"/>
                      <a:pt x="7826" y="2453"/>
                    </a:cubicBezTo>
                    <a:cubicBezTo>
                      <a:pt x="7943" y="2337"/>
                      <a:pt x="8176" y="2337"/>
                      <a:pt x="8410" y="2337"/>
                    </a:cubicBezTo>
                    <a:close/>
                    <a:moveTo>
                      <a:pt x="3154" y="4089"/>
                    </a:moveTo>
                    <a:lnTo>
                      <a:pt x="5023" y="4206"/>
                    </a:lnTo>
                    <a:cubicBezTo>
                      <a:pt x="4906" y="4556"/>
                      <a:pt x="4789" y="4790"/>
                      <a:pt x="4555" y="4906"/>
                    </a:cubicBezTo>
                    <a:cubicBezTo>
                      <a:pt x="4439" y="5140"/>
                      <a:pt x="4322" y="5140"/>
                      <a:pt x="4088" y="5140"/>
                    </a:cubicBezTo>
                    <a:cubicBezTo>
                      <a:pt x="3855" y="5140"/>
                      <a:pt x="3621" y="5023"/>
                      <a:pt x="3504" y="4906"/>
                    </a:cubicBezTo>
                    <a:cubicBezTo>
                      <a:pt x="3271" y="4673"/>
                      <a:pt x="3271" y="4439"/>
                      <a:pt x="3154" y="4089"/>
                    </a:cubicBezTo>
                    <a:close/>
                    <a:moveTo>
                      <a:pt x="2570" y="1"/>
                    </a:moveTo>
                    <a:cubicBezTo>
                      <a:pt x="2103" y="701"/>
                      <a:pt x="1752" y="1519"/>
                      <a:pt x="1519" y="2570"/>
                    </a:cubicBezTo>
                    <a:lnTo>
                      <a:pt x="117" y="2453"/>
                    </a:lnTo>
                    <a:lnTo>
                      <a:pt x="0" y="3738"/>
                    </a:lnTo>
                    <a:lnTo>
                      <a:pt x="1402" y="3855"/>
                    </a:lnTo>
                    <a:cubicBezTo>
                      <a:pt x="1402" y="4906"/>
                      <a:pt x="1635" y="5724"/>
                      <a:pt x="2103" y="6308"/>
                    </a:cubicBezTo>
                    <a:cubicBezTo>
                      <a:pt x="2570" y="6892"/>
                      <a:pt x="3154" y="7126"/>
                      <a:pt x="3971" y="7242"/>
                    </a:cubicBezTo>
                    <a:cubicBezTo>
                      <a:pt x="4439" y="7242"/>
                      <a:pt x="5023" y="7242"/>
                      <a:pt x="5373" y="6892"/>
                    </a:cubicBezTo>
                    <a:cubicBezTo>
                      <a:pt x="5724" y="6658"/>
                      <a:pt x="6074" y="6308"/>
                      <a:pt x="6308" y="5958"/>
                    </a:cubicBezTo>
                    <a:cubicBezTo>
                      <a:pt x="6424" y="5490"/>
                      <a:pt x="6658" y="5023"/>
                      <a:pt x="6892" y="4439"/>
                    </a:cubicBezTo>
                    <a:lnTo>
                      <a:pt x="9111" y="4673"/>
                    </a:lnTo>
                    <a:cubicBezTo>
                      <a:pt x="8994" y="5140"/>
                      <a:pt x="8877" y="5607"/>
                      <a:pt x="8644" y="5958"/>
                    </a:cubicBezTo>
                    <a:cubicBezTo>
                      <a:pt x="8410" y="6425"/>
                      <a:pt x="8176" y="6775"/>
                      <a:pt x="7943" y="7126"/>
                    </a:cubicBezTo>
                    <a:lnTo>
                      <a:pt x="9461" y="7943"/>
                    </a:lnTo>
                    <a:cubicBezTo>
                      <a:pt x="9812" y="7710"/>
                      <a:pt x="10045" y="7242"/>
                      <a:pt x="10279" y="6658"/>
                    </a:cubicBezTo>
                    <a:cubicBezTo>
                      <a:pt x="10513" y="6074"/>
                      <a:pt x="10746" y="5490"/>
                      <a:pt x="10863" y="4790"/>
                    </a:cubicBezTo>
                    <a:lnTo>
                      <a:pt x="12265" y="4906"/>
                    </a:lnTo>
                    <a:lnTo>
                      <a:pt x="12381" y="3621"/>
                    </a:lnTo>
                    <a:lnTo>
                      <a:pt x="10980" y="3505"/>
                    </a:lnTo>
                    <a:cubicBezTo>
                      <a:pt x="10863" y="2453"/>
                      <a:pt x="10629" y="1753"/>
                      <a:pt x="10162" y="1169"/>
                    </a:cubicBezTo>
                    <a:cubicBezTo>
                      <a:pt x="9695" y="585"/>
                      <a:pt x="9111" y="234"/>
                      <a:pt x="8410" y="117"/>
                    </a:cubicBezTo>
                    <a:cubicBezTo>
                      <a:pt x="7826" y="117"/>
                      <a:pt x="7359" y="234"/>
                      <a:pt x="7008" y="468"/>
                    </a:cubicBezTo>
                    <a:cubicBezTo>
                      <a:pt x="6658" y="701"/>
                      <a:pt x="6308" y="1052"/>
                      <a:pt x="6074" y="1402"/>
                    </a:cubicBezTo>
                    <a:cubicBezTo>
                      <a:pt x="5840" y="1869"/>
                      <a:pt x="5607" y="2337"/>
                      <a:pt x="5490" y="2921"/>
                    </a:cubicBezTo>
                    <a:lnTo>
                      <a:pt x="3271" y="2687"/>
                    </a:lnTo>
                    <a:cubicBezTo>
                      <a:pt x="3387" y="2103"/>
                      <a:pt x="3621" y="1402"/>
                      <a:pt x="4088" y="818"/>
                    </a:cubicBezTo>
                    <a:lnTo>
                      <a:pt x="2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1"/>
              <p:cNvSpPr/>
              <p:nvPr/>
            </p:nvSpPr>
            <p:spPr>
              <a:xfrm>
                <a:off x="1339550" y="238125"/>
                <a:ext cx="2523025" cy="3714450"/>
              </a:xfrm>
              <a:custGeom>
                <a:avLst/>
                <a:gdLst/>
                <a:ahLst/>
                <a:cxnLst/>
                <a:rect l="l" t="t" r="r" b="b"/>
                <a:pathLst>
                  <a:path w="100921" h="148578" extrusionOk="0">
                    <a:moveTo>
                      <a:pt x="49876" y="0"/>
                    </a:moveTo>
                    <a:lnTo>
                      <a:pt x="0" y="19740"/>
                    </a:lnTo>
                    <a:lnTo>
                      <a:pt x="51161" y="148577"/>
                    </a:lnTo>
                    <a:lnTo>
                      <a:pt x="100921" y="128837"/>
                    </a:lnTo>
                    <a:lnTo>
                      <a:pt x="498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1570225" y="462975"/>
                <a:ext cx="2061650" cy="3267675"/>
              </a:xfrm>
              <a:custGeom>
                <a:avLst/>
                <a:gdLst/>
                <a:ahLst/>
                <a:cxnLst/>
                <a:rect l="l" t="t" r="r" b="b"/>
                <a:pathLst>
                  <a:path w="82466" h="130707" extrusionOk="0">
                    <a:moveTo>
                      <a:pt x="30137" y="0"/>
                    </a:moveTo>
                    <a:lnTo>
                      <a:pt x="4673" y="10045"/>
                    </a:lnTo>
                    <a:cubicBezTo>
                      <a:pt x="6308" y="14367"/>
                      <a:pt x="4206" y="19039"/>
                      <a:pt x="1" y="20792"/>
                    </a:cubicBezTo>
                    <a:lnTo>
                      <a:pt x="41701" y="126034"/>
                    </a:lnTo>
                    <a:cubicBezTo>
                      <a:pt x="42669" y="125657"/>
                      <a:pt x="43669" y="125479"/>
                      <a:pt x="44655" y="125479"/>
                    </a:cubicBezTo>
                    <a:cubicBezTo>
                      <a:pt x="47951" y="125479"/>
                      <a:pt x="51098" y="127470"/>
                      <a:pt x="52447" y="130706"/>
                    </a:cubicBezTo>
                    <a:lnTo>
                      <a:pt x="77910" y="120544"/>
                    </a:lnTo>
                    <a:cubicBezTo>
                      <a:pt x="76275" y="116339"/>
                      <a:pt x="78261" y="111550"/>
                      <a:pt x="82466" y="109915"/>
                    </a:cubicBezTo>
                    <a:lnTo>
                      <a:pt x="40766" y="4555"/>
                    </a:lnTo>
                    <a:cubicBezTo>
                      <a:pt x="39755" y="4977"/>
                      <a:pt x="38711" y="5175"/>
                      <a:pt x="37684" y="5175"/>
                    </a:cubicBezTo>
                    <a:cubicBezTo>
                      <a:pt x="34441" y="5175"/>
                      <a:pt x="31379" y="3194"/>
                      <a:pt x="30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1"/>
              <p:cNvSpPr/>
              <p:nvPr/>
            </p:nvSpPr>
            <p:spPr>
              <a:xfrm>
                <a:off x="2084175" y="1636725"/>
                <a:ext cx="1036675" cy="917600"/>
              </a:xfrm>
              <a:custGeom>
                <a:avLst/>
                <a:gdLst/>
                <a:ahLst/>
                <a:cxnLst/>
                <a:rect l="l" t="t" r="r" b="b"/>
                <a:pathLst>
                  <a:path w="41467" h="36704" extrusionOk="0">
                    <a:moveTo>
                      <a:pt x="20696" y="1"/>
                    </a:moveTo>
                    <a:cubicBezTo>
                      <a:pt x="18469" y="1"/>
                      <a:pt x="16208" y="415"/>
                      <a:pt x="14017" y="1291"/>
                    </a:cubicBezTo>
                    <a:cubicBezTo>
                      <a:pt x="4556" y="5029"/>
                      <a:pt x="1" y="15658"/>
                      <a:pt x="3622" y="25119"/>
                    </a:cubicBezTo>
                    <a:cubicBezTo>
                      <a:pt x="6474" y="32340"/>
                      <a:pt x="13409" y="36704"/>
                      <a:pt x="20688" y="36704"/>
                    </a:cubicBezTo>
                    <a:cubicBezTo>
                      <a:pt x="22946" y="36704"/>
                      <a:pt x="25237" y="36283"/>
                      <a:pt x="27450" y="35398"/>
                    </a:cubicBezTo>
                    <a:cubicBezTo>
                      <a:pt x="36911" y="31661"/>
                      <a:pt x="41467" y="21031"/>
                      <a:pt x="37729" y="11570"/>
                    </a:cubicBezTo>
                    <a:cubicBezTo>
                      <a:pt x="34868" y="4416"/>
                      <a:pt x="27967" y="1"/>
                      <a:pt x="20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1"/>
              <p:cNvSpPr/>
              <p:nvPr/>
            </p:nvSpPr>
            <p:spPr>
              <a:xfrm>
                <a:off x="2268150" y="1851100"/>
                <a:ext cx="662900" cy="481625"/>
              </a:xfrm>
              <a:custGeom>
                <a:avLst/>
                <a:gdLst/>
                <a:ahLst/>
                <a:cxnLst/>
                <a:rect l="l" t="t" r="r" b="b"/>
                <a:pathLst>
                  <a:path w="26516" h="19265" extrusionOk="0">
                    <a:moveTo>
                      <a:pt x="16923" y="4455"/>
                    </a:moveTo>
                    <a:cubicBezTo>
                      <a:pt x="17142" y="4455"/>
                      <a:pt x="17346" y="4513"/>
                      <a:pt x="17521" y="4630"/>
                    </a:cubicBezTo>
                    <a:cubicBezTo>
                      <a:pt x="17989" y="4864"/>
                      <a:pt x="18456" y="5214"/>
                      <a:pt x="18806" y="5798"/>
                    </a:cubicBezTo>
                    <a:lnTo>
                      <a:pt x="15068" y="7317"/>
                    </a:lnTo>
                    <a:cubicBezTo>
                      <a:pt x="15068" y="6616"/>
                      <a:pt x="15185" y="6032"/>
                      <a:pt x="15302" y="5565"/>
                    </a:cubicBezTo>
                    <a:cubicBezTo>
                      <a:pt x="15419" y="5097"/>
                      <a:pt x="15769" y="4747"/>
                      <a:pt x="16237" y="4630"/>
                    </a:cubicBezTo>
                    <a:cubicBezTo>
                      <a:pt x="16470" y="4513"/>
                      <a:pt x="16704" y="4455"/>
                      <a:pt x="16923" y="4455"/>
                    </a:cubicBezTo>
                    <a:close/>
                    <a:moveTo>
                      <a:pt x="11564" y="11872"/>
                    </a:moveTo>
                    <a:cubicBezTo>
                      <a:pt x="11564" y="12573"/>
                      <a:pt x="11564" y="13157"/>
                      <a:pt x="11447" y="13624"/>
                    </a:cubicBezTo>
                    <a:cubicBezTo>
                      <a:pt x="11214" y="14091"/>
                      <a:pt x="10980" y="14325"/>
                      <a:pt x="10513" y="14559"/>
                    </a:cubicBezTo>
                    <a:cubicBezTo>
                      <a:pt x="10279" y="14675"/>
                      <a:pt x="10046" y="14734"/>
                      <a:pt x="9812" y="14734"/>
                    </a:cubicBezTo>
                    <a:cubicBezTo>
                      <a:pt x="9579" y="14734"/>
                      <a:pt x="9345" y="14675"/>
                      <a:pt x="9111" y="14559"/>
                    </a:cubicBezTo>
                    <a:cubicBezTo>
                      <a:pt x="8644" y="14325"/>
                      <a:pt x="8177" y="13975"/>
                      <a:pt x="7710" y="13391"/>
                    </a:cubicBezTo>
                    <a:lnTo>
                      <a:pt x="11564" y="11872"/>
                    </a:lnTo>
                    <a:close/>
                    <a:moveTo>
                      <a:pt x="16254" y="1"/>
                    </a:moveTo>
                    <a:cubicBezTo>
                      <a:pt x="15557" y="1"/>
                      <a:pt x="14859" y="146"/>
                      <a:pt x="14134" y="425"/>
                    </a:cubicBezTo>
                    <a:cubicBezTo>
                      <a:pt x="12966" y="892"/>
                      <a:pt x="12148" y="1476"/>
                      <a:pt x="11681" y="2411"/>
                    </a:cubicBezTo>
                    <a:cubicBezTo>
                      <a:pt x="11097" y="3345"/>
                      <a:pt x="10863" y="4280"/>
                      <a:pt x="10863" y="5331"/>
                    </a:cubicBezTo>
                    <a:cubicBezTo>
                      <a:pt x="10863" y="6265"/>
                      <a:pt x="10863" y="7550"/>
                      <a:pt x="11097" y="8835"/>
                    </a:cubicBezTo>
                    <a:lnTo>
                      <a:pt x="6542" y="10704"/>
                    </a:lnTo>
                    <a:cubicBezTo>
                      <a:pt x="6074" y="9186"/>
                      <a:pt x="6074" y="7667"/>
                      <a:pt x="6308" y="6032"/>
                    </a:cubicBezTo>
                    <a:lnTo>
                      <a:pt x="2453" y="5915"/>
                    </a:lnTo>
                    <a:lnTo>
                      <a:pt x="2453" y="5915"/>
                    </a:lnTo>
                    <a:cubicBezTo>
                      <a:pt x="2103" y="7784"/>
                      <a:pt x="2220" y="9770"/>
                      <a:pt x="2921" y="12106"/>
                    </a:cubicBezTo>
                    <a:lnTo>
                      <a:pt x="0" y="13274"/>
                    </a:lnTo>
                    <a:lnTo>
                      <a:pt x="1052" y="15960"/>
                    </a:lnTo>
                    <a:lnTo>
                      <a:pt x="4089" y="14792"/>
                    </a:lnTo>
                    <a:cubicBezTo>
                      <a:pt x="5140" y="16778"/>
                      <a:pt x="6425" y="18063"/>
                      <a:pt x="7943" y="18764"/>
                    </a:cubicBezTo>
                    <a:cubicBezTo>
                      <a:pt x="8778" y="19085"/>
                      <a:pt x="9577" y="19264"/>
                      <a:pt x="10380" y="19264"/>
                    </a:cubicBezTo>
                    <a:cubicBezTo>
                      <a:pt x="11038" y="19264"/>
                      <a:pt x="11698" y="19144"/>
                      <a:pt x="12382" y="18881"/>
                    </a:cubicBezTo>
                    <a:cubicBezTo>
                      <a:pt x="13667" y="18413"/>
                      <a:pt x="14484" y="17712"/>
                      <a:pt x="14952" y="16778"/>
                    </a:cubicBezTo>
                    <a:cubicBezTo>
                      <a:pt x="15419" y="15960"/>
                      <a:pt x="15769" y="14909"/>
                      <a:pt x="15769" y="13975"/>
                    </a:cubicBezTo>
                    <a:cubicBezTo>
                      <a:pt x="15769" y="12923"/>
                      <a:pt x="15652" y="11639"/>
                      <a:pt x="15536" y="10237"/>
                    </a:cubicBezTo>
                    <a:lnTo>
                      <a:pt x="19974" y="8485"/>
                    </a:lnTo>
                    <a:cubicBezTo>
                      <a:pt x="20325" y="9536"/>
                      <a:pt x="20442" y="10470"/>
                      <a:pt x="20442" y="11522"/>
                    </a:cubicBezTo>
                    <a:cubicBezTo>
                      <a:pt x="20442" y="12573"/>
                      <a:pt x="20442" y="13624"/>
                      <a:pt x="20208" y="14442"/>
                    </a:cubicBezTo>
                    <a:lnTo>
                      <a:pt x="24063" y="14675"/>
                    </a:lnTo>
                    <a:cubicBezTo>
                      <a:pt x="24296" y="13624"/>
                      <a:pt x="24413" y="12456"/>
                      <a:pt x="24296" y="11171"/>
                    </a:cubicBezTo>
                    <a:cubicBezTo>
                      <a:pt x="24296" y="9770"/>
                      <a:pt x="24063" y="8368"/>
                      <a:pt x="23595" y="7083"/>
                    </a:cubicBezTo>
                    <a:lnTo>
                      <a:pt x="26515" y="5915"/>
                    </a:lnTo>
                    <a:lnTo>
                      <a:pt x="25464" y="3228"/>
                    </a:lnTo>
                    <a:lnTo>
                      <a:pt x="22427" y="4397"/>
                    </a:lnTo>
                    <a:cubicBezTo>
                      <a:pt x="21376" y="2411"/>
                      <a:pt x="20091" y="1126"/>
                      <a:pt x="18573" y="542"/>
                    </a:cubicBezTo>
                    <a:cubicBezTo>
                      <a:pt x="17779" y="176"/>
                      <a:pt x="17017" y="1"/>
                      <a:pt x="16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a:off x="2758725" y="2877075"/>
                <a:ext cx="470175" cy="414825"/>
              </a:xfrm>
              <a:custGeom>
                <a:avLst/>
                <a:gdLst/>
                <a:ahLst/>
                <a:cxnLst/>
                <a:rect l="l" t="t" r="r" b="b"/>
                <a:pathLst>
                  <a:path w="18807" h="16593" extrusionOk="0">
                    <a:moveTo>
                      <a:pt x="9443" y="1"/>
                    </a:moveTo>
                    <a:cubicBezTo>
                      <a:pt x="8405" y="1"/>
                      <a:pt x="7343" y="199"/>
                      <a:pt x="6308" y="619"/>
                    </a:cubicBezTo>
                    <a:cubicBezTo>
                      <a:pt x="2103" y="2254"/>
                      <a:pt x="1" y="7043"/>
                      <a:pt x="1636" y="11365"/>
                    </a:cubicBezTo>
                    <a:cubicBezTo>
                      <a:pt x="2985" y="14601"/>
                      <a:pt x="6132" y="16592"/>
                      <a:pt x="9481" y="16592"/>
                    </a:cubicBezTo>
                    <a:cubicBezTo>
                      <a:pt x="10483" y="16592"/>
                      <a:pt x="11504" y="16414"/>
                      <a:pt x="12499" y="16037"/>
                    </a:cubicBezTo>
                    <a:cubicBezTo>
                      <a:pt x="16704" y="14285"/>
                      <a:pt x="18807" y="9496"/>
                      <a:pt x="17055" y="5291"/>
                    </a:cubicBezTo>
                    <a:cubicBezTo>
                      <a:pt x="15811" y="2004"/>
                      <a:pt x="12743" y="1"/>
                      <a:pt x="9443" y="1"/>
                    </a:cubicBezTo>
                    <a:close/>
                  </a:path>
                </a:pathLst>
              </a:custGeom>
              <a:solidFill>
                <a:srgbClr val="245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p:nvPr/>
            </p:nvSpPr>
            <p:spPr>
              <a:xfrm>
                <a:off x="2843425" y="2973150"/>
                <a:ext cx="297875" cy="218000"/>
              </a:xfrm>
              <a:custGeom>
                <a:avLst/>
                <a:gdLst/>
                <a:ahLst/>
                <a:cxnLst/>
                <a:rect l="l" t="t" r="r" b="b"/>
                <a:pathLst>
                  <a:path w="11915" h="8720" extrusionOk="0">
                    <a:moveTo>
                      <a:pt x="7593" y="2061"/>
                    </a:moveTo>
                    <a:cubicBezTo>
                      <a:pt x="7709" y="2061"/>
                      <a:pt x="7826" y="2090"/>
                      <a:pt x="7943" y="2149"/>
                    </a:cubicBezTo>
                    <a:lnTo>
                      <a:pt x="7826" y="2149"/>
                    </a:lnTo>
                    <a:cubicBezTo>
                      <a:pt x="8060" y="2266"/>
                      <a:pt x="8293" y="2382"/>
                      <a:pt x="8410" y="2616"/>
                    </a:cubicBezTo>
                    <a:lnTo>
                      <a:pt x="6775" y="3317"/>
                    </a:lnTo>
                    <a:cubicBezTo>
                      <a:pt x="6775" y="2966"/>
                      <a:pt x="6775" y="2733"/>
                      <a:pt x="6892" y="2499"/>
                    </a:cubicBezTo>
                    <a:cubicBezTo>
                      <a:pt x="7009" y="2382"/>
                      <a:pt x="7125" y="2149"/>
                      <a:pt x="7242" y="2149"/>
                    </a:cubicBezTo>
                    <a:cubicBezTo>
                      <a:pt x="7359" y="2090"/>
                      <a:pt x="7476" y="2061"/>
                      <a:pt x="7593" y="2061"/>
                    </a:cubicBezTo>
                    <a:close/>
                    <a:moveTo>
                      <a:pt x="5140" y="5419"/>
                    </a:moveTo>
                    <a:cubicBezTo>
                      <a:pt x="5257" y="5653"/>
                      <a:pt x="5140" y="6003"/>
                      <a:pt x="5140" y="6120"/>
                    </a:cubicBezTo>
                    <a:cubicBezTo>
                      <a:pt x="5023" y="6354"/>
                      <a:pt x="4906" y="6471"/>
                      <a:pt x="4672" y="6587"/>
                    </a:cubicBezTo>
                    <a:cubicBezTo>
                      <a:pt x="4556" y="6646"/>
                      <a:pt x="4468" y="6675"/>
                      <a:pt x="4380" y="6675"/>
                    </a:cubicBezTo>
                    <a:cubicBezTo>
                      <a:pt x="4293" y="6675"/>
                      <a:pt x="4205" y="6646"/>
                      <a:pt x="4088" y="6587"/>
                    </a:cubicBezTo>
                    <a:cubicBezTo>
                      <a:pt x="3855" y="6471"/>
                      <a:pt x="3621" y="6354"/>
                      <a:pt x="3388" y="6003"/>
                    </a:cubicBezTo>
                    <a:lnTo>
                      <a:pt x="5140" y="5419"/>
                    </a:lnTo>
                    <a:close/>
                    <a:moveTo>
                      <a:pt x="7242" y="0"/>
                    </a:moveTo>
                    <a:cubicBezTo>
                      <a:pt x="6938" y="0"/>
                      <a:pt x="6623" y="58"/>
                      <a:pt x="6308" y="163"/>
                    </a:cubicBezTo>
                    <a:cubicBezTo>
                      <a:pt x="5841" y="397"/>
                      <a:pt x="5373" y="747"/>
                      <a:pt x="5257" y="1097"/>
                    </a:cubicBezTo>
                    <a:cubicBezTo>
                      <a:pt x="5023" y="1448"/>
                      <a:pt x="4906" y="1915"/>
                      <a:pt x="4906" y="2382"/>
                    </a:cubicBezTo>
                    <a:cubicBezTo>
                      <a:pt x="4906" y="2850"/>
                      <a:pt x="4906" y="3317"/>
                      <a:pt x="5023" y="4018"/>
                    </a:cubicBezTo>
                    <a:lnTo>
                      <a:pt x="2920" y="4835"/>
                    </a:lnTo>
                    <a:cubicBezTo>
                      <a:pt x="2804" y="4134"/>
                      <a:pt x="2687" y="3434"/>
                      <a:pt x="2804" y="2733"/>
                    </a:cubicBezTo>
                    <a:lnTo>
                      <a:pt x="1052" y="2733"/>
                    </a:lnTo>
                    <a:cubicBezTo>
                      <a:pt x="935" y="3550"/>
                      <a:pt x="1052" y="4368"/>
                      <a:pt x="1285" y="5419"/>
                    </a:cubicBezTo>
                    <a:lnTo>
                      <a:pt x="0" y="6003"/>
                    </a:lnTo>
                    <a:lnTo>
                      <a:pt x="467" y="7171"/>
                    </a:lnTo>
                    <a:lnTo>
                      <a:pt x="1869" y="6704"/>
                    </a:lnTo>
                    <a:cubicBezTo>
                      <a:pt x="2336" y="7522"/>
                      <a:pt x="2920" y="8106"/>
                      <a:pt x="3504" y="8456"/>
                    </a:cubicBezTo>
                    <a:cubicBezTo>
                      <a:pt x="3855" y="8631"/>
                      <a:pt x="4205" y="8719"/>
                      <a:pt x="4556" y="8719"/>
                    </a:cubicBezTo>
                    <a:cubicBezTo>
                      <a:pt x="4906" y="8719"/>
                      <a:pt x="5257" y="8631"/>
                      <a:pt x="5607" y="8456"/>
                    </a:cubicBezTo>
                    <a:cubicBezTo>
                      <a:pt x="6074" y="8339"/>
                      <a:pt x="6541" y="7989"/>
                      <a:pt x="6775" y="7639"/>
                    </a:cubicBezTo>
                    <a:cubicBezTo>
                      <a:pt x="7009" y="7171"/>
                      <a:pt x="7125" y="6704"/>
                      <a:pt x="7125" y="6237"/>
                    </a:cubicBezTo>
                    <a:cubicBezTo>
                      <a:pt x="7125" y="5770"/>
                      <a:pt x="7125" y="5303"/>
                      <a:pt x="7009" y="4602"/>
                    </a:cubicBezTo>
                    <a:lnTo>
                      <a:pt x="8994" y="3784"/>
                    </a:lnTo>
                    <a:cubicBezTo>
                      <a:pt x="9111" y="4251"/>
                      <a:pt x="9228" y="4718"/>
                      <a:pt x="9228" y="5186"/>
                    </a:cubicBezTo>
                    <a:cubicBezTo>
                      <a:pt x="9228" y="5770"/>
                      <a:pt x="9228" y="6120"/>
                      <a:pt x="9111" y="6587"/>
                    </a:cubicBezTo>
                    <a:lnTo>
                      <a:pt x="10863" y="6587"/>
                    </a:lnTo>
                    <a:cubicBezTo>
                      <a:pt x="10980" y="6237"/>
                      <a:pt x="10980" y="5653"/>
                      <a:pt x="10980" y="5069"/>
                    </a:cubicBezTo>
                    <a:cubicBezTo>
                      <a:pt x="10980" y="4485"/>
                      <a:pt x="10863" y="3784"/>
                      <a:pt x="10630" y="3200"/>
                    </a:cubicBezTo>
                    <a:lnTo>
                      <a:pt x="11914" y="2733"/>
                    </a:lnTo>
                    <a:lnTo>
                      <a:pt x="11447" y="1448"/>
                    </a:lnTo>
                    <a:lnTo>
                      <a:pt x="10046" y="2032"/>
                    </a:lnTo>
                    <a:cubicBezTo>
                      <a:pt x="9578" y="1097"/>
                      <a:pt x="8994" y="513"/>
                      <a:pt x="8410" y="280"/>
                    </a:cubicBezTo>
                    <a:lnTo>
                      <a:pt x="8293" y="280"/>
                    </a:lnTo>
                    <a:cubicBezTo>
                      <a:pt x="7972" y="87"/>
                      <a:pt x="7615" y="0"/>
                      <a:pt x="7242" y="0"/>
                    </a:cubicBez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1"/>
              <p:cNvSpPr/>
              <p:nvPr/>
            </p:nvSpPr>
            <p:spPr>
              <a:xfrm>
                <a:off x="1976125" y="901350"/>
                <a:ext cx="470175" cy="413975"/>
              </a:xfrm>
              <a:custGeom>
                <a:avLst/>
                <a:gdLst/>
                <a:ahLst/>
                <a:cxnLst/>
                <a:rect l="l" t="t" r="r" b="b"/>
                <a:pathLst>
                  <a:path w="18807" h="16559" extrusionOk="0">
                    <a:moveTo>
                      <a:pt x="9394" y="0"/>
                    </a:moveTo>
                    <a:cubicBezTo>
                      <a:pt x="8371" y="0"/>
                      <a:pt x="7327" y="185"/>
                      <a:pt x="6308" y="570"/>
                    </a:cubicBezTo>
                    <a:cubicBezTo>
                      <a:pt x="2103" y="2205"/>
                      <a:pt x="1" y="7111"/>
                      <a:pt x="1636" y="11316"/>
                    </a:cubicBezTo>
                    <a:cubicBezTo>
                      <a:pt x="2975" y="14619"/>
                      <a:pt x="6089" y="16558"/>
                      <a:pt x="9360" y="16558"/>
                    </a:cubicBezTo>
                    <a:cubicBezTo>
                      <a:pt x="10368" y="16558"/>
                      <a:pt x="11391" y="16374"/>
                      <a:pt x="12382" y="15988"/>
                    </a:cubicBezTo>
                    <a:cubicBezTo>
                      <a:pt x="16704" y="14236"/>
                      <a:pt x="18807" y="9447"/>
                      <a:pt x="17055" y="5242"/>
                    </a:cubicBezTo>
                    <a:cubicBezTo>
                      <a:pt x="15805" y="1939"/>
                      <a:pt x="12712" y="0"/>
                      <a:pt x="9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p:nvPr/>
            </p:nvSpPr>
            <p:spPr>
              <a:xfrm>
                <a:off x="2060825" y="996200"/>
                <a:ext cx="297875" cy="218425"/>
              </a:xfrm>
              <a:custGeom>
                <a:avLst/>
                <a:gdLst/>
                <a:ahLst/>
                <a:cxnLst/>
                <a:rect l="l" t="t" r="r" b="b"/>
                <a:pathLst>
                  <a:path w="11915" h="8737" extrusionOk="0">
                    <a:moveTo>
                      <a:pt x="7593" y="2061"/>
                    </a:moveTo>
                    <a:cubicBezTo>
                      <a:pt x="7709" y="2061"/>
                      <a:pt x="7826" y="2091"/>
                      <a:pt x="7943" y="2149"/>
                    </a:cubicBezTo>
                    <a:cubicBezTo>
                      <a:pt x="8060" y="2266"/>
                      <a:pt x="8293" y="2383"/>
                      <a:pt x="8527" y="2616"/>
                    </a:cubicBezTo>
                    <a:lnTo>
                      <a:pt x="6775" y="3317"/>
                    </a:lnTo>
                    <a:cubicBezTo>
                      <a:pt x="6775" y="2967"/>
                      <a:pt x="6775" y="2733"/>
                      <a:pt x="6892" y="2499"/>
                    </a:cubicBezTo>
                    <a:cubicBezTo>
                      <a:pt x="6892" y="2383"/>
                      <a:pt x="7125" y="2149"/>
                      <a:pt x="7242" y="2149"/>
                    </a:cubicBezTo>
                    <a:cubicBezTo>
                      <a:pt x="7359" y="2091"/>
                      <a:pt x="7476" y="2061"/>
                      <a:pt x="7593" y="2061"/>
                    </a:cubicBezTo>
                    <a:close/>
                    <a:moveTo>
                      <a:pt x="5140" y="5420"/>
                    </a:moveTo>
                    <a:cubicBezTo>
                      <a:pt x="5140" y="5653"/>
                      <a:pt x="5140" y="6004"/>
                      <a:pt x="5140" y="6237"/>
                    </a:cubicBezTo>
                    <a:cubicBezTo>
                      <a:pt x="5023" y="6354"/>
                      <a:pt x="4906" y="6588"/>
                      <a:pt x="4673" y="6588"/>
                    </a:cubicBezTo>
                    <a:cubicBezTo>
                      <a:pt x="4556" y="6646"/>
                      <a:pt x="4439" y="6675"/>
                      <a:pt x="4337" y="6675"/>
                    </a:cubicBezTo>
                    <a:cubicBezTo>
                      <a:pt x="4234" y="6675"/>
                      <a:pt x="4147" y="6646"/>
                      <a:pt x="4088" y="6588"/>
                    </a:cubicBezTo>
                    <a:cubicBezTo>
                      <a:pt x="3855" y="6588"/>
                      <a:pt x="3621" y="6354"/>
                      <a:pt x="3388" y="6120"/>
                    </a:cubicBezTo>
                    <a:lnTo>
                      <a:pt x="5140" y="5420"/>
                    </a:lnTo>
                    <a:close/>
                    <a:moveTo>
                      <a:pt x="7253" y="1"/>
                    </a:moveTo>
                    <a:cubicBezTo>
                      <a:pt x="6938" y="1"/>
                      <a:pt x="6623" y="58"/>
                      <a:pt x="6308" y="163"/>
                    </a:cubicBezTo>
                    <a:cubicBezTo>
                      <a:pt x="5841" y="397"/>
                      <a:pt x="5490" y="747"/>
                      <a:pt x="5257" y="1098"/>
                    </a:cubicBezTo>
                    <a:cubicBezTo>
                      <a:pt x="5023" y="1565"/>
                      <a:pt x="4906" y="1915"/>
                      <a:pt x="4906" y="2383"/>
                    </a:cubicBezTo>
                    <a:cubicBezTo>
                      <a:pt x="4906" y="2850"/>
                      <a:pt x="4906" y="3434"/>
                      <a:pt x="5023" y="4018"/>
                    </a:cubicBezTo>
                    <a:lnTo>
                      <a:pt x="2920" y="4836"/>
                    </a:lnTo>
                    <a:cubicBezTo>
                      <a:pt x="2804" y="4252"/>
                      <a:pt x="2687" y="3434"/>
                      <a:pt x="2804" y="2733"/>
                    </a:cubicBezTo>
                    <a:lnTo>
                      <a:pt x="1052" y="2733"/>
                    </a:lnTo>
                    <a:cubicBezTo>
                      <a:pt x="935" y="3551"/>
                      <a:pt x="1052" y="4485"/>
                      <a:pt x="1285" y="5536"/>
                    </a:cubicBezTo>
                    <a:lnTo>
                      <a:pt x="0" y="6004"/>
                    </a:lnTo>
                    <a:lnTo>
                      <a:pt x="468" y="7289"/>
                    </a:lnTo>
                    <a:lnTo>
                      <a:pt x="1869" y="6705"/>
                    </a:lnTo>
                    <a:cubicBezTo>
                      <a:pt x="2336" y="7639"/>
                      <a:pt x="2920" y="8223"/>
                      <a:pt x="3504" y="8457"/>
                    </a:cubicBezTo>
                    <a:cubicBezTo>
                      <a:pt x="3890" y="8650"/>
                      <a:pt x="4276" y="8736"/>
                      <a:pt x="4662" y="8736"/>
                    </a:cubicBezTo>
                    <a:cubicBezTo>
                      <a:pt x="4977" y="8736"/>
                      <a:pt x="5292" y="8678"/>
                      <a:pt x="5607" y="8573"/>
                    </a:cubicBezTo>
                    <a:cubicBezTo>
                      <a:pt x="6074" y="8340"/>
                      <a:pt x="6541" y="7989"/>
                      <a:pt x="6775" y="7639"/>
                    </a:cubicBezTo>
                    <a:cubicBezTo>
                      <a:pt x="7009" y="7172"/>
                      <a:pt x="7125" y="6821"/>
                      <a:pt x="7125" y="6354"/>
                    </a:cubicBezTo>
                    <a:cubicBezTo>
                      <a:pt x="7125" y="5887"/>
                      <a:pt x="7009" y="5303"/>
                      <a:pt x="7009" y="4719"/>
                    </a:cubicBezTo>
                    <a:lnTo>
                      <a:pt x="8994" y="3901"/>
                    </a:lnTo>
                    <a:cubicBezTo>
                      <a:pt x="9111" y="4368"/>
                      <a:pt x="9228" y="4836"/>
                      <a:pt x="9228" y="5303"/>
                    </a:cubicBezTo>
                    <a:cubicBezTo>
                      <a:pt x="9228" y="5770"/>
                      <a:pt x="9228" y="6237"/>
                      <a:pt x="9111" y="6588"/>
                    </a:cubicBezTo>
                    <a:lnTo>
                      <a:pt x="10863" y="6705"/>
                    </a:lnTo>
                    <a:cubicBezTo>
                      <a:pt x="10980" y="6237"/>
                      <a:pt x="10980" y="5653"/>
                      <a:pt x="10980" y="5069"/>
                    </a:cubicBezTo>
                    <a:cubicBezTo>
                      <a:pt x="10980" y="4485"/>
                      <a:pt x="10863" y="3901"/>
                      <a:pt x="10630" y="3200"/>
                    </a:cubicBezTo>
                    <a:lnTo>
                      <a:pt x="11914" y="2733"/>
                    </a:lnTo>
                    <a:lnTo>
                      <a:pt x="11447" y="1448"/>
                    </a:lnTo>
                    <a:lnTo>
                      <a:pt x="10046" y="2032"/>
                    </a:lnTo>
                    <a:cubicBezTo>
                      <a:pt x="9578" y="1098"/>
                      <a:pt x="8994" y="514"/>
                      <a:pt x="8410" y="280"/>
                    </a:cubicBezTo>
                    <a:cubicBezTo>
                      <a:pt x="8024" y="87"/>
                      <a:pt x="7639" y="1"/>
                      <a:pt x="7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1"/>
              <p:cNvSpPr/>
              <p:nvPr/>
            </p:nvSpPr>
            <p:spPr>
              <a:xfrm>
                <a:off x="1327875" y="2296825"/>
                <a:ext cx="4692700" cy="3153775"/>
              </a:xfrm>
              <a:custGeom>
                <a:avLst/>
                <a:gdLst/>
                <a:ahLst/>
                <a:cxnLst/>
                <a:rect l="l" t="t" r="r" b="b"/>
                <a:pathLst>
                  <a:path w="187708" h="126151" extrusionOk="0">
                    <a:moveTo>
                      <a:pt x="14718" y="0"/>
                    </a:moveTo>
                    <a:cubicBezTo>
                      <a:pt x="6541" y="0"/>
                      <a:pt x="0" y="6541"/>
                      <a:pt x="0" y="14601"/>
                    </a:cubicBezTo>
                    <a:lnTo>
                      <a:pt x="0" y="111433"/>
                    </a:lnTo>
                    <a:cubicBezTo>
                      <a:pt x="0" y="119610"/>
                      <a:pt x="6541" y="126151"/>
                      <a:pt x="14718" y="126151"/>
                    </a:cubicBezTo>
                    <a:lnTo>
                      <a:pt x="173106" y="126151"/>
                    </a:lnTo>
                    <a:cubicBezTo>
                      <a:pt x="181166" y="126151"/>
                      <a:pt x="187707" y="119610"/>
                      <a:pt x="187707" y="111433"/>
                    </a:cubicBezTo>
                    <a:lnTo>
                      <a:pt x="187707" y="14601"/>
                    </a:lnTo>
                    <a:cubicBezTo>
                      <a:pt x="187707" y="6541"/>
                      <a:pt x="181166" y="0"/>
                      <a:pt x="173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1"/>
              <p:cNvSpPr/>
              <p:nvPr/>
            </p:nvSpPr>
            <p:spPr>
              <a:xfrm>
                <a:off x="3915125" y="2296825"/>
                <a:ext cx="2105450" cy="3153775"/>
              </a:xfrm>
              <a:custGeom>
                <a:avLst/>
                <a:gdLst/>
                <a:ahLst/>
                <a:cxnLst/>
                <a:rect l="l" t="t" r="r" b="b"/>
                <a:pathLst>
                  <a:path w="84218" h="126151" extrusionOk="0">
                    <a:moveTo>
                      <a:pt x="57352" y="0"/>
                    </a:moveTo>
                    <a:cubicBezTo>
                      <a:pt x="65295" y="12382"/>
                      <a:pt x="69733" y="26165"/>
                      <a:pt x="69733" y="40766"/>
                    </a:cubicBezTo>
                    <a:cubicBezTo>
                      <a:pt x="69733" y="77326"/>
                      <a:pt x="41583" y="109331"/>
                      <a:pt x="0" y="126151"/>
                    </a:cubicBezTo>
                    <a:lnTo>
                      <a:pt x="69500" y="126151"/>
                    </a:lnTo>
                    <a:cubicBezTo>
                      <a:pt x="77676" y="126151"/>
                      <a:pt x="84217" y="119493"/>
                      <a:pt x="84217" y="111433"/>
                    </a:cubicBezTo>
                    <a:lnTo>
                      <a:pt x="84217" y="14601"/>
                    </a:lnTo>
                    <a:cubicBezTo>
                      <a:pt x="84217" y="6541"/>
                      <a:pt x="77676" y="0"/>
                      <a:pt x="69616"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1"/>
              <p:cNvSpPr/>
              <p:nvPr/>
            </p:nvSpPr>
            <p:spPr>
              <a:xfrm>
                <a:off x="1424225" y="2401950"/>
                <a:ext cx="4502900" cy="2943525"/>
              </a:xfrm>
              <a:custGeom>
                <a:avLst/>
                <a:gdLst/>
                <a:ahLst/>
                <a:cxnLst/>
                <a:rect l="l" t="t" r="r" b="b"/>
                <a:pathLst>
                  <a:path w="180116" h="117741" extrusionOk="0">
                    <a:moveTo>
                      <a:pt x="28618" y="0"/>
                    </a:moveTo>
                    <a:lnTo>
                      <a:pt x="28618" y="1986"/>
                    </a:lnTo>
                    <a:lnTo>
                      <a:pt x="37378" y="1986"/>
                    </a:lnTo>
                    <a:lnTo>
                      <a:pt x="37378" y="0"/>
                    </a:lnTo>
                    <a:close/>
                    <a:moveTo>
                      <a:pt x="46256" y="0"/>
                    </a:moveTo>
                    <a:lnTo>
                      <a:pt x="46256" y="1986"/>
                    </a:lnTo>
                    <a:lnTo>
                      <a:pt x="55016" y="1986"/>
                    </a:lnTo>
                    <a:lnTo>
                      <a:pt x="55016" y="0"/>
                    </a:lnTo>
                    <a:close/>
                    <a:moveTo>
                      <a:pt x="63893" y="0"/>
                    </a:moveTo>
                    <a:lnTo>
                      <a:pt x="63893" y="1986"/>
                    </a:lnTo>
                    <a:lnTo>
                      <a:pt x="72654" y="1986"/>
                    </a:lnTo>
                    <a:lnTo>
                      <a:pt x="72654" y="0"/>
                    </a:lnTo>
                    <a:close/>
                    <a:moveTo>
                      <a:pt x="81531" y="0"/>
                    </a:moveTo>
                    <a:lnTo>
                      <a:pt x="81531" y="1986"/>
                    </a:lnTo>
                    <a:lnTo>
                      <a:pt x="90292" y="1986"/>
                    </a:lnTo>
                    <a:lnTo>
                      <a:pt x="90292" y="0"/>
                    </a:lnTo>
                    <a:close/>
                    <a:moveTo>
                      <a:pt x="99169" y="0"/>
                    </a:moveTo>
                    <a:lnTo>
                      <a:pt x="99169" y="1986"/>
                    </a:lnTo>
                    <a:lnTo>
                      <a:pt x="107929" y="1986"/>
                    </a:lnTo>
                    <a:lnTo>
                      <a:pt x="107929" y="0"/>
                    </a:lnTo>
                    <a:close/>
                    <a:moveTo>
                      <a:pt x="116806" y="0"/>
                    </a:moveTo>
                    <a:lnTo>
                      <a:pt x="116806" y="1986"/>
                    </a:lnTo>
                    <a:lnTo>
                      <a:pt x="125567" y="1986"/>
                    </a:lnTo>
                    <a:lnTo>
                      <a:pt x="125567" y="0"/>
                    </a:lnTo>
                    <a:close/>
                    <a:moveTo>
                      <a:pt x="134444" y="0"/>
                    </a:moveTo>
                    <a:lnTo>
                      <a:pt x="134444" y="1986"/>
                    </a:lnTo>
                    <a:lnTo>
                      <a:pt x="143205" y="1986"/>
                    </a:lnTo>
                    <a:lnTo>
                      <a:pt x="143205" y="0"/>
                    </a:lnTo>
                    <a:close/>
                    <a:moveTo>
                      <a:pt x="152082" y="0"/>
                    </a:moveTo>
                    <a:lnTo>
                      <a:pt x="152082" y="1986"/>
                    </a:lnTo>
                    <a:lnTo>
                      <a:pt x="160842" y="1986"/>
                    </a:lnTo>
                    <a:lnTo>
                      <a:pt x="160842" y="0"/>
                    </a:lnTo>
                    <a:close/>
                    <a:moveTo>
                      <a:pt x="14485" y="0"/>
                    </a:moveTo>
                    <a:cubicBezTo>
                      <a:pt x="13200" y="0"/>
                      <a:pt x="11915" y="234"/>
                      <a:pt x="10747" y="467"/>
                    </a:cubicBezTo>
                    <a:lnTo>
                      <a:pt x="11214" y="2453"/>
                    </a:lnTo>
                    <a:lnTo>
                      <a:pt x="11214" y="2336"/>
                    </a:lnTo>
                    <a:cubicBezTo>
                      <a:pt x="12265" y="2103"/>
                      <a:pt x="13316" y="1986"/>
                      <a:pt x="14485" y="1986"/>
                    </a:cubicBezTo>
                    <a:lnTo>
                      <a:pt x="19741" y="1986"/>
                    </a:lnTo>
                    <a:lnTo>
                      <a:pt x="19741" y="0"/>
                    </a:lnTo>
                    <a:close/>
                    <a:moveTo>
                      <a:pt x="169953" y="701"/>
                    </a:moveTo>
                    <a:lnTo>
                      <a:pt x="169369" y="2570"/>
                    </a:lnTo>
                    <a:cubicBezTo>
                      <a:pt x="171939" y="3388"/>
                      <a:pt x="174275" y="5023"/>
                      <a:pt x="175793" y="7242"/>
                    </a:cubicBezTo>
                    <a:lnTo>
                      <a:pt x="177429" y="6191"/>
                    </a:lnTo>
                    <a:cubicBezTo>
                      <a:pt x="175560" y="3504"/>
                      <a:pt x="172873" y="1636"/>
                      <a:pt x="169953" y="701"/>
                    </a:cubicBezTo>
                    <a:close/>
                    <a:moveTo>
                      <a:pt x="2921" y="5724"/>
                    </a:moveTo>
                    <a:cubicBezTo>
                      <a:pt x="1052" y="8177"/>
                      <a:pt x="1" y="11214"/>
                      <a:pt x="1" y="14484"/>
                    </a:cubicBezTo>
                    <a:lnTo>
                      <a:pt x="1986" y="14484"/>
                    </a:lnTo>
                    <a:cubicBezTo>
                      <a:pt x="1986" y="11681"/>
                      <a:pt x="2804" y="9111"/>
                      <a:pt x="4556" y="6892"/>
                    </a:cubicBezTo>
                    <a:lnTo>
                      <a:pt x="2921" y="5724"/>
                    </a:lnTo>
                    <a:close/>
                    <a:moveTo>
                      <a:pt x="178130" y="14951"/>
                    </a:moveTo>
                    <a:lnTo>
                      <a:pt x="178130" y="23829"/>
                    </a:lnTo>
                    <a:lnTo>
                      <a:pt x="180115" y="23829"/>
                    </a:lnTo>
                    <a:lnTo>
                      <a:pt x="180115" y="14951"/>
                    </a:lnTo>
                    <a:close/>
                    <a:moveTo>
                      <a:pt x="1" y="23245"/>
                    </a:moveTo>
                    <a:lnTo>
                      <a:pt x="1" y="32122"/>
                    </a:lnTo>
                    <a:lnTo>
                      <a:pt x="1986" y="32122"/>
                    </a:lnTo>
                    <a:lnTo>
                      <a:pt x="1986" y="23245"/>
                    </a:lnTo>
                    <a:close/>
                    <a:moveTo>
                      <a:pt x="178130" y="32589"/>
                    </a:moveTo>
                    <a:lnTo>
                      <a:pt x="178130" y="41466"/>
                    </a:lnTo>
                    <a:lnTo>
                      <a:pt x="180115" y="41466"/>
                    </a:lnTo>
                    <a:lnTo>
                      <a:pt x="180115" y="32589"/>
                    </a:lnTo>
                    <a:close/>
                    <a:moveTo>
                      <a:pt x="1" y="40882"/>
                    </a:moveTo>
                    <a:lnTo>
                      <a:pt x="1" y="49760"/>
                    </a:lnTo>
                    <a:lnTo>
                      <a:pt x="1986" y="49760"/>
                    </a:lnTo>
                    <a:lnTo>
                      <a:pt x="1986" y="40882"/>
                    </a:lnTo>
                    <a:close/>
                    <a:moveTo>
                      <a:pt x="178130" y="50227"/>
                    </a:moveTo>
                    <a:lnTo>
                      <a:pt x="178130" y="59104"/>
                    </a:lnTo>
                    <a:lnTo>
                      <a:pt x="180115" y="59104"/>
                    </a:lnTo>
                    <a:lnTo>
                      <a:pt x="180115" y="50227"/>
                    </a:lnTo>
                    <a:close/>
                    <a:moveTo>
                      <a:pt x="1" y="58520"/>
                    </a:moveTo>
                    <a:lnTo>
                      <a:pt x="1" y="67397"/>
                    </a:lnTo>
                    <a:lnTo>
                      <a:pt x="1986" y="67397"/>
                    </a:lnTo>
                    <a:lnTo>
                      <a:pt x="1986" y="58520"/>
                    </a:lnTo>
                    <a:close/>
                    <a:moveTo>
                      <a:pt x="178130" y="67865"/>
                    </a:moveTo>
                    <a:lnTo>
                      <a:pt x="178130" y="76742"/>
                    </a:lnTo>
                    <a:lnTo>
                      <a:pt x="180115" y="76742"/>
                    </a:lnTo>
                    <a:lnTo>
                      <a:pt x="180115" y="67865"/>
                    </a:lnTo>
                    <a:close/>
                    <a:moveTo>
                      <a:pt x="1" y="76158"/>
                    </a:moveTo>
                    <a:lnTo>
                      <a:pt x="1" y="85035"/>
                    </a:lnTo>
                    <a:lnTo>
                      <a:pt x="1986" y="85035"/>
                    </a:lnTo>
                    <a:lnTo>
                      <a:pt x="1986" y="76158"/>
                    </a:lnTo>
                    <a:close/>
                    <a:moveTo>
                      <a:pt x="178130" y="85502"/>
                    </a:moveTo>
                    <a:lnTo>
                      <a:pt x="178130" y="94380"/>
                    </a:lnTo>
                    <a:lnTo>
                      <a:pt x="180115" y="94380"/>
                    </a:lnTo>
                    <a:lnTo>
                      <a:pt x="180115" y="85502"/>
                    </a:lnTo>
                    <a:close/>
                    <a:moveTo>
                      <a:pt x="1" y="93796"/>
                    </a:moveTo>
                    <a:lnTo>
                      <a:pt x="1" y="102673"/>
                    </a:lnTo>
                    <a:lnTo>
                      <a:pt x="1986" y="102673"/>
                    </a:lnTo>
                    <a:lnTo>
                      <a:pt x="1986" y="93796"/>
                    </a:lnTo>
                    <a:close/>
                    <a:moveTo>
                      <a:pt x="180115" y="103140"/>
                    </a:moveTo>
                    <a:lnTo>
                      <a:pt x="178130" y="103257"/>
                    </a:lnTo>
                    <a:cubicBezTo>
                      <a:pt x="178130" y="106060"/>
                      <a:pt x="177195" y="108630"/>
                      <a:pt x="175560" y="110849"/>
                    </a:cubicBezTo>
                    <a:lnTo>
                      <a:pt x="177078" y="112017"/>
                    </a:lnTo>
                    <a:cubicBezTo>
                      <a:pt x="179064" y="109448"/>
                      <a:pt x="180115" y="106411"/>
                      <a:pt x="180115" y="103257"/>
                    </a:cubicBezTo>
                    <a:lnTo>
                      <a:pt x="180115" y="103140"/>
                    </a:lnTo>
                    <a:close/>
                    <a:moveTo>
                      <a:pt x="4206" y="110382"/>
                    </a:moveTo>
                    <a:lnTo>
                      <a:pt x="2687" y="111550"/>
                    </a:lnTo>
                    <a:cubicBezTo>
                      <a:pt x="4439" y="114120"/>
                      <a:pt x="7126" y="116105"/>
                      <a:pt x="10163" y="117040"/>
                    </a:cubicBezTo>
                    <a:lnTo>
                      <a:pt x="10747" y="115171"/>
                    </a:lnTo>
                    <a:cubicBezTo>
                      <a:pt x="8177" y="114353"/>
                      <a:pt x="5841" y="112718"/>
                      <a:pt x="4206" y="110382"/>
                    </a:cubicBezTo>
                    <a:close/>
                    <a:moveTo>
                      <a:pt x="19157" y="115755"/>
                    </a:moveTo>
                    <a:lnTo>
                      <a:pt x="19157" y="117741"/>
                    </a:lnTo>
                    <a:lnTo>
                      <a:pt x="28034" y="117741"/>
                    </a:lnTo>
                    <a:lnTo>
                      <a:pt x="28034" y="115755"/>
                    </a:lnTo>
                    <a:close/>
                    <a:moveTo>
                      <a:pt x="36794" y="115755"/>
                    </a:moveTo>
                    <a:lnTo>
                      <a:pt x="36794" y="117741"/>
                    </a:lnTo>
                    <a:lnTo>
                      <a:pt x="45672" y="117741"/>
                    </a:lnTo>
                    <a:lnTo>
                      <a:pt x="45672" y="115755"/>
                    </a:lnTo>
                    <a:close/>
                    <a:moveTo>
                      <a:pt x="54432" y="115755"/>
                    </a:moveTo>
                    <a:lnTo>
                      <a:pt x="54432" y="117741"/>
                    </a:lnTo>
                    <a:lnTo>
                      <a:pt x="63309" y="117741"/>
                    </a:lnTo>
                    <a:lnTo>
                      <a:pt x="63309" y="115755"/>
                    </a:lnTo>
                    <a:close/>
                    <a:moveTo>
                      <a:pt x="72070" y="115755"/>
                    </a:moveTo>
                    <a:lnTo>
                      <a:pt x="72070" y="117741"/>
                    </a:lnTo>
                    <a:lnTo>
                      <a:pt x="80947" y="117741"/>
                    </a:lnTo>
                    <a:lnTo>
                      <a:pt x="80947" y="115755"/>
                    </a:lnTo>
                    <a:close/>
                    <a:moveTo>
                      <a:pt x="89708" y="115755"/>
                    </a:moveTo>
                    <a:lnTo>
                      <a:pt x="89708" y="117741"/>
                    </a:lnTo>
                    <a:lnTo>
                      <a:pt x="98585" y="117741"/>
                    </a:lnTo>
                    <a:lnTo>
                      <a:pt x="98585" y="115755"/>
                    </a:lnTo>
                    <a:close/>
                    <a:moveTo>
                      <a:pt x="107345" y="115755"/>
                    </a:moveTo>
                    <a:lnTo>
                      <a:pt x="107345" y="117741"/>
                    </a:lnTo>
                    <a:lnTo>
                      <a:pt x="116222" y="117741"/>
                    </a:lnTo>
                    <a:lnTo>
                      <a:pt x="116222" y="115755"/>
                    </a:lnTo>
                    <a:close/>
                    <a:moveTo>
                      <a:pt x="124983" y="115755"/>
                    </a:moveTo>
                    <a:lnTo>
                      <a:pt x="124983" y="117741"/>
                    </a:lnTo>
                    <a:lnTo>
                      <a:pt x="133860" y="117741"/>
                    </a:lnTo>
                    <a:lnTo>
                      <a:pt x="133860" y="115755"/>
                    </a:lnTo>
                    <a:close/>
                    <a:moveTo>
                      <a:pt x="142621" y="115755"/>
                    </a:moveTo>
                    <a:lnTo>
                      <a:pt x="142621" y="117741"/>
                    </a:lnTo>
                    <a:lnTo>
                      <a:pt x="151498" y="117741"/>
                    </a:lnTo>
                    <a:lnTo>
                      <a:pt x="151498" y="115755"/>
                    </a:lnTo>
                    <a:close/>
                    <a:moveTo>
                      <a:pt x="168785" y="115288"/>
                    </a:moveTo>
                    <a:cubicBezTo>
                      <a:pt x="167734" y="115638"/>
                      <a:pt x="166683" y="115755"/>
                      <a:pt x="165631" y="115755"/>
                    </a:cubicBezTo>
                    <a:lnTo>
                      <a:pt x="160258" y="115755"/>
                    </a:lnTo>
                    <a:lnTo>
                      <a:pt x="160258" y="117741"/>
                    </a:lnTo>
                    <a:lnTo>
                      <a:pt x="165631" y="117741"/>
                    </a:lnTo>
                    <a:lnTo>
                      <a:pt x="165631" y="117624"/>
                    </a:lnTo>
                    <a:cubicBezTo>
                      <a:pt x="166916" y="117624"/>
                      <a:pt x="168084" y="117507"/>
                      <a:pt x="169369" y="117157"/>
                    </a:cubicBezTo>
                    <a:lnTo>
                      <a:pt x="168785" y="11528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p:nvPr/>
            </p:nvSpPr>
            <p:spPr>
              <a:xfrm>
                <a:off x="1327875" y="2296825"/>
                <a:ext cx="2864675" cy="2791675"/>
              </a:xfrm>
              <a:custGeom>
                <a:avLst/>
                <a:gdLst/>
                <a:ahLst/>
                <a:cxnLst/>
                <a:rect l="l" t="t" r="r" b="b"/>
                <a:pathLst>
                  <a:path w="114587" h="111667" extrusionOk="0">
                    <a:moveTo>
                      <a:pt x="14718" y="0"/>
                    </a:moveTo>
                    <a:cubicBezTo>
                      <a:pt x="6658" y="0"/>
                      <a:pt x="0" y="6541"/>
                      <a:pt x="0" y="14601"/>
                    </a:cubicBezTo>
                    <a:lnTo>
                      <a:pt x="0" y="111433"/>
                    </a:lnTo>
                    <a:lnTo>
                      <a:pt x="0" y="111667"/>
                    </a:lnTo>
                    <a:cubicBezTo>
                      <a:pt x="63776" y="109214"/>
                      <a:pt x="114587" y="61674"/>
                      <a:pt x="114587" y="3388"/>
                    </a:cubicBezTo>
                    <a:cubicBezTo>
                      <a:pt x="114587" y="2220"/>
                      <a:pt x="114587" y="1052"/>
                      <a:pt x="114587"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1"/>
              <p:cNvSpPr/>
              <p:nvPr/>
            </p:nvSpPr>
            <p:spPr>
              <a:xfrm>
                <a:off x="3938475" y="3377275"/>
                <a:ext cx="2324450" cy="992875"/>
              </a:xfrm>
              <a:custGeom>
                <a:avLst/>
                <a:gdLst/>
                <a:ahLst/>
                <a:cxnLst/>
                <a:rect l="l" t="t" r="r" b="b"/>
                <a:pathLst>
                  <a:path w="92978" h="39715" extrusionOk="0">
                    <a:moveTo>
                      <a:pt x="17521" y="0"/>
                    </a:moveTo>
                    <a:cubicBezTo>
                      <a:pt x="7826" y="0"/>
                      <a:pt x="0" y="7826"/>
                      <a:pt x="0" y="17521"/>
                    </a:cubicBezTo>
                    <a:lnTo>
                      <a:pt x="0" y="22194"/>
                    </a:lnTo>
                    <a:cubicBezTo>
                      <a:pt x="0" y="31889"/>
                      <a:pt x="7826" y="39715"/>
                      <a:pt x="17521" y="39715"/>
                    </a:cubicBezTo>
                    <a:lnTo>
                      <a:pt x="75457" y="39715"/>
                    </a:lnTo>
                    <a:cubicBezTo>
                      <a:pt x="85152" y="39715"/>
                      <a:pt x="92978" y="31889"/>
                      <a:pt x="92978" y="22194"/>
                    </a:cubicBezTo>
                    <a:lnTo>
                      <a:pt x="92978" y="17521"/>
                    </a:lnTo>
                    <a:cubicBezTo>
                      <a:pt x="92978" y="7826"/>
                      <a:pt x="85152" y="0"/>
                      <a:pt x="75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1"/>
              <p:cNvSpPr/>
              <p:nvPr/>
            </p:nvSpPr>
            <p:spPr>
              <a:xfrm>
                <a:off x="4099075" y="3535250"/>
                <a:ext cx="741750" cy="675075"/>
              </a:xfrm>
              <a:custGeom>
                <a:avLst/>
                <a:gdLst/>
                <a:ahLst/>
                <a:cxnLst/>
                <a:rect l="l" t="t" r="r" b="b"/>
                <a:pathLst>
                  <a:path w="29670" h="27003" extrusionOk="0">
                    <a:moveTo>
                      <a:pt x="14923" y="1"/>
                    </a:moveTo>
                    <a:cubicBezTo>
                      <a:pt x="8714" y="1"/>
                      <a:pt x="3159" y="4156"/>
                      <a:pt x="1753" y="10385"/>
                    </a:cubicBezTo>
                    <a:cubicBezTo>
                      <a:pt x="1" y="17627"/>
                      <a:pt x="4439" y="24985"/>
                      <a:pt x="11681" y="26621"/>
                    </a:cubicBezTo>
                    <a:cubicBezTo>
                      <a:pt x="12749" y="26879"/>
                      <a:pt x="13820" y="27003"/>
                      <a:pt x="14874" y="27003"/>
                    </a:cubicBezTo>
                    <a:cubicBezTo>
                      <a:pt x="20969" y="27003"/>
                      <a:pt x="26523" y="22866"/>
                      <a:pt x="27917" y="16692"/>
                    </a:cubicBezTo>
                    <a:cubicBezTo>
                      <a:pt x="29669" y="9333"/>
                      <a:pt x="25231" y="2092"/>
                      <a:pt x="17989" y="339"/>
                    </a:cubicBezTo>
                    <a:cubicBezTo>
                      <a:pt x="16960" y="111"/>
                      <a:pt x="15932" y="1"/>
                      <a:pt x="149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1"/>
              <p:cNvSpPr/>
              <p:nvPr/>
            </p:nvSpPr>
            <p:spPr>
              <a:xfrm>
                <a:off x="4192525" y="3575850"/>
                <a:ext cx="613250" cy="633700"/>
              </a:xfrm>
              <a:custGeom>
                <a:avLst/>
                <a:gdLst/>
                <a:ahLst/>
                <a:cxnLst/>
                <a:rect l="l" t="t" r="r" b="b"/>
                <a:pathLst>
                  <a:path w="24530" h="25348" extrusionOk="0">
                    <a:moveTo>
                      <a:pt x="17405" y="0"/>
                    </a:moveTo>
                    <a:lnTo>
                      <a:pt x="17405" y="0"/>
                    </a:lnTo>
                    <a:cubicBezTo>
                      <a:pt x="19040" y="2220"/>
                      <a:pt x="19858" y="4906"/>
                      <a:pt x="19858" y="7709"/>
                    </a:cubicBezTo>
                    <a:cubicBezTo>
                      <a:pt x="19858" y="15185"/>
                      <a:pt x="13900" y="21259"/>
                      <a:pt x="6425" y="21259"/>
                    </a:cubicBezTo>
                    <a:cubicBezTo>
                      <a:pt x="4089" y="21259"/>
                      <a:pt x="1986" y="20675"/>
                      <a:pt x="1" y="19624"/>
                    </a:cubicBezTo>
                    <a:lnTo>
                      <a:pt x="1" y="19624"/>
                    </a:lnTo>
                    <a:cubicBezTo>
                      <a:pt x="2454" y="23128"/>
                      <a:pt x="6542" y="25347"/>
                      <a:pt x="11097" y="25347"/>
                    </a:cubicBezTo>
                    <a:cubicBezTo>
                      <a:pt x="18573" y="25347"/>
                      <a:pt x="24530" y="19390"/>
                      <a:pt x="24530" y="11915"/>
                    </a:cubicBezTo>
                    <a:cubicBezTo>
                      <a:pt x="24530" y="6775"/>
                      <a:pt x="21726" y="2220"/>
                      <a:pt x="17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31"/>
            <p:cNvSpPr/>
            <p:nvPr/>
          </p:nvSpPr>
          <p:spPr>
            <a:xfrm>
              <a:off x="839815" y="4068218"/>
              <a:ext cx="373500" cy="3735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1"/>
            <p:cNvSpPr/>
            <p:nvPr/>
          </p:nvSpPr>
          <p:spPr>
            <a:xfrm>
              <a:off x="7215015" y="742693"/>
              <a:ext cx="373500" cy="3735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 name="Google Shape;385;p31"/>
          <p:cNvSpPr txBox="1">
            <a:spLocks noGrp="1"/>
          </p:cNvSpPr>
          <p:nvPr>
            <p:ph type="ctrTitle"/>
          </p:nvPr>
        </p:nvSpPr>
        <p:spPr>
          <a:xfrm>
            <a:off x="141131" y="946131"/>
            <a:ext cx="7639633" cy="169355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Quyền </a:t>
            </a:r>
            <a:r>
              <a:rPr lang="en-US" sz="48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tự</a:t>
            </a:r>
            <a:r>
              <a:rPr lang="en-US" sz="48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do </a:t>
            </a:r>
            <a:r>
              <a:rPr lang="en-US" sz="48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kinh</a:t>
            </a:r>
            <a:r>
              <a:rPr lang="en-US" sz="48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8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doanh</a:t>
            </a:r>
            <a:r>
              <a:rPr lang="en-US" sz="48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8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và</a:t>
            </a:r>
            <a:r>
              <a:rPr lang="en-US" sz="48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8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nghĩa</a:t>
            </a:r>
            <a:r>
              <a:rPr lang="en-US" sz="48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8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vụ</a:t>
            </a:r>
            <a:r>
              <a:rPr lang="en-US" sz="48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8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nộp</a:t>
            </a:r>
            <a:r>
              <a:rPr lang="en-US" sz="48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8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thuế</a:t>
            </a:r>
            <a:endParaRPr sz="48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4" name="文本框 15">
            <a:extLst>
              <a:ext uri="{FF2B5EF4-FFF2-40B4-BE49-F238E27FC236}">
                <a16:creationId xmlns:a16="http://schemas.microsoft.com/office/drawing/2014/main" id="{5BE30714-E384-D3FD-AE7E-00527024563F}"/>
              </a:ext>
            </a:extLst>
          </p:cNvPr>
          <p:cNvSpPr txBox="1"/>
          <p:nvPr/>
        </p:nvSpPr>
        <p:spPr>
          <a:xfrm>
            <a:off x="2204651" y="117326"/>
            <a:ext cx="3466334" cy="70788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b="1" dirty="0">
                <a:solidFill>
                  <a:srgbClr val="00206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TIẾT 1- </a:t>
            </a:r>
            <a:r>
              <a:rPr lang="en-US" altLang="zh-CN" sz="4000" b="1" dirty="0" err="1">
                <a:solidFill>
                  <a:srgbClr val="00206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Bài</a:t>
            </a:r>
            <a:r>
              <a:rPr lang="en-US" altLang="zh-CN" sz="4000" b="1" dirty="0">
                <a:solidFill>
                  <a:srgbClr val="00206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84"/>
                                        </p:tgtEl>
                                        <p:attrNameLst>
                                          <p:attrName>r</p:attrName>
                                        </p:attrNameLst>
                                      </p:cBhvr>
                                    </p:animRot>
                                    <p:animRot by="-240000">
                                      <p:cBhvr>
                                        <p:cTn id="7" dur="200" fill="hold">
                                          <p:stCondLst>
                                            <p:cond delay="200"/>
                                          </p:stCondLst>
                                        </p:cTn>
                                        <p:tgtEl>
                                          <p:spTgt spid="284"/>
                                        </p:tgtEl>
                                        <p:attrNameLst>
                                          <p:attrName>r</p:attrName>
                                        </p:attrNameLst>
                                      </p:cBhvr>
                                    </p:animRot>
                                    <p:animRot by="240000">
                                      <p:cBhvr>
                                        <p:cTn id="8" dur="200" fill="hold">
                                          <p:stCondLst>
                                            <p:cond delay="400"/>
                                          </p:stCondLst>
                                        </p:cTn>
                                        <p:tgtEl>
                                          <p:spTgt spid="284"/>
                                        </p:tgtEl>
                                        <p:attrNameLst>
                                          <p:attrName>r</p:attrName>
                                        </p:attrNameLst>
                                      </p:cBhvr>
                                    </p:animRot>
                                    <p:animRot by="-240000">
                                      <p:cBhvr>
                                        <p:cTn id="9" dur="200" fill="hold">
                                          <p:stCondLst>
                                            <p:cond delay="600"/>
                                          </p:stCondLst>
                                        </p:cTn>
                                        <p:tgtEl>
                                          <p:spTgt spid="284"/>
                                        </p:tgtEl>
                                        <p:attrNameLst>
                                          <p:attrName>r</p:attrName>
                                        </p:attrNameLst>
                                      </p:cBhvr>
                                    </p:animRot>
                                    <p:animRot by="120000">
                                      <p:cBhvr>
                                        <p:cTn id="10" dur="200" fill="hold">
                                          <p:stCondLst>
                                            <p:cond delay="800"/>
                                          </p:stCondLst>
                                        </p:cTn>
                                        <p:tgtEl>
                                          <p:spTgt spid="2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16" y="0"/>
            <a:ext cx="5105676" cy="4549009"/>
          </a:xfrm>
          <a:prstGeom prst="rect">
            <a:avLst/>
          </a:prstGeom>
        </p:spPr>
      </p:pic>
      <p:sp>
        <p:nvSpPr>
          <p:cNvPr id="5" name="Rectangle 4"/>
          <p:cNvSpPr/>
          <p:nvPr/>
        </p:nvSpPr>
        <p:spPr>
          <a:xfrm>
            <a:off x="5958430" y="371147"/>
            <a:ext cx="3062280" cy="4401205"/>
          </a:xfrm>
          <a:prstGeom prst="rect">
            <a:avLst/>
          </a:prstGeom>
        </p:spPr>
        <p:txBody>
          <a:bodyPr wrap="square">
            <a:spAutoFit/>
          </a:bodyPr>
          <a:lstStyle/>
          <a:p>
            <a:pPr algn="just"/>
            <a:r>
              <a:rPr lang="vi-VN" sz="2800" dirty="0">
                <a:latin typeface="+mj-lt"/>
              </a:rPr>
              <a:t>Theo em, trong các trường hợp 1 và 2, chủ thể nào đã vi phạm quy định của pháp luật về quyền tự do kinh doanh? Các hành vi vi phạm đó có thể dẫn đến những hậu quả gì? Vì sao?</a:t>
            </a:r>
            <a:endParaRPr lang="en-US" sz="2800" dirty="0">
              <a:latin typeface="+mj-lt"/>
            </a:endParaRPr>
          </a:p>
        </p:txBody>
      </p:sp>
      <p:sp>
        <p:nvSpPr>
          <p:cNvPr id="6" name="Rectangle 5"/>
          <p:cNvSpPr/>
          <p:nvPr/>
        </p:nvSpPr>
        <p:spPr>
          <a:xfrm>
            <a:off x="549020" y="4449186"/>
            <a:ext cx="3211135" cy="646331"/>
          </a:xfrm>
          <a:prstGeom prst="rect">
            <a:avLst/>
          </a:prstGeom>
        </p:spPr>
        <p:txBody>
          <a:bodyPr wrap="none">
            <a:spAutoFit/>
          </a:bodyPr>
          <a:lstStyle/>
          <a:p>
            <a:r>
              <a:rPr lang="en-US" sz="3600" b="1" dirty="0">
                <a:solidFill>
                  <a:srgbClr val="002060"/>
                </a:solidFill>
                <a:latin typeface="Times New Roman" panose="02020603050405020304" pitchFamily="18" charset="0"/>
                <a:cs typeface="Times New Roman" panose="02020603050405020304" pitchFamily="18" charset="0"/>
              </a:rPr>
              <a:t>HSHĐN 5 </a:t>
            </a:r>
            <a:r>
              <a:rPr lang="en-US" sz="3600" b="1" dirty="0" err="1">
                <a:solidFill>
                  <a:srgbClr val="002060"/>
                </a:solidFill>
                <a:latin typeface="Times New Roman" panose="02020603050405020304" pitchFamily="18" charset="0"/>
                <a:cs typeface="Times New Roman" panose="02020603050405020304" pitchFamily="18" charset="0"/>
              </a:rPr>
              <a:t>phút</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638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originals/6e/08/84/6e08842ac4bce6aebd954aa92002a15e.png"/>
          <p:cNvPicPr>
            <a:picLocks noChangeAspect="1" noChangeArrowheads="1"/>
          </p:cNvPicPr>
          <p:nvPr/>
        </p:nvPicPr>
        <p:blipFill rotWithShape="1">
          <a:blip r:embed="rId3">
            <a:extLst>
              <a:ext uri="{28A0092B-C50C-407E-A947-70E740481C1C}">
                <a14:useLocalDpi xmlns:a14="http://schemas.microsoft.com/office/drawing/2010/main" val="0"/>
              </a:ext>
            </a:extLst>
          </a:blip>
          <a:srcRect l="2447" t="42597" r="2578" b="33653"/>
          <a:stretch/>
        </p:blipFill>
        <p:spPr bwMode="auto">
          <a:xfrm>
            <a:off x="-117675" y="1"/>
            <a:ext cx="9174822"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2517" y="71918"/>
            <a:ext cx="4397662" cy="4708981"/>
          </a:xfrm>
          <a:prstGeom prst="rect">
            <a:avLst/>
          </a:prstGeom>
        </p:spPr>
        <p:txBody>
          <a:bodyPr wrap="square">
            <a:spAutoFit/>
          </a:bodyPr>
          <a:lstStyle/>
          <a:p>
            <a:pPr lvl="0" algn="just" eaLnBrk="0" fontAlgn="base" hangingPunct="0">
              <a:spcBef>
                <a:spcPct val="0"/>
              </a:spcBef>
              <a:spcAft>
                <a:spcPct val="0"/>
              </a:spcAft>
              <a:buClrTx/>
            </a:pPr>
            <a:r>
              <a:rPr lang="en-US" altLang="en-US" sz="2000" b="1" dirty="0" err="1">
                <a:latin typeface="Times New Roman" panose="02020603050405020304" pitchFamily="18" charset="0"/>
                <a:cs typeface="Times New Roman" panose="02020603050405020304" pitchFamily="18" charset="0"/>
              </a:rPr>
              <a:t>Trường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hợp</a:t>
            </a:r>
            <a:r>
              <a:rPr lang="en-US" altLang="en-US" sz="2000" b="1" dirty="0">
                <a:latin typeface="Times New Roman" panose="02020603050405020304" pitchFamily="18" charset="0"/>
                <a:cs typeface="Times New Roman" panose="02020603050405020304" pitchFamily="18" charset="0"/>
              </a:rPr>
              <a:t> 1. </a:t>
            </a:r>
            <a:r>
              <a:rPr lang="en-US" altLang="en-US" sz="2000" dirty="0" err="1">
                <a:latin typeface="Times New Roman" panose="02020603050405020304" pitchFamily="18" charset="0"/>
                <a:cs typeface="Times New Roman" panose="02020603050405020304" pitchFamily="18" charset="0"/>
              </a:rPr>
              <a:t>Anh</a:t>
            </a:r>
            <a:r>
              <a:rPr lang="en-US" altLang="en-US" sz="2000" dirty="0">
                <a:latin typeface="Times New Roman" panose="02020603050405020304" pitchFamily="18" charset="0"/>
                <a:cs typeface="Times New Roman" panose="02020603050405020304" pitchFamily="18" charset="0"/>
              </a:rPr>
              <a:t> T (29 </a:t>
            </a:r>
            <a:r>
              <a:rPr lang="en-US" altLang="en-US" sz="2000" dirty="0" err="1">
                <a:latin typeface="Times New Roman" panose="02020603050405020304" pitchFamily="18" charset="0"/>
                <a:cs typeface="Times New Roman" panose="02020603050405020304" pitchFamily="18" charset="0"/>
              </a:rPr>
              <a:t>tuổi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ý </a:t>
            </a:r>
            <a:r>
              <a:rPr lang="en-US" altLang="en-US" sz="2000" dirty="0" err="1">
                <a:latin typeface="Times New Roman" panose="02020603050405020304" pitchFamily="18" charset="0"/>
                <a:cs typeface="Times New Roman" panose="02020603050405020304" pitchFamily="18" charset="0"/>
              </a:rPr>
              <a:t>định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buôn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bán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loại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thực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phẩm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chức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năng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thuốc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tân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dược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giả</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để</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kiếm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Thông</a:t>
            </a:r>
            <a:r>
              <a:rPr lang="en-US" altLang="en-US" sz="2000" dirty="0">
                <a:latin typeface="Times New Roman" panose="02020603050405020304" pitchFamily="18" charset="0"/>
                <a:cs typeface="Times New Roman" panose="02020603050405020304" pitchFamily="18" charset="0"/>
              </a:rPr>
              <a:t> qua </a:t>
            </a:r>
            <a:r>
              <a:rPr lang="en-US" altLang="en-US" sz="2000" dirty="0" err="1">
                <a:latin typeface="Times New Roman" panose="02020603050405020304" pitchFamily="18" charset="0"/>
                <a:cs typeface="Times New Roman" panose="02020603050405020304" pitchFamily="18" charset="0"/>
              </a:rPr>
              <a:t>mạng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xã</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hội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anh</a:t>
            </a:r>
            <a:r>
              <a:rPr lang="en-US" altLang="en-US" sz="2000" dirty="0">
                <a:latin typeface="Times New Roman" panose="02020603050405020304" pitchFamily="18" charset="0"/>
                <a:cs typeface="Times New Roman" panose="02020603050405020304" pitchFamily="18" charset="0"/>
              </a:rPr>
              <a:t> T </a:t>
            </a:r>
            <a:r>
              <a:rPr lang="en-US" altLang="en-US" sz="2000" dirty="0" err="1">
                <a:latin typeface="Times New Roman" panose="02020603050405020304" pitchFamily="18" charset="0"/>
                <a:cs typeface="Times New Roman" panose="02020603050405020304" pitchFamily="18" charset="0"/>
              </a:rPr>
              <a:t>đặt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ông</a:t>
            </a:r>
            <a:r>
              <a:rPr lang="en-US" altLang="en-US" sz="2000" dirty="0">
                <a:latin typeface="Times New Roman" panose="02020603050405020304" pitchFamily="18" charset="0"/>
                <a:cs typeface="Times New Roman" panose="02020603050405020304" pitchFamily="18" charset="0"/>
              </a:rPr>
              <a:t> A </a:t>
            </a:r>
            <a:r>
              <a:rPr lang="en-US" altLang="en-US" sz="2000" dirty="0" err="1">
                <a:latin typeface="Times New Roman" panose="02020603050405020304" pitchFamily="18" charset="0"/>
                <a:cs typeface="Times New Roman" panose="02020603050405020304" pitchFamily="18" charset="0"/>
              </a:rPr>
              <a:t>sản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xuất</a:t>
            </a:r>
            <a:r>
              <a:rPr lang="en-US" altLang="en-US" sz="2000" dirty="0">
                <a:latin typeface="Times New Roman" panose="02020603050405020304" pitchFamily="18" charset="0"/>
                <a:cs typeface="Times New Roman" panose="02020603050405020304" pitchFamily="18" charset="0"/>
              </a:rPr>
              <a:t> 2.500 </a:t>
            </a:r>
            <a:r>
              <a:rPr lang="en-US" altLang="en-US" sz="2000" dirty="0" err="1">
                <a:latin typeface="Times New Roman" panose="02020603050405020304" pitchFamily="18" charset="0"/>
                <a:cs typeface="Times New Roman" panose="02020603050405020304" pitchFamily="18" charset="0"/>
              </a:rPr>
              <a:t>hộp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nhựa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nhãn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mỗi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hộp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chứa</a:t>
            </a:r>
            <a:r>
              <a:rPr lang="en-US" altLang="en-US" sz="2000" dirty="0">
                <a:latin typeface="Times New Roman" panose="02020603050405020304" pitchFamily="18" charset="0"/>
                <a:cs typeface="Times New Roman" panose="02020603050405020304" pitchFamily="18" charset="0"/>
              </a:rPr>
              <a:t> 60 </a:t>
            </a:r>
            <a:r>
              <a:rPr lang="en-US" altLang="en-US" sz="2000" dirty="0" err="1">
                <a:latin typeface="Times New Roman" panose="02020603050405020304" pitchFamily="18" charset="0"/>
                <a:cs typeface="Times New Roman" panose="02020603050405020304" pitchFamily="18" charset="0"/>
              </a:rPr>
              <a:t>viên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nang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thảo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dược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đặt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anh</a:t>
            </a:r>
            <a:r>
              <a:rPr lang="en-US" altLang="en-US" sz="2000" dirty="0">
                <a:latin typeface="Times New Roman" panose="02020603050405020304" pitchFamily="18" charset="0"/>
                <a:cs typeface="Times New Roman" panose="02020603050405020304" pitchFamily="18" charset="0"/>
              </a:rPr>
              <a:t> H </a:t>
            </a:r>
            <a:r>
              <a:rPr lang="en-US" altLang="en-US" sz="2000" dirty="0" err="1">
                <a:latin typeface="Times New Roman" panose="02020603050405020304" pitchFamily="18" charset="0"/>
                <a:cs typeface="Times New Roman" panose="02020603050405020304" pitchFamily="18" charset="0"/>
              </a:rPr>
              <a:t>sản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xuất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lượng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lớn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vỏ</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hộp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giấy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nhãn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tờ</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hướng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dẫn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sử</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dụng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thuốc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sao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chép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từ</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sản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phẩm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nhãn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hiệu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nổi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tiếng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thế</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Sau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anh</a:t>
            </a:r>
            <a:r>
              <a:rPr lang="en-US" altLang="en-US" sz="2000" dirty="0">
                <a:latin typeface="Times New Roman" panose="02020603050405020304" pitchFamily="18" charset="0"/>
                <a:cs typeface="Times New Roman" panose="02020603050405020304" pitchFamily="18" charset="0"/>
              </a:rPr>
              <a:t> T </a:t>
            </a:r>
            <a:r>
              <a:rPr lang="en-US" altLang="en-US" sz="2000" dirty="0" err="1">
                <a:latin typeface="Times New Roman" panose="02020603050405020304" pitchFamily="18" charset="0"/>
                <a:cs typeface="Times New Roman" panose="02020603050405020304" pitchFamily="18" charset="0"/>
              </a:rPr>
              <a:t>cùng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vợ</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dán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loại</a:t>
            </a:r>
            <a:r>
              <a:rPr lang="en-US" altLang="en-US" sz="2000" dirty="0">
                <a:latin typeface="Times New Roman" panose="02020603050405020304" pitchFamily="18" charset="0"/>
                <a:cs typeface="Times New Roman" panose="02020603050405020304" pitchFamily="18" charset="0"/>
              </a:rPr>
              <a:t> tem, </a:t>
            </a:r>
            <a:r>
              <a:rPr lang="en-US" altLang="en-US" sz="2000" dirty="0" err="1">
                <a:latin typeface="Times New Roman" panose="02020603050405020304" pitchFamily="18" charset="0"/>
                <a:cs typeface="Times New Roman" panose="02020603050405020304" pitchFamily="18" charset="0"/>
              </a:rPr>
              <a:t>nhãn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hộp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nhựa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chứa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viên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nang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rồi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đóng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hộp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dán</a:t>
            </a:r>
            <a:r>
              <a:rPr lang="en-US" altLang="en-US" sz="2000" dirty="0">
                <a:latin typeface="Times New Roman" panose="02020603050405020304" pitchFamily="18" charset="0"/>
                <a:cs typeface="Times New Roman" panose="02020603050405020304" pitchFamily="18" charset="0"/>
              </a:rPr>
              <a:t> tem </a:t>
            </a:r>
            <a:r>
              <a:rPr lang="en-US" altLang="en-US" sz="2000" dirty="0" err="1">
                <a:latin typeface="Times New Roman" panose="02020603050405020304" pitchFamily="18" charset="0"/>
                <a:cs typeface="Times New Roman" panose="02020603050405020304" pitchFamily="18" charset="0"/>
              </a:rPr>
              <a:t>chống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hàng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giả</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nắp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hộp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dùng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nhiều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kênh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bán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hàng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để</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bán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thị</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trường</a:t>
            </a:r>
            <a:r>
              <a:rPr lang="en-US" altLang="en-US" sz="2000" dirty="0">
                <a:latin typeface="Times New Roman" panose="02020603050405020304" pitchFamily="18" charset="0"/>
                <a:cs typeface="Times New Roman" panose="02020603050405020304" pitchFamily="18" charset="0"/>
              </a:rPr>
              <a:t>.</a:t>
            </a:r>
            <a:endParaRPr lang="en-US" altLang="en-US" sz="1100"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4591652" y="0"/>
            <a:ext cx="4465495" cy="5047536"/>
          </a:xfrm>
          <a:prstGeom prst="rect">
            <a:avLst/>
          </a:prstGeom>
        </p:spPr>
        <p:txBody>
          <a:bodyPr wrap="square">
            <a:spAutoFit/>
          </a:bodyPr>
          <a:lstStyle/>
          <a:p>
            <a:pPr lvl="0" algn="just" eaLnBrk="0" fontAlgn="base" hangingPunct="0">
              <a:spcBef>
                <a:spcPct val="0"/>
              </a:spcBef>
              <a:spcAft>
                <a:spcPct val="0"/>
              </a:spcAft>
              <a:buClrTx/>
            </a:pPr>
            <a:r>
              <a:rPr lang="en-US" altLang="en-US" sz="2300" b="1" dirty="0" err="1">
                <a:latin typeface="Times New Roman" panose="02020603050405020304" pitchFamily="18" charset="0"/>
                <a:cs typeface="Times New Roman" panose="02020603050405020304" pitchFamily="18" charset="0"/>
              </a:rPr>
              <a:t>Trường</a:t>
            </a:r>
            <a:r>
              <a:rPr lang="en-US" altLang="en-US" sz="2300" b="1" dirty="0">
                <a:latin typeface="Times New Roman" panose="02020603050405020304" pitchFamily="18" charset="0"/>
                <a:cs typeface="Times New Roman" panose="02020603050405020304" pitchFamily="18" charset="0"/>
              </a:rPr>
              <a:t> </a:t>
            </a:r>
            <a:r>
              <a:rPr lang="en-US" altLang="en-US" sz="2300" b="1" dirty="0" err="1">
                <a:latin typeface="Times New Roman" panose="02020603050405020304" pitchFamily="18" charset="0"/>
                <a:cs typeface="Times New Roman" panose="02020603050405020304" pitchFamily="18" charset="0"/>
              </a:rPr>
              <a:t>hợp</a:t>
            </a:r>
            <a:r>
              <a:rPr lang="en-US" altLang="en-US" sz="2300" b="1" dirty="0">
                <a:latin typeface="Times New Roman" panose="02020603050405020304" pitchFamily="18" charset="0"/>
                <a:cs typeface="Times New Roman" panose="02020603050405020304" pitchFamily="18" charset="0"/>
              </a:rPr>
              <a:t> 2. </a:t>
            </a:r>
            <a:r>
              <a:rPr lang="en-US" altLang="en-US" sz="2300" dirty="0" err="1">
                <a:latin typeface="Times New Roman" panose="02020603050405020304" pitchFamily="18" charset="0"/>
                <a:cs typeface="Times New Roman" panose="02020603050405020304" pitchFamily="18" charset="0"/>
              </a:rPr>
              <a:t>Nhận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thấy</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lợi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nhuận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từ</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việc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mua</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bán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pháo</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nổ</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nên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anh</a:t>
            </a:r>
            <a:r>
              <a:rPr lang="en-US" altLang="en-US" sz="2300" dirty="0">
                <a:latin typeface="Times New Roman" panose="02020603050405020304" pitchFamily="18" charset="0"/>
                <a:cs typeface="Times New Roman" panose="02020603050405020304" pitchFamily="18" charset="0"/>
              </a:rPr>
              <a:t> B (25 </a:t>
            </a:r>
            <a:r>
              <a:rPr lang="en-US" altLang="en-US" sz="2300" dirty="0" err="1">
                <a:latin typeface="Times New Roman" panose="02020603050405020304" pitchFamily="18" charset="0"/>
                <a:cs typeface="Times New Roman" panose="02020603050405020304" pitchFamily="18" charset="0"/>
              </a:rPr>
              <a:t>tuổi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và</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anh</a:t>
            </a:r>
            <a:r>
              <a:rPr lang="en-US" altLang="en-US" sz="2300" dirty="0">
                <a:latin typeface="Times New Roman" panose="02020603050405020304" pitchFamily="18" charset="0"/>
                <a:cs typeface="Times New Roman" panose="02020603050405020304" pitchFamily="18" charset="0"/>
              </a:rPr>
              <a:t> C (31 </a:t>
            </a:r>
            <a:r>
              <a:rPr lang="en-US" altLang="en-US" sz="2300" dirty="0" err="1">
                <a:latin typeface="Times New Roman" panose="02020603050405020304" pitchFamily="18" charset="0"/>
                <a:cs typeface="Times New Roman" panose="02020603050405020304" pitchFamily="18" charset="0"/>
              </a:rPr>
              <a:t>tuổi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đã</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bàn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nhau</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mua</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nguyên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liệu</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phương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tiện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về</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sản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xuất</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pháo</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hoa</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nổ</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tại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nhà</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rồi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bán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kiếm</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lời</a:t>
            </a:r>
            <a:r>
              <a:rPr lang="en-US" altLang="en-US" sz="2300" dirty="0">
                <a:latin typeface="Times New Roman" panose="02020603050405020304" pitchFamily="18" charset="0"/>
                <a:cs typeface="Times New Roman" panose="02020603050405020304" pitchFamily="18" charset="0"/>
              </a:rPr>
              <a:t>. Hai </a:t>
            </a:r>
            <a:r>
              <a:rPr lang="en-US" altLang="en-US" sz="2300" dirty="0" err="1">
                <a:latin typeface="Times New Roman" panose="02020603050405020304" pitchFamily="18" charset="0"/>
                <a:cs typeface="Times New Roman" panose="02020603050405020304" pitchFamily="18" charset="0"/>
              </a:rPr>
              <a:t>người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đặt</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mua</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nguyên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liệu</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phương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tiện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trên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mạng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sau</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đó</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liên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tục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thử</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nghiệm</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đến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khi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thành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công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thì</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sản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xuất</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hàng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loạt</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rồi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tìm</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cách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bán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ra</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ngoài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thị</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trường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Chỉ</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trong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vòng</a:t>
            </a:r>
            <a:r>
              <a:rPr lang="en-US" altLang="en-US" sz="2300" dirty="0">
                <a:latin typeface="Times New Roman" panose="02020603050405020304" pitchFamily="18" charset="0"/>
                <a:cs typeface="Times New Roman" panose="02020603050405020304" pitchFamily="18" charset="0"/>
              </a:rPr>
              <a:t> 3 </a:t>
            </a:r>
            <a:r>
              <a:rPr lang="en-US" altLang="en-US" sz="2300" dirty="0" err="1">
                <a:latin typeface="Times New Roman" panose="02020603050405020304" pitchFamily="18" charset="0"/>
                <a:cs typeface="Times New Roman" panose="02020603050405020304" pitchFamily="18" charset="0"/>
              </a:rPr>
              <a:t>tháng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anh</a:t>
            </a:r>
            <a:r>
              <a:rPr lang="en-US" altLang="en-US" sz="2300" dirty="0">
                <a:latin typeface="Times New Roman" panose="02020603050405020304" pitchFamily="18" charset="0"/>
                <a:cs typeface="Times New Roman" panose="02020603050405020304" pitchFamily="18" charset="0"/>
              </a:rPr>
              <a:t> B </a:t>
            </a:r>
            <a:r>
              <a:rPr lang="en-US" altLang="en-US" sz="2300" dirty="0" err="1">
                <a:latin typeface="Times New Roman" panose="02020603050405020304" pitchFamily="18" charset="0"/>
                <a:cs typeface="Times New Roman" panose="02020603050405020304" pitchFamily="18" charset="0"/>
              </a:rPr>
              <a:t>và</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anh</a:t>
            </a:r>
            <a:r>
              <a:rPr lang="en-US" altLang="en-US" sz="2300" dirty="0">
                <a:latin typeface="Times New Roman" panose="02020603050405020304" pitchFamily="18" charset="0"/>
                <a:cs typeface="Times New Roman" panose="02020603050405020304" pitchFamily="18" charset="0"/>
              </a:rPr>
              <a:t> C </a:t>
            </a:r>
            <a:r>
              <a:rPr lang="en-US" altLang="en-US" sz="2300" dirty="0" err="1">
                <a:latin typeface="Times New Roman" panose="02020603050405020304" pitchFamily="18" charset="0"/>
                <a:cs typeface="Times New Roman" panose="02020603050405020304" pitchFamily="18" charset="0"/>
              </a:rPr>
              <a:t>đã</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sản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xuất</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được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hơn</a:t>
            </a:r>
            <a:r>
              <a:rPr lang="en-US" altLang="en-US" sz="2300" dirty="0">
                <a:latin typeface="Times New Roman" panose="02020603050405020304" pitchFamily="18" charset="0"/>
                <a:cs typeface="Times New Roman" panose="02020603050405020304" pitchFamily="18" charset="0"/>
              </a:rPr>
              <a:t> 1 </a:t>
            </a:r>
            <a:r>
              <a:rPr lang="en-US" altLang="en-US" sz="2300" dirty="0" err="1">
                <a:latin typeface="Times New Roman" panose="02020603050405020304" pitchFamily="18" charset="0"/>
                <a:cs typeface="Times New Roman" panose="02020603050405020304" pitchFamily="18" charset="0"/>
              </a:rPr>
              <a:t>tấn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pháo</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nổ</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thành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phẩm</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mang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bán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và</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thu</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về</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một</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khoản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tiền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lớn</a:t>
            </a:r>
            <a:r>
              <a:rPr lang="en-US" altLang="en-US" sz="2300" dirty="0">
                <a:latin typeface="Times New Roman" panose="02020603050405020304" pitchFamily="18" charset="0"/>
                <a:cs typeface="Times New Roman" panose="02020603050405020304" pitchFamily="18" charset="0"/>
              </a:rPr>
              <a:t>.</a:t>
            </a:r>
            <a:endParaRPr lang="en-US" altLang="en-US" sz="23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0251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AFF614-EF37-39EC-1575-B67C892A78B7}"/>
              </a:ext>
            </a:extLst>
          </p:cNvPr>
          <p:cNvSpPr txBox="1"/>
          <p:nvPr/>
        </p:nvSpPr>
        <p:spPr>
          <a:xfrm>
            <a:off x="0" y="801384"/>
            <a:ext cx="6322686" cy="4188381"/>
          </a:xfrm>
          <a:prstGeom prst="round2DiagRect">
            <a:avLst/>
          </a:prstGeom>
          <a:solidFill>
            <a:schemeClr val="accent5"/>
          </a:solidFill>
          <a:ln w="38100">
            <a:solidFill>
              <a:schemeClr val="accent4"/>
            </a:solidFill>
          </a:ln>
          <a:effectLst>
            <a:glow rad="139700">
              <a:schemeClr val="accent1">
                <a:satMod val="175000"/>
                <a:alpha val="40000"/>
              </a:schemeClr>
            </a:glow>
          </a:effectLst>
        </p:spPr>
        <p:txBody>
          <a:bodyPr wrap="square" rtlCol="0">
            <a:spAutoFit/>
          </a:bodyPr>
          <a:lstStyle/>
          <a:p>
            <a:pPr algn="just"/>
            <a:r>
              <a:rPr lang="vi-VN" sz="2400" dirty="0">
                <a:solidFill>
                  <a:schemeClr val="bg1"/>
                </a:solidFill>
                <a:latin typeface="+mj-lt"/>
              </a:rPr>
              <a:t>+ Anh T đã có hành vi vi phạm pháp luật về quyền tự do kinh doanh, khi anh đã thực hiện việc buôn bán thuốc tân dược giả.</a:t>
            </a:r>
          </a:p>
          <a:p>
            <a:pPr algn="just"/>
            <a:r>
              <a:rPr lang="vi-VN" sz="2400" dirty="0">
                <a:solidFill>
                  <a:schemeClr val="bg1"/>
                </a:solidFill>
                <a:latin typeface="+mj-lt"/>
              </a:rPr>
              <a:t>+ </a:t>
            </a:r>
            <a:r>
              <a:rPr lang="vi-VN" sz="2400" b="1" dirty="0">
                <a:solidFill>
                  <a:schemeClr val="bg1"/>
                </a:solidFill>
                <a:latin typeface="+mj-lt"/>
              </a:rPr>
              <a:t>Hậu quả: </a:t>
            </a:r>
            <a:r>
              <a:rPr lang="vi-VN" sz="2400" dirty="0">
                <a:solidFill>
                  <a:schemeClr val="bg1"/>
                </a:solidFill>
                <a:latin typeface="+mj-lt"/>
              </a:rPr>
              <a:t>anh T có thể bị xử lí hình sự vì hành vi sản xuất, buôn bán hàng giả là một tội danh được quy định trong Bộ luật hình sự năm 2015 sửa đổi, bổ sung 2017 với mức phạt tù cao nhất là 15 năm tù; mặt khác, hành vi của anh T cũng gây ảnh hưởng xấu đến sức khỏe của người tiêu dùng.</a:t>
            </a:r>
          </a:p>
        </p:txBody>
      </p:sp>
      <p:sp>
        <p:nvSpPr>
          <p:cNvPr id="2" name="AutoShape 2" descr="Gửi thuốc tây đi Đức giá rẻ, uy tín, nhanh chóng | Athena Logist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6322686" y="2856416"/>
            <a:ext cx="2924056" cy="2323184"/>
          </a:xfrm>
          <a:prstGeom prst="ellipse">
            <a:avLst/>
          </a:prstGeom>
          <a:ln>
            <a:noFill/>
          </a:ln>
          <a:effectLst>
            <a:softEdge rad="112500"/>
          </a:effectLst>
        </p:spPr>
      </p:pic>
      <p:sp>
        <p:nvSpPr>
          <p:cNvPr id="9" name="Rectangle 8"/>
          <p:cNvSpPr/>
          <p:nvPr/>
        </p:nvSpPr>
        <p:spPr>
          <a:xfrm>
            <a:off x="2631871" y="26774"/>
            <a:ext cx="3044423" cy="584775"/>
          </a:xfrm>
          <a:prstGeom prst="rect">
            <a:avLst/>
          </a:prstGeom>
        </p:spPr>
        <p:txBody>
          <a:bodyPr wrap="none">
            <a:spAutoFit/>
          </a:bodyPr>
          <a:lstStyle/>
          <a:p>
            <a:r>
              <a:rPr lang="vi-VN" sz="3200" b="1" dirty="0">
                <a:latin typeface="Open Sans"/>
              </a:rPr>
              <a:t>Trường hợp 1.</a:t>
            </a:r>
            <a:endParaRPr lang="en-US" sz="3200" dirty="0"/>
          </a:p>
        </p:txBody>
      </p:sp>
      <p:pic>
        <p:nvPicPr>
          <p:cNvPr id="11270" name="Picture 6" descr="BẠN CÓ BIẾT UỐNG THUỐC TÂY NHIỀU BỊ NÓ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6505" y="119999"/>
            <a:ext cx="2736417" cy="27364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2313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a:extLst>
            <a:ext uri="{FF2B5EF4-FFF2-40B4-BE49-F238E27FC236}">
              <a16:creationId xmlns:a16="http://schemas.microsoft.com/office/drawing/2014/main" id="{EEC0558E-D3B8-438D-2DD2-22D7011B050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E7D8689-A731-7334-E5AB-7CBA78045E23}"/>
              </a:ext>
            </a:extLst>
          </p:cNvPr>
          <p:cNvSpPr txBox="1"/>
          <p:nvPr/>
        </p:nvSpPr>
        <p:spPr>
          <a:xfrm>
            <a:off x="133564" y="739146"/>
            <a:ext cx="6010382" cy="3779758"/>
          </a:xfrm>
          <a:prstGeom prst="round2DiagRect">
            <a:avLst/>
          </a:prstGeom>
          <a:solidFill>
            <a:schemeClr val="accent2">
              <a:lumMod val="40000"/>
              <a:lumOff val="60000"/>
            </a:schemeClr>
          </a:solidFill>
          <a:ln w="38100">
            <a:solidFill>
              <a:schemeClr val="accent4"/>
            </a:solidFill>
          </a:ln>
          <a:effectLst>
            <a:glow rad="139700">
              <a:schemeClr val="accent1">
                <a:satMod val="175000"/>
                <a:alpha val="40000"/>
              </a:schemeClr>
            </a:glow>
          </a:effectLst>
        </p:spPr>
        <p:txBody>
          <a:bodyPr wrap="square" rtlCol="0">
            <a:spAutoFit/>
          </a:bodyPr>
          <a:lstStyle/>
          <a:p>
            <a:pPr algn="just"/>
            <a:r>
              <a:rPr lang="vi-VN" sz="2400" dirty="0">
                <a:latin typeface="+mj-lt"/>
              </a:rPr>
              <a:t>+ Anh B và anh C có hành vi sản xuất, buôn bán các mặt hàng nhà nước cấm kinh doanh (cụ thể là mặt hàng pháo nổ).</a:t>
            </a:r>
          </a:p>
          <a:p>
            <a:pPr algn="just"/>
            <a:r>
              <a:rPr lang="vi-VN" sz="2400" b="1" dirty="0">
                <a:latin typeface="+mj-lt"/>
              </a:rPr>
              <a:t>+ Hậu quả: </a:t>
            </a:r>
            <a:r>
              <a:rPr lang="vi-VN" sz="2400" dirty="0">
                <a:latin typeface="+mj-lt"/>
              </a:rPr>
              <a:t>anh B và anh C có thể bị truy cứu trách nhiệm hình sự với mức phạt cao nhất lên đến 15 năm tù (Điều 191 – Bộ luật Hình sự 2015); mặt khác, hành vi của anh B và C cũng gây nguy hiểm đến tính mạng của mọi người xung quanh.</a:t>
            </a:r>
          </a:p>
        </p:txBody>
      </p:sp>
      <p:pic>
        <p:nvPicPr>
          <p:cNvPr id="13" name="Picture 12">
            <a:extLst>
              <a:ext uri="{FF2B5EF4-FFF2-40B4-BE49-F238E27FC236}">
                <a16:creationId xmlns:a16="http://schemas.microsoft.com/office/drawing/2014/main" id="{32E21E78-63EE-4A35-7D80-44FAB33B127B}"/>
              </a:ext>
            </a:extLst>
          </p:cNvPr>
          <p:cNvPicPr>
            <a:picLocks noChangeAspect="1"/>
          </p:cNvPicPr>
          <p:nvPr/>
        </p:nvPicPr>
        <p:blipFill>
          <a:blip r:embed="rId4"/>
          <a:stretch>
            <a:fillRect/>
          </a:stretch>
        </p:blipFill>
        <p:spPr>
          <a:xfrm>
            <a:off x="7335422" y="3604986"/>
            <a:ext cx="1538514" cy="1538514"/>
          </a:xfrm>
          <a:prstGeom prst="rect">
            <a:avLst/>
          </a:prstGeom>
        </p:spPr>
      </p:pic>
      <p:pic>
        <p:nvPicPr>
          <p:cNvPr id="13314" name="Picture 2" descr="Tàng trữ, sử dụng khối lượng pháo nổ bao nhiêu sẽ bị truy cứu trách nhiệm  hình sự? Mức xử lý như thế nà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5865" y="0"/>
            <a:ext cx="2928135" cy="19520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388011" y="-101797"/>
            <a:ext cx="2744662" cy="742511"/>
          </a:xfrm>
          <a:prstGeom prst="rect">
            <a:avLst/>
          </a:prstGeom>
        </p:spPr>
        <p:txBody>
          <a:bodyPr wrap="none">
            <a:spAutoFit/>
          </a:bodyPr>
          <a:lstStyle/>
          <a:p>
            <a:pPr algn="just">
              <a:lnSpc>
                <a:spcPct val="150000"/>
              </a:lnSpc>
            </a:pPr>
            <a:r>
              <a:rPr lang="vi-VN" sz="3200" b="1" dirty="0">
                <a:latin typeface="+mj-lt"/>
              </a:rPr>
              <a:t>Trường hợp 2.</a:t>
            </a:r>
          </a:p>
        </p:txBody>
      </p:sp>
    </p:spTree>
    <p:extLst>
      <p:ext uri="{BB962C8B-B14F-4D97-AF65-F5344CB8AC3E}">
        <p14:creationId xmlns:p14="http://schemas.microsoft.com/office/powerpoint/2010/main" val="10241656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753584A-82CE-069F-7C80-1AC80810A194}"/>
              </a:ext>
            </a:extLst>
          </p:cNvPr>
          <p:cNvSpPr txBox="1"/>
          <p:nvPr/>
        </p:nvSpPr>
        <p:spPr>
          <a:xfrm>
            <a:off x="841353" y="696465"/>
            <a:ext cx="8035519" cy="707886"/>
          </a:xfrm>
          <a:prstGeom prst="rect">
            <a:avLst/>
          </a:prstGeom>
          <a:solidFill>
            <a:schemeClr val="bg2">
              <a:lumMod val="20000"/>
              <a:lumOff val="80000"/>
            </a:schemeClr>
          </a:solidFill>
          <a:ln w="19050">
            <a:solidFill>
              <a:schemeClr val="bg2"/>
            </a:solidFill>
            <a:prstDash val="sysDash"/>
          </a:ln>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Những quy định cơ bản của pháp luật về quyền tự do kinh doanh và nghĩa vụ </a:t>
            </a:r>
            <a:r>
              <a:rPr kumimoji="0" lang="en-US" sz="2000" b="0" i="0" u="none" strike="noStrike" kern="0" cap="none" spc="0" normalizeH="0" baseline="0" noProof="0" dirty="0" err="1">
                <a:ln>
                  <a:noFill/>
                </a:ln>
                <a:solidFill>
                  <a:srgbClr val="000000"/>
                </a:solidFill>
                <a:effectLst/>
                <a:uLnTx/>
                <a:uFillTx/>
                <a:latin typeface="Calibri Light" panose="020F0302020204030204"/>
                <a:cs typeface="Arial"/>
                <a:sym typeface="Arial"/>
              </a:rPr>
              <a:t>nộp</a:t>
            </a:r>
            <a:r>
              <a:rPr kumimoji="0" lang="vi-VN" sz="20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thuế: </a:t>
            </a:r>
            <a:endParaRPr kumimoji="0" lang="en-US" sz="2000" b="0" i="0" u="none" strike="noStrike" kern="0" cap="none" spc="0" normalizeH="0" baseline="0" noProof="0" dirty="0">
              <a:ln>
                <a:noFill/>
              </a:ln>
              <a:solidFill>
                <a:srgbClr val="000000"/>
              </a:solidFill>
              <a:effectLst/>
              <a:uLnTx/>
              <a:uFillTx/>
              <a:latin typeface="Calibri Light" panose="020F0302020204030204"/>
              <a:cs typeface="Arial"/>
              <a:sym typeface="Arial"/>
            </a:endParaRPr>
          </a:p>
        </p:txBody>
      </p:sp>
      <p:sp>
        <p:nvSpPr>
          <p:cNvPr id="14" name="TextBox 13">
            <a:extLst>
              <a:ext uri="{FF2B5EF4-FFF2-40B4-BE49-F238E27FC236}">
                <a16:creationId xmlns:a16="http://schemas.microsoft.com/office/drawing/2014/main" id="{901893D3-13F7-F0A2-7889-6C1E2DECCFEC}"/>
              </a:ext>
            </a:extLst>
          </p:cNvPr>
          <p:cNvSpPr txBox="1"/>
          <p:nvPr/>
        </p:nvSpPr>
        <p:spPr>
          <a:xfrm>
            <a:off x="841353" y="1548964"/>
            <a:ext cx="8127986" cy="2862322"/>
          </a:xfrm>
          <a:prstGeom prst="rect">
            <a:avLst/>
          </a:prstGeom>
          <a:solidFill>
            <a:srgbClr val="E0EEF2"/>
          </a:solidFill>
          <a:ln w="19050">
            <a:solidFill>
              <a:schemeClr val="bg2"/>
            </a:solidFill>
            <a:prstDash val="sysDash"/>
          </a:ln>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Quyền và nghĩa vụ của công dân về tự do kinh doanh:</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Quyền: tự do kinh doanh trong những ngành, nghề mà pháp luật không cấm; lựa chọn hình thức, quy mô kinh doanh; quyền tự chủ kinh doanh (vốn, thị trường, khách hàng, lĩnh vực đầu tư, kinh doanh,…).</a:t>
            </a:r>
            <a:endParaRPr kumimoji="0" lang="en-US" sz="2000" b="0" i="0" u="none" strike="noStrike" kern="0" cap="none" spc="0" normalizeH="0" baseline="0" noProof="0" dirty="0">
              <a:ln>
                <a:noFill/>
              </a:ln>
              <a:solidFill>
                <a:srgbClr val="000000"/>
              </a:solidFill>
              <a:effectLst/>
              <a:uLnTx/>
              <a:uFillTx/>
              <a:latin typeface="Calibri Light" panose="020F0302020204030204"/>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 Nghĩa vụ: tuân thủ quy định của pháp luật về kinh doanh; đảm bảo quyền,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lợi ích hợp pháp của người lao động trong doanh nghiệp và người tiêu dùng;</a:t>
            </a:r>
            <a:r>
              <a:rPr kumimoji="0" lang="en-US" sz="2000" b="0" i="0" u="none" strike="noStrike" kern="0" cap="none" spc="0" normalizeH="0" baseline="0" noProof="0" dirty="0">
                <a:ln>
                  <a:noFill/>
                </a:ln>
                <a:solidFill>
                  <a:srgbClr val="000000"/>
                </a:solidFill>
                <a:effectLst/>
                <a:uLnTx/>
                <a:uFillTx/>
                <a:latin typeface="Calibri Light" panose="020F0302020204030204"/>
                <a:cs typeface="Arial"/>
                <a:sym typeface="Arial"/>
              </a:rPr>
              <a:t> </a:t>
            </a:r>
            <a:r>
              <a:rPr kumimoji="0" lang="vi-VN" sz="20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tuân thủ các quy định khác của pháp luật về bảo vệ môi trường, an sinh xã hội.</a:t>
            </a:r>
          </a:p>
        </p:txBody>
      </p:sp>
      <p:sp>
        <p:nvSpPr>
          <p:cNvPr id="15" name="TextBox 77">
            <a:extLst>
              <a:ext uri="{FF2B5EF4-FFF2-40B4-BE49-F238E27FC236}">
                <a16:creationId xmlns:a16="http://schemas.microsoft.com/office/drawing/2014/main" id="{B9A3BA6B-1EB7-F868-8ACA-81C86C3D3A23}"/>
              </a:ext>
            </a:extLst>
          </p:cNvPr>
          <p:cNvSpPr txBox="1"/>
          <p:nvPr/>
        </p:nvSpPr>
        <p:spPr>
          <a:xfrm>
            <a:off x="3036013" y="0"/>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w="22225">
                  <a:solidFill>
                    <a:srgbClr val="E7E6E6"/>
                  </a:solidFill>
                  <a:prstDash val="solid"/>
                </a:ln>
                <a:solidFill>
                  <a:prstClr val="black">
                    <a:lumMod val="95000"/>
                  </a:prstClr>
                </a:solidFill>
                <a:effectLst>
                  <a:glow rad="139700">
                    <a:srgbClr val="4472C4">
                      <a:satMod val="175000"/>
                      <a:alpha val="40000"/>
                    </a:srgbClr>
                  </a:glow>
                </a:effectLst>
                <a:uLnTx/>
                <a:uFillTx/>
                <a:latin typeface="Times New Roman" panose="02020603050405020304" pitchFamily="18" charset="0"/>
                <a:cs typeface="Times New Roman" panose="02020603050405020304" pitchFamily="18" charset="0"/>
                <a:sym typeface="Arial"/>
              </a:rPr>
              <a:t>TỔNG KẾT</a:t>
            </a:r>
          </a:p>
        </p:txBody>
      </p:sp>
      <p:pic>
        <p:nvPicPr>
          <p:cNvPr id="16" name="Picture 15">
            <a:extLst>
              <a:ext uri="{FF2B5EF4-FFF2-40B4-BE49-F238E27FC236}">
                <a16:creationId xmlns:a16="http://schemas.microsoft.com/office/drawing/2014/main" id="{29AADAE2-579E-51E2-8D8E-5A29B5D302B3}"/>
              </a:ext>
            </a:extLst>
          </p:cNvPr>
          <p:cNvPicPr>
            <a:picLocks noChangeAspect="1"/>
          </p:cNvPicPr>
          <p:nvPr/>
        </p:nvPicPr>
        <p:blipFill>
          <a:blip r:embed="rId4"/>
          <a:stretch>
            <a:fillRect/>
          </a:stretch>
        </p:blipFill>
        <p:spPr>
          <a:xfrm>
            <a:off x="220455" y="646331"/>
            <a:ext cx="746598" cy="746598"/>
          </a:xfrm>
          <a:prstGeom prst="rect">
            <a:avLst/>
          </a:prstGeom>
        </p:spPr>
      </p:pic>
      <p:pic>
        <p:nvPicPr>
          <p:cNvPr id="2" name="Picture 1">
            <a:extLst>
              <a:ext uri="{FF2B5EF4-FFF2-40B4-BE49-F238E27FC236}">
                <a16:creationId xmlns:a16="http://schemas.microsoft.com/office/drawing/2014/main" id="{552BEE22-1A8C-7226-A6CD-57101D33EE52}"/>
              </a:ext>
            </a:extLst>
          </p:cNvPr>
          <p:cNvPicPr>
            <a:picLocks noChangeAspect="1"/>
          </p:cNvPicPr>
          <p:nvPr/>
        </p:nvPicPr>
        <p:blipFill>
          <a:blip r:embed="rId4"/>
          <a:stretch>
            <a:fillRect/>
          </a:stretch>
        </p:blipFill>
        <p:spPr>
          <a:xfrm>
            <a:off x="94755" y="1851348"/>
            <a:ext cx="746598" cy="746598"/>
          </a:xfrm>
          <a:prstGeom prst="rect">
            <a:avLst/>
          </a:prstGeom>
        </p:spPr>
      </p:pic>
    </p:spTree>
    <p:extLst>
      <p:ext uri="{BB962C8B-B14F-4D97-AF65-F5344CB8AC3E}">
        <p14:creationId xmlns:p14="http://schemas.microsoft.com/office/powerpoint/2010/main" val="163293668"/>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40000"/>
            <a:lumOff val="60000"/>
          </a:schemeClr>
        </a:solidFill>
        <a:effectLst/>
      </p:bgPr>
    </p:bg>
    <p:spTree>
      <p:nvGrpSpPr>
        <p:cNvPr id="1" name="Shape 283">
          <a:extLst>
            <a:ext uri="{FF2B5EF4-FFF2-40B4-BE49-F238E27FC236}">
              <a16:creationId xmlns:a16="http://schemas.microsoft.com/office/drawing/2014/main" id="{1BEE47F3-FDB9-DA67-1CDF-C26149286B56}"/>
            </a:ext>
          </a:extLst>
        </p:cNvPr>
        <p:cNvGrpSpPr/>
        <p:nvPr/>
      </p:nvGrpSpPr>
      <p:grpSpPr>
        <a:xfrm>
          <a:off x="0" y="0"/>
          <a:ext cx="0" cy="0"/>
          <a:chOff x="0" y="0"/>
          <a:chExt cx="0" cy="0"/>
        </a:xfrm>
      </p:grpSpPr>
      <p:pic>
        <p:nvPicPr>
          <p:cNvPr id="1026" name="Picture 2" descr="https://i.pinimg.com/originals/d9/ee/d1/d9eed1ba4f89826eb084535c6c7bbda3.jpg">
            <a:extLst>
              <a:ext uri="{FF2B5EF4-FFF2-40B4-BE49-F238E27FC236}">
                <a16:creationId xmlns:a16="http://schemas.microsoft.com/office/drawing/2014/main" id="{960EB46C-8F6E-7B47-A8C0-102F70447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990526" y="-2042395"/>
            <a:ext cx="5165136" cy="9182465"/>
          </a:xfrm>
          <a:prstGeom prst="rect">
            <a:avLst/>
          </a:prstGeom>
          <a:noFill/>
          <a:extLst>
            <a:ext uri="{909E8E84-426E-40DD-AFC4-6F175D3DCCD1}">
              <a14:hiddenFill xmlns:a14="http://schemas.microsoft.com/office/drawing/2010/main">
                <a:solidFill>
                  <a:srgbClr val="FFFFFF"/>
                </a:solidFill>
              </a14:hiddenFill>
            </a:ext>
          </a:extLst>
        </p:spPr>
      </p:pic>
      <p:grpSp>
        <p:nvGrpSpPr>
          <p:cNvPr id="284" name="Google Shape;284;p31">
            <a:extLst>
              <a:ext uri="{FF2B5EF4-FFF2-40B4-BE49-F238E27FC236}">
                <a16:creationId xmlns:a16="http://schemas.microsoft.com/office/drawing/2014/main" id="{22775852-DDA8-E84C-60AB-157BE8207EE5}"/>
              </a:ext>
            </a:extLst>
          </p:cNvPr>
          <p:cNvGrpSpPr/>
          <p:nvPr/>
        </p:nvGrpSpPr>
        <p:grpSpPr>
          <a:xfrm>
            <a:off x="2810358" y="2461995"/>
            <a:ext cx="6353969" cy="2699093"/>
            <a:chOff x="839815" y="742693"/>
            <a:chExt cx="8149801" cy="3962453"/>
          </a:xfrm>
        </p:grpSpPr>
        <p:sp>
          <p:nvSpPr>
            <p:cNvPr id="285" name="Google Shape;285;p31">
              <a:extLst>
                <a:ext uri="{FF2B5EF4-FFF2-40B4-BE49-F238E27FC236}">
                  <a16:creationId xmlns:a16="http://schemas.microsoft.com/office/drawing/2014/main" id="{F1D7481D-7552-0B32-E4CB-1CF114B756CD}"/>
                </a:ext>
              </a:extLst>
            </p:cNvPr>
            <p:cNvSpPr/>
            <p:nvPr/>
          </p:nvSpPr>
          <p:spPr>
            <a:xfrm>
              <a:off x="4295420" y="4562580"/>
              <a:ext cx="4429743" cy="104615"/>
            </a:xfrm>
            <a:prstGeom prst="ellipse">
              <a:avLst/>
            </a:prstGeom>
            <a:solidFill>
              <a:srgbClr val="000000">
                <a:alpha val="74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31">
              <a:extLst>
                <a:ext uri="{FF2B5EF4-FFF2-40B4-BE49-F238E27FC236}">
                  <a16:creationId xmlns:a16="http://schemas.microsoft.com/office/drawing/2014/main" id="{202F162D-EBBD-AAA0-82AE-FC1631D2C8F5}"/>
                </a:ext>
              </a:extLst>
            </p:cNvPr>
            <p:cNvSpPr/>
            <p:nvPr/>
          </p:nvSpPr>
          <p:spPr>
            <a:xfrm>
              <a:off x="3909844" y="1388968"/>
              <a:ext cx="4940352" cy="3226047"/>
            </a:xfrm>
            <a:custGeom>
              <a:avLst/>
              <a:gdLst/>
              <a:ahLst/>
              <a:cxnLst/>
              <a:rect l="l" t="t" r="r" b="b"/>
              <a:pathLst>
                <a:path w="316740" h="206831" extrusionOk="0">
                  <a:moveTo>
                    <a:pt x="243314" y="0"/>
                  </a:moveTo>
                  <a:cubicBezTo>
                    <a:pt x="217294" y="0"/>
                    <a:pt x="186707" y="19129"/>
                    <a:pt x="155743" y="51618"/>
                  </a:cubicBezTo>
                  <a:cubicBezTo>
                    <a:pt x="105173" y="104735"/>
                    <a:pt x="68612" y="89559"/>
                    <a:pt x="34280" y="126651"/>
                  </a:cubicBezTo>
                  <a:cubicBezTo>
                    <a:pt x="0" y="163743"/>
                    <a:pt x="44627" y="206831"/>
                    <a:pt x="44627" y="206831"/>
                  </a:cubicBezTo>
                  <a:lnTo>
                    <a:pt x="260651" y="206831"/>
                  </a:lnTo>
                  <a:cubicBezTo>
                    <a:pt x="316740" y="170482"/>
                    <a:pt x="316580" y="68121"/>
                    <a:pt x="286281" y="24609"/>
                  </a:cubicBezTo>
                  <a:cubicBezTo>
                    <a:pt x="274514" y="7711"/>
                    <a:pt x="259835" y="0"/>
                    <a:pt x="2433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87" name="Google Shape;287;p31">
              <a:extLst>
                <a:ext uri="{FF2B5EF4-FFF2-40B4-BE49-F238E27FC236}">
                  <a16:creationId xmlns:a16="http://schemas.microsoft.com/office/drawing/2014/main" id="{832E02BB-E9C6-E030-59CD-1BA563BA110C}"/>
                </a:ext>
              </a:extLst>
            </p:cNvPr>
            <p:cNvGrpSpPr/>
            <p:nvPr/>
          </p:nvGrpSpPr>
          <p:grpSpPr>
            <a:xfrm rot="472908">
              <a:off x="7744630" y="3329653"/>
              <a:ext cx="1161198" cy="1302027"/>
              <a:chOff x="4326150" y="1139100"/>
              <a:chExt cx="1903050" cy="2133850"/>
            </a:xfrm>
          </p:grpSpPr>
          <p:sp>
            <p:nvSpPr>
              <p:cNvPr id="288" name="Google Shape;288;p31">
                <a:extLst>
                  <a:ext uri="{FF2B5EF4-FFF2-40B4-BE49-F238E27FC236}">
                    <a16:creationId xmlns:a16="http://schemas.microsoft.com/office/drawing/2014/main" id="{1ACD31FC-2B70-0399-1E95-EF7B57BA2750}"/>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31">
                <a:extLst>
                  <a:ext uri="{FF2B5EF4-FFF2-40B4-BE49-F238E27FC236}">
                    <a16:creationId xmlns:a16="http://schemas.microsoft.com/office/drawing/2014/main" id="{F5FFC0A4-2D01-3813-38E1-95A550468DF0}"/>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31">
                <a:extLst>
                  <a:ext uri="{FF2B5EF4-FFF2-40B4-BE49-F238E27FC236}">
                    <a16:creationId xmlns:a16="http://schemas.microsoft.com/office/drawing/2014/main" id="{AEDA52BC-AB1E-A354-FFD6-1F57EE7B9F1F}"/>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31">
                <a:extLst>
                  <a:ext uri="{FF2B5EF4-FFF2-40B4-BE49-F238E27FC236}">
                    <a16:creationId xmlns:a16="http://schemas.microsoft.com/office/drawing/2014/main" id="{98CA223E-1FB5-FA1A-958B-7E00839B003E}"/>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31">
                <a:extLst>
                  <a:ext uri="{FF2B5EF4-FFF2-40B4-BE49-F238E27FC236}">
                    <a16:creationId xmlns:a16="http://schemas.microsoft.com/office/drawing/2014/main" id="{7DA8C051-F498-C432-0024-A9B3F817800F}"/>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31">
                <a:extLst>
                  <a:ext uri="{FF2B5EF4-FFF2-40B4-BE49-F238E27FC236}">
                    <a16:creationId xmlns:a16="http://schemas.microsoft.com/office/drawing/2014/main" id="{F3472E81-DA00-508B-0DD2-6B83EE9F1651}"/>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31">
                <a:extLst>
                  <a:ext uri="{FF2B5EF4-FFF2-40B4-BE49-F238E27FC236}">
                    <a16:creationId xmlns:a16="http://schemas.microsoft.com/office/drawing/2014/main" id="{1E2790DC-E7D7-EC71-6191-4AF7282C8998}"/>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31">
                <a:extLst>
                  <a:ext uri="{FF2B5EF4-FFF2-40B4-BE49-F238E27FC236}">
                    <a16:creationId xmlns:a16="http://schemas.microsoft.com/office/drawing/2014/main" id="{FE6235A2-DDE6-2BD5-95AE-B9ED014F44F0}"/>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31">
                <a:extLst>
                  <a:ext uri="{FF2B5EF4-FFF2-40B4-BE49-F238E27FC236}">
                    <a16:creationId xmlns:a16="http://schemas.microsoft.com/office/drawing/2014/main" id="{546341A0-0F76-584A-282A-21C4BA776F41}"/>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31">
                <a:extLst>
                  <a:ext uri="{FF2B5EF4-FFF2-40B4-BE49-F238E27FC236}">
                    <a16:creationId xmlns:a16="http://schemas.microsoft.com/office/drawing/2014/main" id="{8924082C-A18F-BEEC-4F3D-C176D6009CA8}"/>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31">
                <a:extLst>
                  <a:ext uri="{FF2B5EF4-FFF2-40B4-BE49-F238E27FC236}">
                    <a16:creationId xmlns:a16="http://schemas.microsoft.com/office/drawing/2014/main" id="{4424BD80-D05D-7A12-66EE-77498F3C1E12}"/>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31">
                <a:extLst>
                  <a:ext uri="{FF2B5EF4-FFF2-40B4-BE49-F238E27FC236}">
                    <a16:creationId xmlns:a16="http://schemas.microsoft.com/office/drawing/2014/main" id="{7D7F747A-B198-4286-4CEC-3BBAAE979ABA}"/>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31">
                <a:extLst>
                  <a:ext uri="{FF2B5EF4-FFF2-40B4-BE49-F238E27FC236}">
                    <a16:creationId xmlns:a16="http://schemas.microsoft.com/office/drawing/2014/main" id="{AD2CB55F-8A79-4E1E-19B6-E9DED97383E5}"/>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31">
                <a:extLst>
                  <a:ext uri="{FF2B5EF4-FFF2-40B4-BE49-F238E27FC236}">
                    <a16:creationId xmlns:a16="http://schemas.microsoft.com/office/drawing/2014/main" id="{B1061C1E-0D5E-0F3D-FBD8-6991C477E5A7}"/>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31">
                <a:extLst>
                  <a:ext uri="{FF2B5EF4-FFF2-40B4-BE49-F238E27FC236}">
                    <a16:creationId xmlns:a16="http://schemas.microsoft.com/office/drawing/2014/main" id="{C2CFB67C-8F09-9F62-26CF-7DCA45799E1D}"/>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31">
                <a:extLst>
                  <a:ext uri="{FF2B5EF4-FFF2-40B4-BE49-F238E27FC236}">
                    <a16:creationId xmlns:a16="http://schemas.microsoft.com/office/drawing/2014/main" id="{1A031EC3-5BEA-AA6A-A63D-3E351432C3D5}"/>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31">
                <a:extLst>
                  <a:ext uri="{FF2B5EF4-FFF2-40B4-BE49-F238E27FC236}">
                    <a16:creationId xmlns:a16="http://schemas.microsoft.com/office/drawing/2014/main" id="{9FB43430-29C8-8EE8-C4FF-93347A915E99}"/>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31">
                <a:extLst>
                  <a:ext uri="{FF2B5EF4-FFF2-40B4-BE49-F238E27FC236}">
                    <a16:creationId xmlns:a16="http://schemas.microsoft.com/office/drawing/2014/main" id="{DEA46B70-FBE1-BA34-2874-C12CA95710A2}"/>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6" name="Google Shape;306;p31">
              <a:extLst>
                <a:ext uri="{FF2B5EF4-FFF2-40B4-BE49-F238E27FC236}">
                  <a16:creationId xmlns:a16="http://schemas.microsoft.com/office/drawing/2014/main" id="{5D0B5385-5FAF-4FB5-50D8-0D59C3B9A35E}"/>
                </a:ext>
              </a:extLst>
            </p:cNvPr>
            <p:cNvGrpSpPr/>
            <p:nvPr/>
          </p:nvGrpSpPr>
          <p:grpSpPr>
            <a:xfrm>
              <a:off x="6319575" y="902761"/>
              <a:ext cx="2203715" cy="1760283"/>
              <a:chOff x="6441030" y="815970"/>
              <a:chExt cx="2250279" cy="1797305"/>
            </a:xfrm>
          </p:grpSpPr>
          <p:sp>
            <p:nvSpPr>
              <p:cNvPr id="307" name="Google Shape;307;p31">
                <a:extLst>
                  <a:ext uri="{FF2B5EF4-FFF2-40B4-BE49-F238E27FC236}">
                    <a16:creationId xmlns:a16="http://schemas.microsoft.com/office/drawing/2014/main" id="{3EB0434D-7445-5717-5176-A58A043132B9}"/>
                  </a:ext>
                </a:extLst>
              </p:cNvPr>
              <p:cNvSpPr/>
              <p:nvPr/>
            </p:nvSpPr>
            <p:spPr>
              <a:xfrm>
                <a:off x="7185441" y="1108460"/>
                <a:ext cx="1505868" cy="1504816"/>
              </a:xfrm>
              <a:custGeom>
                <a:avLst/>
                <a:gdLst/>
                <a:ahLst/>
                <a:cxnLst/>
                <a:rect l="l" t="t" r="r" b="b"/>
                <a:pathLst>
                  <a:path w="125935" h="125847" extrusionOk="0">
                    <a:moveTo>
                      <a:pt x="63011" y="36994"/>
                    </a:moveTo>
                    <a:cubicBezTo>
                      <a:pt x="77272" y="36994"/>
                      <a:pt x="88941" y="48576"/>
                      <a:pt x="88941" y="62924"/>
                    </a:cubicBezTo>
                    <a:cubicBezTo>
                      <a:pt x="88941" y="77271"/>
                      <a:pt x="77272" y="88854"/>
                      <a:pt x="63011" y="88854"/>
                    </a:cubicBezTo>
                    <a:cubicBezTo>
                      <a:pt x="48663" y="88854"/>
                      <a:pt x="37080" y="77271"/>
                      <a:pt x="37080" y="62924"/>
                    </a:cubicBezTo>
                    <a:cubicBezTo>
                      <a:pt x="37080" y="48576"/>
                      <a:pt x="48663" y="36994"/>
                      <a:pt x="63011" y="36994"/>
                    </a:cubicBezTo>
                    <a:close/>
                    <a:moveTo>
                      <a:pt x="58948" y="0"/>
                    </a:moveTo>
                    <a:cubicBezTo>
                      <a:pt x="58084" y="0"/>
                      <a:pt x="57219" y="692"/>
                      <a:pt x="57047" y="1556"/>
                    </a:cubicBezTo>
                    <a:lnTo>
                      <a:pt x="55664" y="9248"/>
                    </a:lnTo>
                    <a:cubicBezTo>
                      <a:pt x="46156" y="10545"/>
                      <a:pt x="37426" y="14262"/>
                      <a:pt x="30166" y="19880"/>
                    </a:cubicBezTo>
                    <a:lnTo>
                      <a:pt x="23683" y="15385"/>
                    </a:lnTo>
                    <a:cubicBezTo>
                      <a:pt x="23377" y="15156"/>
                      <a:pt x="22986" y="15045"/>
                      <a:pt x="22594" y="15045"/>
                    </a:cubicBezTo>
                    <a:cubicBezTo>
                      <a:pt x="22099" y="15045"/>
                      <a:pt x="21600" y="15221"/>
                      <a:pt x="21263" y="15558"/>
                    </a:cubicBezTo>
                    <a:lnTo>
                      <a:pt x="15645" y="21263"/>
                    </a:lnTo>
                    <a:cubicBezTo>
                      <a:pt x="15040" y="21868"/>
                      <a:pt x="14953" y="22991"/>
                      <a:pt x="15386" y="23683"/>
                    </a:cubicBezTo>
                    <a:lnTo>
                      <a:pt x="19880" y="30165"/>
                    </a:lnTo>
                    <a:cubicBezTo>
                      <a:pt x="14348" y="37426"/>
                      <a:pt x="10545" y="46155"/>
                      <a:pt x="9335" y="55663"/>
                    </a:cubicBezTo>
                    <a:lnTo>
                      <a:pt x="1643" y="57046"/>
                    </a:lnTo>
                    <a:cubicBezTo>
                      <a:pt x="778" y="57219"/>
                      <a:pt x="0" y="58083"/>
                      <a:pt x="0" y="58948"/>
                    </a:cubicBezTo>
                    <a:lnTo>
                      <a:pt x="0" y="66899"/>
                    </a:lnTo>
                    <a:cubicBezTo>
                      <a:pt x="0" y="67764"/>
                      <a:pt x="778" y="68628"/>
                      <a:pt x="1643" y="68801"/>
                    </a:cubicBezTo>
                    <a:lnTo>
                      <a:pt x="9335" y="70184"/>
                    </a:lnTo>
                    <a:cubicBezTo>
                      <a:pt x="10545" y="79692"/>
                      <a:pt x="14348" y="88421"/>
                      <a:pt x="19880" y="95682"/>
                    </a:cubicBezTo>
                    <a:lnTo>
                      <a:pt x="15386" y="102164"/>
                    </a:lnTo>
                    <a:cubicBezTo>
                      <a:pt x="14953" y="102856"/>
                      <a:pt x="15040" y="103979"/>
                      <a:pt x="15645" y="104584"/>
                    </a:cubicBezTo>
                    <a:lnTo>
                      <a:pt x="21263" y="110289"/>
                    </a:lnTo>
                    <a:cubicBezTo>
                      <a:pt x="21600" y="110626"/>
                      <a:pt x="22099" y="110802"/>
                      <a:pt x="22594" y="110802"/>
                    </a:cubicBezTo>
                    <a:cubicBezTo>
                      <a:pt x="22986" y="110802"/>
                      <a:pt x="23377" y="110691"/>
                      <a:pt x="23683" y="110462"/>
                    </a:cubicBezTo>
                    <a:lnTo>
                      <a:pt x="30166" y="105967"/>
                    </a:lnTo>
                    <a:cubicBezTo>
                      <a:pt x="37426" y="111585"/>
                      <a:pt x="46156" y="115302"/>
                      <a:pt x="55664" y="116599"/>
                    </a:cubicBezTo>
                    <a:lnTo>
                      <a:pt x="57047" y="124291"/>
                    </a:lnTo>
                    <a:cubicBezTo>
                      <a:pt x="57219" y="125156"/>
                      <a:pt x="58084" y="125847"/>
                      <a:pt x="58948" y="125847"/>
                    </a:cubicBezTo>
                    <a:lnTo>
                      <a:pt x="66986" y="125847"/>
                    </a:lnTo>
                    <a:cubicBezTo>
                      <a:pt x="67851" y="125847"/>
                      <a:pt x="68715" y="125156"/>
                      <a:pt x="68888" y="124291"/>
                    </a:cubicBezTo>
                    <a:lnTo>
                      <a:pt x="70271" y="116599"/>
                    </a:lnTo>
                    <a:cubicBezTo>
                      <a:pt x="79779" y="115302"/>
                      <a:pt x="88508" y="111585"/>
                      <a:pt x="95769" y="105967"/>
                    </a:cubicBezTo>
                    <a:lnTo>
                      <a:pt x="102251" y="110462"/>
                    </a:lnTo>
                    <a:cubicBezTo>
                      <a:pt x="102557" y="110691"/>
                      <a:pt x="102948" y="110802"/>
                      <a:pt x="103341" y="110802"/>
                    </a:cubicBezTo>
                    <a:cubicBezTo>
                      <a:pt x="103836" y="110802"/>
                      <a:pt x="104334" y="110626"/>
                      <a:pt x="104672" y="110289"/>
                    </a:cubicBezTo>
                    <a:lnTo>
                      <a:pt x="110290" y="104584"/>
                    </a:lnTo>
                    <a:cubicBezTo>
                      <a:pt x="110895" y="103979"/>
                      <a:pt x="111068" y="102856"/>
                      <a:pt x="110549" y="102164"/>
                    </a:cubicBezTo>
                    <a:lnTo>
                      <a:pt x="106055" y="95682"/>
                    </a:lnTo>
                    <a:cubicBezTo>
                      <a:pt x="111586" y="88421"/>
                      <a:pt x="115389" y="79692"/>
                      <a:pt x="116599" y="70184"/>
                    </a:cubicBezTo>
                    <a:lnTo>
                      <a:pt x="124292" y="68801"/>
                    </a:lnTo>
                    <a:cubicBezTo>
                      <a:pt x="125243" y="68628"/>
                      <a:pt x="125934" y="67764"/>
                      <a:pt x="125934" y="66899"/>
                    </a:cubicBezTo>
                    <a:lnTo>
                      <a:pt x="125934" y="58948"/>
                    </a:lnTo>
                    <a:cubicBezTo>
                      <a:pt x="125934" y="58083"/>
                      <a:pt x="125243" y="57219"/>
                      <a:pt x="124292" y="57046"/>
                    </a:cubicBezTo>
                    <a:lnTo>
                      <a:pt x="116599" y="55663"/>
                    </a:lnTo>
                    <a:cubicBezTo>
                      <a:pt x="115389" y="46155"/>
                      <a:pt x="111586" y="37426"/>
                      <a:pt x="106055" y="30165"/>
                    </a:cubicBezTo>
                    <a:lnTo>
                      <a:pt x="110549" y="23683"/>
                    </a:lnTo>
                    <a:cubicBezTo>
                      <a:pt x="111068" y="22991"/>
                      <a:pt x="110895" y="21868"/>
                      <a:pt x="110290" y="21263"/>
                    </a:cubicBezTo>
                    <a:lnTo>
                      <a:pt x="104672" y="15558"/>
                    </a:lnTo>
                    <a:cubicBezTo>
                      <a:pt x="104334" y="15221"/>
                      <a:pt x="103836" y="15045"/>
                      <a:pt x="103341" y="15045"/>
                    </a:cubicBezTo>
                    <a:cubicBezTo>
                      <a:pt x="102948" y="15045"/>
                      <a:pt x="102557" y="15156"/>
                      <a:pt x="102251" y="15385"/>
                    </a:cubicBezTo>
                    <a:lnTo>
                      <a:pt x="95769" y="19880"/>
                    </a:lnTo>
                    <a:cubicBezTo>
                      <a:pt x="88508" y="14262"/>
                      <a:pt x="79779" y="10545"/>
                      <a:pt x="70271" y="9248"/>
                    </a:cubicBezTo>
                    <a:lnTo>
                      <a:pt x="68888" y="1556"/>
                    </a:lnTo>
                    <a:cubicBezTo>
                      <a:pt x="68715" y="692"/>
                      <a:pt x="67851" y="0"/>
                      <a:pt x="6698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31">
                <a:extLst>
                  <a:ext uri="{FF2B5EF4-FFF2-40B4-BE49-F238E27FC236}">
                    <a16:creationId xmlns:a16="http://schemas.microsoft.com/office/drawing/2014/main" id="{78426164-51E3-8435-A391-7F5ED2AEBB6A}"/>
                  </a:ext>
                </a:extLst>
              </p:cNvPr>
              <p:cNvSpPr/>
              <p:nvPr/>
            </p:nvSpPr>
            <p:spPr>
              <a:xfrm>
                <a:off x="7525476" y="1447455"/>
                <a:ext cx="826837" cy="826825"/>
              </a:xfrm>
              <a:custGeom>
                <a:avLst/>
                <a:gdLst/>
                <a:ahLst/>
                <a:cxnLst/>
                <a:rect l="l" t="t" r="r" b="b"/>
                <a:pathLst>
                  <a:path w="69148" h="69147" extrusionOk="0">
                    <a:moveTo>
                      <a:pt x="34574" y="10459"/>
                    </a:moveTo>
                    <a:cubicBezTo>
                      <a:pt x="47884" y="10459"/>
                      <a:pt x="58689" y="21263"/>
                      <a:pt x="58689" y="34574"/>
                    </a:cubicBezTo>
                    <a:cubicBezTo>
                      <a:pt x="58689" y="47884"/>
                      <a:pt x="47884" y="58688"/>
                      <a:pt x="34574" y="58688"/>
                    </a:cubicBezTo>
                    <a:cubicBezTo>
                      <a:pt x="21263" y="58688"/>
                      <a:pt x="10459" y="47884"/>
                      <a:pt x="10459" y="34574"/>
                    </a:cubicBezTo>
                    <a:cubicBezTo>
                      <a:pt x="10459" y="21263"/>
                      <a:pt x="21263" y="10459"/>
                      <a:pt x="34574" y="10459"/>
                    </a:cubicBezTo>
                    <a:close/>
                    <a:moveTo>
                      <a:pt x="34574" y="0"/>
                    </a:moveTo>
                    <a:cubicBezTo>
                      <a:pt x="15472" y="0"/>
                      <a:pt x="0" y="15472"/>
                      <a:pt x="0" y="34574"/>
                    </a:cubicBezTo>
                    <a:cubicBezTo>
                      <a:pt x="0" y="53675"/>
                      <a:pt x="15472" y="69147"/>
                      <a:pt x="34574" y="69147"/>
                    </a:cubicBezTo>
                    <a:cubicBezTo>
                      <a:pt x="53675" y="69147"/>
                      <a:pt x="69147" y="53675"/>
                      <a:pt x="69147" y="34574"/>
                    </a:cubicBezTo>
                    <a:cubicBezTo>
                      <a:pt x="69147" y="15472"/>
                      <a:pt x="53675" y="0"/>
                      <a:pt x="3457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31">
                <a:extLst>
                  <a:ext uri="{FF2B5EF4-FFF2-40B4-BE49-F238E27FC236}">
                    <a16:creationId xmlns:a16="http://schemas.microsoft.com/office/drawing/2014/main" id="{C4599720-D9D1-8F16-05B9-650FA8F58867}"/>
                  </a:ext>
                </a:extLst>
              </p:cNvPr>
              <p:cNvSpPr/>
              <p:nvPr/>
            </p:nvSpPr>
            <p:spPr>
              <a:xfrm>
                <a:off x="6441030" y="815970"/>
                <a:ext cx="796872" cy="796860"/>
              </a:xfrm>
              <a:custGeom>
                <a:avLst/>
                <a:gdLst/>
                <a:ahLst/>
                <a:cxnLst/>
                <a:rect l="l" t="t" r="r" b="b"/>
                <a:pathLst>
                  <a:path w="66642" h="66641" extrusionOk="0">
                    <a:moveTo>
                      <a:pt x="33364" y="19534"/>
                    </a:moveTo>
                    <a:cubicBezTo>
                      <a:pt x="40884" y="19534"/>
                      <a:pt x="47107" y="25757"/>
                      <a:pt x="47107" y="33277"/>
                    </a:cubicBezTo>
                    <a:cubicBezTo>
                      <a:pt x="47107" y="40883"/>
                      <a:pt x="40884" y="47020"/>
                      <a:pt x="33364" y="47020"/>
                    </a:cubicBezTo>
                    <a:cubicBezTo>
                      <a:pt x="25758" y="47020"/>
                      <a:pt x="19621" y="40883"/>
                      <a:pt x="19621" y="33277"/>
                    </a:cubicBezTo>
                    <a:cubicBezTo>
                      <a:pt x="19621" y="25671"/>
                      <a:pt x="25758" y="19534"/>
                      <a:pt x="33364" y="19534"/>
                    </a:cubicBezTo>
                    <a:close/>
                    <a:moveTo>
                      <a:pt x="31204" y="0"/>
                    </a:moveTo>
                    <a:cubicBezTo>
                      <a:pt x="30771" y="0"/>
                      <a:pt x="30339" y="432"/>
                      <a:pt x="30253" y="864"/>
                    </a:cubicBezTo>
                    <a:lnTo>
                      <a:pt x="29475" y="4927"/>
                    </a:lnTo>
                    <a:cubicBezTo>
                      <a:pt x="24462" y="5618"/>
                      <a:pt x="19794" y="7606"/>
                      <a:pt x="15991" y="10545"/>
                    </a:cubicBezTo>
                    <a:lnTo>
                      <a:pt x="12534" y="8125"/>
                    </a:lnTo>
                    <a:cubicBezTo>
                      <a:pt x="12397" y="8022"/>
                      <a:pt x="12221" y="7974"/>
                      <a:pt x="12041" y="7974"/>
                    </a:cubicBezTo>
                    <a:cubicBezTo>
                      <a:pt x="11765" y="7974"/>
                      <a:pt x="11481" y="8088"/>
                      <a:pt x="11324" y="8298"/>
                    </a:cubicBezTo>
                    <a:lnTo>
                      <a:pt x="8299" y="11236"/>
                    </a:lnTo>
                    <a:cubicBezTo>
                      <a:pt x="7953" y="11582"/>
                      <a:pt x="7953" y="12187"/>
                      <a:pt x="8212" y="12533"/>
                    </a:cubicBezTo>
                    <a:lnTo>
                      <a:pt x="10546" y="15990"/>
                    </a:lnTo>
                    <a:cubicBezTo>
                      <a:pt x="7607" y="19793"/>
                      <a:pt x="5619" y="24461"/>
                      <a:pt x="4928" y="29474"/>
                    </a:cubicBezTo>
                    <a:lnTo>
                      <a:pt x="865" y="30165"/>
                    </a:lnTo>
                    <a:cubicBezTo>
                      <a:pt x="433" y="30252"/>
                      <a:pt x="1" y="30770"/>
                      <a:pt x="1" y="31202"/>
                    </a:cubicBezTo>
                    <a:lnTo>
                      <a:pt x="1" y="35438"/>
                    </a:lnTo>
                    <a:cubicBezTo>
                      <a:pt x="1" y="35870"/>
                      <a:pt x="433" y="36302"/>
                      <a:pt x="865" y="36388"/>
                    </a:cubicBezTo>
                    <a:lnTo>
                      <a:pt x="4928" y="37166"/>
                    </a:lnTo>
                    <a:cubicBezTo>
                      <a:pt x="5619" y="42179"/>
                      <a:pt x="7607" y="46847"/>
                      <a:pt x="10546" y="50650"/>
                    </a:cubicBezTo>
                    <a:lnTo>
                      <a:pt x="8212" y="54107"/>
                    </a:lnTo>
                    <a:cubicBezTo>
                      <a:pt x="7953" y="54453"/>
                      <a:pt x="7953" y="55058"/>
                      <a:pt x="8299" y="55317"/>
                    </a:cubicBezTo>
                    <a:lnTo>
                      <a:pt x="11324" y="58342"/>
                    </a:lnTo>
                    <a:cubicBezTo>
                      <a:pt x="11463" y="58528"/>
                      <a:pt x="11701" y="58614"/>
                      <a:pt x="11945" y="58614"/>
                    </a:cubicBezTo>
                    <a:cubicBezTo>
                      <a:pt x="12157" y="58614"/>
                      <a:pt x="12373" y="58549"/>
                      <a:pt x="12534" y="58429"/>
                    </a:cubicBezTo>
                    <a:lnTo>
                      <a:pt x="15991" y="56095"/>
                    </a:lnTo>
                    <a:cubicBezTo>
                      <a:pt x="19794" y="59034"/>
                      <a:pt x="24462" y="61022"/>
                      <a:pt x="29475" y="61713"/>
                    </a:cubicBezTo>
                    <a:lnTo>
                      <a:pt x="30253" y="65776"/>
                    </a:lnTo>
                    <a:cubicBezTo>
                      <a:pt x="30339" y="66208"/>
                      <a:pt x="30771" y="66640"/>
                      <a:pt x="31204" y="66640"/>
                    </a:cubicBezTo>
                    <a:lnTo>
                      <a:pt x="35439" y="66640"/>
                    </a:lnTo>
                    <a:cubicBezTo>
                      <a:pt x="35957" y="66640"/>
                      <a:pt x="36390" y="66208"/>
                      <a:pt x="36476" y="65776"/>
                    </a:cubicBezTo>
                    <a:lnTo>
                      <a:pt x="37167" y="61713"/>
                    </a:lnTo>
                    <a:cubicBezTo>
                      <a:pt x="42181" y="61022"/>
                      <a:pt x="46848" y="59034"/>
                      <a:pt x="50651" y="56095"/>
                    </a:cubicBezTo>
                    <a:lnTo>
                      <a:pt x="54108" y="58429"/>
                    </a:lnTo>
                    <a:cubicBezTo>
                      <a:pt x="54269" y="58549"/>
                      <a:pt x="54485" y="58614"/>
                      <a:pt x="54706" y="58614"/>
                    </a:cubicBezTo>
                    <a:cubicBezTo>
                      <a:pt x="54960" y="58614"/>
                      <a:pt x="55220" y="58528"/>
                      <a:pt x="55405" y="58342"/>
                    </a:cubicBezTo>
                    <a:lnTo>
                      <a:pt x="58344" y="55317"/>
                    </a:lnTo>
                    <a:cubicBezTo>
                      <a:pt x="58689" y="55058"/>
                      <a:pt x="58776" y="54453"/>
                      <a:pt x="58517" y="54107"/>
                    </a:cubicBezTo>
                    <a:lnTo>
                      <a:pt x="56096" y="50650"/>
                    </a:lnTo>
                    <a:cubicBezTo>
                      <a:pt x="59035" y="46847"/>
                      <a:pt x="61023" y="42179"/>
                      <a:pt x="61715" y="37166"/>
                    </a:cubicBezTo>
                    <a:lnTo>
                      <a:pt x="65777" y="36388"/>
                    </a:lnTo>
                    <a:cubicBezTo>
                      <a:pt x="66296" y="36302"/>
                      <a:pt x="66641" y="35870"/>
                      <a:pt x="66641" y="35438"/>
                    </a:cubicBezTo>
                    <a:lnTo>
                      <a:pt x="66641" y="31202"/>
                    </a:lnTo>
                    <a:cubicBezTo>
                      <a:pt x="66641" y="30770"/>
                      <a:pt x="66296" y="30252"/>
                      <a:pt x="65777" y="30165"/>
                    </a:cubicBezTo>
                    <a:lnTo>
                      <a:pt x="61715" y="29474"/>
                    </a:lnTo>
                    <a:cubicBezTo>
                      <a:pt x="61023" y="24461"/>
                      <a:pt x="59035" y="19793"/>
                      <a:pt x="56096" y="15990"/>
                    </a:cubicBezTo>
                    <a:lnTo>
                      <a:pt x="58517" y="12533"/>
                    </a:lnTo>
                    <a:cubicBezTo>
                      <a:pt x="58776" y="12187"/>
                      <a:pt x="58689" y="11582"/>
                      <a:pt x="58344" y="11236"/>
                    </a:cubicBezTo>
                    <a:lnTo>
                      <a:pt x="55405" y="8298"/>
                    </a:lnTo>
                    <a:cubicBezTo>
                      <a:pt x="55196" y="8088"/>
                      <a:pt x="54891" y="7974"/>
                      <a:pt x="54607" y="7974"/>
                    </a:cubicBezTo>
                    <a:cubicBezTo>
                      <a:pt x="54422" y="7974"/>
                      <a:pt x="54245" y="8022"/>
                      <a:pt x="54108" y="8125"/>
                    </a:cubicBezTo>
                    <a:lnTo>
                      <a:pt x="50651" y="10545"/>
                    </a:lnTo>
                    <a:cubicBezTo>
                      <a:pt x="46848" y="7606"/>
                      <a:pt x="42181" y="5618"/>
                      <a:pt x="37167" y="4927"/>
                    </a:cubicBezTo>
                    <a:lnTo>
                      <a:pt x="36476" y="864"/>
                    </a:lnTo>
                    <a:cubicBezTo>
                      <a:pt x="36390" y="432"/>
                      <a:pt x="35871" y="0"/>
                      <a:pt x="354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31">
                <a:extLst>
                  <a:ext uri="{FF2B5EF4-FFF2-40B4-BE49-F238E27FC236}">
                    <a16:creationId xmlns:a16="http://schemas.microsoft.com/office/drawing/2014/main" id="{1144266C-A5A9-758A-E823-FCA1F5472E02}"/>
                  </a:ext>
                </a:extLst>
              </p:cNvPr>
              <p:cNvSpPr/>
              <p:nvPr/>
            </p:nvSpPr>
            <p:spPr>
              <a:xfrm>
                <a:off x="6620871" y="995799"/>
                <a:ext cx="437190" cy="437190"/>
              </a:xfrm>
              <a:custGeom>
                <a:avLst/>
                <a:gdLst/>
                <a:ahLst/>
                <a:cxnLst/>
                <a:rect l="l" t="t" r="r" b="b"/>
                <a:pathLst>
                  <a:path w="36562" h="36562" extrusionOk="0">
                    <a:moveTo>
                      <a:pt x="18324" y="5532"/>
                    </a:moveTo>
                    <a:cubicBezTo>
                      <a:pt x="25325" y="5532"/>
                      <a:pt x="31030" y="11237"/>
                      <a:pt x="31030" y="18238"/>
                    </a:cubicBezTo>
                    <a:cubicBezTo>
                      <a:pt x="31030" y="25325"/>
                      <a:pt x="25325" y="31030"/>
                      <a:pt x="18324" y="31030"/>
                    </a:cubicBezTo>
                    <a:cubicBezTo>
                      <a:pt x="11237" y="31030"/>
                      <a:pt x="5532" y="25325"/>
                      <a:pt x="5532" y="18238"/>
                    </a:cubicBezTo>
                    <a:cubicBezTo>
                      <a:pt x="5532" y="11237"/>
                      <a:pt x="11237" y="5532"/>
                      <a:pt x="18324" y="5532"/>
                    </a:cubicBezTo>
                    <a:close/>
                    <a:moveTo>
                      <a:pt x="18324" y="0"/>
                    </a:moveTo>
                    <a:cubicBezTo>
                      <a:pt x="8212" y="0"/>
                      <a:pt x="0" y="8125"/>
                      <a:pt x="0" y="18238"/>
                    </a:cubicBezTo>
                    <a:cubicBezTo>
                      <a:pt x="0" y="28351"/>
                      <a:pt x="8212" y="36562"/>
                      <a:pt x="18324" y="36562"/>
                    </a:cubicBezTo>
                    <a:cubicBezTo>
                      <a:pt x="28437" y="36562"/>
                      <a:pt x="36562" y="28351"/>
                      <a:pt x="36562" y="18238"/>
                    </a:cubicBezTo>
                    <a:cubicBezTo>
                      <a:pt x="36562" y="8125"/>
                      <a:pt x="28437" y="0"/>
                      <a:pt x="1832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1" name="Google Shape;311;p31">
              <a:extLst>
                <a:ext uri="{FF2B5EF4-FFF2-40B4-BE49-F238E27FC236}">
                  <a16:creationId xmlns:a16="http://schemas.microsoft.com/office/drawing/2014/main" id="{4A3EE98B-DF93-7771-9E94-5846FDB303C9}"/>
                </a:ext>
              </a:extLst>
            </p:cNvPr>
            <p:cNvGrpSpPr/>
            <p:nvPr/>
          </p:nvGrpSpPr>
          <p:grpSpPr>
            <a:xfrm>
              <a:off x="6300292" y="1818400"/>
              <a:ext cx="1946112" cy="2796566"/>
              <a:chOff x="1994500" y="238125"/>
              <a:chExt cx="3611425" cy="5188725"/>
            </a:xfrm>
          </p:grpSpPr>
          <p:sp>
            <p:nvSpPr>
              <p:cNvPr id="312" name="Google Shape;312;p31">
                <a:extLst>
                  <a:ext uri="{FF2B5EF4-FFF2-40B4-BE49-F238E27FC236}">
                    <a16:creationId xmlns:a16="http://schemas.microsoft.com/office/drawing/2014/main" id="{40385DF1-1A61-E245-06F7-403E19243AD2}"/>
                  </a:ext>
                </a:extLst>
              </p:cNvPr>
              <p:cNvSpPr/>
              <p:nvPr/>
            </p:nvSpPr>
            <p:spPr>
              <a:xfrm>
                <a:off x="1994500" y="407800"/>
                <a:ext cx="3611425" cy="4812375"/>
              </a:xfrm>
              <a:custGeom>
                <a:avLst/>
                <a:gdLst/>
                <a:ahLst/>
                <a:cxnLst/>
                <a:rect l="l" t="t" r="r" b="b"/>
                <a:pathLst>
                  <a:path w="144457" h="192495" extrusionOk="0">
                    <a:moveTo>
                      <a:pt x="14098" y="1"/>
                    </a:moveTo>
                    <a:cubicBezTo>
                      <a:pt x="14098" y="1"/>
                      <a:pt x="0" y="52301"/>
                      <a:pt x="64832" y="92680"/>
                    </a:cubicBezTo>
                    <a:cubicBezTo>
                      <a:pt x="64832" y="92680"/>
                      <a:pt x="67616" y="94159"/>
                      <a:pt x="67790" y="96248"/>
                    </a:cubicBezTo>
                    <a:cubicBezTo>
                      <a:pt x="67616" y="98336"/>
                      <a:pt x="64832" y="99815"/>
                      <a:pt x="64832" y="99815"/>
                    </a:cubicBezTo>
                    <a:cubicBezTo>
                      <a:pt x="0" y="140281"/>
                      <a:pt x="14098" y="192494"/>
                      <a:pt x="14098" y="192494"/>
                    </a:cubicBezTo>
                    <a:lnTo>
                      <a:pt x="130446" y="192494"/>
                    </a:lnTo>
                    <a:cubicBezTo>
                      <a:pt x="130446" y="192494"/>
                      <a:pt x="144457" y="140281"/>
                      <a:pt x="79625" y="99815"/>
                    </a:cubicBezTo>
                    <a:cubicBezTo>
                      <a:pt x="79625" y="99815"/>
                      <a:pt x="76928" y="98336"/>
                      <a:pt x="76667" y="96248"/>
                    </a:cubicBezTo>
                    <a:cubicBezTo>
                      <a:pt x="76928" y="94159"/>
                      <a:pt x="79625" y="92680"/>
                      <a:pt x="79625" y="92680"/>
                    </a:cubicBezTo>
                    <a:cubicBezTo>
                      <a:pt x="144457" y="52301"/>
                      <a:pt x="130446" y="1"/>
                      <a:pt x="130446"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31">
                <a:extLst>
                  <a:ext uri="{FF2B5EF4-FFF2-40B4-BE49-F238E27FC236}">
                    <a16:creationId xmlns:a16="http://schemas.microsoft.com/office/drawing/2014/main" id="{CF5E985D-7128-3ED5-3994-0F95BC8D9D5B}"/>
                  </a:ext>
                </a:extLst>
              </p:cNvPr>
              <p:cNvSpPr/>
              <p:nvPr/>
            </p:nvSpPr>
            <p:spPr>
              <a:xfrm>
                <a:off x="2425250" y="1429500"/>
                <a:ext cx="2728150" cy="3662325"/>
              </a:xfrm>
              <a:custGeom>
                <a:avLst/>
                <a:gdLst/>
                <a:ahLst/>
                <a:cxnLst/>
                <a:rect l="l" t="t" r="r" b="b"/>
                <a:pathLst>
                  <a:path w="109126" h="146493" extrusionOk="0">
                    <a:moveTo>
                      <a:pt x="26641" y="1"/>
                    </a:moveTo>
                    <a:cubicBezTo>
                      <a:pt x="18854" y="1"/>
                      <a:pt x="12599" y="1302"/>
                      <a:pt x="7746" y="2992"/>
                    </a:cubicBezTo>
                    <a:cubicBezTo>
                      <a:pt x="13402" y="15523"/>
                      <a:pt x="26194" y="35364"/>
                      <a:pt x="52997" y="47025"/>
                    </a:cubicBezTo>
                    <a:lnTo>
                      <a:pt x="50299" y="127956"/>
                    </a:lnTo>
                    <a:cubicBezTo>
                      <a:pt x="49864" y="127782"/>
                      <a:pt x="49429" y="127695"/>
                      <a:pt x="48994" y="127521"/>
                    </a:cubicBezTo>
                    <a:cubicBezTo>
                      <a:pt x="35788" y="123508"/>
                      <a:pt x="25459" y="122172"/>
                      <a:pt x="17553" y="122172"/>
                    </a:cubicBezTo>
                    <a:cubicBezTo>
                      <a:pt x="10714" y="122172"/>
                      <a:pt x="5687" y="123171"/>
                      <a:pt x="2176" y="124301"/>
                    </a:cubicBezTo>
                    <a:cubicBezTo>
                      <a:pt x="1" y="137442"/>
                      <a:pt x="2437" y="146492"/>
                      <a:pt x="2437" y="146492"/>
                    </a:cubicBezTo>
                    <a:lnTo>
                      <a:pt x="107560" y="146492"/>
                    </a:lnTo>
                    <a:cubicBezTo>
                      <a:pt x="107560" y="146492"/>
                      <a:pt x="109126" y="140575"/>
                      <a:pt x="108604" y="131437"/>
                    </a:cubicBezTo>
                    <a:lnTo>
                      <a:pt x="108604" y="131437"/>
                    </a:lnTo>
                    <a:cubicBezTo>
                      <a:pt x="102797" y="133085"/>
                      <a:pt x="95996" y="133991"/>
                      <a:pt x="88339" y="133991"/>
                    </a:cubicBezTo>
                    <a:cubicBezTo>
                      <a:pt x="79817" y="133991"/>
                      <a:pt x="70235" y="132868"/>
                      <a:pt x="59785" y="130393"/>
                    </a:cubicBezTo>
                    <a:lnTo>
                      <a:pt x="57000" y="47025"/>
                    </a:lnTo>
                    <a:cubicBezTo>
                      <a:pt x="79800" y="37105"/>
                      <a:pt x="92418" y="21354"/>
                      <a:pt x="99205" y="9084"/>
                    </a:cubicBezTo>
                    <a:lnTo>
                      <a:pt x="99205" y="9084"/>
                    </a:lnTo>
                    <a:cubicBezTo>
                      <a:pt x="95203" y="9627"/>
                      <a:pt x="90880" y="9954"/>
                      <a:pt x="86282" y="9954"/>
                    </a:cubicBezTo>
                    <a:cubicBezTo>
                      <a:pt x="76885" y="9954"/>
                      <a:pt x="66334" y="8588"/>
                      <a:pt x="54998" y="4907"/>
                    </a:cubicBezTo>
                    <a:cubicBezTo>
                      <a:pt x="43901" y="1324"/>
                      <a:pt x="34492" y="1"/>
                      <a:pt x="266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31">
                <a:extLst>
                  <a:ext uri="{FF2B5EF4-FFF2-40B4-BE49-F238E27FC236}">
                    <a16:creationId xmlns:a16="http://schemas.microsoft.com/office/drawing/2014/main" id="{526EBF27-B745-4ABC-7620-F1939A88FDE4}"/>
                  </a:ext>
                </a:extLst>
              </p:cNvPr>
              <p:cNvSpPr/>
              <p:nvPr/>
            </p:nvSpPr>
            <p:spPr>
              <a:xfrm>
                <a:off x="2808150" y="1554325"/>
                <a:ext cx="50050" cy="50075"/>
              </a:xfrm>
              <a:custGeom>
                <a:avLst/>
                <a:gdLst/>
                <a:ahLst/>
                <a:cxnLst/>
                <a:rect l="l" t="t" r="r" b="b"/>
                <a:pathLst>
                  <a:path w="2002" h="2003" extrusionOk="0">
                    <a:moveTo>
                      <a:pt x="958" y="1"/>
                    </a:moveTo>
                    <a:cubicBezTo>
                      <a:pt x="436" y="1"/>
                      <a:pt x="0" y="436"/>
                      <a:pt x="0" y="1045"/>
                    </a:cubicBezTo>
                    <a:cubicBezTo>
                      <a:pt x="0" y="1567"/>
                      <a:pt x="436" y="2002"/>
                      <a:pt x="958" y="2002"/>
                    </a:cubicBezTo>
                    <a:cubicBezTo>
                      <a:pt x="1567" y="2002"/>
                      <a:pt x="2002" y="1567"/>
                      <a:pt x="2002" y="1045"/>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31">
                <a:extLst>
                  <a:ext uri="{FF2B5EF4-FFF2-40B4-BE49-F238E27FC236}">
                    <a16:creationId xmlns:a16="http://schemas.microsoft.com/office/drawing/2014/main" id="{70192156-EF8F-DD14-2189-5FA8E4AD14DD}"/>
                  </a:ext>
                </a:extLst>
              </p:cNvPr>
              <p:cNvSpPr/>
              <p:nvPr/>
            </p:nvSpPr>
            <p:spPr>
              <a:xfrm>
                <a:off x="3164950" y="1589125"/>
                <a:ext cx="102275" cy="102275"/>
              </a:xfrm>
              <a:custGeom>
                <a:avLst/>
                <a:gdLst/>
                <a:ahLst/>
                <a:cxnLst/>
                <a:rect l="l" t="t" r="r" b="b"/>
                <a:pathLst>
                  <a:path w="4091" h="4091" extrusionOk="0">
                    <a:moveTo>
                      <a:pt x="2002" y="1"/>
                    </a:moveTo>
                    <a:cubicBezTo>
                      <a:pt x="870" y="1"/>
                      <a:pt x="0" y="871"/>
                      <a:pt x="0" y="2002"/>
                    </a:cubicBezTo>
                    <a:cubicBezTo>
                      <a:pt x="0" y="3134"/>
                      <a:pt x="870" y="4091"/>
                      <a:pt x="2002" y="4091"/>
                    </a:cubicBezTo>
                    <a:cubicBezTo>
                      <a:pt x="3133" y="4091"/>
                      <a:pt x="4090" y="3134"/>
                      <a:pt x="4090" y="2002"/>
                    </a:cubicBezTo>
                    <a:cubicBezTo>
                      <a:pt x="4090" y="871"/>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31">
                <a:extLst>
                  <a:ext uri="{FF2B5EF4-FFF2-40B4-BE49-F238E27FC236}">
                    <a16:creationId xmlns:a16="http://schemas.microsoft.com/office/drawing/2014/main" id="{E316F5D5-E546-F687-D178-ADC2311B7069}"/>
                  </a:ext>
                </a:extLst>
              </p:cNvPr>
              <p:cNvSpPr/>
              <p:nvPr/>
            </p:nvSpPr>
            <p:spPr>
              <a:xfrm>
                <a:off x="2984375" y="1789275"/>
                <a:ext cx="50050" cy="50075"/>
              </a:xfrm>
              <a:custGeom>
                <a:avLst/>
                <a:gdLst/>
                <a:ahLst/>
                <a:cxnLst/>
                <a:rect l="l" t="t" r="r" b="b"/>
                <a:pathLst>
                  <a:path w="2002" h="2003" extrusionOk="0">
                    <a:moveTo>
                      <a:pt x="1044" y="1"/>
                    </a:moveTo>
                    <a:cubicBezTo>
                      <a:pt x="435" y="1"/>
                      <a:pt x="0" y="436"/>
                      <a:pt x="0" y="958"/>
                    </a:cubicBezTo>
                    <a:cubicBezTo>
                      <a:pt x="0" y="1480"/>
                      <a:pt x="435" y="2003"/>
                      <a:pt x="1044" y="2003"/>
                    </a:cubicBezTo>
                    <a:cubicBezTo>
                      <a:pt x="1567" y="2003"/>
                      <a:pt x="2002" y="1480"/>
                      <a:pt x="2002" y="958"/>
                    </a:cubicBezTo>
                    <a:cubicBezTo>
                      <a:pt x="2002" y="436"/>
                      <a:pt x="1567" y="1"/>
                      <a:pt x="1044"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31">
                <a:extLst>
                  <a:ext uri="{FF2B5EF4-FFF2-40B4-BE49-F238E27FC236}">
                    <a16:creationId xmlns:a16="http://schemas.microsoft.com/office/drawing/2014/main" id="{62C6198A-8CE4-2725-7F90-1A0ADD09BCFA}"/>
                  </a:ext>
                </a:extLst>
              </p:cNvPr>
              <p:cNvSpPr/>
              <p:nvPr/>
            </p:nvSpPr>
            <p:spPr>
              <a:xfrm>
                <a:off x="3164950" y="1998150"/>
                <a:ext cx="102275" cy="104450"/>
              </a:xfrm>
              <a:custGeom>
                <a:avLst/>
                <a:gdLst/>
                <a:ahLst/>
                <a:cxnLst/>
                <a:rect l="l" t="t" r="r" b="b"/>
                <a:pathLst>
                  <a:path w="4091" h="4178" extrusionOk="0">
                    <a:moveTo>
                      <a:pt x="2002" y="0"/>
                    </a:moveTo>
                    <a:cubicBezTo>
                      <a:pt x="870" y="0"/>
                      <a:pt x="0" y="957"/>
                      <a:pt x="0" y="2089"/>
                    </a:cubicBezTo>
                    <a:cubicBezTo>
                      <a:pt x="0" y="3220"/>
                      <a:pt x="870" y="4177"/>
                      <a:pt x="2002" y="4177"/>
                    </a:cubicBezTo>
                    <a:cubicBezTo>
                      <a:pt x="3133" y="4177"/>
                      <a:pt x="4090" y="3220"/>
                      <a:pt x="4090" y="2089"/>
                    </a:cubicBezTo>
                    <a:cubicBezTo>
                      <a:pt x="4090" y="957"/>
                      <a:pt x="3133"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31">
                <a:extLst>
                  <a:ext uri="{FF2B5EF4-FFF2-40B4-BE49-F238E27FC236}">
                    <a16:creationId xmlns:a16="http://schemas.microsoft.com/office/drawing/2014/main" id="{B0FA312C-3F33-7CD9-E4ED-57EDB11BD0DE}"/>
                  </a:ext>
                </a:extLst>
              </p:cNvPr>
              <p:cNvSpPr/>
              <p:nvPr/>
            </p:nvSpPr>
            <p:spPr>
              <a:xfrm>
                <a:off x="3399900" y="1813225"/>
                <a:ext cx="50050" cy="50050"/>
              </a:xfrm>
              <a:custGeom>
                <a:avLst/>
                <a:gdLst/>
                <a:ahLst/>
                <a:cxnLst/>
                <a:rect l="l" t="t" r="r" b="b"/>
                <a:pathLst>
                  <a:path w="2002" h="2002" extrusionOk="0">
                    <a:moveTo>
                      <a:pt x="1045" y="0"/>
                    </a:moveTo>
                    <a:cubicBezTo>
                      <a:pt x="436" y="0"/>
                      <a:pt x="0" y="435"/>
                      <a:pt x="0" y="1045"/>
                    </a:cubicBezTo>
                    <a:cubicBezTo>
                      <a:pt x="0" y="1567"/>
                      <a:pt x="436" y="2002"/>
                      <a:pt x="1045" y="2002"/>
                    </a:cubicBezTo>
                    <a:cubicBezTo>
                      <a:pt x="1567" y="2002"/>
                      <a:pt x="2002" y="1567"/>
                      <a:pt x="2002" y="1045"/>
                    </a:cubicBezTo>
                    <a:cubicBezTo>
                      <a:pt x="2002" y="435"/>
                      <a:pt x="1567" y="0"/>
                      <a:pt x="1045"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31">
                <a:extLst>
                  <a:ext uri="{FF2B5EF4-FFF2-40B4-BE49-F238E27FC236}">
                    <a16:creationId xmlns:a16="http://schemas.microsoft.com/office/drawing/2014/main" id="{4186C02F-3318-731C-FE07-47E944D86998}"/>
                  </a:ext>
                </a:extLst>
              </p:cNvPr>
              <p:cNvSpPr/>
              <p:nvPr/>
            </p:nvSpPr>
            <p:spPr>
              <a:xfrm>
                <a:off x="3619625" y="166745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31">
                <a:extLst>
                  <a:ext uri="{FF2B5EF4-FFF2-40B4-BE49-F238E27FC236}">
                    <a16:creationId xmlns:a16="http://schemas.microsoft.com/office/drawing/2014/main" id="{53286E3C-B9CF-0BFF-F2B7-719BF7426474}"/>
                  </a:ext>
                </a:extLst>
              </p:cNvPr>
              <p:cNvSpPr/>
              <p:nvPr/>
            </p:nvSpPr>
            <p:spPr>
              <a:xfrm>
                <a:off x="3669675" y="1911125"/>
                <a:ext cx="102275" cy="102275"/>
              </a:xfrm>
              <a:custGeom>
                <a:avLst/>
                <a:gdLst/>
                <a:ahLst/>
                <a:cxnLst/>
                <a:rect l="l" t="t" r="r" b="b"/>
                <a:pathLst>
                  <a:path w="4091" h="4091" extrusionOk="0">
                    <a:moveTo>
                      <a:pt x="2089" y="0"/>
                    </a:moveTo>
                    <a:cubicBezTo>
                      <a:pt x="957" y="0"/>
                      <a:pt x="0" y="870"/>
                      <a:pt x="0" y="2002"/>
                    </a:cubicBezTo>
                    <a:cubicBezTo>
                      <a:pt x="0" y="3133"/>
                      <a:pt x="957" y="4090"/>
                      <a:pt x="2089" y="4090"/>
                    </a:cubicBezTo>
                    <a:cubicBezTo>
                      <a:pt x="3220" y="4090"/>
                      <a:pt x="4090" y="3220"/>
                      <a:pt x="4090" y="2002"/>
                    </a:cubicBezTo>
                    <a:cubicBezTo>
                      <a:pt x="4090" y="870"/>
                      <a:pt x="3220" y="0"/>
                      <a:pt x="2089"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31">
                <a:extLst>
                  <a:ext uri="{FF2B5EF4-FFF2-40B4-BE49-F238E27FC236}">
                    <a16:creationId xmlns:a16="http://schemas.microsoft.com/office/drawing/2014/main" id="{BF5A788A-73CA-428A-FAEA-D19C3DA89DA1}"/>
                  </a:ext>
                </a:extLst>
              </p:cNvPr>
              <p:cNvSpPr/>
              <p:nvPr/>
            </p:nvSpPr>
            <p:spPr>
              <a:xfrm>
                <a:off x="3426000" y="2165650"/>
                <a:ext cx="50075" cy="50075"/>
              </a:xfrm>
              <a:custGeom>
                <a:avLst/>
                <a:gdLst/>
                <a:ahLst/>
                <a:cxnLst/>
                <a:rect l="l" t="t" r="r" b="b"/>
                <a:pathLst>
                  <a:path w="2003" h="2003" extrusionOk="0">
                    <a:moveTo>
                      <a:pt x="958" y="1"/>
                    </a:moveTo>
                    <a:cubicBezTo>
                      <a:pt x="436" y="1"/>
                      <a:pt x="1" y="436"/>
                      <a:pt x="1" y="1045"/>
                    </a:cubicBezTo>
                    <a:cubicBezTo>
                      <a:pt x="1" y="1567"/>
                      <a:pt x="436" y="2002"/>
                      <a:pt x="958" y="2002"/>
                    </a:cubicBezTo>
                    <a:cubicBezTo>
                      <a:pt x="1480" y="2002"/>
                      <a:pt x="2002" y="1567"/>
                      <a:pt x="2002" y="1045"/>
                    </a:cubicBezTo>
                    <a:cubicBezTo>
                      <a:pt x="2002" y="436"/>
                      <a:pt x="1480"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31">
                <a:extLst>
                  <a:ext uri="{FF2B5EF4-FFF2-40B4-BE49-F238E27FC236}">
                    <a16:creationId xmlns:a16="http://schemas.microsoft.com/office/drawing/2014/main" id="{B768CFD1-BBDD-AEC6-C11A-FF46F604C6FD}"/>
                  </a:ext>
                </a:extLst>
              </p:cNvPr>
              <p:cNvSpPr/>
              <p:nvPr/>
            </p:nvSpPr>
            <p:spPr>
              <a:xfrm>
                <a:off x="3697950" y="2337525"/>
                <a:ext cx="50050" cy="50075"/>
              </a:xfrm>
              <a:custGeom>
                <a:avLst/>
                <a:gdLst/>
                <a:ahLst/>
                <a:cxnLst/>
                <a:rect l="l" t="t" r="r" b="b"/>
                <a:pathLst>
                  <a:path w="2002" h="2003" extrusionOk="0">
                    <a:moveTo>
                      <a:pt x="958" y="1"/>
                    </a:moveTo>
                    <a:cubicBezTo>
                      <a:pt x="435" y="1"/>
                      <a:pt x="0" y="436"/>
                      <a:pt x="0" y="958"/>
                    </a:cubicBezTo>
                    <a:cubicBezTo>
                      <a:pt x="0" y="1480"/>
                      <a:pt x="435" y="2002"/>
                      <a:pt x="958" y="2002"/>
                    </a:cubicBezTo>
                    <a:cubicBezTo>
                      <a:pt x="1567" y="2002"/>
                      <a:pt x="2002" y="1480"/>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31">
                <a:extLst>
                  <a:ext uri="{FF2B5EF4-FFF2-40B4-BE49-F238E27FC236}">
                    <a16:creationId xmlns:a16="http://schemas.microsoft.com/office/drawing/2014/main" id="{D2E46B5B-2BB8-E0B5-4F53-2652271B2EE7}"/>
                  </a:ext>
                </a:extLst>
              </p:cNvPr>
              <p:cNvSpPr/>
              <p:nvPr/>
            </p:nvSpPr>
            <p:spPr>
              <a:xfrm>
                <a:off x="3978600" y="1839325"/>
                <a:ext cx="50050" cy="50075"/>
              </a:xfrm>
              <a:custGeom>
                <a:avLst/>
                <a:gdLst/>
                <a:ahLst/>
                <a:cxnLst/>
                <a:rect l="l" t="t" r="r" b="b"/>
                <a:pathLst>
                  <a:path w="2002" h="2003" extrusionOk="0">
                    <a:moveTo>
                      <a:pt x="957" y="1"/>
                    </a:moveTo>
                    <a:cubicBezTo>
                      <a:pt x="435" y="1"/>
                      <a:pt x="0" y="436"/>
                      <a:pt x="0" y="958"/>
                    </a:cubicBezTo>
                    <a:cubicBezTo>
                      <a:pt x="0" y="1480"/>
                      <a:pt x="435" y="2002"/>
                      <a:pt x="957" y="2002"/>
                    </a:cubicBezTo>
                    <a:cubicBezTo>
                      <a:pt x="1567" y="2002"/>
                      <a:pt x="2002" y="1480"/>
                      <a:pt x="2002" y="958"/>
                    </a:cubicBezTo>
                    <a:cubicBezTo>
                      <a:pt x="2002" y="436"/>
                      <a:pt x="1567" y="1"/>
                      <a:pt x="957"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31">
                <a:extLst>
                  <a:ext uri="{FF2B5EF4-FFF2-40B4-BE49-F238E27FC236}">
                    <a16:creationId xmlns:a16="http://schemas.microsoft.com/office/drawing/2014/main" id="{2EC03CFD-5220-7C40-FD37-0C6C6D14395E}"/>
                  </a:ext>
                </a:extLst>
              </p:cNvPr>
              <p:cNvSpPr/>
              <p:nvPr/>
            </p:nvSpPr>
            <p:spPr>
              <a:xfrm>
                <a:off x="3926375" y="2165650"/>
                <a:ext cx="104450" cy="102275"/>
              </a:xfrm>
              <a:custGeom>
                <a:avLst/>
                <a:gdLst/>
                <a:ahLst/>
                <a:cxnLst/>
                <a:rect l="l" t="t" r="r" b="b"/>
                <a:pathLst>
                  <a:path w="4178" h="4091" extrusionOk="0">
                    <a:moveTo>
                      <a:pt x="2089" y="1"/>
                    </a:moveTo>
                    <a:cubicBezTo>
                      <a:pt x="958" y="1"/>
                      <a:pt x="1" y="871"/>
                      <a:pt x="1" y="2002"/>
                    </a:cubicBezTo>
                    <a:cubicBezTo>
                      <a:pt x="1" y="3134"/>
                      <a:pt x="958" y="4091"/>
                      <a:pt x="2089" y="4091"/>
                    </a:cubicBezTo>
                    <a:cubicBezTo>
                      <a:pt x="3220" y="4091"/>
                      <a:pt x="4178" y="3134"/>
                      <a:pt x="4178" y="2002"/>
                    </a:cubicBezTo>
                    <a:cubicBezTo>
                      <a:pt x="4178" y="871"/>
                      <a:pt x="3220" y="1"/>
                      <a:pt x="2089"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31">
                <a:extLst>
                  <a:ext uri="{FF2B5EF4-FFF2-40B4-BE49-F238E27FC236}">
                    <a16:creationId xmlns:a16="http://schemas.microsoft.com/office/drawing/2014/main" id="{8FF56A4A-B1C2-90A4-53CC-C980B6F00156}"/>
                  </a:ext>
                </a:extLst>
              </p:cNvPr>
              <p:cNvSpPr/>
              <p:nvPr/>
            </p:nvSpPr>
            <p:spPr>
              <a:xfrm>
                <a:off x="4298400" y="1963325"/>
                <a:ext cx="102275" cy="102275"/>
              </a:xfrm>
              <a:custGeom>
                <a:avLst/>
                <a:gdLst/>
                <a:ahLst/>
                <a:cxnLst/>
                <a:rect l="l" t="t" r="r" b="b"/>
                <a:pathLst>
                  <a:path w="4091" h="4091" extrusionOk="0">
                    <a:moveTo>
                      <a:pt x="2089" y="1"/>
                    </a:moveTo>
                    <a:cubicBezTo>
                      <a:pt x="958" y="1"/>
                      <a:pt x="0" y="871"/>
                      <a:pt x="0" y="2002"/>
                    </a:cubicBezTo>
                    <a:cubicBezTo>
                      <a:pt x="0" y="3134"/>
                      <a:pt x="958" y="4091"/>
                      <a:pt x="2089" y="4091"/>
                    </a:cubicBezTo>
                    <a:cubicBezTo>
                      <a:pt x="3220" y="4091"/>
                      <a:pt x="4090" y="3134"/>
                      <a:pt x="4090" y="2002"/>
                    </a:cubicBezTo>
                    <a:cubicBezTo>
                      <a:pt x="4090" y="871"/>
                      <a:pt x="3220" y="1"/>
                      <a:pt x="2089"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31">
                <a:extLst>
                  <a:ext uri="{FF2B5EF4-FFF2-40B4-BE49-F238E27FC236}">
                    <a16:creationId xmlns:a16="http://schemas.microsoft.com/office/drawing/2014/main" id="{F5FCA1DD-E0E1-23FB-83BD-650CE153CE89}"/>
                  </a:ext>
                </a:extLst>
              </p:cNvPr>
              <p:cNvSpPr/>
              <p:nvPr/>
            </p:nvSpPr>
            <p:spPr>
              <a:xfrm>
                <a:off x="4587750" y="1789275"/>
                <a:ext cx="50050" cy="50075"/>
              </a:xfrm>
              <a:custGeom>
                <a:avLst/>
                <a:gdLst/>
                <a:ahLst/>
                <a:cxnLst/>
                <a:rect l="l" t="t" r="r" b="b"/>
                <a:pathLst>
                  <a:path w="2002" h="2003" extrusionOk="0">
                    <a:moveTo>
                      <a:pt x="958" y="1"/>
                    </a:moveTo>
                    <a:cubicBezTo>
                      <a:pt x="435" y="1"/>
                      <a:pt x="0" y="436"/>
                      <a:pt x="0" y="958"/>
                    </a:cubicBezTo>
                    <a:cubicBezTo>
                      <a:pt x="0" y="1480"/>
                      <a:pt x="435" y="2003"/>
                      <a:pt x="958" y="2003"/>
                    </a:cubicBezTo>
                    <a:cubicBezTo>
                      <a:pt x="1567" y="2003"/>
                      <a:pt x="2002" y="1480"/>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31">
                <a:extLst>
                  <a:ext uri="{FF2B5EF4-FFF2-40B4-BE49-F238E27FC236}">
                    <a16:creationId xmlns:a16="http://schemas.microsoft.com/office/drawing/2014/main" id="{0169C087-E59B-8747-F0D8-B00A50CF06FF}"/>
                  </a:ext>
                </a:extLst>
              </p:cNvPr>
              <p:cNvSpPr/>
              <p:nvPr/>
            </p:nvSpPr>
            <p:spPr>
              <a:xfrm>
                <a:off x="2608000" y="4637100"/>
                <a:ext cx="50050" cy="52225"/>
              </a:xfrm>
              <a:custGeom>
                <a:avLst/>
                <a:gdLst/>
                <a:ahLst/>
                <a:cxnLst/>
                <a:rect l="l" t="t" r="r" b="b"/>
                <a:pathLst>
                  <a:path w="2002" h="2089" extrusionOk="0">
                    <a:moveTo>
                      <a:pt x="958" y="0"/>
                    </a:moveTo>
                    <a:cubicBezTo>
                      <a:pt x="436" y="0"/>
                      <a:pt x="0" y="522"/>
                      <a:pt x="0" y="1045"/>
                    </a:cubicBezTo>
                    <a:cubicBezTo>
                      <a:pt x="0" y="1567"/>
                      <a:pt x="436" y="2089"/>
                      <a:pt x="958" y="2089"/>
                    </a:cubicBezTo>
                    <a:cubicBezTo>
                      <a:pt x="1567" y="2089"/>
                      <a:pt x="2002" y="1567"/>
                      <a:pt x="2002" y="1045"/>
                    </a:cubicBezTo>
                    <a:cubicBezTo>
                      <a:pt x="2002" y="522"/>
                      <a:pt x="1567" y="0"/>
                      <a:pt x="958"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31">
                <a:extLst>
                  <a:ext uri="{FF2B5EF4-FFF2-40B4-BE49-F238E27FC236}">
                    <a16:creationId xmlns:a16="http://schemas.microsoft.com/office/drawing/2014/main" id="{B06DC07F-8B28-6D1C-C203-694E7FFC8FC9}"/>
                  </a:ext>
                </a:extLst>
              </p:cNvPr>
              <p:cNvSpPr/>
              <p:nvPr/>
            </p:nvSpPr>
            <p:spPr>
              <a:xfrm>
                <a:off x="2897350" y="4663200"/>
                <a:ext cx="102275" cy="102275"/>
              </a:xfrm>
              <a:custGeom>
                <a:avLst/>
                <a:gdLst/>
                <a:ahLst/>
                <a:cxnLst/>
                <a:rect l="l" t="t" r="r" b="b"/>
                <a:pathLst>
                  <a:path w="4091" h="4091" extrusionOk="0">
                    <a:moveTo>
                      <a:pt x="2002" y="1"/>
                    </a:moveTo>
                    <a:cubicBezTo>
                      <a:pt x="871" y="1"/>
                      <a:pt x="0" y="958"/>
                      <a:pt x="0" y="2089"/>
                    </a:cubicBezTo>
                    <a:cubicBezTo>
                      <a:pt x="0" y="3220"/>
                      <a:pt x="871" y="4091"/>
                      <a:pt x="2002" y="4091"/>
                    </a:cubicBezTo>
                    <a:cubicBezTo>
                      <a:pt x="3133" y="4091"/>
                      <a:pt x="4090" y="3220"/>
                      <a:pt x="4090" y="2089"/>
                    </a:cubicBezTo>
                    <a:cubicBezTo>
                      <a:pt x="4090" y="958"/>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31">
                <a:extLst>
                  <a:ext uri="{FF2B5EF4-FFF2-40B4-BE49-F238E27FC236}">
                    <a16:creationId xmlns:a16="http://schemas.microsoft.com/office/drawing/2014/main" id="{264B34FA-CCDC-3FA7-6A2C-8832B4646E24}"/>
                  </a:ext>
                </a:extLst>
              </p:cNvPr>
              <p:cNvSpPr/>
              <p:nvPr/>
            </p:nvSpPr>
            <p:spPr>
              <a:xfrm>
                <a:off x="2681975" y="4917750"/>
                <a:ext cx="50050" cy="50050"/>
              </a:xfrm>
              <a:custGeom>
                <a:avLst/>
                <a:gdLst/>
                <a:ahLst/>
                <a:cxnLst/>
                <a:rect l="l" t="t" r="r" b="b"/>
                <a:pathLst>
                  <a:path w="2002" h="2002" extrusionOk="0">
                    <a:moveTo>
                      <a:pt x="1044" y="0"/>
                    </a:moveTo>
                    <a:cubicBezTo>
                      <a:pt x="435" y="0"/>
                      <a:pt x="0" y="435"/>
                      <a:pt x="0" y="1045"/>
                    </a:cubicBezTo>
                    <a:cubicBezTo>
                      <a:pt x="0" y="1567"/>
                      <a:pt x="435" y="2002"/>
                      <a:pt x="1044" y="2002"/>
                    </a:cubicBezTo>
                    <a:cubicBezTo>
                      <a:pt x="1567" y="2002"/>
                      <a:pt x="2002" y="1567"/>
                      <a:pt x="2002" y="1045"/>
                    </a:cubicBezTo>
                    <a:cubicBezTo>
                      <a:pt x="2002" y="435"/>
                      <a:pt x="1567" y="0"/>
                      <a:pt x="1044"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31">
                <a:extLst>
                  <a:ext uri="{FF2B5EF4-FFF2-40B4-BE49-F238E27FC236}">
                    <a16:creationId xmlns:a16="http://schemas.microsoft.com/office/drawing/2014/main" id="{01FC7014-8D62-0CBD-699E-B26667358B0E}"/>
                  </a:ext>
                </a:extLst>
              </p:cNvPr>
              <p:cNvSpPr/>
              <p:nvPr/>
            </p:nvSpPr>
            <p:spPr>
              <a:xfrm>
                <a:off x="3217150" y="4891625"/>
                <a:ext cx="102275" cy="102300"/>
              </a:xfrm>
              <a:custGeom>
                <a:avLst/>
                <a:gdLst/>
                <a:ahLst/>
                <a:cxnLst/>
                <a:rect l="l" t="t" r="r" b="b"/>
                <a:pathLst>
                  <a:path w="4091" h="4092" extrusionOk="0">
                    <a:moveTo>
                      <a:pt x="2002" y="1"/>
                    </a:moveTo>
                    <a:cubicBezTo>
                      <a:pt x="871" y="1"/>
                      <a:pt x="1" y="958"/>
                      <a:pt x="1" y="2090"/>
                    </a:cubicBezTo>
                    <a:cubicBezTo>
                      <a:pt x="1" y="3221"/>
                      <a:pt x="871" y="4091"/>
                      <a:pt x="2002" y="4091"/>
                    </a:cubicBezTo>
                    <a:cubicBezTo>
                      <a:pt x="3133" y="4091"/>
                      <a:pt x="4091" y="3221"/>
                      <a:pt x="4091" y="2090"/>
                    </a:cubicBezTo>
                    <a:cubicBezTo>
                      <a:pt x="4091" y="958"/>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31">
                <a:extLst>
                  <a:ext uri="{FF2B5EF4-FFF2-40B4-BE49-F238E27FC236}">
                    <a16:creationId xmlns:a16="http://schemas.microsoft.com/office/drawing/2014/main" id="{6C30334A-590B-7C44-5999-DA1724EB24D2}"/>
                  </a:ext>
                </a:extLst>
              </p:cNvPr>
              <p:cNvSpPr/>
              <p:nvPr/>
            </p:nvSpPr>
            <p:spPr>
              <a:xfrm>
                <a:off x="3530425" y="494385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31">
                <a:extLst>
                  <a:ext uri="{FF2B5EF4-FFF2-40B4-BE49-F238E27FC236}">
                    <a16:creationId xmlns:a16="http://schemas.microsoft.com/office/drawing/2014/main" id="{CD1F641C-86D1-B5E3-926F-5671E5418DC8}"/>
                  </a:ext>
                </a:extLst>
              </p:cNvPr>
              <p:cNvSpPr/>
              <p:nvPr/>
            </p:nvSpPr>
            <p:spPr>
              <a:xfrm>
                <a:off x="4163525" y="4917750"/>
                <a:ext cx="50050" cy="50050"/>
              </a:xfrm>
              <a:custGeom>
                <a:avLst/>
                <a:gdLst/>
                <a:ahLst/>
                <a:cxnLst/>
                <a:rect l="l" t="t" r="r" b="b"/>
                <a:pathLst>
                  <a:path w="2002" h="2002" extrusionOk="0">
                    <a:moveTo>
                      <a:pt x="957" y="0"/>
                    </a:moveTo>
                    <a:cubicBezTo>
                      <a:pt x="435" y="0"/>
                      <a:pt x="0" y="435"/>
                      <a:pt x="0" y="1045"/>
                    </a:cubicBezTo>
                    <a:cubicBezTo>
                      <a:pt x="0" y="1567"/>
                      <a:pt x="435" y="2002"/>
                      <a:pt x="957" y="2002"/>
                    </a:cubicBezTo>
                    <a:cubicBezTo>
                      <a:pt x="1566" y="2002"/>
                      <a:pt x="2002" y="1567"/>
                      <a:pt x="2002" y="1045"/>
                    </a:cubicBezTo>
                    <a:cubicBezTo>
                      <a:pt x="2002" y="435"/>
                      <a:pt x="1566" y="0"/>
                      <a:pt x="957"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31">
                <a:extLst>
                  <a:ext uri="{FF2B5EF4-FFF2-40B4-BE49-F238E27FC236}">
                    <a16:creationId xmlns:a16="http://schemas.microsoft.com/office/drawing/2014/main" id="{2F7FB8B5-F625-C03C-D241-71FDB187F3E1}"/>
                  </a:ext>
                </a:extLst>
              </p:cNvPr>
              <p:cNvSpPr/>
              <p:nvPr/>
            </p:nvSpPr>
            <p:spPr>
              <a:xfrm>
                <a:off x="3848050" y="4841600"/>
                <a:ext cx="102275" cy="102275"/>
              </a:xfrm>
              <a:custGeom>
                <a:avLst/>
                <a:gdLst/>
                <a:ahLst/>
                <a:cxnLst/>
                <a:rect l="l" t="t" r="r" b="b"/>
                <a:pathLst>
                  <a:path w="4091" h="4091" extrusionOk="0">
                    <a:moveTo>
                      <a:pt x="2002" y="0"/>
                    </a:moveTo>
                    <a:cubicBezTo>
                      <a:pt x="871" y="0"/>
                      <a:pt x="1" y="871"/>
                      <a:pt x="1" y="2002"/>
                    </a:cubicBezTo>
                    <a:cubicBezTo>
                      <a:pt x="1" y="3133"/>
                      <a:pt x="871" y="4091"/>
                      <a:pt x="2002" y="4091"/>
                    </a:cubicBezTo>
                    <a:cubicBezTo>
                      <a:pt x="3134" y="4091"/>
                      <a:pt x="4091" y="3133"/>
                      <a:pt x="4091" y="2002"/>
                    </a:cubicBezTo>
                    <a:cubicBezTo>
                      <a:pt x="4091" y="871"/>
                      <a:pt x="3134"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31">
                <a:extLst>
                  <a:ext uri="{FF2B5EF4-FFF2-40B4-BE49-F238E27FC236}">
                    <a16:creationId xmlns:a16="http://schemas.microsoft.com/office/drawing/2014/main" id="{3741A576-C974-C6BD-EAFD-9F1A96496489}"/>
                  </a:ext>
                </a:extLst>
              </p:cNvPr>
              <p:cNvSpPr/>
              <p:nvPr/>
            </p:nvSpPr>
            <p:spPr>
              <a:xfrm>
                <a:off x="3319400" y="4689300"/>
                <a:ext cx="50075" cy="50075"/>
              </a:xfrm>
              <a:custGeom>
                <a:avLst/>
                <a:gdLst/>
                <a:ahLst/>
                <a:cxnLst/>
                <a:rect l="l" t="t" r="r" b="b"/>
                <a:pathLst>
                  <a:path w="2003" h="2003" extrusionOk="0">
                    <a:moveTo>
                      <a:pt x="1045" y="1"/>
                    </a:moveTo>
                    <a:cubicBezTo>
                      <a:pt x="436" y="1"/>
                      <a:pt x="1" y="436"/>
                      <a:pt x="1" y="1045"/>
                    </a:cubicBezTo>
                    <a:cubicBezTo>
                      <a:pt x="1" y="1567"/>
                      <a:pt x="436" y="2002"/>
                      <a:pt x="1045" y="2002"/>
                    </a:cubicBezTo>
                    <a:cubicBezTo>
                      <a:pt x="1567" y="2002"/>
                      <a:pt x="2002" y="1567"/>
                      <a:pt x="2002" y="1045"/>
                    </a:cubicBezTo>
                    <a:cubicBezTo>
                      <a:pt x="2002" y="436"/>
                      <a:pt x="1567" y="1"/>
                      <a:pt x="1045"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31">
                <a:extLst>
                  <a:ext uri="{FF2B5EF4-FFF2-40B4-BE49-F238E27FC236}">
                    <a16:creationId xmlns:a16="http://schemas.microsoft.com/office/drawing/2014/main" id="{8818DBD4-07DE-FCDD-549C-7CA8D7CB8E9C}"/>
                  </a:ext>
                </a:extLst>
              </p:cNvPr>
              <p:cNvSpPr/>
              <p:nvPr/>
            </p:nvSpPr>
            <p:spPr>
              <a:xfrm>
                <a:off x="4426750" y="486770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31">
                <a:extLst>
                  <a:ext uri="{FF2B5EF4-FFF2-40B4-BE49-F238E27FC236}">
                    <a16:creationId xmlns:a16="http://schemas.microsoft.com/office/drawing/2014/main" id="{93322B11-B9AE-7FB8-E8DC-4EDD719A1530}"/>
                  </a:ext>
                </a:extLst>
              </p:cNvPr>
              <p:cNvSpPr/>
              <p:nvPr/>
            </p:nvSpPr>
            <p:spPr>
              <a:xfrm>
                <a:off x="4657375" y="4943850"/>
                <a:ext cx="50050" cy="50075"/>
              </a:xfrm>
              <a:custGeom>
                <a:avLst/>
                <a:gdLst/>
                <a:ahLst/>
                <a:cxnLst/>
                <a:rect l="l" t="t" r="r" b="b"/>
                <a:pathLst>
                  <a:path w="2002" h="2003" extrusionOk="0">
                    <a:moveTo>
                      <a:pt x="957" y="1"/>
                    </a:moveTo>
                    <a:cubicBezTo>
                      <a:pt x="435" y="1"/>
                      <a:pt x="0" y="436"/>
                      <a:pt x="0" y="958"/>
                    </a:cubicBezTo>
                    <a:cubicBezTo>
                      <a:pt x="0" y="1567"/>
                      <a:pt x="435" y="2002"/>
                      <a:pt x="957" y="2002"/>
                    </a:cubicBezTo>
                    <a:cubicBezTo>
                      <a:pt x="1479" y="2002"/>
                      <a:pt x="2002" y="1567"/>
                      <a:pt x="2002" y="958"/>
                    </a:cubicBezTo>
                    <a:cubicBezTo>
                      <a:pt x="2002" y="436"/>
                      <a:pt x="1479" y="1"/>
                      <a:pt x="957"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31">
                <a:extLst>
                  <a:ext uri="{FF2B5EF4-FFF2-40B4-BE49-F238E27FC236}">
                    <a16:creationId xmlns:a16="http://schemas.microsoft.com/office/drawing/2014/main" id="{C173E66B-2BE1-4B3D-DF81-7DAE79CEFD3A}"/>
                  </a:ext>
                </a:extLst>
              </p:cNvPr>
              <p:cNvSpPr/>
              <p:nvPr/>
            </p:nvSpPr>
            <p:spPr>
              <a:xfrm>
                <a:off x="4870575" y="4841600"/>
                <a:ext cx="102275" cy="102275"/>
              </a:xfrm>
              <a:custGeom>
                <a:avLst/>
                <a:gdLst/>
                <a:ahLst/>
                <a:cxnLst/>
                <a:rect l="l" t="t" r="r" b="b"/>
                <a:pathLst>
                  <a:path w="4091" h="4091" extrusionOk="0">
                    <a:moveTo>
                      <a:pt x="2002" y="0"/>
                    </a:moveTo>
                    <a:cubicBezTo>
                      <a:pt x="870" y="0"/>
                      <a:pt x="0" y="871"/>
                      <a:pt x="0" y="2002"/>
                    </a:cubicBezTo>
                    <a:cubicBezTo>
                      <a:pt x="0" y="3133"/>
                      <a:pt x="870" y="4091"/>
                      <a:pt x="2002" y="4091"/>
                    </a:cubicBezTo>
                    <a:cubicBezTo>
                      <a:pt x="3133" y="4091"/>
                      <a:pt x="4090" y="3133"/>
                      <a:pt x="4090" y="2002"/>
                    </a:cubicBezTo>
                    <a:cubicBezTo>
                      <a:pt x="4090" y="871"/>
                      <a:pt x="3133"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31">
                <a:extLst>
                  <a:ext uri="{FF2B5EF4-FFF2-40B4-BE49-F238E27FC236}">
                    <a16:creationId xmlns:a16="http://schemas.microsoft.com/office/drawing/2014/main" id="{14347A51-7048-44D4-3A7C-B0630B916319}"/>
                  </a:ext>
                </a:extLst>
              </p:cNvPr>
              <p:cNvSpPr/>
              <p:nvPr/>
            </p:nvSpPr>
            <p:spPr>
              <a:xfrm>
                <a:off x="3697950" y="407800"/>
                <a:ext cx="1907975" cy="4812375"/>
              </a:xfrm>
              <a:custGeom>
                <a:avLst/>
                <a:gdLst/>
                <a:ahLst/>
                <a:cxnLst/>
                <a:rect l="l" t="t" r="r" b="b"/>
                <a:pathLst>
                  <a:path w="76319" h="192495" extrusionOk="0">
                    <a:moveTo>
                      <a:pt x="53693" y="1"/>
                    </a:moveTo>
                    <a:cubicBezTo>
                      <a:pt x="53693" y="1"/>
                      <a:pt x="67703" y="52301"/>
                      <a:pt x="2959" y="92680"/>
                    </a:cubicBezTo>
                    <a:cubicBezTo>
                      <a:pt x="2959" y="92680"/>
                      <a:pt x="174" y="94159"/>
                      <a:pt x="0" y="96248"/>
                    </a:cubicBezTo>
                    <a:cubicBezTo>
                      <a:pt x="174" y="98336"/>
                      <a:pt x="2959" y="99815"/>
                      <a:pt x="2959" y="99815"/>
                    </a:cubicBezTo>
                    <a:cubicBezTo>
                      <a:pt x="67703" y="140281"/>
                      <a:pt x="53693" y="192494"/>
                      <a:pt x="53693" y="192494"/>
                    </a:cubicBezTo>
                    <a:lnTo>
                      <a:pt x="62308" y="192494"/>
                    </a:lnTo>
                    <a:cubicBezTo>
                      <a:pt x="62308" y="192494"/>
                      <a:pt x="76319" y="140281"/>
                      <a:pt x="11487" y="99815"/>
                    </a:cubicBezTo>
                    <a:cubicBezTo>
                      <a:pt x="11487" y="99815"/>
                      <a:pt x="8790" y="98336"/>
                      <a:pt x="8529" y="96248"/>
                    </a:cubicBezTo>
                    <a:cubicBezTo>
                      <a:pt x="8790" y="94159"/>
                      <a:pt x="11487" y="92680"/>
                      <a:pt x="11487" y="92680"/>
                    </a:cubicBezTo>
                    <a:cubicBezTo>
                      <a:pt x="76319" y="52301"/>
                      <a:pt x="62308" y="1"/>
                      <a:pt x="62308" y="1"/>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31">
                <a:extLst>
                  <a:ext uri="{FF2B5EF4-FFF2-40B4-BE49-F238E27FC236}">
                    <a16:creationId xmlns:a16="http://schemas.microsoft.com/office/drawing/2014/main" id="{CCEFB30D-EA38-993F-2576-E750DA6B930E}"/>
                  </a:ext>
                </a:extLst>
              </p:cNvPr>
              <p:cNvSpPr/>
              <p:nvPr/>
            </p:nvSpPr>
            <p:spPr>
              <a:xfrm>
                <a:off x="2064125" y="238125"/>
                <a:ext cx="3472175" cy="413375"/>
              </a:xfrm>
              <a:custGeom>
                <a:avLst/>
                <a:gdLst/>
                <a:ahLst/>
                <a:cxnLst/>
                <a:rect l="l" t="t" r="r" b="b"/>
                <a:pathLst>
                  <a:path w="138887" h="16535" extrusionOk="0">
                    <a:moveTo>
                      <a:pt x="11226" y="0"/>
                    </a:moveTo>
                    <a:cubicBezTo>
                      <a:pt x="5047" y="0"/>
                      <a:pt x="0" y="3742"/>
                      <a:pt x="0" y="8267"/>
                    </a:cubicBezTo>
                    <a:cubicBezTo>
                      <a:pt x="0" y="12792"/>
                      <a:pt x="5047" y="16534"/>
                      <a:pt x="11226" y="16534"/>
                    </a:cubicBezTo>
                    <a:lnTo>
                      <a:pt x="127748" y="16534"/>
                    </a:lnTo>
                    <a:cubicBezTo>
                      <a:pt x="133927" y="16534"/>
                      <a:pt x="138887" y="12792"/>
                      <a:pt x="138887" y="8267"/>
                    </a:cubicBezTo>
                    <a:cubicBezTo>
                      <a:pt x="138887" y="3742"/>
                      <a:pt x="133927" y="0"/>
                      <a:pt x="12774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31">
                <a:extLst>
                  <a:ext uri="{FF2B5EF4-FFF2-40B4-BE49-F238E27FC236}">
                    <a16:creationId xmlns:a16="http://schemas.microsoft.com/office/drawing/2014/main" id="{18A46D97-454E-4635-5E18-2CD002F9349E}"/>
                  </a:ext>
                </a:extLst>
              </p:cNvPr>
              <p:cNvSpPr/>
              <p:nvPr/>
            </p:nvSpPr>
            <p:spPr>
              <a:xfrm>
                <a:off x="2064125" y="444800"/>
                <a:ext cx="3472175" cy="206700"/>
              </a:xfrm>
              <a:custGeom>
                <a:avLst/>
                <a:gdLst/>
                <a:ahLst/>
                <a:cxnLst/>
                <a:rect l="l" t="t" r="r" b="b"/>
                <a:pathLst>
                  <a:path w="138887" h="8268" extrusionOk="0">
                    <a:moveTo>
                      <a:pt x="0" y="0"/>
                    </a:moveTo>
                    <a:cubicBezTo>
                      <a:pt x="0" y="4525"/>
                      <a:pt x="5047" y="8267"/>
                      <a:pt x="11226" y="8267"/>
                    </a:cubicBezTo>
                    <a:lnTo>
                      <a:pt x="127748" y="8267"/>
                    </a:lnTo>
                    <a:cubicBezTo>
                      <a:pt x="133927" y="8267"/>
                      <a:pt x="138887" y="4525"/>
                      <a:pt x="1388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31">
                <a:extLst>
                  <a:ext uri="{FF2B5EF4-FFF2-40B4-BE49-F238E27FC236}">
                    <a16:creationId xmlns:a16="http://schemas.microsoft.com/office/drawing/2014/main" id="{74F8C284-A102-13C3-C9EB-C41BD3DD8943}"/>
                  </a:ext>
                </a:extLst>
              </p:cNvPr>
              <p:cNvSpPr/>
              <p:nvPr/>
            </p:nvSpPr>
            <p:spPr>
              <a:xfrm>
                <a:off x="2064125" y="5015650"/>
                <a:ext cx="3472175" cy="411200"/>
              </a:xfrm>
              <a:custGeom>
                <a:avLst/>
                <a:gdLst/>
                <a:ahLst/>
                <a:cxnLst/>
                <a:rect l="l" t="t" r="r" b="b"/>
                <a:pathLst>
                  <a:path w="138887" h="16448" extrusionOk="0">
                    <a:moveTo>
                      <a:pt x="11226" y="0"/>
                    </a:moveTo>
                    <a:cubicBezTo>
                      <a:pt x="5047" y="0"/>
                      <a:pt x="0" y="3655"/>
                      <a:pt x="0" y="8180"/>
                    </a:cubicBezTo>
                    <a:cubicBezTo>
                      <a:pt x="0" y="12706"/>
                      <a:pt x="5047" y="16447"/>
                      <a:pt x="11226" y="16447"/>
                    </a:cubicBezTo>
                    <a:lnTo>
                      <a:pt x="127748" y="16447"/>
                    </a:lnTo>
                    <a:cubicBezTo>
                      <a:pt x="133927" y="16447"/>
                      <a:pt x="138887" y="12706"/>
                      <a:pt x="138887" y="8180"/>
                    </a:cubicBezTo>
                    <a:cubicBezTo>
                      <a:pt x="138887" y="3655"/>
                      <a:pt x="133927" y="0"/>
                      <a:pt x="1277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31">
                <a:extLst>
                  <a:ext uri="{FF2B5EF4-FFF2-40B4-BE49-F238E27FC236}">
                    <a16:creationId xmlns:a16="http://schemas.microsoft.com/office/drawing/2014/main" id="{E0E85180-73F1-3C07-DC15-B3C1367CBCBC}"/>
                  </a:ext>
                </a:extLst>
              </p:cNvPr>
              <p:cNvSpPr/>
              <p:nvPr/>
            </p:nvSpPr>
            <p:spPr>
              <a:xfrm>
                <a:off x="2064125" y="5220150"/>
                <a:ext cx="3472175" cy="206700"/>
              </a:xfrm>
              <a:custGeom>
                <a:avLst/>
                <a:gdLst/>
                <a:ahLst/>
                <a:cxnLst/>
                <a:rect l="l" t="t" r="r" b="b"/>
                <a:pathLst>
                  <a:path w="138887" h="8268" extrusionOk="0">
                    <a:moveTo>
                      <a:pt x="0" y="0"/>
                    </a:moveTo>
                    <a:cubicBezTo>
                      <a:pt x="0" y="4526"/>
                      <a:pt x="5047" y="8267"/>
                      <a:pt x="11226" y="8267"/>
                    </a:cubicBezTo>
                    <a:lnTo>
                      <a:pt x="127748" y="8267"/>
                    </a:lnTo>
                    <a:cubicBezTo>
                      <a:pt x="133927" y="8267"/>
                      <a:pt x="138887" y="4526"/>
                      <a:pt x="1388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43" name="Google Shape;343;p31">
              <a:extLst>
                <a:ext uri="{FF2B5EF4-FFF2-40B4-BE49-F238E27FC236}">
                  <a16:creationId xmlns:a16="http://schemas.microsoft.com/office/drawing/2014/main" id="{A0920C95-DC79-3A57-69C4-9880B9EA4D61}"/>
                </a:ext>
              </a:extLst>
            </p:cNvPr>
            <p:cNvSpPr/>
            <p:nvPr/>
          </p:nvSpPr>
          <p:spPr>
            <a:xfrm>
              <a:off x="8084336" y="3029881"/>
              <a:ext cx="373586" cy="373586"/>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44" name="Google Shape;344;p31">
              <a:extLst>
                <a:ext uri="{FF2B5EF4-FFF2-40B4-BE49-F238E27FC236}">
                  <a16:creationId xmlns:a16="http://schemas.microsoft.com/office/drawing/2014/main" id="{D4F7C2BE-FA19-E1C0-F4AC-7E0EAC3CCF6A}"/>
                </a:ext>
              </a:extLst>
            </p:cNvPr>
            <p:cNvGrpSpPr/>
            <p:nvPr/>
          </p:nvGrpSpPr>
          <p:grpSpPr>
            <a:xfrm rot="-782560" flipH="1">
              <a:off x="4738623" y="3338464"/>
              <a:ext cx="838339" cy="954657"/>
              <a:chOff x="238125" y="3155250"/>
              <a:chExt cx="1567526" cy="1785017"/>
            </a:xfrm>
          </p:grpSpPr>
          <p:sp>
            <p:nvSpPr>
              <p:cNvPr id="345" name="Google Shape;345;p31">
                <a:extLst>
                  <a:ext uri="{FF2B5EF4-FFF2-40B4-BE49-F238E27FC236}">
                    <a16:creationId xmlns:a16="http://schemas.microsoft.com/office/drawing/2014/main" id="{C25A2091-CFFF-E538-2A6B-83BC61364CE2}"/>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31">
                <a:extLst>
                  <a:ext uri="{FF2B5EF4-FFF2-40B4-BE49-F238E27FC236}">
                    <a16:creationId xmlns:a16="http://schemas.microsoft.com/office/drawing/2014/main" id="{970BFA0A-1625-C296-5F32-4C69A98E7099}"/>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7" name="Google Shape;347;p31">
              <a:extLst>
                <a:ext uri="{FF2B5EF4-FFF2-40B4-BE49-F238E27FC236}">
                  <a16:creationId xmlns:a16="http://schemas.microsoft.com/office/drawing/2014/main" id="{6AD3B160-CE4F-37AC-B5C6-9D3E8E898530}"/>
                </a:ext>
              </a:extLst>
            </p:cNvPr>
            <p:cNvGrpSpPr/>
            <p:nvPr/>
          </p:nvGrpSpPr>
          <p:grpSpPr>
            <a:xfrm rot="-6015682">
              <a:off x="4840811" y="3564018"/>
              <a:ext cx="633958" cy="1131348"/>
              <a:chOff x="4588600" y="388175"/>
              <a:chExt cx="2739150" cy="4888225"/>
            </a:xfrm>
          </p:grpSpPr>
          <p:sp>
            <p:nvSpPr>
              <p:cNvPr id="348" name="Google Shape;348;p31">
                <a:extLst>
                  <a:ext uri="{FF2B5EF4-FFF2-40B4-BE49-F238E27FC236}">
                    <a16:creationId xmlns:a16="http://schemas.microsoft.com/office/drawing/2014/main" id="{C860398B-681F-E594-F3A3-2D56C37B26C4}"/>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31">
                <a:extLst>
                  <a:ext uri="{FF2B5EF4-FFF2-40B4-BE49-F238E27FC236}">
                    <a16:creationId xmlns:a16="http://schemas.microsoft.com/office/drawing/2014/main" id="{56C89AC3-26A4-F156-1F6F-A2147E86F3F8}"/>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50" name="Google Shape;350;p31">
              <a:extLst>
                <a:ext uri="{FF2B5EF4-FFF2-40B4-BE49-F238E27FC236}">
                  <a16:creationId xmlns:a16="http://schemas.microsoft.com/office/drawing/2014/main" id="{D95FE664-3503-408F-E510-63344EAAAE03}"/>
                </a:ext>
              </a:extLst>
            </p:cNvPr>
            <p:cNvSpPr/>
            <p:nvPr/>
          </p:nvSpPr>
          <p:spPr>
            <a:xfrm>
              <a:off x="4641707" y="4071827"/>
              <a:ext cx="373586" cy="373586"/>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1" name="Google Shape;351;p31">
              <a:extLst>
                <a:ext uri="{FF2B5EF4-FFF2-40B4-BE49-F238E27FC236}">
                  <a16:creationId xmlns:a16="http://schemas.microsoft.com/office/drawing/2014/main" id="{5069AD43-24CE-B450-79E6-F65810AAA231}"/>
                </a:ext>
              </a:extLst>
            </p:cNvPr>
            <p:cNvGrpSpPr/>
            <p:nvPr/>
          </p:nvGrpSpPr>
          <p:grpSpPr>
            <a:xfrm>
              <a:off x="5568185" y="2854119"/>
              <a:ext cx="1666566" cy="1760253"/>
              <a:chOff x="1327875" y="238125"/>
              <a:chExt cx="4935050" cy="5212475"/>
            </a:xfrm>
          </p:grpSpPr>
          <p:sp>
            <p:nvSpPr>
              <p:cNvPr id="352" name="Google Shape;352;p31">
                <a:extLst>
                  <a:ext uri="{FF2B5EF4-FFF2-40B4-BE49-F238E27FC236}">
                    <a16:creationId xmlns:a16="http://schemas.microsoft.com/office/drawing/2014/main" id="{D0B981DF-525F-81B1-6BB0-8B15CB184A77}"/>
                  </a:ext>
                </a:extLst>
              </p:cNvPr>
              <p:cNvSpPr/>
              <p:nvPr/>
            </p:nvSpPr>
            <p:spPr>
              <a:xfrm>
                <a:off x="3185075" y="725775"/>
                <a:ext cx="2873450" cy="3676500"/>
              </a:xfrm>
              <a:custGeom>
                <a:avLst/>
                <a:gdLst/>
                <a:ahLst/>
                <a:cxnLst/>
                <a:rect l="l" t="t" r="r" b="b"/>
                <a:pathLst>
                  <a:path w="114938" h="147060" extrusionOk="0">
                    <a:moveTo>
                      <a:pt x="68332" y="1"/>
                    </a:moveTo>
                    <a:lnTo>
                      <a:pt x="1" y="120544"/>
                    </a:lnTo>
                    <a:lnTo>
                      <a:pt x="46606" y="147059"/>
                    </a:lnTo>
                    <a:lnTo>
                      <a:pt x="114938" y="26399"/>
                    </a:lnTo>
                    <a:lnTo>
                      <a:pt x="6833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31">
                <a:extLst>
                  <a:ext uri="{FF2B5EF4-FFF2-40B4-BE49-F238E27FC236}">
                    <a16:creationId xmlns:a16="http://schemas.microsoft.com/office/drawing/2014/main" id="{0F631396-B11A-EC6C-DA4D-FF1B5E69AD34}"/>
                  </a:ext>
                </a:extLst>
              </p:cNvPr>
              <p:cNvSpPr/>
              <p:nvPr/>
            </p:nvSpPr>
            <p:spPr>
              <a:xfrm>
                <a:off x="3447900" y="982750"/>
                <a:ext cx="2350725" cy="3159625"/>
              </a:xfrm>
              <a:custGeom>
                <a:avLst/>
                <a:gdLst/>
                <a:ahLst/>
                <a:cxnLst/>
                <a:rect l="l" t="t" r="r" b="b"/>
                <a:pathLst>
                  <a:path w="94029" h="126385" extrusionOk="0">
                    <a:moveTo>
                      <a:pt x="67047" y="1"/>
                    </a:moveTo>
                    <a:cubicBezTo>
                      <a:pt x="65541" y="2695"/>
                      <a:pt x="62744" y="4207"/>
                      <a:pt x="59861" y="4207"/>
                    </a:cubicBezTo>
                    <a:cubicBezTo>
                      <a:pt x="58495" y="4207"/>
                      <a:pt x="57110" y="3868"/>
                      <a:pt x="55833" y="3154"/>
                    </a:cubicBezTo>
                    <a:lnTo>
                      <a:pt x="0" y="101739"/>
                    </a:lnTo>
                    <a:cubicBezTo>
                      <a:pt x="3855" y="103958"/>
                      <a:pt x="5256" y="108981"/>
                      <a:pt x="3037" y="112835"/>
                    </a:cubicBezTo>
                    <a:lnTo>
                      <a:pt x="26982" y="126385"/>
                    </a:lnTo>
                    <a:cubicBezTo>
                      <a:pt x="28471" y="123721"/>
                      <a:pt x="31168" y="122266"/>
                      <a:pt x="33981" y="122266"/>
                    </a:cubicBezTo>
                    <a:cubicBezTo>
                      <a:pt x="35362" y="122266"/>
                      <a:pt x="36771" y="122617"/>
                      <a:pt x="38079" y="123348"/>
                    </a:cubicBezTo>
                    <a:lnTo>
                      <a:pt x="94029" y="24763"/>
                    </a:lnTo>
                    <a:cubicBezTo>
                      <a:pt x="90057" y="22544"/>
                      <a:pt x="88656" y="17521"/>
                      <a:pt x="90875" y="13550"/>
                    </a:cubicBezTo>
                    <a:lnTo>
                      <a:pt x="6704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31">
                <a:extLst>
                  <a:ext uri="{FF2B5EF4-FFF2-40B4-BE49-F238E27FC236}">
                    <a16:creationId xmlns:a16="http://schemas.microsoft.com/office/drawing/2014/main" id="{C1A91616-501E-CE00-68B3-318A4BAE2C94}"/>
                  </a:ext>
                </a:extLst>
              </p:cNvPr>
              <p:cNvSpPr/>
              <p:nvPr/>
            </p:nvSpPr>
            <p:spPr>
              <a:xfrm>
                <a:off x="4099075" y="2104925"/>
                <a:ext cx="1045450" cy="917575"/>
              </a:xfrm>
              <a:custGeom>
                <a:avLst/>
                <a:gdLst/>
                <a:ahLst/>
                <a:cxnLst/>
                <a:rect l="l" t="t" r="r" b="b"/>
                <a:pathLst>
                  <a:path w="41818" h="36703" extrusionOk="0">
                    <a:moveTo>
                      <a:pt x="20881" y="1"/>
                    </a:moveTo>
                    <a:cubicBezTo>
                      <a:pt x="14485" y="1"/>
                      <a:pt x="8291" y="3330"/>
                      <a:pt x="4907" y="9312"/>
                    </a:cubicBezTo>
                    <a:cubicBezTo>
                      <a:pt x="1" y="18072"/>
                      <a:pt x="3038" y="29285"/>
                      <a:pt x="11915" y="34308"/>
                    </a:cubicBezTo>
                    <a:cubicBezTo>
                      <a:pt x="14750" y="35933"/>
                      <a:pt x="17842" y="36702"/>
                      <a:pt x="20897" y="36702"/>
                    </a:cubicBezTo>
                    <a:cubicBezTo>
                      <a:pt x="27284" y="36702"/>
                      <a:pt x="33514" y="33342"/>
                      <a:pt x="36911" y="27416"/>
                    </a:cubicBezTo>
                    <a:cubicBezTo>
                      <a:pt x="41817" y="18539"/>
                      <a:pt x="38780" y="7326"/>
                      <a:pt x="30020" y="2420"/>
                    </a:cubicBezTo>
                    <a:cubicBezTo>
                      <a:pt x="27124" y="781"/>
                      <a:pt x="23979" y="1"/>
                      <a:pt x="208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31">
                <a:extLst>
                  <a:ext uri="{FF2B5EF4-FFF2-40B4-BE49-F238E27FC236}">
                    <a16:creationId xmlns:a16="http://schemas.microsoft.com/office/drawing/2014/main" id="{1D0F98CE-E5E0-0E34-017C-B698AB079233}"/>
                  </a:ext>
                </a:extLst>
              </p:cNvPr>
              <p:cNvSpPr/>
              <p:nvPr/>
            </p:nvSpPr>
            <p:spPr>
              <a:xfrm>
                <a:off x="4309325" y="2290975"/>
                <a:ext cx="630775" cy="557775"/>
              </a:xfrm>
              <a:custGeom>
                <a:avLst/>
                <a:gdLst/>
                <a:ahLst/>
                <a:cxnLst/>
                <a:rect l="l" t="t" r="r" b="b"/>
                <a:pathLst>
                  <a:path w="25231" h="22311" extrusionOk="0">
                    <a:moveTo>
                      <a:pt x="6192" y="8761"/>
                    </a:moveTo>
                    <a:lnTo>
                      <a:pt x="9813" y="10747"/>
                    </a:lnTo>
                    <a:cubicBezTo>
                      <a:pt x="9228" y="11214"/>
                      <a:pt x="8761" y="11564"/>
                      <a:pt x="8294" y="11798"/>
                    </a:cubicBezTo>
                    <a:cubicBezTo>
                      <a:pt x="8101" y="11846"/>
                      <a:pt x="7907" y="11875"/>
                      <a:pt x="7722" y="11875"/>
                    </a:cubicBezTo>
                    <a:cubicBezTo>
                      <a:pt x="7460" y="11875"/>
                      <a:pt x="7214" y="11818"/>
                      <a:pt x="7009" y="11681"/>
                    </a:cubicBezTo>
                    <a:cubicBezTo>
                      <a:pt x="6542" y="11448"/>
                      <a:pt x="6308" y="11097"/>
                      <a:pt x="6075" y="10513"/>
                    </a:cubicBezTo>
                    <a:cubicBezTo>
                      <a:pt x="5958" y="10046"/>
                      <a:pt x="5958" y="9462"/>
                      <a:pt x="6192" y="8761"/>
                    </a:cubicBezTo>
                    <a:close/>
                    <a:moveTo>
                      <a:pt x="17592" y="9619"/>
                    </a:moveTo>
                    <a:cubicBezTo>
                      <a:pt x="17832" y="9619"/>
                      <a:pt x="18066" y="9675"/>
                      <a:pt x="18339" y="9812"/>
                    </a:cubicBezTo>
                    <a:cubicBezTo>
                      <a:pt x="18807" y="10046"/>
                      <a:pt x="19040" y="10396"/>
                      <a:pt x="19157" y="10980"/>
                    </a:cubicBezTo>
                    <a:cubicBezTo>
                      <a:pt x="19274" y="11448"/>
                      <a:pt x="19274" y="12032"/>
                      <a:pt x="19040" y="12732"/>
                    </a:cubicBezTo>
                    <a:lnTo>
                      <a:pt x="15536" y="10747"/>
                    </a:lnTo>
                    <a:cubicBezTo>
                      <a:pt x="16120" y="10280"/>
                      <a:pt x="16587" y="9929"/>
                      <a:pt x="17054" y="9696"/>
                    </a:cubicBezTo>
                    <a:cubicBezTo>
                      <a:pt x="17248" y="9647"/>
                      <a:pt x="17421" y="9619"/>
                      <a:pt x="17592" y="9619"/>
                    </a:cubicBezTo>
                    <a:close/>
                    <a:moveTo>
                      <a:pt x="8644" y="1"/>
                    </a:moveTo>
                    <a:cubicBezTo>
                      <a:pt x="7009" y="818"/>
                      <a:pt x="5491" y="2220"/>
                      <a:pt x="4206" y="4206"/>
                    </a:cubicBezTo>
                    <a:lnTo>
                      <a:pt x="1402" y="2687"/>
                    </a:lnTo>
                    <a:lnTo>
                      <a:pt x="1" y="5257"/>
                    </a:lnTo>
                    <a:lnTo>
                      <a:pt x="2804" y="6775"/>
                    </a:lnTo>
                    <a:cubicBezTo>
                      <a:pt x="1987" y="8878"/>
                      <a:pt x="1753" y="10630"/>
                      <a:pt x="2103" y="12265"/>
                    </a:cubicBezTo>
                    <a:cubicBezTo>
                      <a:pt x="2571" y="13901"/>
                      <a:pt x="3505" y="15069"/>
                      <a:pt x="4907" y="15886"/>
                    </a:cubicBezTo>
                    <a:cubicBezTo>
                      <a:pt x="5783" y="16373"/>
                      <a:pt x="6740" y="16616"/>
                      <a:pt x="7575" y="16616"/>
                    </a:cubicBezTo>
                    <a:cubicBezTo>
                      <a:pt x="7742" y="16616"/>
                      <a:pt x="7905" y="16607"/>
                      <a:pt x="8060" y="16587"/>
                    </a:cubicBezTo>
                    <a:cubicBezTo>
                      <a:pt x="9112" y="16353"/>
                      <a:pt x="9929" y="16003"/>
                      <a:pt x="10747" y="15302"/>
                    </a:cubicBezTo>
                    <a:cubicBezTo>
                      <a:pt x="11681" y="14718"/>
                      <a:pt x="12499" y="13901"/>
                      <a:pt x="13433" y="12849"/>
                    </a:cubicBezTo>
                    <a:lnTo>
                      <a:pt x="17755" y="15302"/>
                    </a:lnTo>
                    <a:cubicBezTo>
                      <a:pt x="17171" y="16120"/>
                      <a:pt x="16354" y="16938"/>
                      <a:pt x="15536" y="17522"/>
                    </a:cubicBezTo>
                    <a:cubicBezTo>
                      <a:pt x="14835" y="18222"/>
                      <a:pt x="13901" y="18806"/>
                      <a:pt x="13083" y="19157"/>
                    </a:cubicBezTo>
                    <a:lnTo>
                      <a:pt x="15419" y="22311"/>
                    </a:lnTo>
                    <a:cubicBezTo>
                      <a:pt x="16354" y="21843"/>
                      <a:pt x="17288" y="21259"/>
                      <a:pt x="18339" y="20325"/>
                    </a:cubicBezTo>
                    <a:cubicBezTo>
                      <a:pt x="19391" y="19390"/>
                      <a:pt x="20208" y="18339"/>
                      <a:pt x="21026" y="17171"/>
                    </a:cubicBezTo>
                    <a:lnTo>
                      <a:pt x="23829" y="18690"/>
                    </a:lnTo>
                    <a:lnTo>
                      <a:pt x="25231" y="16120"/>
                    </a:lnTo>
                    <a:lnTo>
                      <a:pt x="22428" y="14601"/>
                    </a:lnTo>
                    <a:cubicBezTo>
                      <a:pt x="23245" y="12499"/>
                      <a:pt x="23479" y="10747"/>
                      <a:pt x="23012" y="9112"/>
                    </a:cubicBezTo>
                    <a:cubicBezTo>
                      <a:pt x="22661" y="7593"/>
                      <a:pt x="21727" y="6425"/>
                      <a:pt x="20325" y="5607"/>
                    </a:cubicBezTo>
                    <a:cubicBezTo>
                      <a:pt x="19449" y="5121"/>
                      <a:pt x="18573" y="4877"/>
                      <a:pt x="17697" y="4877"/>
                    </a:cubicBezTo>
                    <a:cubicBezTo>
                      <a:pt x="17522" y="4877"/>
                      <a:pt x="17346" y="4887"/>
                      <a:pt x="17171" y="4906"/>
                    </a:cubicBezTo>
                    <a:cubicBezTo>
                      <a:pt x="16237" y="5140"/>
                      <a:pt x="15302" y="5491"/>
                      <a:pt x="14485" y="6075"/>
                    </a:cubicBezTo>
                    <a:cubicBezTo>
                      <a:pt x="13667" y="6775"/>
                      <a:pt x="12733" y="7593"/>
                      <a:pt x="11798" y="8644"/>
                    </a:cubicBezTo>
                    <a:lnTo>
                      <a:pt x="7593" y="6191"/>
                    </a:lnTo>
                    <a:cubicBezTo>
                      <a:pt x="8411" y="4906"/>
                      <a:pt x="9579" y="3855"/>
                      <a:pt x="11097" y="3038"/>
                    </a:cubicBezTo>
                    <a:lnTo>
                      <a:pt x="8644" y="1"/>
                    </a:lnTo>
                    <a:close/>
                  </a:path>
                </a:pathLst>
              </a:custGeom>
              <a:solidFill>
                <a:srgbClr val="709F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31">
                <a:extLst>
                  <a:ext uri="{FF2B5EF4-FFF2-40B4-BE49-F238E27FC236}">
                    <a16:creationId xmlns:a16="http://schemas.microsoft.com/office/drawing/2014/main" id="{1C9C25E3-6140-73D6-5F4B-9AE454CFE567}"/>
                  </a:ext>
                </a:extLst>
              </p:cNvPr>
              <p:cNvSpPr/>
              <p:nvPr/>
            </p:nvSpPr>
            <p:spPr>
              <a:xfrm>
                <a:off x="3862550" y="3280875"/>
                <a:ext cx="473100" cy="414750"/>
              </a:xfrm>
              <a:custGeom>
                <a:avLst/>
                <a:gdLst/>
                <a:ahLst/>
                <a:cxnLst/>
                <a:rect l="l" t="t" r="r" b="b"/>
                <a:pathLst>
                  <a:path w="18924" h="16590" extrusionOk="0">
                    <a:moveTo>
                      <a:pt x="9494" y="0"/>
                    </a:moveTo>
                    <a:cubicBezTo>
                      <a:pt x="6576" y="0"/>
                      <a:pt x="3726" y="1512"/>
                      <a:pt x="2220" y="4207"/>
                    </a:cubicBezTo>
                    <a:cubicBezTo>
                      <a:pt x="1" y="8178"/>
                      <a:pt x="1402" y="13201"/>
                      <a:pt x="5374" y="15537"/>
                    </a:cubicBezTo>
                    <a:cubicBezTo>
                      <a:pt x="6650" y="16250"/>
                      <a:pt x="8035" y="16590"/>
                      <a:pt x="9401" y="16590"/>
                    </a:cubicBezTo>
                    <a:cubicBezTo>
                      <a:pt x="12284" y="16590"/>
                      <a:pt x="15081" y="15078"/>
                      <a:pt x="16587" y="12383"/>
                    </a:cubicBezTo>
                    <a:cubicBezTo>
                      <a:pt x="18923" y="8412"/>
                      <a:pt x="17521" y="3389"/>
                      <a:pt x="13550" y="1053"/>
                    </a:cubicBezTo>
                    <a:cubicBezTo>
                      <a:pt x="12273" y="340"/>
                      <a:pt x="10876" y="0"/>
                      <a:pt x="9494" y="0"/>
                    </a:cubicBezTo>
                    <a:close/>
                  </a:path>
                </a:pathLst>
              </a:custGeom>
              <a:solidFill>
                <a:srgbClr val="2450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31">
                <a:extLst>
                  <a:ext uri="{FF2B5EF4-FFF2-40B4-BE49-F238E27FC236}">
                    <a16:creationId xmlns:a16="http://schemas.microsoft.com/office/drawing/2014/main" id="{704569BE-C7EA-2C5C-6C58-F191A2A0DCAD}"/>
                  </a:ext>
                </a:extLst>
              </p:cNvPr>
              <p:cNvSpPr/>
              <p:nvPr/>
            </p:nvSpPr>
            <p:spPr>
              <a:xfrm>
                <a:off x="3956000" y="3365600"/>
                <a:ext cx="286200" cy="251150"/>
              </a:xfrm>
              <a:custGeom>
                <a:avLst/>
                <a:gdLst/>
                <a:ahLst/>
                <a:cxnLst/>
                <a:rect l="l" t="t" r="r" b="b"/>
                <a:pathLst>
                  <a:path w="11448" h="10046" extrusionOk="0">
                    <a:moveTo>
                      <a:pt x="2804" y="3972"/>
                    </a:moveTo>
                    <a:lnTo>
                      <a:pt x="4439" y="4789"/>
                    </a:lnTo>
                    <a:cubicBezTo>
                      <a:pt x="4205" y="5023"/>
                      <a:pt x="3972" y="5257"/>
                      <a:pt x="3738" y="5257"/>
                    </a:cubicBezTo>
                    <a:cubicBezTo>
                      <a:pt x="3680" y="5315"/>
                      <a:pt x="3592" y="5344"/>
                      <a:pt x="3490" y="5344"/>
                    </a:cubicBezTo>
                    <a:cubicBezTo>
                      <a:pt x="3388" y="5344"/>
                      <a:pt x="3271" y="5315"/>
                      <a:pt x="3154" y="5257"/>
                    </a:cubicBezTo>
                    <a:cubicBezTo>
                      <a:pt x="3037" y="5140"/>
                      <a:pt x="2804" y="4906"/>
                      <a:pt x="2804" y="4789"/>
                    </a:cubicBezTo>
                    <a:cubicBezTo>
                      <a:pt x="2687" y="4556"/>
                      <a:pt x="2687" y="4205"/>
                      <a:pt x="2804" y="3972"/>
                    </a:cubicBezTo>
                    <a:close/>
                    <a:moveTo>
                      <a:pt x="8045" y="4351"/>
                    </a:moveTo>
                    <a:cubicBezTo>
                      <a:pt x="8148" y="4351"/>
                      <a:pt x="8235" y="4380"/>
                      <a:pt x="8294" y="4439"/>
                    </a:cubicBezTo>
                    <a:cubicBezTo>
                      <a:pt x="8527" y="4556"/>
                      <a:pt x="8644" y="4672"/>
                      <a:pt x="8644" y="4906"/>
                    </a:cubicBezTo>
                    <a:cubicBezTo>
                      <a:pt x="8761" y="5140"/>
                      <a:pt x="8761" y="5373"/>
                      <a:pt x="8644" y="5724"/>
                    </a:cubicBezTo>
                    <a:lnTo>
                      <a:pt x="7009" y="4789"/>
                    </a:lnTo>
                    <a:cubicBezTo>
                      <a:pt x="7242" y="4556"/>
                      <a:pt x="7476" y="4439"/>
                      <a:pt x="7709" y="4439"/>
                    </a:cubicBezTo>
                    <a:cubicBezTo>
                      <a:pt x="7826" y="4380"/>
                      <a:pt x="7943" y="4351"/>
                      <a:pt x="8045" y="4351"/>
                    </a:cubicBezTo>
                    <a:close/>
                    <a:moveTo>
                      <a:pt x="3972" y="0"/>
                    </a:moveTo>
                    <a:cubicBezTo>
                      <a:pt x="3154" y="351"/>
                      <a:pt x="2570" y="1052"/>
                      <a:pt x="1986" y="1869"/>
                    </a:cubicBezTo>
                    <a:lnTo>
                      <a:pt x="701" y="1168"/>
                    </a:lnTo>
                    <a:lnTo>
                      <a:pt x="0" y="2336"/>
                    </a:lnTo>
                    <a:lnTo>
                      <a:pt x="1285" y="3037"/>
                    </a:lnTo>
                    <a:cubicBezTo>
                      <a:pt x="935" y="3972"/>
                      <a:pt x="818" y="4789"/>
                      <a:pt x="1052" y="5490"/>
                    </a:cubicBezTo>
                    <a:cubicBezTo>
                      <a:pt x="1168" y="6308"/>
                      <a:pt x="1636" y="6775"/>
                      <a:pt x="2220" y="7125"/>
                    </a:cubicBezTo>
                    <a:cubicBezTo>
                      <a:pt x="2658" y="7388"/>
                      <a:pt x="3030" y="7520"/>
                      <a:pt x="3386" y="7520"/>
                    </a:cubicBezTo>
                    <a:cubicBezTo>
                      <a:pt x="3504" y="7520"/>
                      <a:pt x="3621" y="7505"/>
                      <a:pt x="3738" y="7476"/>
                    </a:cubicBezTo>
                    <a:cubicBezTo>
                      <a:pt x="4089" y="7359"/>
                      <a:pt x="4556" y="7242"/>
                      <a:pt x="4906" y="6892"/>
                    </a:cubicBezTo>
                    <a:cubicBezTo>
                      <a:pt x="5257" y="6658"/>
                      <a:pt x="5724" y="6308"/>
                      <a:pt x="6191" y="5841"/>
                    </a:cubicBezTo>
                    <a:lnTo>
                      <a:pt x="8060" y="6892"/>
                    </a:lnTo>
                    <a:cubicBezTo>
                      <a:pt x="7826" y="7242"/>
                      <a:pt x="7476" y="7593"/>
                      <a:pt x="7125" y="7943"/>
                    </a:cubicBezTo>
                    <a:cubicBezTo>
                      <a:pt x="6775" y="8293"/>
                      <a:pt x="6425" y="8410"/>
                      <a:pt x="5957" y="8644"/>
                    </a:cubicBezTo>
                    <a:lnTo>
                      <a:pt x="7009" y="10046"/>
                    </a:lnTo>
                    <a:cubicBezTo>
                      <a:pt x="7476" y="9929"/>
                      <a:pt x="7943" y="9578"/>
                      <a:pt x="8294" y="9228"/>
                    </a:cubicBezTo>
                    <a:cubicBezTo>
                      <a:pt x="8761" y="8761"/>
                      <a:pt x="9228" y="8293"/>
                      <a:pt x="9578" y="7709"/>
                    </a:cubicBezTo>
                    <a:lnTo>
                      <a:pt x="10746" y="8410"/>
                    </a:lnTo>
                    <a:lnTo>
                      <a:pt x="11447" y="7242"/>
                    </a:lnTo>
                    <a:lnTo>
                      <a:pt x="10162" y="6541"/>
                    </a:lnTo>
                    <a:cubicBezTo>
                      <a:pt x="10513" y="5607"/>
                      <a:pt x="10630" y="4789"/>
                      <a:pt x="10396" y="4088"/>
                    </a:cubicBezTo>
                    <a:cubicBezTo>
                      <a:pt x="10279" y="3388"/>
                      <a:pt x="9812" y="2920"/>
                      <a:pt x="9228" y="2570"/>
                    </a:cubicBezTo>
                    <a:cubicBezTo>
                      <a:pt x="8878" y="2307"/>
                      <a:pt x="8527" y="2176"/>
                      <a:pt x="8177" y="2176"/>
                    </a:cubicBezTo>
                    <a:cubicBezTo>
                      <a:pt x="8060" y="2176"/>
                      <a:pt x="7943" y="2190"/>
                      <a:pt x="7826" y="2220"/>
                    </a:cubicBezTo>
                    <a:cubicBezTo>
                      <a:pt x="7359" y="2336"/>
                      <a:pt x="6892" y="2453"/>
                      <a:pt x="6541" y="2804"/>
                    </a:cubicBezTo>
                    <a:cubicBezTo>
                      <a:pt x="6191" y="3037"/>
                      <a:pt x="5841" y="3388"/>
                      <a:pt x="5373" y="3855"/>
                    </a:cubicBezTo>
                    <a:lnTo>
                      <a:pt x="3388" y="2804"/>
                    </a:lnTo>
                    <a:cubicBezTo>
                      <a:pt x="3855" y="2220"/>
                      <a:pt x="4322" y="1752"/>
                      <a:pt x="5023" y="1402"/>
                    </a:cubicBezTo>
                    <a:lnTo>
                      <a:pt x="3972" y="0"/>
                    </a:lnTo>
                    <a:close/>
                  </a:path>
                </a:pathLst>
              </a:custGeom>
              <a:solidFill>
                <a:srgbClr val="709F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31">
                <a:extLst>
                  <a:ext uri="{FF2B5EF4-FFF2-40B4-BE49-F238E27FC236}">
                    <a16:creationId xmlns:a16="http://schemas.microsoft.com/office/drawing/2014/main" id="{BDC0CE67-B0BA-588D-1E0B-5C202D7CFEB8}"/>
                  </a:ext>
                </a:extLst>
              </p:cNvPr>
              <p:cNvSpPr/>
              <p:nvPr/>
            </p:nvSpPr>
            <p:spPr>
              <a:xfrm>
                <a:off x="4910875" y="1431800"/>
                <a:ext cx="473100" cy="414475"/>
              </a:xfrm>
              <a:custGeom>
                <a:avLst/>
                <a:gdLst/>
                <a:ahLst/>
                <a:cxnLst/>
                <a:rect l="l" t="t" r="r" b="b"/>
                <a:pathLst>
                  <a:path w="18924" h="16579" extrusionOk="0">
                    <a:moveTo>
                      <a:pt x="9418" y="0"/>
                    </a:moveTo>
                    <a:cubicBezTo>
                      <a:pt x="6527" y="0"/>
                      <a:pt x="3713" y="1482"/>
                      <a:pt x="2220" y="4232"/>
                    </a:cubicBezTo>
                    <a:cubicBezTo>
                      <a:pt x="1" y="8203"/>
                      <a:pt x="1402" y="13226"/>
                      <a:pt x="5374" y="15445"/>
                    </a:cubicBezTo>
                    <a:cubicBezTo>
                      <a:pt x="6682" y="16215"/>
                      <a:pt x="8105" y="16579"/>
                      <a:pt x="9504" y="16579"/>
                    </a:cubicBezTo>
                    <a:cubicBezTo>
                      <a:pt x="12351" y="16579"/>
                      <a:pt x="15099" y="15071"/>
                      <a:pt x="16587" y="12408"/>
                    </a:cubicBezTo>
                    <a:cubicBezTo>
                      <a:pt x="18923" y="8437"/>
                      <a:pt x="17522" y="3297"/>
                      <a:pt x="13550" y="1078"/>
                    </a:cubicBezTo>
                    <a:cubicBezTo>
                      <a:pt x="12250" y="351"/>
                      <a:pt x="10825" y="0"/>
                      <a:pt x="941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31">
                <a:extLst>
                  <a:ext uri="{FF2B5EF4-FFF2-40B4-BE49-F238E27FC236}">
                    <a16:creationId xmlns:a16="http://schemas.microsoft.com/office/drawing/2014/main" id="{C876950B-6A0B-02FC-1768-805307B7BF1D}"/>
                  </a:ext>
                </a:extLst>
              </p:cNvPr>
              <p:cNvSpPr/>
              <p:nvPr/>
            </p:nvSpPr>
            <p:spPr>
              <a:xfrm>
                <a:off x="5004325" y="1514225"/>
                <a:ext cx="286200" cy="254075"/>
              </a:xfrm>
              <a:custGeom>
                <a:avLst/>
                <a:gdLst/>
                <a:ahLst/>
                <a:cxnLst/>
                <a:rect l="l" t="t" r="r" b="b"/>
                <a:pathLst>
                  <a:path w="11448" h="10163" extrusionOk="0">
                    <a:moveTo>
                      <a:pt x="2804" y="3972"/>
                    </a:moveTo>
                    <a:lnTo>
                      <a:pt x="4439" y="4906"/>
                    </a:lnTo>
                    <a:cubicBezTo>
                      <a:pt x="4206" y="5140"/>
                      <a:pt x="3972" y="5257"/>
                      <a:pt x="3738" y="5373"/>
                    </a:cubicBezTo>
                    <a:lnTo>
                      <a:pt x="3855" y="5373"/>
                    </a:lnTo>
                    <a:cubicBezTo>
                      <a:pt x="3777" y="5412"/>
                      <a:pt x="3699" y="5425"/>
                      <a:pt x="3622" y="5425"/>
                    </a:cubicBezTo>
                    <a:cubicBezTo>
                      <a:pt x="3466" y="5425"/>
                      <a:pt x="3310" y="5373"/>
                      <a:pt x="3154" y="5373"/>
                    </a:cubicBezTo>
                    <a:cubicBezTo>
                      <a:pt x="3038" y="5257"/>
                      <a:pt x="2921" y="5023"/>
                      <a:pt x="2804" y="4789"/>
                    </a:cubicBezTo>
                    <a:cubicBezTo>
                      <a:pt x="2687" y="4556"/>
                      <a:pt x="2804" y="4322"/>
                      <a:pt x="2804" y="3972"/>
                    </a:cubicBezTo>
                    <a:close/>
                    <a:moveTo>
                      <a:pt x="7710" y="4439"/>
                    </a:moveTo>
                    <a:cubicBezTo>
                      <a:pt x="7943" y="4439"/>
                      <a:pt x="8177" y="4439"/>
                      <a:pt x="8294" y="4556"/>
                    </a:cubicBezTo>
                    <a:cubicBezTo>
                      <a:pt x="8527" y="4672"/>
                      <a:pt x="8644" y="4789"/>
                      <a:pt x="8644" y="5023"/>
                    </a:cubicBezTo>
                    <a:cubicBezTo>
                      <a:pt x="8761" y="5257"/>
                      <a:pt x="8761" y="5490"/>
                      <a:pt x="8644" y="5724"/>
                    </a:cubicBezTo>
                    <a:lnTo>
                      <a:pt x="7009" y="4906"/>
                    </a:lnTo>
                    <a:cubicBezTo>
                      <a:pt x="7243" y="4672"/>
                      <a:pt x="7476" y="4556"/>
                      <a:pt x="7710" y="4439"/>
                    </a:cubicBezTo>
                    <a:close/>
                    <a:moveTo>
                      <a:pt x="3972" y="0"/>
                    </a:moveTo>
                    <a:cubicBezTo>
                      <a:pt x="3154" y="467"/>
                      <a:pt x="2570" y="1051"/>
                      <a:pt x="1870" y="1986"/>
                    </a:cubicBezTo>
                    <a:lnTo>
                      <a:pt x="701" y="1285"/>
                    </a:lnTo>
                    <a:lnTo>
                      <a:pt x="1" y="2453"/>
                    </a:lnTo>
                    <a:lnTo>
                      <a:pt x="1285" y="3154"/>
                    </a:lnTo>
                    <a:cubicBezTo>
                      <a:pt x="935" y="4088"/>
                      <a:pt x="818" y="4906"/>
                      <a:pt x="1052" y="5607"/>
                    </a:cubicBezTo>
                    <a:cubicBezTo>
                      <a:pt x="1169" y="6308"/>
                      <a:pt x="1636" y="6892"/>
                      <a:pt x="2220" y="7242"/>
                    </a:cubicBezTo>
                    <a:cubicBezTo>
                      <a:pt x="2804" y="7476"/>
                      <a:pt x="3271" y="7593"/>
                      <a:pt x="3738" y="7593"/>
                    </a:cubicBezTo>
                    <a:cubicBezTo>
                      <a:pt x="4089" y="7476"/>
                      <a:pt x="4556" y="7242"/>
                      <a:pt x="4906" y="7009"/>
                    </a:cubicBezTo>
                    <a:cubicBezTo>
                      <a:pt x="5257" y="6775"/>
                      <a:pt x="5724" y="6308"/>
                      <a:pt x="6191" y="5841"/>
                    </a:cubicBezTo>
                    <a:lnTo>
                      <a:pt x="8060" y="7009"/>
                    </a:lnTo>
                    <a:cubicBezTo>
                      <a:pt x="7827" y="7359"/>
                      <a:pt x="7476" y="7709"/>
                      <a:pt x="7126" y="8060"/>
                    </a:cubicBezTo>
                    <a:cubicBezTo>
                      <a:pt x="6775" y="8293"/>
                      <a:pt x="6425" y="8527"/>
                      <a:pt x="5958" y="8761"/>
                    </a:cubicBezTo>
                    <a:lnTo>
                      <a:pt x="7009" y="10162"/>
                    </a:lnTo>
                    <a:cubicBezTo>
                      <a:pt x="7476" y="9929"/>
                      <a:pt x="7943" y="9695"/>
                      <a:pt x="8294" y="9228"/>
                    </a:cubicBezTo>
                    <a:cubicBezTo>
                      <a:pt x="8761" y="8877"/>
                      <a:pt x="9228" y="8410"/>
                      <a:pt x="9579" y="7826"/>
                    </a:cubicBezTo>
                    <a:lnTo>
                      <a:pt x="10747" y="8527"/>
                    </a:lnTo>
                    <a:lnTo>
                      <a:pt x="11448" y="7359"/>
                    </a:lnTo>
                    <a:lnTo>
                      <a:pt x="10163" y="6658"/>
                    </a:lnTo>
                    <a:cubicBezTo>
                      <a:pt x="10513" y="5724"/>
                      <a:pt x="10630" y="4906"/>
                      <a:pt x="10396" y="4205"/>
                    </a:cubicBezTo>
                    <a:cubicBezTo>
                      <a:pt x="10280" y="3504"/>
                      <a:pt x="9812" y="2920"/>
                      <a:pt x="9228" y="2570"/>
                    </a:cubicBezTo>
                    <a:cubicBezTo>
                      <a:pt x="8761" y="2336"/>
                      <a:pt x="8177" y="2220"/>
                      <a:pt x="7827" y="2220"/>
                    </a:cubicBezTo>
                    <a:cubicBezTo>
                      <a:pt x="7359" y="2336"/>
                      <a:pt x="6892" y="2570"/>
                      <a:pt x="6542" y="2804"/>
                    </a:cubicBezTo>
                    <a:cubicBezTo>
                      <a:pt x="6191" y="3154"/>
                      <a:pt x="5841" y="3504"/>
                      <a:pt x="5374" y="3972"/>
                    </a:cubicBezTo>
                    <a:lnTo>
                      <a:pt x="3388" y="2804"/>
                    </a:lnTo>
                    <a:cubicBezTo>
                      <a:pt x="3855" y="2336"/>
                      <a:pt x="4322" y="1752"/>
                      <a:pt x="5023" y="1402"/>
                    </a:cubicBezTo>
                    <a:lnTo>
                      <a:pt x="397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31">
                <a:extLst>
                  <a:ext uri="{FF2B5EF4-FFF2-40B4-BE49-F238E27FC236}">
                    <a16:creationId xmlns:a16="http://schemas.microsoft.com/office/drawing/2014/main" id="{08A50305-4A5A-3896-71B3-D24FF4AC4AB9}"/>
                  </a:ext>
                </a:extLst>
              </p:cNvPr>
              <p:cNvSpPr/>
              <p:nvPr/>
            </p:nvSpPr>
            <p:spPr>
              <a:xfrm>
                <a:off x="2849250" y="331550"/>
                <a:ext cx="1664525" cy="3580125"/>
              </a:xfrm>
              <a:custGeom>
                <a:avLst/>
                <a:gdLst/>
                <a:ahLst/>
                <a:cxnLst/>
                <a:rect l="l" t="t" r="r" b="b"/>
                <a:pathLst>
                  <a:path w="66581" h="143205" extrusionOk="0">
                    <a:moveTo>
                      <a:pt x="13200" y="1"/>
                    </a:moveTo>
                    <a:lnTo>
                      <a:pt x="1" y="138066"/>
                    </a:lnTo>
                    <a:lnTo>
                      <a:pt x="53381" y="143205"/>
                    </a:lnTo>
                    <a:lnTo>
                      <a:pt x="66580" y="5140"/>
                    </a:lnTo>
                    <a:lnTo>
                      <a:pt x="1320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31">
                <a:extLst>
                  <a:ext uri="{FF2B5EF4-FFF2-40B4-BE49-F238E27FC236}">
                    <a16:creationId xmlns:a16="http://schemas.microsoft.com/office/drawing/2014/main" id="{786D0B49-5B25-1741-248A-C61DCE5B06A6}"/>
                  </a:ext>
                </a:extLst>
              </p:cNvPr>
              <p:cNvSpPr/>
              <p:nvPr/>
            </p:nvSpPr>
            <p:spPr>
              <a:xfrm>
                <a:off x="3001100" y="474650"/>
                <a:ext cx="1360825" cy="3293950"/>
              </a:xfrm>
              <a:custGeom>
                <a:avLst/>
                <a:gdLst/>
                <a:ahLst/>
                <a:cxnLst/>
                <a:rect l="l" t="t" r="r" b="b"/>
                <a:pathLst>
                  <a:path w="54433" h="131758" extrusionOk="0">
                    <a:moveTo>
                      <a:pt x="19741" y="0"/>
                    </a:moveTo>
                    <a:cubicBezTo>
                      <a:pt x="19304" y="4265"/>
                      <a:pt x="15795" y="7403"/>
                      <a:pt x="11611" y="7403"/>
                    </a:cubicBezTo>
                    <a:cubicBezTo>
                      <a:pt x="11326" y="7403"/>
                      <a:pt x="11038" y="7389"/>
                      <a:pt x="10747" y="7359"/>
                    </a:cubicBezTo>
                    <a:lnTo>
                      <a:pt x="1" y="120194"/>
                    </a:lnTo>
                    <a:cubicBezTo>
                      <a:pt x="4556" y="120661"/>
                      <a:pt x="7827" y="124632"/>
                      <a:pt x="7360" y="129071"/>
                    </a:cubicBezTo>
                    <a:lnTo>
                      <a:pt x="34692" y="131757"/>
                    </a:lnTo>
                    <a:cubicBezTo>
                      <a:pt x="35130" y="127493"/>
                      <a:pt x="38638" y="124354"/>
                      <a:pt x="42822" y="124354"/>
                    </a:cubicBezTo>
                    <a:cubicBezTo>
                      <a:pt x="43107" y="124354"/>
                      <a:pt x="43395" y="124369"/>
                      <a:pt x="43686" y="124399"/>
                    </a:cubicBezTo>
                    <a:lnTo>
                      <a:pt x="54432" y="11564"/>
                    </a:lnTo>
                    <a:cubicBezTo>
                      <a:pt x="49994" y="11097"/>
                      <a:pt x="46606" y="7125"/>
                      <a:pt x="47074" y="2570"/>
                    </a:cubicBezTo>
                    <a:lnTo>
                      <a:pt x="1974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31">
                <a:extLst>
                  <a:ext uri="{FF2B5EF4-FFF2-40B4-BE49-F238E27FC236}">
                    <a16:creationId xmlns:a16="http://schemas.microsoft.com/office/drawing/2014/main" id="{DA04D93A-C813-FB29-7929-E19BCA4BD090}"/>
                  </a:ext>
                </a:extLst>
              </p:cNvPr>
              <p:cNvSpPr/>
              <p:nvPr/>
            </p:nvSpPr>
            <p:spPr>
              <a:xfrm>
                <a:off x="3199675" y="1663600"/>
                <a:ext cx="963675" cy="916050"/>
              </a:xfrm>
              <a:custGeom>
                <a:avLst/>
                <a:gdLst/>
                <a:ahLst/>
                <a:cxnLst/>
                <a:rect l="l" t="t" r="r" b="b"/>
                <a:pathLst>
                  <a:path w="38547" h="36642" extrusionOk="0">
                    <a:moveTo>
                      <a:pt x="19140" y="1"/>
                    </a:moveTo>
                    <a:cubicBezTo>
                      <a:pt x="9879" y="1"/>
                      <a:pt x="1927" y="7157"/>
                      <a:pt x="1052" y="16569"/>
                    </a:cubicBezTo>
                    <a:cubicBezTo>
                      <a:pt x="1" y="26614"/>
                      <a:pt x="7476" y="35608"/>
                      <a:pt x="17521" y="36543"/>
                    </a:cubicBezTo>
                    <a:cubicBezTo>
                      <a:pt x="18155" y="36609"/>
                      <a:pt x="18784" y="36641"/>
                      <a:pt x="19407" y="36641"/>
                    </a:cubicBezTo>
                    <a:cubicBezTo>
                      <a:pt x="28669" y="36641"/>
                      <a:pt x="36620" y="29485"/>
                      <a:pt x="37495" y="20073"/>
                    </a:cubicBezTo>
                    <a:cubicBezTo>
                      <a:pt x="38547" y="10028"/>
                      <a:pt x="31071" y="1034"/>
                      <a:pt x="21026" y="99"/>
                    </a:cubicBezTo>
                    <a:cubicBezTo>
                      <a:pt x="20392" y="33"/>
                      <a:pt x="19763" y="1"/>
                      <a:pt x="191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31">
                <a:extLst>
                  <a:ext uri="{FF2B5EF4-FFF2-40B4-BE49-F238E27FC236}">
                    <a16:creationId xmlns:a16="http://schemas.microsoft.com/office/drawing/2014/main" id="{CE5CEF96-2AA7-474C-8672-15C37B3A901C}"/>
                  </a:ext>
                </a:extLst>
              </p:cNvPr>
              <p:cNvSpPr/>
              <p:nvPr/>
            </p:nvSpPr>
            <p:spPr>
              <a:xfrm>
                <a:off x="3339850" y="1911350"/>
                <a:ext cx="686250" cy="440975"/>
              </a:xfrm>
              <a:custGeom>
                <a:avLst/>
                <a:gdLst/>
                <a:ahLst/>
                <a:cxnLst/>
                <a:rect l="l" t="t" r="r" b="b"/>
                <a:pathLst>
                  <a:path w="27450" h="17639" extrusionOk="0">
                    <a:moveTo>
                      <a:pt x="18242" y="5097"/>
                    </a:moveTo>
                    <a:cubicBezTo>
                      <a:pt x="18346" y="5097"/>
                      <a:pt x="18456" y="5111"/>
                      <a:pt x="18572" y="5140"/>
                    </a:cubicBezTo>
                    <a:cubicBezTo>
                      <a:pt x="19040" y="5140"/>
                      <a:pt x="19507" y="5374"/>
                      <a:pt x="19740" y="5724"/>
                    </a:cubicBezTo>
                    <a:cubicBezTo>
                      <a:pt x="20091" y="6075"/>
                      <a:pt x="20324" y="6659"/>
                      <a:pt x="20441" y="7360"/>
                    </a:cubicBezTo>
                    <a:lnTo>
                      <a:pt x="16353" y="7009"/>
                    </a:lnTo>
                    <a:cubicBezTo>
                      <a:pt x="16704" y="6308"/>
                      <a:pt x="17054" y="5841"/>
                      <a:pt x="17404" y="5491"/>
                    </a:cubicBezTo>
                    <a:cubicBezTo>
                      <a:pt x="17667" y="5228"/>
                      <a:pt x="17930" y="5097"/>
                      <a:pt x="18242" y="5097"/>
                    </a:cubicBezTo>
                    <a:close/>
                    <a:moveTo>
                      <a:pt x="7009" y="8995"/>
                    </a:moveTo>
                    <a:lnTo>
                      <a:pt x="11097" y="9345"/>
                    </a:lnTo>
                    <a:cubicBezTo>
                      <a:pt x="10863" y="10046"/>
                      <a:pt x="10513" y="10630"/>
                      <a:pt x="10162" y="10864"/>
                    </a:cubicBezTo>
                    <a:cubicBezTo>
                      <a:pt x="9874" y="11152"/>
                      <a:pt x="9586" y="11361"/>
                      <a:pt x="9232" y="11361"/>
                    </a:cubicBezTo>
                    <a:cubicBezTo>
                      <a:pt x="9156" y="11361"/>
                      <a:pt x="9077" y="11352"/>
                      <a:pt x="8994" y="11331"/>
                    </a:cubicBezTo>
                    <a:cubicBezTo>
                      <a:pt x="8410" y="11331"/>
                      <a:pt x="8060" y="11097"/>
                      <a:pt x="7709" y="10747"/>
                    </a:cubicBezTo>
                    <a:cubicBezTo>
                      <a:pt x="7359" y="10280"/>
                      <a:pt x="7125" y="9696"/>
                      <a:pt x="7009" y="8995"/>
                    </a:cubicBezTo>
                    <a:close/>
                    <a:moveTo>
                      <a:pt x="5724" y="1"/>
                    </a:moveTo>
                    <a:cubicBezTo>
                      <a:pt x="4556" y="1519"/>
                      <a:pt x="3855" y="3388"/>
                      <a:pt x="3388" y="5724"/>
                    </a:cubicBezTo>
                    <a:lnTo>
                      <a:pt x="234" y="5374"/>
                    </a:lnTo>
                    <a:lnTo>
                      <a:pt x="0" y="8294"/>
                    </a:lnTo>
                    <a:lnTo>
                      <a:pt x="3154" y="8644"/>
                    </a:lnTo>
                    <a:cubicBezTo>
                      <a:pt x="3271" y="10864"/>
                      <a:pt x="3738" y="12616"/>
                      <a:pt x="4789" y="13901"/>
                    </a:cubicBezTo>
                    <a:cubicBezTo>
                      <a:pt x="5841" y="15186"/>
                      <a:pt x="7125" y="15886"/>
                      <a:pt x="8761" y="16003"/>
                    </a:cubicBezTo>
                    <a:cubicBezTo>
                      <a:pt x="8981" y="16023"/>
                      <a:pt x="9195" y="16033"/>
                      <a:pt x="9401" y="16033"/>
                    </a:cubicBezTo>
                    <a:cubicBezTo>
                      <a:pt x="10399" y="16033"/>
                      <a:pt x="11237" y="15806"/>
                      <a:pt x="11914" y="15419"/>
                    </a:cubicBezTo>
                    <a:cubicBezTo>
                      <a:pt x="12849" y="14835"/>
                      <a:pt x="13433" y="14018"/>
                      <a:pt x="14017" y="13200"/>
                    </a:cubicBezTo>
                    <a:cubicBezTo>
                      <a:pt x="14484" y="12265"/>
                      <a:pt x="14951" y="11097"/>
                      <a:pt x="15419" y="9813"/>
                    </a:cubicBezTo>
                    <a:lnTo>
                      <a:pt x="20208" y="10280"/>
                    </a:lnTo>
                    <a:cubicBezTo>
                      <a:pt x="20091" y="11331"/>
                      <a:pt x="19740" y="12265"/>
                      <a:pt x="19273" y="13200"/>
                    </a:cubicBezTo>
                    <a:cubicBezTo>
                      <a:pt x="18806" y="14134"/>
                      <a:pt x="18222" y="14952"/>
                      <a:pt x="17638" y="15653"/>
                    </a:cubicBezTo>
                    <a:lnTo>
                      <a:pt x="21025" y="17639"/>
                    </a:lnTo>
                    <a:cubicBezTo>
                      <a:pt x="21726" y="16938"/>
                      <a:pt x="22310" y="15886"/>
                      <a:pt x="22894" y="14602"/>
                    </a:cubicBezTo>
                    <a:cubicBezTo>
                      <a:pt x="23478" y="13434"/>
                      <a:pt x="23829" y="12032"/>
                      <a:pt x="24062" y="10630"/>
                    </a:cubicBezTo>
                    <a:lnTo>
                      <a:pt x="27216" y="10981"/>
                    </a:lnTo>
                    <a:lnTo>
                      <a:pt x="27450" y="8060"/>
                    </a:lnTo>
                    <a:lnTo>
                      <a:pt x="24179" y="7710"/>
                    </a:lnTo>
                    <a:cubicBezTo>
                      <a:pt x="24179" y="5491"/>
                      <a:pt x="23595" y="3739"/>
                      <a:pt x="22544" y="2571"/>
                    </a:cubicBezTo>
                    <a:cubicBezTo>
                      <a:pt x="21609" y="1286"/>
                      <a:pt x="20324" y="585"/>
                      <a:pt x="18689" y="351"/>
                    </a:cubicBezTo>
                    <a:cubicBezTo>
                      <a:pt x="18475" y="332"/>
                      <a:pt x="18267" y="322"/>
                      <a:pt x="18066" y="322"/>
                    </a:cubicBezTo>
                    <a:cubicBezTo>
                      <a:pt x="17060" y="322"/>
                      <a:pt x="16217" y="565"/>
                      <a:pt x="15535" y="1052"/>
                    </a:cubicBezTo>
                    <a:cubicBezTo>
                      <a:pt x="14718" y="1636"/>
                      <a:pt x="14017" y="2337"/>
                      <a:pt x="13550" y="3271"/>
                    </a:cubicBezTo>
                    <a:cubicBezTo>
                      <a:pt x="13083" y="4206"/>
                      <a:pt x="12615" y="5257"/>
                      <a:pt x="12148" y="6542"/>
                    </a:cubicBezTo>
                    <a:lnTo>
                      <a:pt x="7242" y="6075"/>
                    </a:lnTo>
                    <a:cubicBezTo>
                      <a:pt x="7593" y="4556"/>
                      <a:pt x="8177" y="3155"/>
                      <a:pt x="9111" y="1870"/>
                    </a:cubicBezTo>
                    <a:lnTo>
                      <a:pt x="572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31">
                <a:extLst>
                  <a:ext uri="{FF2B5EF4-FFF2-40B4-BE49-F238E27FC236}">
                    <a16:creationId xmlns:a16="http://schemas.microsoft.com/office/drawing/2014/main" id="{96796D22-6CB5-B588-83E6-2F2FAF8BC4C1}"/>
                  </a:ext>
                </a:extLst>
              </p:cNvPr>
              <p:cNvSpPr/>
              <p:nvPr/>
            </p:nvSpPr>
            <p:spPr>
              <a:xfrm>
                <a:off x="3363200" y="2973225"/>
                <a:ext cx="435125" cy="413900"/>
              </a:xfrm>
              <a:custGeom>
                <a:avLst/>
                <a:gdLst/>
                <a:ahLst/>
                <a:cxnLst/>
                <a:rect l="l" t="t" r="r" b="b"/>
                <a:pathLst>
                  <a:path w="17405" h="16556" extrusionOk="0">
                    <a:moveTo>
                      <a:pt x="8623" y="0"/>
                    </a:moveTo>
                    <a:cubicBezTo>
                      <a:pt x="4428" y="0"/>
                      <a:pt x="906" y="3246"/>
                      <a:pt x="468" y="7519"/>
                    </a:cubicBezTo>
                    <a:cubicBezTo>
                      <a:pt x="1" y="12074"/>
                      <a:pt x="3388" y="16046"/>
                      <a:pt x="7944" y="16513"/>
                    </a:cubicBezTo>
                    <a:cubicBezTo>
                      <a:pt x="8226" y="16542"/>
                      <a:pt x="8506" y="16556"/>
                      <a:pt x="8783" y="16556"/>
                    </a:cubicBezTo>
                    <a:cubicBezTo>
                      <a:pt x="12977" y="16556"/>
                      <a:pt x="16499" y="13311"/>
                      <a:pt x="16938" y="9037"/>
                    </a:cubicBezTo>
                    <a:cubicBezTo>
                      <a:pt x="17405" y="4482"/>
                      <a:pt x="14017" y="394"/>
                      <a:pt x="9462" y="43"/>
                    </a:cubicBezTo>
                    <a:cubicBezTo>
                      <a:pt x="9180" y="14"/>
                      <a:pt x="8900" y="0"/>
                      <a:pt x="8623" y="0"/>
                    </a:cubicBezTo>
                    <a:close/>
                  </a:path>
                </a:pathLst>
              </a:custGeom>
              <a:solidFill>
                <a:srgbClr val="2450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31">
                <a:extLst>
                  <a:ext uri="{FF2B5EF4-FFF2-40B4-BE49-F238E27FC236}">
                    <a16:creationId xmlns:a16="http://schemas.microsoft.com/office/drawing/2014/main" id="{71E21597-86CD-835A-3D95-D9F94B7A1715}"/>
                  </a:ext>
                </a:extLst>
              </p:cNvPr>
              <p:cNvSpPr/>
              <p:nvPr/>
            </p:nvSpPr>
            <p:spPr>
              <a:xfrm>
                <a:off x="3424525" y="3085250"/>
                <a:ext cx="312475" cy="198600"/>
              </a:xfrm>
              <a:custGeom>
                <a:avLst/>
                <a:gdLst/>
                <a:ahLst/>
                <a:cxnLst/>
                <a:rect l="l" t="t" r="r" b="b"/>
                <a:pathLst>
                  <a:path w="12499" h="7944" extrusionOk="0">
                    <a:moveTo>
                      <a:pt x="8325" y="2289"/>
                    </a:moveTo>
                    <a:cubicBezTo>
                      <a:pt x="8391" y="2289"/>
                      <a:pt x="8459" y="2303"/>
                      <a:pt x="8527" y="2337"/>
                    </a:cubicBezTo>
                    <a:cubicBezTo>
                      <a:pt x="8644" y="2337"/>
                      <a:pt x="8878" y="2454"/>
                      <a:pt x="8995" y="2571"/>
                    </a:cubicBezTo>
                    <a:cubicBezTo>
                      <a:pt x="9111" y="2804"/>
                      <a:pt x="9228" y="3038"/>
                      <a:pt x="9345" y="3271"/>
                    </a:cubicBezTo>
                    <a:lnTo>
                      <a:pt x="7476" y="3155"/>
                    </a:lnTo>
                    <a:cubicBezTo>
                      <a:pt x="7593" y="2804"/>
                      <a:pt x="7710" y="2571"/>
                      <a:pt x="7943" y="2454"/>
                    </a:cubicBezTo>
                    <a:cubicBezTo>
                      <a:pt x="8026" y="2371"/>
                      <a:pt x="8167" y="2289"/>
                      <a:pt x="8325" y="2289"/>
                    </a:cubicBezTo>
                    <a:close/>
                    <a:moveTo>
                      <a:pt x="3271" y="4089"/>
                    </a:moveTo>
                    <a:lnTo>
                      <a:pt x="5140" y="4206"/>
                    </a:lnTo>
                    <a:cubicBezTo>
                      <a:pt x="5023" y="4556"/>
                      <a:pt x="4790" y="4790"/>
                      <a:pt x="4673" y="4907"/>
                    </a:cubicBezTo>
                    <a:cubicBezTo>
                      <a:pt x="4556" y="5024"/>
                      <a:pt x="4322" y="5140"/>
                      <a:pt x="4089" y="5140"/>
                    </a:cubicBezTo>
                    <a:cubicBezTo>
                      <a:pt x="3855" y="5140"/>
                      <a:pt x="3738" y="5024"/>
                      <a:pt x="3505" y="4790"/>
                    </a:cubicBezTo>
                    <a:cubicBezTo>
                      <a:pt x="3388" y="4673"/>
                      <a:pt x="3271" y="4440"/>
                      <a:pt x="3271" y="4089"/>
                    </a:cubicBezTo>
                    <a:close/>
                    <a:moveTo>
                      <a:pt x="2687" y="1"/>
                    </a:moveTo>
                    <a:cubicBezTo>
                      <a:pt x="2103" y="585"/>
                      <a:pt x="1753" y="1519"/>
                      <a:pt x="1636" y="2571"/>
                    </a:cubicBezTo>
                    <a:lnTo>
                      <a:pt x="117" y="2454"/>
                    </a:lnTo>
                    <a:lnTo>
                      <a:pt x="1" y="3739"/>
                    </a:lnTo>
                    <a:lnTo>
                      <a:pt x="1519" y="3855"/>
                    </a:lnTo>
                    <a:cubicBezTo>
                      <a:pt x="1519" y="4907"/>
                      <a:pt x="1753" y="5724"/>
                      <a:pt x="2220" y="6308"/>
                    </a:cubicBezTo>
                    <a:cubicBezTo>
                      <a:pt x="2687" y="6776"/>
                      <a:pt x="3271" y="7126"/>
                      <a:pt x="3972" y="7243"/>
                    </a:cubicBezTo>
                    <a:cubicBezTo>
                      <a:pt x="4556" y="7243"/>
                      <a:pt x="5023" y="7126"/>
                      <a:pt x="5491" y="6892"/>
                    </a:cubicBezTo>
                    <a:cubicBezTo>
                      <a:pt x="5841" y="6659"/>
                      <a:pt x="6191" y="6308"/>
                      <a:pt x="6308" y="5958"/>
                    </a:cubicBezTo>
                    <a:cubicBezTo>
                      <a:pt x="6542" y="5491"/>
                      <a:pt x="6775" y="5024"/>
                      <a:pt x="7009" y="4440"/>
                    </a:cubicBezTo>
                    <a:lnTo>
                      <a:pt x="9228" y="4673"/>
                    </a:lnTo>
                    <a:cubicBezTo>
                      <a:pt x="9111" y="5140"/>
                      <a:pt x="8995" y="5491"/>
                      <a:pt x="8761" y="5958"/>
                    </a:cubicBezTo>
                    <a:cubicBezTo>
                      <a:pt x="8527" y="6425"/>
                      <a:pt x="8294" y="6776"/>
                      <a:pt x="8060" y="7126"/>
                    </a:cubicBezTo>
                    <a:lnTo>
                      <a:pt x="9579" y="7944"/>
                    </a:lnTo>
                    <a:cubicBezTo>
                      <a:pt x="9812" y="7593"/>
                      <a:pt x="10163" y="7126"/>
                      <a:pt x="10396" y="6659"/>
                    </a:cubicBezTo>
                    <a:cubicBezTo>
                      <a:pt x="10630" y="6075"/>
                      <a:pt x="10747" y="5491"/>
                      <a:pt x="10864" y="4790"/>
                    </a:cubicBezTo>
                    <a:lnTo>
                      <a:pt x="12382" y="4907"/>
                    </a:lnTo>
                    <a:lnTo>
                      <a:pt x="12499" y="3622"/>
                    </a:lnTo>
                    <a:lnTo>
                      <a:pt x="10980" y="3505"/>
                    </a:lnTo>
                    <a:cubicBezTo>
                      <a:pt x="10980" y="2454"/>
                      <a:pt x="10747" y="1636"/>
                      <a:pt x="10280" y="1169"/>
                    </a:cubicBezTo>
                    <a:cubicBezTo>
                      <a:pt x="9812" y="585"/>
                      <a:pt x="9228" y="234"/>
                      <a:pt x="8527" y="118"/>
                    </a:cubicBezTo>
                    <a:cubicBezTo>
                      <a:pt x="7943" y="118"/>
                      <a:pt x="7476" y="234"/>
                      <a:pt x="7126" y="468"/>
                    </a:cubicBezTo>
                    <a:cubicBezTo>
                      <a:pt x="6659" y="702"/>
                      <a:pt x="6425" y="1052"/>
                      <a:pt x="6191" y="1403"/>
                    </a:cubicBezTo>
                    <a:cubicBezTo>
                      <a:pt x="5958" y="1870"/>
                      <a:pt x="5724" y="2337"/>
                      <a:pt x="5491" y="2921"/>
                    </a:cubicBezTo>
                    <a:lnTo>
                      <a:pt x="3271" y="2687"/>
                    </a:lnTo>
                    <a:cubicBezTo>
                      <a:pt x="3505" y="2103"/>
                      <a:pt x="3738" y="1403"/>
                      <a:pt x="4206" y="819"/>
                    </a:cubicBezTo>
                    <a:lnTo>
                      <a:pt x="2687" y="1"/>
                    </a:lnTo>
                    <a:close/>
                  </a:path>
                </a:pathLst>
              </a:custGeom>
              <a:solidFill>
                <a:srgbClr val="709F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31">
                <a:extLst>
                  <a:ext uri="{FF2B5EF4-FFF2-40B4-BE49-F238E27FC236}">
                    <a16:creationId xmlns:a16="http://schemas.microsoft.com/office/drawing/2014/main" id="{422F033F-6277-F54A-89E4-64443577B4A7}"/>
                  </a:ext>
                </a:extLst>
              </p:cNvPr>
              <p:cNvSpPr/>
              <p:nvPr/>
            </p:nvSpPr>
            <p:spPr>
              <a:xfrm>
                <a:off x="3567625" y="856100"/>
                <a:ext cx="432200" cy="413925"/>
              </a:xfrm>
              <a:custGeom>
                <a:avLst/>
                <a:gdLst/>
                <a:ahLst/>
                <a:cxnLst/>
                <a:rect l="l" t="t" r="r" b="b"/>
                <a:pathLst>
                  <a:path w="17288" h="16557" extrusionOk="0">
                    <a:moveTo>
                      <a:pt x="8621" y="1"/>
                    </a:moveTo>
                    <a:cubicBezTo>
                      <a:pt x="4413" y="1"/>
                      <a:pt x="789" y="3246"/>
                      <a:pt x="351" y="7519"/>
                    </a:cubicBezTo>
                    <a:cubicBezTo>
                      <a:pt x="0" y="12075"/>
                      <a:pt x="3271" y="16163"/>
                      <a:pt x="7826" y="16514"/>
                    </a:cubicBezTo>
                    <a:cubicBezTo>
                      <a:pt x="8108" y="16542"/>
                      <a:pt x="8389" y="16557"/>
                      <a:pt x="8667" y="16557"/>
                    </a:cubicBezTo>
                    <a:cubicBezTo>
                      <a:pt x="12874" y="16557"/>
                      <a:pt x="16499" y="13311"/>
                      <a:pt x="16937" y="9038"/>
                    </a:cubicBezTo>
                    <a:cubicBezTo>
                      <a:pt x="17287" y="4483"/>
                      <a:pt x="14017" y="511"/>
                      <a:pt x="9461" y="44"/>
                    </a:cubicBezTo>
                    <a:cubicBezTo>
                      <a:pt x="9179" y="15"/>
                      <a:pt x="8899" y="1"/>
                      <a:pt x="86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31">
                <a:extLst>
                  <a:ext uri="{FF2B5EF4-FFF2-40B4-BE49-F238E27FC236}">
                    <a16:creationId xmlns:a16="http://schemas.microsoft.com/office/drawing/2014/main" id="{B259A8AB-1140-D350-0870-BCD677EEAF9D}"/>
                  </a:ext>
                </a:extLst>
              </p:cNvPr>
              <p:cNvSpPr/>
              <p:nvPr/>
            </p:nvSpPr>
            <p:spPr>
              <a:xfrm>
                <a:off x="3628950" y="968150"/>
                <a:ext cx="309550" cy="198600"/>
              </a:xfrm>
              <a:custGeom>
                <a:avLst/>
                <a:gdLst/>
                <a:ahLst/>
                <a:cxnLst/>
                <a:rect l="l" t="t" r="r" b="b"/>
                <a:pathLst>
                  <a:path w="12382" h="7944" extrusionOk="0">
                    <a:moveTo>
                      <a:pt x="8410" y="2337"/>
                    </a:moveTo>
                    <a:cubicBezTo>
                      <a:pt x="8644" y="2337"/>
                      <a:pt x="8760" y="2453"/>
                      <a:pt x="8994" y="2570"/>
                    </a:cubicBezTo>
                    <a:cubicBezTo>
                      <a:pt x="9111" y="2804"/>
                      <a:pt x="9111" y="3037"/>
                      <a:pt x="9228" y="3388"/>
                    </a:cubicBezTo>
                    <a:lnTo>
                      <a:pt x="7359" y="3154"/>
                    </a:lnTo>
                    <a:cubicBezTo>
                      <a:pt x="7592" y="2804"/>
                      <a:pt x="7709" y="2687"/>
                      <a:pt x="7826" y="2453"/>
                    </a:cubicBezTo>
                    <a:cubicBezTo>
                      <a:pt x="7943" y="2337"/>
                      <a:pt x="8176" y="2337"/>
                      <a:pt x="8410" y="2337"/>
                    </a:cubicBezTo>
                    <a:close/>
                    <a:moveTo>
                      <a:pt x="3154" y="4089"/>
                    </a:moveTo>
                    <a:lnTo>
                      <a:pt x="5023" y="4206"/>
                    </a:lnTo>
                    <a:cubicBezTo>
                      <a:pt x="4906" y="4556"/>
                      <a:pt x="4789" y="4790"/>
                      <a:pt x="4555" y="4906"/>
                    </a:cubicBezTo>
                    <a:cubicBezTo>
                      <a:pt x="4439" y="5140"/>
                      <a:pt x="4322" y="5140"/>
                      <a:pt x="4088" y="5140"/>
                    </a:cubicBezTo>
                    <a:cubicBezTo>
                      <a:pt x="3855" y="5140"/>
                      <a:pt x="3621" y="5023"/>
                      <a:pt x="3504" y="4906"/>
                    </a:cubicBezTo>
                    <a:cubicBezTo>
                      <a:pt x="3271" y="4673"/>
                      <a:pt x="3271" y="4439"/>
                      <a:pt x="3154" y="4089"/>
                    </a:cubicBezTo>
                    <a:close/>
                    <a:moveTo>
                      <a:pt x="2570" y="1"/>
                    </a:moveTo>
                    <a:cubicBezTo>
                      <a:pt x="2103" y="701"/>
                      <a:pt x="1752" y="1519"/>
                      <a:pt x="1519" y="2570"/>
                    </a:cubicBezTo>
                    <a:lnTo>
                      <a:pt x="117" y="2453"/>
                    </a:lnTo>
                    <a:lnTo>
                      <a:pt x="0" y="3738"/>
                    </a:lnTo>
                    <a:lnTo>
                      <a:pt x="1402" y="3855"/>
                    </a:lnTo>
                    <a:cubicBezTo>
                      <a:pt x="1402" y="4906"/>
                      <a:pt x="1635" y="5724"/>
                      <a:pt x="2103" y="6308"/>
                    </a:cubicBezTo>
                    <a:cubicBezTo>
                      <a:pt x="2570" y="6892"/>
                      <a:pt x="3154" y="7126"/>
                      <a:pt x="3971" y="7242"/>
                    </a:cubicBezTo>
                    <a:cubicBezTo>
                      <a:pt x="4439" y="7242"/>
                      <a:pt x="5023" y="7242"/>
                      <a:pt x="5373" y="6892"/>
                    </a:cubicBezTo>
                    <a:cubicBezTo>
                      <a:pt x="5724" y="6658"/>
                      <a:pt x="6074" y="6308"/>
                      <a:pt x="6308" y="5958"/>
                    </a:cubicBezTo>
                    <a:cubicBezTo>
                      <a:pt x="6424" y="5490"/>
                      <a:pt x="6658" y="5023"/>
                      <a:pt x="6892" y="4439"/>
                    </a:cubicBezTo>
                    <a:lnTo>
                      <a:pt x="9111" y="4673"/>
                    </a:lnTo>
                    <a:cubicBezTo>
                      <a:pt x="8994" y="5140"/>
                      <a:pt x="8877" y="5607"/>
                      <a:pt x="8644" y="5958"/>
                    </a:cubicBezTo>
                    <a:cubicBezTo>
                      <a:pt x="8410" y="6425"/>
                      <a:pt x="8176" y="6775"/>
                      <a:pt x="7943" y="7126"/>
                    </a:cubicBezTo>
                    <a:lnTo>
                      <a:pt x="9461" y="7943"/>
                    </a:lnTo>
                    <a:cubicBezTo>
                      <a:pt x="9812" y="7710"/>
                      <a:pt x="10045" y="7242"/>
                      <a:pt x="10279" y="6658"/>
                    </a:cubicBezTo>
                    <a:cubicBezTo>
                      <a:pt x="10513" y="6074"/>
                      <a:pt x="10746" y="5490"/>
                      <a:pt x="10863" y="4790"/>
                    </a:cubicBezTo>
                    <a:lnTo>
                      <a:pt x="12265" y="4906"/>
                    </a:lnTo>
                    <a:lnTo>
                      <a:pt x="12381" y="3621"/>
                    </a:lnTo>
                    <a:lnTo>
                      <a:pt x="10980" y="3505"/>
                    </a:lnTo>
                    <a:cubicBezTo>
                      <a:pt x="10863" y="2453"/>
                      <a:pt x="10629" y="1753"/>
                      <a:pt x="10162" y="1169"/>
                    </a:cubicBezTo>
                    <a:cubicBezTo>
                      <a:pt x="9695" y="585"/>
                      <a:pt x="9111" y="234"/>
                      <a:pt x="8410" y="117"/>
                    </a:cubicBezTo>
                    <a:cubicBezTo>
                      <a:pt x="7826" y="117"/>
                      <a:pt x="7359" y="234"/>
                      <a:pt x="7008" y="468"/>
                    </a:cubicBezTo>
                    <a:cubicBezTo>
                      <a:pt x="6658" y="701"/>
                      <a:pt x="6308" y="1052"/>
                      <a:pt x="6074" y="1402"/>
                    </a:cubicBezTo>
                    <a:cubicBezTo>
                      <a:pt x="5840" y="1869"/>
                      <a:pt x="5607" y="2337"/>
                      <a:pt x="5490" y="2921"/>
                    </a:cubicBezTo>
                    <a:lnTo>
                      <a:pt x="3271" y="2687"/>
                    </a:lnTo>
                    <a:cubicBezTo>
                      <a:pt x="3387" y="2103"/>
                      <a:pt x="3621" y="1402"/>
                      <a:pt x="4088" y="818"/>
                    </a:cubicBezTo>
                    <a:lnTo>
                      <a:pt x="257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31">
                <a:extLst>
                  <a:ext uri="{FF2B5EF4-FFF2-40B4-BE49-F238E27FC236}">
                    <a16:creationId xmlns:a16="http://schemas.microsoft.com/office/drawing/2014/main" id="{13F9DB58-3A43-F755-FE1D-9E763904EC40}"/>
                  </a:ext>
                </a:extLst>
              </p:cNvPr>
              <p:cNvSpPr/>
              <p:nvPr/>
            </p:nvSpPr>
            <p:spPr>
              <a:xfrm>
                <a:off x="1339550" y="238125"/>
                <a:ext cx="2523025" cy="3714450"/>
              </a:xfrm>
              <a:custGeom>
                <a:avLst/>
                <a:gdLst/>
                <a:ahLst/>
                <a:cxnLst/>
                <a:rect l="l" t="t" r="r" b="b"/>
                <a:pathLst>
                  <a:path w="100921" h="148578" extrusionOk="0">
                    <a:moveTo>
                      <a:pt x="49876" y="0"/>
                    </a:moveTo>
                    <a:lnTo>
                      <a:pt x="0" y="19740"/>
                    </a:lnTo>
                    <a:lnTo>
                      <a:pt x="51161" y="148577"/>
                    </a:lnTo>
                    <a:lnTo>
                      <a:pt x="100921" y="128837"/>
                    </a:lnTo>
                    <a:lnTo>
                      <a:pt x="49876"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31">
                <a:extLst>
                  <a:ext uri="{FF2B5EF4-FFF2-40B4-BE49-F238E27FC236}">
                    <a16:creationId xmlns:a16="http://schemas.microsoft.com/office/drawing/2014/main" id="{8AA09C6B-C326-497E-7E7C-C99E525C7EA5}"/>
                  </a:ext>
                </a:extLst>
              </p:cNvPr>
              <p:cNvSpPr/>
              <p:nvPr/>
            </p:nvSpPr>
            <p:spPr>
              <a:xfrm>
                <a:off x="1570225" y="462975"/>
                <a:ext cx="2061650" cy="3267675"/>
              </a:xfrm>
              <a:custGeom>
                <a:avLst/>
                <a:gdLst/>
                <a:ahLst/>
                <a:cxnLst/>
                <a:rect l="l" t="t" r="r" b="b"/>
                <a:pathLst>
                  <a:path w="82466" h="130707" extrusionOk="0">
                    <a:moveTo>
                      <a:pt x="30137" y="0"/>
                    </a:moveTo>
                    <a:lnTo>
                      <a:pt x="4673" y="10045"/>
                    </a:lnTo>
                    <a:cubicBezTo>
                      <a:pt x="6308" y="14367"/>
                      <a:pt x="4206" y="19039"/>
                      <a:pt x="1" y="20792"/>
                    </a:cubicBezTo>
                    <a:lnTo>
                      <a:pt x="41701" y="126034"/>
                    </a:lnTo>
                    <a:cubicBezTo>
                      <a:pt x="42669" y="125657"/>
                      <a:pt x="43669" y="125479"/>
                      <a:pt x="44655" y="125479"/>
                    </a:cubicBezTo>
                    <a:cubicBezTo>
                      <a:pt x="47951" y="125479"/>
                      <a:pt x="51098" y="127470"/>
                      <a:pt x="52447" y="130706"/>
                    </a:cubicBezTo>
                    <a:lnTo>
                      <a:pt x="77910" y="120544"/>
                    </a:lnTo>
                    <a:cubicBezTo>
                      <a:pt x="76275" y="116339"/>
                      <a:pt x="78261" y="111550"/>
                      <a:pt x="82466" y="109915"/>
                    </a:cubicBezTo>
                    <a:lnTo>
                      <a:pt x="40766" y="4555"/>
                    </a:lnTo>
                    <a:cubicBezTo>
                      <a:pt x="39755" y="4977"/>
                      <a:pt x="38711" y="5175"/>
                      <a:pt x="37684" y="5175"/>
                    </a:cubicBezTo>
                    <a:cubicBezTo>
                      <a:pt x="34441" y="5175"/>
                      <a:pt x="31379" y="3194"/>
                      <a:pt x="301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31">
                <a:extLst>
                  <a:ext uri="{FF2B5EF4-FFF2-40B4-BE49-F238E27FC236}">
                    <a16:creationId xmlns:a16="http://schemas.microsoft.com/office/drawing/2014/main" id="{21016EE1-CAB7-E356-D7FA-13CEF8E7F331}"/>
                  </a:ext>
                </a:extLst>
              </p:cNvPr>
              <p:cNvSpPr/>
              <p:nvPr/>
            </p:nvSpPr>
            <p:spPr>
              <a:xfrm>
                <a:off x="2084175" y="1636725"/>
                <a:ext cx="1036675" cy="917600"/>
              </a:xfrm>
              <a:custGeom>
                <a:avLst/>
                <a:gdLst/>
                <a:ahLst/>
                <a:cxnLst/>
                <a:rect l="l" t="t" r="r" b="b"/>
                <a:pathLst>
                  <a:path w="41467" h="36704" extrusionOk="0">
                    <a:moveTo>
                      <a:pt x="20696" y="1"/>
                    </a:moveTo>
                    <a:cubicBezTo>
                      <a:pt x="18469" y="1"/>
                      <a:pt x="16208" y="415"/>
                      <a:pt x="14017" y="1291"/>
                    </a:cubicBezTo>
                    <a:cubicBezTo>
                      <a:pt x="4556" y="5029"/>
                      <a:pt x="1" y="15658"/>
                      <a:pt x="3622" y="25119"/>
                    </a:cubicBezTo>
                    <a:cubicBezTo>
                      <a:pt x="6474" y="32340"/>
                      <a:pt x="13409" y="36704"/>
                      <a:pt x="20688" y="36704"/>
                    </a:cubicBezTo>
                    <a:cubicBezTo>
                      <a:pt x="22946" y="36704"/>
                      <a:pt x="25237" y="36283"/>
                      <a:pt x="27450" y="35398"/>
                    </a:cubicBezTo>
                    <a:cubicBezTo>
                      <a:pt x="36911" y="31661"/>
                      <a:pt x="41467" y="21031"/>
                      <a:pt x="37729" y="11570"/>
                    </a:cubicBezTo>
                    <a:cubicBezTo>
                      <a:pt x="34868" y="4416"/>
                      <a:pt x="27967" y="1"/>
                      <a:pt x="206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31">
                <a:extLst>
                  <a:ext uri="{FF2B5EF4-FFF2-40B4-BE49-F238E27FC236}">
                    <a16:creationId xmlns:a16="http://schemas.microsoft.com/office/drawing/2014/main" id="{EE23F710-4604-5756-16A2-F5A540225693}"/>
                  </a:ext>
                </a:extLst>
              </p:cNvPr>
              <p:cNvSpPr/>
              <p:nvPr/>
            </p:nvSpPr>
            <p:spPr>
              <a:xfrm>
                <a:off x="2268150" y="1851100"/>
                <a:ext cx="662900" cy="481625"/>
              </a:xfrm>
              <a:custGeom>
                <a:avLst/>
                <a:gdLst/>
                <a:ahLst/>
                <a:cxnLst/>
                <a:rect l="l" t="t" r="r" b="b"/>
                <a:pathLst>
                  <a:path w="26516" h="19265" extrusionOk="0">
                    <a:moveTo>
                      <a:pt x="16923" y="4455"/>
                    </a:moveTo>
                    <a:cubicBezTo>
                      <a:pt x="17142" y="4455"/>
                      <a:pt x="17346" y="4513"/>
                      <a:pt x="17521" y="4630"/>
                    </a:cubicBezTo>
                    <a:cubicBezTo>
                      <a:pt x="17989" y="4864"/>
                      <a:pt x="18456" y="5214"/>
                      <a:pt x="18806" y="5798"/>
                    </a:cubicBezTo>
                    <a:lnTo>
                      <a:pt x="15068" y="7317"/>
                    </a:lnTo>
                    <a:cubicBezTo>
                      <a:pt x="15068" y="6616"/>
                      <a:pt x="15185" y="6032"/>
                      <a:pt x="15302" y="5565"/>
                    </a:cubicBezTo>
                    <a:cubicBezTo>
                      <a:pt x="15419" y="5097"/>
                      <a:pt x="15769" y="4747"/>
                      <a:pt x="16237" y="4630"/>
                    </a:cubicBezTo>
                    <a:cubicBezTo>
                      <a:pt x="16470" y="4513"/>
                      <a:pt x="16704" y="4455"/>
                      <a:pt x="16923" y="4455"/>
                    </a:cubicBezTo>
                    <a:close/>
                    <a:moveTo>
                      <a:pt x="11564" y="11872"/>
                    </a:moveTo>
                    <a:cubicBezTo>
                      <a:pt x="11564" y="12573"/>
                      <a:pt x="11564" y="13157"/>
                      <a:pt x="11447" y="13624"/>
                    </a:cubicBezTo>
                    <a:cubicBezTo>
                      <a:pt x="11214" y="14091"/>
                      <a:pt x="10980" y="14325"/>
                      <a:pt x="10513" y="14559"/>
                    </a:cubicBezTo>
                    <a:cubicBezTo>
                      <a:pt x="10279" y="14675"/>
                      <a:pt x="10046" y="14734"/>
                      <a:pt x="9812" y="14734"/>
                    </a:cubicBezTo>
                    <a:cubicBezTo>
                      <a:pt x="9579" y="14734"/>
                      <a:pt x="9345" y="14675"/>
                      <a:pt x="9111" y="14559"/>
                    </a:cubicBezTo>
                    <a:cubicBezTo>
                      <a:pt x="8644" y="14325"/>
                      <a:pt x="8177" y="13975"/>
                      <a:pt x="7710" y="13391"/>
                    </a:cubicBezTo>
                    <a:lnTo>
                      <a:pt x="11564" y="11872"/>
                    </a:lnTo>
                    <a:close/>
                    <a:moveTo>
                      <a:pt x="16254" y="1"/>
                    </a:moveTo>
                    <a:cubicBezTo>
                      <a:pt x="15557" y="1"/>
                      <a:pt x="14859" y="146"/>
                      <a:pt x="14134" y="425"/>
                    </a:cubicBezTo>
                    <a:cubicBezTo>
                      <a:pt x="12966" y="892"/>
                      <a:pt x="12148" y="1476"/>
                      <a:pt x="11681" y="2411"/>
                    </a:cubicBezTo>
                    <a:cubicBezTo>
                      <a:pt x="11097" y="3345"/>
                      <a:pt x="10863" y="4280"/>
                      <a:pt x="10863" y="5331"/>
                    </a:cubicBezTo>
                    <a:cubicBezTo>
                      <a:pt x="10863" y="6265"/>
                      <a:pt x="10863" y="7550"/>
                      <a:pt x="11097" y="8835"/>
                    </a:cubicBezTo>
                    <a:lnTo>
                      <a:pt x="6542" y="10704"/>
                    </a:lnTo>
                    <a:cubicBezTo>
                      <a:pt x="6074" y="9186"/>
                      <a:pt x="6074" y="7667"/>
                      <a:pt x="6308" y="6032"/>
                    </a:cubicBezTo>
                    <a:lnTo>
                      <a:pt x="2453" y="5915"/>
                    </a:lnTo>
                    <a:lnTo>
                      <a:pt x="2453" y="5915"/>
                    </a:lnTo>
                    <a:cubicBezTo>
                      <a:pt x="2103" y="7784"/>
                      <a:pt x="2220" y="9770"/>
                      <a:pt x="2921" y="12106"/>
                    </a:cubicBezTo>
                    <a:lnTo>
                      <a:pt x="0" y="13274"/>
                    </a:lnTo>
                    <a:lnTo>
                      <a:pt x="1052" y="15960"/>
                    </a:lnTo>
                    <a:lnTo>
                      <a:pt x="4089" y="14792"/>
                    </a:lnTo>
                    <a:cubicBezTo>
                      <a:pt x="5140" y="16778"/>
                      <a:pt x="6425" y="18063"/>
                      <a:pt x="7943" y="18764"/>
                    </a:cubicBezTo>
                    <a:cubicBezTo>
                      <a:pt x="8778" y="19085"/>
                      <a:pt x="9577" y="19264"/>
                      <a:pt x="10380" y="19264"/>
                    </a:cubicBezTo>
                    <a:cubicBezTo>
                      <a:pt x="11038" y="19264"/>
                      <a:pt x="11698" y="19144"/>
                      <a:pt x="12382" y="18881"/>
                    </a:cubicBezTo>
                    <a:cubicBezTo>
                      <a:pt x="13667" y="18413"/>
                      <a:pt x="14484" y="17712"/>
                      <a:pt x="14952" y="16778"/>
                    </a:cubicBezTo>
                    <a:cubicBezTo>
                      <a:pt x="15419" y="15960"/>
                      <a:pt x="15769" y="14909"/>
                      <a:pt x="15769" y="13975"/>
                    </a:cubicBezTo>
                    <a:cubicBezTo>
                      <a:pt x="15769" y="12923"/>
                      <a:pt x="15652" y="11639"/>
                      <a:pt x="15536" y="10237"/>
                    </a:cubicBezTo>
                    <a:lnTo>
                      <a:pt x="19974" y="8485"/>
                    </a:lnTo>
                    <a:cubicBezTo>
                      <a:pt x="20325" y="9536"/>
                      <a:pt x="20442" y="10470"/>
                      <a:pt x="20442" y="11522"/>
                    </a:cubicBezTo>
                    <a:cubicBezTo>
                      <a:pt x="20442" y="12573"/>
                      <a:pt x="20442" y="13624"/>
                      <a:pt x="20208" y="14442"/>
                    </a:cubicBezTo>
                    <a:lnTo>
                      <a:pt x="24063" y="14675"/>
                    </a:lnTo>
                    <a:cubicBezTo>
                      <a:pt x="24296" y="13624"/>
                      <a:pt x="24413" y="12456"/>
                      <a:pt x="24296" y="11171"/>
                    </a:cubicBezTo>
                    <a:cubicBezTo>
                      <a:pt x="24296" y="9770"/>
                      <a:pt x="24063" y="8368"/>
                      <a:pt x="23595" y="7083"/>
                    </a:cubicBezTo>
                    <a:lnTo>
                      <a:pt x="26515" y="5915"/>
                    </a:lnTo>
                    <a:lnTo>
                      <a:pt x="25464" y="3228"/>
                    </a:lnTo>
                    <a:lnTo>
                      <a:pt x="22427" y="4397"/>
                    </a:lnTo>
                    <a:cubicBezTo>
                      <a:pt x="21376" y="2411"/>
                      <a:pt x="20091" y="1126"/>
                      <a:pt x="18573" y="542"/>
                    </a:cubicBezTo>
                    <a:cubicBezTo>
                      <a:pt x="17779" y="176"/>
                      <a:pt x="17017" y="1"/>
                      <a:pt x="1625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31">
                <a:extLst>
                  <a:ext uri="{FF2B5EF4-FFF2-40B4-BE49-F238E27FC236}">
                    <a16:creationId xmlns:a16="http://schemas.microsoft.com/office/drawing/2014/main" id="{095AE4A9-0F2F-D32E-FEBB-6BC1407892FF}"/>
                  </a:ext>
                </a:extLst>
              </p:cNvPr>
              <p:cNvSpPr/>
              <p:nvPr/>
            </p:nvSpPr>
            <p:spPr>
              <a:xfrm>
                <a:off x="2758725" y="2877075"/>
                <a:ext cx="470175" cy="414825"/>
              </a:xfrm>
              <a:custGeom>
                <a:avLst/>
                <a:gdLst/>
                <a:ahLst/>
                <a:cxnLst/>
                <a:rect l="l" t="t" r="r" b="b"/>
                <a:pathLst>
                  <a:path w="18807" h="16593" extrusionOk="0">
                    <a:moveTo>
                      <a:pt x="9443" y="1"/>
                    </a:moveTo>
                    <a:cubicBezTo>
                      <a:pt x="8405" y="1"/>
                      <a:pt x="7343" y="199"/>
                      <a:pt x="6308" y="619"/>
                    </a:cubicBezTo>
                    <a:cubicBezTo>
                      <a:pt x="2103" y="2254"/>
                      <a:pt x="1" y="7043"/>
                      <a:pt x="1636" y="11365"/>
                    </a:cubicBezTo>
                    <a:cubicBezTo>
                      <a:pt x="2985" y="14601"/>
                      <a:pt x="6132" y="16592"/>
                      <a:pt x="9481" y="16592"/>
                    </a:cubicBezTo>
                    <a:cubicBezTo>
                      <a:pt x="10483" y="16592"/>
                      <a:pt x="11504" y="16414"/>
                      <a:pt x="12499" y="16037"/>
                    </a:cubicBezTo>
                    <a:cubicBezTo>
                      <a:pt x="16704" y="14285"/>
                      <a:pt x="18807" y="9496"/>
                      <a:pt x="17055" y="5291"/>
                    </a:cubicBezTo>
                    <a:cubicBezTo>
                      <a:pt x="15811" y="2004"/>
                      <a:pt x="12743" y="1"/>
                      <a:pt x="9443" y="1"/>
                    </a:cubicBezTo>
                    <a:close/>
                  </a:path>
                </a:pathLst>
              </a:custGeom>
              <a:solidFill>
                <a:srgbClr val="2450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31">
                <a:extLst>
                  <a:ext uri="{FF2B5EF4-FFF2-40B4-BE49-F238E27FC236}">
                    <a16:creationId xmlns:a16="http://schemas.microsoft.com/office/drawing/2014/main" id="{740498D7-256F-94E4-7848-0D32C7B0312E}"/>
                  </a:ext>
                </a:extLst>
              </p:cNvPr>
              <p:cNvSpPr/>
              <p:nvPr/>
            </p:nvSpPr>
            <p:spPr>
              <a:xfrm>
                <a:off x="2843425" y="2973150"/>
                <a:ext cx="297875" cy="218000"/>
              </a:xfrm>
              <a:custGeom>
                <a:avLst/>
                <a:gdLst/>
                <a:ahLst/>
                <a:cxnLst/>
                <a:rect l="l" t="t" r="r" b="b"/>
                <a:pathLst>
                  <a:path w="11915" h="8720" extrusionOk="0">
                    <a:moveTo>
                      <a:pt x="7593" y="2061"/>
                    </a:moveTo>
                    <a:cubicBezTo>
                      <a:pt x="7709" y="2061"/>
                      <a:pt x="7826" y="2090"/>
                      <a:pt x="7943" y="2149"/>
                    </a:cubicBezTo>
                    <a:lnTo>
                      <a:pt x="7826" y="2149"/>
                    </a:lnTo>
                    <a:cubicBezTo>
                      <a:pt x="8060" y="2266"/>
                      <a:pt x="8293" y="2382"/>
                      <a:pt x="8410" y="2616"/>
                    </a:cubicBezTo>
                    <a:lnTo>
                      <a:pt x="6775" y="3317"/>
                    </a:lnTo>
                    <a:cubicBezTo>
                      <a:pt x="6775" y="2966"/>
                      <a:pt x="6775" y="2733"/>
                      <a:pt x="6892" y="2499"/>
                    </a:cubicBezTo>
                    <a:cubicBezTo>
                      <a:pt x="7009" y="2382"/>
                      <a:pt x="7125" y="2149"/>
                      <a:pt x="7242" y="2149"/>
                    </a:cubicBezTo>
                    <a:cubicBezTo>
                      <a:pt x="7359" y="2090"/>
                      <a:pt x="7476" y="2061"/>
                      <a:pt x="7593" y="2061"/>
                    </a:cubicBezTo>
                    <a:close/>
                    <a:moveTo>
                      <a:pt x="5140" y="5419"/>
                    </a:moveTo>
                    <a:cubicBezTo>
                      <a:pt x="5257" y="5653"/>
                      <a:pt x="5140" y="6003"/>
                      <a:pt x="5140" y="6120"/>
                    </a:cubicBezTo>
                    <a:cubicBezTo>
                      <a:pt x="5023" y="6354"/>
                      <a:pt x="4906" y="6471"/>
                      <a:pt x="4672" y="6587"/>
                    </a:cubicBezTo>
                    <a:cubicBezTo>
                      <a:pt x="4556" y="6646"/>
                      <a:pt x="4468" y="6675"/>
                      <a:pt x="4380" y="6675"/>
                    </a:cubicBezTo>
                    <a:cubicBezTo>
                      <a:pt x="4293" y="6675"/>
                      <a:pt x="4205" y="6646"/>
                      <a:pt x="4088" y="6587"/>
                    </a:cubicBezTo>
                    <a:cubicBezTo>
                      <a:pt x="3855" y="6471"/>
                      <a:pt x="3621" y="6354"/>
                      <a:pt x="3388" y="6003"/>
                    </a:cubicBezTo>
                    <a:lnTo>
                      <a:pt x="5140" y="5419"/>
                    </a:lnTo>
                    <a:close/>
                    <a:moveTo>
                      <a:pt x="7242" y="0"/>
                    </a:moveTo>
                    <a:cubicBezTo>
                      <a:pt x="6938" y="0"/>
                      <a:pt x="6623" y="58"/>
                      <a:pt x="6308" y="163"/>
                    </a:cubicBezTo>
                    <a:cubicBezTo>
                      <a:pt x="5841" y="397"/>
                      <a:pt x="5373" y="747"/>
                      <a:pt x="5257" y="1097"/>
                    </a:cubicBezTo>
                    <a:cubicBezTo>
                      <a:pt x="5023" y="1448"/>
                      <a:pt x="4906" y="1915"/>
                      <a:pt x="4906" y="2382"/>
                    </a:cubicBezTo>
                    <a:cubicBezTo>
                      <a:pt x="4906" y="2850"/>
                      <a:pt x="4906" y="3317"/>
                      <a:pt x="5023" y="4018"/>
                    </a:cubicBezTo>
                    <a:lnTo>
                      <a:pt x="2920" y="4835"/>
                    </a:lnTo>
                    <a:cubicBezTo>
                      <a:pt x="2804" y="4134"/>
                      <a:pt x="2687" y="3434"/>
                      <a:pt x="2804" y="2733"/>
                    </a:cubicBezTo>
                    <a:lnTo>
                      <a:pt x="1052" y="2733"/>
                    </a:lnTo>
                    <a:cubicBezTo>
                      <a:pt x="935" y="3550"/>
                      <a:pt x="1052" y="4368"/>
                      <a:pt x="1285" y="5419"/>
                    </a:cubicBezTo>
                    <a:lnTo>
                      <a:pt x="0" y="6003"/>
                    </a:lnTo>
                    <a:lnTo>
                      <a:pt x="467" y="7171"/>
                    </a:lnTo>
                    <a:lnTo>
                      <a:pt x="1869" y="6704"/>
                    </a:lnTo>
                    <a:cubicBezTo>
                      <a:pt x="2336" y="7522"/>
                      <a:pt x="2920" y="8106"/>
                      <a:pt x="3504" y="8456"/>
                    </a:cubicBezTo>
                    <a:cubicBezTo>
                      <a:pt x="3855" y="8631"/>
                      <a:pt x="4205" y="8719"/>
                      <a:pt x="4556" y="8719"/>
                    </a:cubicBezTo>
                    <a:cubicBezTo>
                      <a:pt x="4906" y="8719"/>
                      <a:pt x="5257" y="8631"/>
                      <a:pt x="5607" y="8456"/>
                    </a:cubicBezTo>
                    <a:cubicBezTo>
                      <a:pt x="6074" y="8339"/>
                      <a:pt x="6541" y="7989"/>
                      <a:pt x="6775" y="7639"/>
                    </a:cubicBezTo>
                    <a:cubicBezTo>
                      <a:pt x="7009" y="7171"/>
                      <a:pt x="7125" y="6704"/>
                      <a:pt x="7125" y="6237"/>
                    </a:cubicBezTo>
                    <a:cubicBezTo>
                      <a:pt x="7125" y="5770"/>
                      <a:pt x="7125" y="5303"/>
                      <a:pt x="7009" y="4602"/>
                    </a:cubicBezTo>
                    <a:lnTo>
                      <a:pt x="8994" y="3784"/>
                    </a:lnTo>
                    <a:cubicBezTo>
                      <a:pt x="9111" y="4251"/>
                      <a:pt x="9228" y="4718"/>
                      <a:pt x="9228" y="5186"/>
                    </a:cubicBezTo>
                    <a:cubicBezTo>
                      <a:pt x="9228" y="5770"/>
                      <a:pt x="9228" y="6120"/>
                      <a:pt x="9111" y="6587"/>
                    </a:cubicBezTo>
                    <a:lnTo>
                      <a:pt x="10863" y="6587"/>
                    </a:lnTo>
                    <a:cubicBezTo>
                      <a:pt x="10980" y="6237"/>
                      <a:pt x="10980" y="5653"/>
                      <a:pt x="10980" y="5069"/>
                    </a:cubicBezTo>
                    <a:cubicBezTo>
                      <a:pt x="10980" y="4485"/>
                      <a:pt x="10863" y="3784"/>
                      <a:pt x="10630" y="3200"/>
                    </a:cubicBezTo>
                    <a:lnTo>
                      <a:pt x="11914" y="2733"/>
                    </a:lnTo>
                    <a:lnTo>
                      <a:pt x="11447" y="1448"/>
                    </a:lnTo>
                    <a:lnTo>
                      <a:pt x="10046" y="2032"/>
                    </a:lnTo>
                    <a:cubicBezTo>
                      <a:pt x="9578" y="1097"/>
                      <a:pt x="8994" y="513"/>
                      <a:pt x="8410" y="280"/>
                    </a:cubicBezTo>
                    <a:lnTo>
                      <a:pt x="8293" y="280"/>
                    </a:lnTo>
                    <a:cubicBezTo>
                      <a:pt x="7972" y="87"/>
                      <a:pt x="7615" y="0"/>
                      <a:pt x="7242" y="0"/>
                    </a:cubicBezTo>
                    <a:close/>
                  </a:path>
                </a:pathLst>
              </a:custGeom>
              <a:solidFill>
                <a:srgbClr val="709F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31">
                <a:extLst>
                  <a:ext uri="{FF2B5EF4-FFF2-40B4-BE49-F238E27FC236}">
                    <a16:creationId xmlns:a16="http://schemas.microsoft.com/office/drawing/2014/main" id="{9C5A41C8-CD5F-5D81-0DAF-9FF3E7BAD4D0}"/>
                  </a:ext>
                </a:extLst>
              </p:cNvPr>
              <p:cNvSpPr/>
              <p:nvPr/>
            </p:nvSpPr>
            <p:spPr>
              <a:xfrm>
                <a:off x="1976125" y="901350"/>
                <a:ext cx="470175" cy="413975"/>
              </a:xfrm>
              <a:custGeom>
                <a:avLst/>
                <a:gdLst/>
                <a:ahLst/>
                <a:cxnLst/>
                <a:rect l="l" t="t" r="r" b="b"/>
                <a:pathLst>
                  <a:path w="18807" h="16559" extrusionOk="0">
                    <a:moveTo>
                      <a:pt x="9394" y="0"/>
                    </a:moveTo>
                    <a:cubicBezTo>
                      <a:pt x="8371" y="0"/>
                      <a:pt x="7327" y="185"/>
                      <a:pt x="6308" y="570"/>
                    </a:cubicBezTo>
                    <a:cubicBezTo>
                      <a:pt x="2103" y="2205"/>
                      <a:pt x="1" y="7111"/>
                      <a:pt x="1636" y="11316"/>
                    </a:cubicBezTo>
                    <a:cubicBezTo>
                      <a:pt x="2975" y="14619"/>
                      <a:pt x="6089" y="16558"/>
                      <a:pt x="9360" y="16558"/>
                    </a:cubicBezTo>
                    <a:cubicBezTo>
                      <a:pt x="10368" y="16558"/>
                      <a:pt x="11391" y="16374"/>
                      <a:pt x="12382" y="15988"/>
                    </a:cubicBezTo>
                    <a:cubicBezTo>
                      <a:pt x="16704" y="14236"/>
                      <a:pt x="18807" y="9447"/>
                      <a:pt x="17055" y="5242"/>
                    </a:cubicBezTo>
                    <a:cubicBezTo>
                      <a:pt x="15805" y="1939"/>
                      <a:pt x="12712" y="0"/>
                      <a:pt x="9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31">
                <a:extLst>
                  <a:ext uri="{FF2B5EF4-FFF2-40B4-BE49-F238E27FC236}">
                    <a16:creationId xmlns:a16="http://schemas.microsoft.com/office/drawing/2014/main" id="{2284A126-AB57-2C36-9981-1C2D20441C92}"/>
                  </a:ext>
                </a:extLst>
              </p:cNvPr>
              <p:cNvSpPr/>
              <p:nvPr/>
            </p:nvSpPr>
            <p:spPr>
              <a:xfrm>
                <a:off x="2060825" y="996200"/>
                <a:ext cx="297875" cy="218425"/>
              </a:xfrm>
              <a:custGeom>
                <a:avLst/>
                <a:gdLst/>
                <a:ahLst/>
                <a:cxnLst/>
                <a:rect l="l" t="t" r="r" b="b"/>
                <a:pathLst>
                  <a:path w="11915" h="8737" extrusionOk="0">
                    <a:moveTo>
                      <a:pt x="7593" y="2061"/>
                    </a:moveTo>
                    <a:cubicBezTo>
                      <a:pt x="7709" y="2061"/>
                      <a:pt x="7826" y="2091"/>
                      <a:pt x="7943" y="2149"/>
                    </a:cubicBezTo>
                    <a:cubicBezTo>
                      <a:pt x="8060" y="2266"/>
                      <a:pt x="8293" y="2383"/>
                      <a:pt x="8527" y="2616"/>
                    </a:cubicBezTo>
                    <a:lnTo>
                      <a:pt x="6775" y="3317"/>
                    </a:lnTo>
                    <a:cubicBezTo>
                      <a:pt x="6775" y="2967"/>
                      <a:pt x="6775" y="2733"/>
                      <a:pt x="6892" y="2499"/>
                    </a:cubicBezTo>
                    <a:cubicBezTo>
                      <a:pt x="6892" y="2383"/>
                      <a:pt x="7125" y="2149"/>
                      <a:pt x="7242" y="2149"/>
                    </a:cubicBezTo>
                    <a:cubicBezTo>
                      <a:pt x="7359" y="2091"/>
                      <a:pt x="7476" y="2061"/>
                      <a:pt x="7593" y="2061"/>
                    </a:cubicBezTo>
                    <a:close/>
                    <a:moveTo>
                      <a:pt x="5140" y="5420"/>
                    </a:moveTo>
                    <a:cubicBezTo>
                      <a:pt x="5140" y="5653"/>
                      <a:pt x="5140" y="6004"/>
                      <a:pt x="5140" y="6237"/>
                    </a:cubicBezTo>
                    <a:cubicBezTo>
                      <a:pt x="5023" y="6354"/>
                      <a:pt x="4906" y="6588"/>
                      <a:pt x="4673" y="6588"/>
                    </a:cubicBezTo>
                    <a:cubicBezTo>
                      <a:pt x="4556" y="6646"/>
                      <a:pt x="4439" y="6675"/>
                      <a:pt x="4337" y="6675"/>
                    </a:cubicBezTo>
                    <a:cubicBezTo>
                      <a:pt x="4234" y="6675"/>
                      <a:pt x="4147" y="6646"/>
                      <a:pt x="4088" y="6588"/>
                    </a:cubicBezTo>
                    <a:cubicBezTo>
                      <a:pt x="3855" y="6588"/>
                      <a:pt x="3621" y="6354"/>
                      <a:pt x="3388" y="6120"/>
                    </a:cubicBezTo>
                    <a:lnTo>
                      <a:pt x="5140" y="5420"/>
                    </a:lnTo>
                    <a:close/>
                    <a:moveTo>
                      <a:pt x="7253" y="1"/>
                    </a:moveTo>
                    <a:cubicBezTo>
                      <a:pt x="6938" y="1"/>
                      <a:pt x="6623" y="58"/>
                      <a:pt x="6308" y="163"/>
                    </a:cubicBezTo>
                    <a:cubicBezTo>
                      <a:pt x="5841" y="397"/>
                      <a:pt x="5490" y="747"/>
                      <a:pt x="5257" y="1098"/>
                    </a:cubicBezTo>
                    <a:cubicBezTo>
                      <a:pt x="5023" y="1565"/>
                      <a:pt x="4906" y="1915"/>
                      <a:pt x="4906" y="2383"/>
                    </a:cubicBezTo>
                    <a:cubicBezTo>
                      <a:pt x="4906" y="2850"/>
                      <a:pt x="4906" y="3434"/>
                      <a:pt x="5023" y="4018"/>
                    </a:cubicBezTo>
                    <a:lnTo>
                      <a:pt x="2920" y="4836"/>
                    </a:lnTo>
                    <a:cubicBezTo>
                      <a:pt x="2804" y="4252"/>
                      <a:pt x="2687" y="3434"/>
                      <a:pt x="2804" y="2733"/>
                    </a:cubicBezTo>
                    <a:lnTo>
                      <a:pt x="1052" y="2733"/>
                    </a:lnTo>
                    <a:cubicBezTo>
                      <a:pt x="935" y="3551"/>
                      <a:pt x="1052" y="4485"/>
                      <a:pt x="1285" y="5536"/>
                    </a:cubicBezTo>
                    <a:lnTo>
                      <a:pt x="0" y="6004"/>
                    </a:lnTo>
                    <a:lnTo>
                      <a:pt x="468" y="7289"/>
                    </a:lnTo>
                    <a:lnTo>
                      <a:pt x="1869" y="6705"/>
                    </a:lnTo>
                    <a:cubicBezTo>
                      <a:pt x="2336" y="7639"/>
                      <a:pt x="2920" y="8223"/>
                      <a:pt x="3504" y="8457"/>
                    </a:cubicBezTo>
                    <a:cubicBezTo>
                      <a:pt x="3890" y="8650"/>
                      <a:pt x="4276" y="8736"/>
                      <a:pt x="4662" y="8736"/>
                    </a:cubicBezTo>
                    <a:cubicBezTo>
                      <a:pt x="4977" y="8736"/>
                      <a:pt x="5292" y="8678"/>
                      <a:pt x="5607" y="8573"/>
                    </a:cubicBezTo>
                    <a:cubicBezTo>
                      <a:pt x="6074" y="8340"/>
                      <a:pt x="6541" y="7989"/>
                      <a:pt x="6775" y="7639"/>
                    </a:cubicBezTo>
                    <a:cubicBezTo>
                      <a:pt x="7009" y="7172"/>
                      <a:pt x="7125" y="6821"/>
                      <a:pt x="7125" y="6354"/>
                    </a:cubicBezTo>
                    <a:cubicBezTo>
                      <a:pt x="7125" y="5887"/>
                      <a:pt x="7009" y="5303"/>
                      <a:pt x="7009" y="4719"/>
                    </a:cubicBezTo>
                    <a:lnTo>
                      <a:pt x="8994" y="3901"/>
                    </a:lnTo>
                    <a:cubicBezTo>
                      <a:pt x="9111" y="4368"/>
                      <a:pt x="9228" y="4836"/>
                      <a:pt x="9228" y="5303"/>
                    </a:cubicBezTo>
                    <a:cubicBezTo>
                      <a:pt x="9228" y="5770"/>
                      <a:pt x="9228" y="6237"/>
                      <a:pt x="9111" y="6588"/>
                    </a:cubicBezTo>
                    <a:lnTo>
                      <a:pt x="10863" y="6705"/>
                    </a:lnTo>
                    <a:cubicBezTo>
                      <a:pt x="10980" y="6237"/>
                      <a:pt x="10980" y="5653"/>
                      <a:pt x="10980" y="5069"/>
                    </a:cubicBezTo>
                    <a:cubicBezTo>
                      <a:pt x="10980" y="4485"/>
                      <a:pt x="10863" y="3901"/>
                      <a:pt x="10630" y="3200"/>
                    </a:cubicBezTo>
                    <a:lnTo>
                      <a:pt x="11914" y="2733"/>
                    </a:lnTo>
                    <a:lnTo>
                      <a:pt x="11447" y="1448"/>
                    </a:lnTo>
                    <a:lnTo>
                      <a:pt x="10046" y="2032"/>
                    </a:lnTo>
                    <a:cubicBezTo>
                      <a:pt x="9578" y="1098"/>
                      <a:pt x="8994" y="514"/>
                      <a:pt x="8410" y="280"/>
                    </a:cubicBezTo>
                    <a:cubicBezTo>
                      <a:pt x="8024" y="87"/>
                      <a:pt x="7639" y="1"/>
                      <a:pt x="72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31">
                <a:extLst>
                  <a:ext uri="{FF2B5EF4-FFF2-40B4-BE49-F238E27FC236}">
                    <a16:creationId xmlns:a16="http://schemas.microsoft.com/office/drawing/2014/main" id="{054B95B2-A9F8-553C-7902-9E55DD0A5998}"/>
                  </a:ext>
                </a:extLst>
              </p:cNvPr>
              <p:cNvSpPr/>
              <p:nvPr/>
            </p:nvSpPr>
            <p:spPr>
              <a:xfrm>
                <a:off x="1327875" y="2296825"/>
                <a:ext cx="4692700" cy="3153775"/>
              </a:xfrm>
              <a:custGeom>
                <a:avLst/>
                <a:gdLst/>
                <a:ahLst/>
                <a:cxnLst/>
                <a:rect l="l" t="t" r="r" b="b"/>
                <a:pathLst>
                  <a:path w="187708" h="126151" extrusionOk="0">
                    <a:moveTo>
                      <a:pt x="14718" y="0"/>
                    </a:moveTo>
                    <a:cubicBezTo>
                      <a:pt x="6541" y="0"/>
                      <a:pt x="0" y="6541"/>
                      <a:pt x="0" y="14601"/>
                    </a:cubicBezTo>
                    <a:lnTo>
                      <a:pt x="0" y="111433"/>
                    </a:lnTo>
                    <a:cubicBezTo>
                      <a:pt x="0" y="119610"/>
                      <a:pt x="6541" y="126151"/>
                      <a:pt x="14718" y="126151"/>
                    </a:cubicBezTo>
                    <a:lnTo>
                      <a:pt x="173106" y="126151"/>
                    </a:lnTo>
                    <a:cubicBezTo>
                      <a:pt x="181166" y="126151"/>
                      <a:pt x="187707" y="119610"/>
                      <a:pt x="187707" y="111433"/>
                    </a:cubicBezTo>
                    <a:lnTo>
                      <a:pt x="187707" y="14601"/>
                    </a:lnTo>
                    <a:cubicBezTo>
                      <a:pt x="187707" y="6541"/>
                      <a:pt x="181166" y="0"/>
                      <a:pt x="17310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31">
                <a:extLst>
                  <a:ext uri="{FF2B5EF4-FFF2-40B4-BE49-F238E27FC236}">
                    <a16:creationId xmlns:a16="http://schemas.microsoft.com/office/drawing/2014/main" id="{4C6D80B8-3642-2964-03B2-8DE0841250B9}"/>
                  </a:ext>
                </a:extLst>
              </p:cNvPr>
              <p:cNvSpPr/>
              <p:nvPr/>
            </p:nvSpPr>
            <p:spPr>
              <a:xfrm>
                <a:off x="3915125" y="2296825"/>
                <a:ext cx="2105450" cy="3153775"/>
              </a:xfrm>
              <a:custGeom>
                <a:avLst/>
                <a:gdLst/>
                <a:ahLst/>
                <a:cxnLst/>
                <a:rect l="l" t="t" r="r" b="b"/>
                <a:pathLst>
                  <a:path w="84218" h="126151" extrusionOk="0">
                    <a:moveTo>
                      <a:pt x="57352" y="0"/>
                    </a:moveTo>
                    <a:cubicBezTo>
                      <a:pt x="65295" y="12382"/>
                      <a:pt x="69733" y="26165"/>
                      <a:pt x="69733" y="40766"/>
                    </a:cubicBezTo>
                    <a:cubicBezTo>
                      <a:pt x="69733" y="77326"/>
                      <a:pt x="41583" y="109331"/>
                      <a:pt x="0" y="126151"/>
                    </a:cubicBezTo>
                    <a:lnTo>
                      <a:pt x="69500" y="126151"/>
                    </a:lnTo>
                    <a:cubicBezTo>
                      <a:pt x="77676" y="126151"/>
                      <a:pt x="84217" y="119493"/>
                      <a:pt x="84217" y="111433"/>
                    </a:cubicBezTo>
                    <a:lnTo>
                      <a:pt x="84217" y="14601"/>
                    </a:lnTo>
                    <a:cubicBezTo>
                      <a:pt x="84217" y="6541"/>
                      <a:pt x="77676" y="0"/>
                      <a:pt x="69616"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31">
                <a:extLst>
                  <a:ext uri="{FF2B5EF4-FFF2-40B4-BE49-F238E27FC236}">
                    <a16:creationId xmlns:a16="http://schemas.microsoft.com/office/drawing/2014/main" id="{09097BB8-35C0-1774-69B9-10C436BE0A41}"/>
                  </a:ext>
                </a:extLst>
              </p:cNvPr>
              <p:cNvSpPr/>
              <p:nvPr/>
            </p:nvSpPr>
            <p:spPr>
              <a:xfrm>
                <a:off x="1424225" y="2401950"/>
                <a:ext cx="4502900" cy="2943525"/>
              </a:xfrm>
              <a:custGeom>
                <a:avLst/>
                <a:gdLst/>
                <a:ahLst/>
                <a:cxnLst/>
                <a:rect l="l" t="t" r="r" b="b"/>
                <a:pathLst>
                  <a:path w="180116" h="117741" extrusionOk="0">
                    <a:moveTo>
                      <a:pt x="28618" y="0"/>
                    </a:moveTo>
                    <a:lnTo>
                      <a:pt x="28618" y="1986"/>
                    </a:lnTo>
                    <a:lnTo>
                      <a:pt x="37378" y="1986"/>
                    </a:lnTo>
                    <a:lnTo>
                      <a:pt x="37378" y="0"/>
                    </a:lnTo>
                    <a:close/>
                    <a:moveTo>
                      <a:pt x="46256" y="0"/>
                    </a:moveTo>
                    <a:lnTo>
                      <a:pt x="46256" y="1986"/>
                    </a:lnTo>
                    <a:lnTo>
                      <a:pt x="55016" y="1986"/>
                    </a:lnTo>
                    <a:lnTo>
                      <a:pt x="55016" y="0"/>
                    </a:lnTo>
                    <a:close/>
                    <a:moveTo>
                      <a:pt x="63893" y="0"/>
                    </a:moveTo>
                    <a:lnTo>
                      <a:pt x="63893" y="1986"/>
                    </a:lnTo>
                    <a:lnTo>
                      <a:pt x="72654" y="1986"/>
                    </a:lnTo>
                    <a:lnTo>
                      <a:pt x="72654" y="0"/>
                    </a:lnTo>
                    <a:close/>
                    <a:moveTo>
                      <a:pt x="81531" y="0"/>
                    </a:moveTo>
                    <a:lnTo>
                      <a:pt x="81531" y="1986"/>
                    </a:lnTo>
                    <a:lnTo>
                      <a:pt x="90292" y="1986"/>
                    </a:lnTo>
                    <a:lnTo>
                      <a:pt x="90292" y="0"/>
                    </a:lnTo>
                    <a:close/>
                    <a:moveTo>
                      <a:pt x="99169" y="0"/>
                    </a:moveTo>
                    <a:lnTo>
                      <a:pt x="99169" y="1986"/>
                    </a:lnTo>
                    <a:lnTo>
                      <a:pt x="107929" y="1986"/>
                    </a:lnTo>
                    <a:lnTo>
                      <a:pt x="107929" y="0"/>
                    </a:lnTo>
                    <a:close/>
                    <a:moveTo>
                      <a:pt x="116806" y="0"/>
                    </a:moveTo>
                    <a:lnTo>
                      <a:pt x="116806" y="1986"/>
                    </a:lnTo>
                    <a:lnTo>
                      <a:pt x="125567" y="1986"/>
                    </a:lnTo>
                    <a:lnTo>
                      <a:pt x="125567" y="0"/>
                    </a:lnTo>
                    <a:close/>
                    <a:moveTo>
                      <a:pt x="134444" y="0"/>
                    </a:moveTo>
                    <a:lnTo>
                      <a:pt x="134444" y="1986"/>
                    </a:lnTo>
                    <a:lnTo>
                      <a:pt x="143205" y="1986"/>
                    </a:lnTo>
                    <a:lnTo>
                      <a:pt x="143205" y="0"/>
                    </a:lnTo>
                    <a:close/>
                    <a:moveTo>
                      <a:pt x="152082" y="0"/>
                    </a:moveTo>
                    <a:lnTo>
                      <a:pt x="152082" y="1986"/>
                    </a:lnTo>
                    <a:lnTo>
                      <a:pt x="160842" y="1986"/>
                    </a:lnTo>
                    <a:lnTo>
                      <a:pt x="160842" y="0"/>
                    </a:lnTo>
                    <a:close/>
                    <a:moveTo>
                      <a:pt x="14485" y="0"/>
                    </a:moveTo>
                    <a:cubicBezTo>
                      <a:pt x="13200" y="0"/>
                      <a:pt x="11915" y="234"/>
                      <a:pt x="10747" y="467"/>
                    </a:cubicBezTo>
                    <a:lnTo>
                      <a:pt x="11214" y="2453"/>
                    </a:lnTo>
                    <a:lnTo>
                      <a:pt x="11214" y="2336"/>
                    </a:lnTo>
                    <a:cubicBezTo>
                      <a:pt x="12265" y="2103"/>
                      <a:pt x="13316" y="1986"/>
                      <a:pt x="14485" y="1986"/>
                    </a:cubicBezTo>
                    <a:lnTo>
                      <a:pt x="19741" y="1986"/>
                    </a:lnTo>
                    <a:lnTo>
                      <a:pt x="19741" y="0"/>
                    </a:lnTo>
                    <a:close/>
                    <a:moveTo>
                      <a:pt x="169953" y="701"/>
                    </a:moveTo>
                    <a:lnTo>
                      <a:pt x="169369" y="2570"/>
                    </a:lnTo>
                    <a:cubicBezTo>
                      <a:pt x="171939" y="3388"/>
                      <a:pt x="174275" y="5023"/>
                      <a:pt x="175793" y="7242"/>
                    </a:cubicBezTo>
                    <a:lnTo>
                      <a:pt x="177429" y="6191"/>
                    </a:lnTo>
                    <a:cubicBezTo>
                      <a:pt x="175560" y="3504"/>
                      <a:pt x="172873" y="1636"/>
                      <a:pt x="169953" y="701"/>
                    </a:cubicBezTo>
                    <a:close/>
                    <a:moveTo>
                      <a:pt x="2921" y="5724"/>
                    </a:moveTo>
                    <a:cubicBezTo>
                      <a:pt x="1052" y="8177"/>
                      <a:pt x="1" y="11214"/>
                      <a:pt x="1" y="14484"/>
                    </a:cubicBezTo>
                    <a:lnTo>
                      <a:pt x="1986" y="14484"/>
                    </a:lnTo>
                    <a:cubicBezTo>
                      <a:pt x="1986" y="11681"/>
                      <a:pt x="2804" y="9111"/>
                      <a:pt x="4556" y="6892"/>
                    </a:cubicBezTo>
                    <a:lnTo>
                      <a:pt x="2921" y="5724"/>
                    </a:lnTo>
                    <a:close/>
                    <a:moveTo>
                      <a:pt x="178130" y="14951"/>
                    </a:moveTo>
                    <a:lnTo>
                      <a:pt x="178130" y="23829"/>
                    </a:lnTo>
                    <a:lnTo>
                      <a:pt x="180115" y="23829"/>
                    </a:lnTo>
                    <a:lnTo>
                      <a:pt x="180115" y="14951"/>
                    </a:lnTo>
                    <a:close/>
                    <a:moveTo>
                      <a:pt x="1" y="23245"/>
                    </a:moveTo>
                    <a:lnTo>
                      <a:pt x="1" y="32122"/>
                    </a:lnTo>
                    <a:lnTo>
                      <a:pt x="1986" y="32122"/>
                    </a:lnTo>
                    <a:lnTo>
                      <a:pt x="1986" y="23245"/>
                    </a:lnTo>
                    <a:close/>
                    <a:moveTo>
                      <a:pt x="178130" y="32589"/>
                    </a:moveTo>
                    <a:lnTo>
                      <a:pt x="178130" y="41466"/>
                    </a:lnTo>
                    <a:lnTo>
                      <a:pt x="180115" y="41466"/>
                    </a:lnTo>
                    <a:lnTo>
                      <a:pt x="180115" y="32589"/>
                    </a:lnTo>
                    <a:close/>
                    <a:moveTo>
                      <a:pt x="1" y="40882"/>
                    </a:moveTo>
                    <a:lnTo>
                      <a:pt x="1" y="49760"/>
                    </a:lnTo>
                    <a:lnTo>
                      <a:pt x="1986" y="49760"/>
                    </a:lnTo>
                    <a:lnTo>
                      <a:pt x="1986" y="40882"/>
                    </a:lnTo>
                    <a:close/>
                    <a:moveTo>
                      <a:pt x="178130" y="50227"/>
                    </a:moveTo>
                    <a:lnTo>
                      <a:pt x="178130" y="59104"/>
                    </a:lnTo>
                    <a:lnTo>
                      <a:pt x="180115" y="59104"/>
                    </a:lnTo>
                    <a:lnTo>
                      <a:pt x="180115" y="50227"/>
                    </a:lnTo>
                    <a:close/>
                    <a:moveTo>
                      <a:pt x="1" y="58520"/>
                    </a:moveTo>
                    <a:lnTo>
                      <a:pt x="1" y="67397"/>
                    </a:lnTo>
                    <a:lnTo>
                      <a:pt x="1986" y="67397"/>
                    </a:lnTo>
                    <a:lnTo>
                      <a:pt x="1986" y="58520"/>
                    </a:lnTo>
                    <a:close/>
                    <a:moveTo>
                      <a:pt x="178130" y="67865"/>
                    </a:moveTo>
                    <a:lnTo>
                      <a:pt x="178130" y="76742"/>
                    </a:lnTo>
                    <a:lnTo>
                      <a:pt x="180115" y="76742"/>
                    </a:lnTo>
                    <a:lnTo>
                      <a:pt x="180115" y="67865"/>
                    </a:lnTo>
                    <a:close/>
                    <a:moveTo>
                      <a:pt x="1" y="76158"/>
                    </a:moveTo>
                    <a:lnTo>
                      <a:pt x="1" y="85035"/>
                    </a:lnTo>
                    <a:lnTo>
                      <a:pt x="1986" y="85035"/>
                    </a:lnTo>
                    <a:lnTo>
                      <a:pt x="1986" y="76158"/>
                    </a:lnTo>
                    <a:close/>
                    <a:moveTo>
                      <a:pt x="178130" y="85502"/>
                    </a:moveTo>
                    <a:lnTo>
                      <a:pt x="178130" y="94380"/>
                    </a:lnTo>
                    <a:lnTo>
                      <a:pt x="180115" y="94380"/>
                    </a:lnTo>
                    <a:lnTo>
                      <a:pt x="180115" y="85502"/>
                    </a:lnTo>
                    <a:close/>
                    <a:moveTo>
                      <a:pt x="1" y="93796"/>
                    </a:moveTo>
                    <a:lnTo>
                      <a:pt x="1" y="102673"/>
                    </a:lnTo>
                    <a:lnTo>
                      <a:pt x="1986" y="102673"/>
                    </a:lnTo>
                    <a:lnTo>
                      <a:pt x="1986" y="93796"/>
                    </a:lnTo>
                    <a:close/>
                    <a:moveTo>
                      <a:pt x="180115" y="103140"/>
                    </a:moveTo>
                    <a:lnTo>
                      <a:pt x="178130" y="103257"/>
                    </a:lnTo>
                    <a:cubicBezTo>
                      <a:pt x="178130" y="106060"/>
                      <a:pt x="177195" y="108630"/>
                      <a:pt x="175560" y="110849"/>
                    </a:cubicBezTo>
                    <a:lnTo>
                      <a:pt x="177078" y="112017"/>
                    </a:lnTo>
                    <a:cubicBezTo>
                      <a:pt x="179064" y="109448"/>
                      <a:pt x="180115" y="106411"/>
                      <a:pt x="180115" y="103257"/>
                    </a:cubicBezTo>
                    <a:lnTo>
                      <a:pt x="180115" y="103140"/>
                    </a:lnTo>
                    <a:close/>
                    <a:moveTo>
                      <a:pt x="4206" y="110382"/>
                    </a:moveTo>
                    <a:lnTo>
                      <a:pt x="2687" y="111550"/>
                    </a:lnTo>
                    <a:cubicBezTo>
                      <a:pt x="4439" y="114120"/>
                      <a:pt x="7126" y="116105"/>
                      <a:pt x="10163" y="117040"/>
                    </a:cubicBezTo>
                    <a:lnTo>
                      <a:pt x="10747" y="115171"/>
                    </a:lnTo>
                    <a:cubicBezTo>
                      <a:pt x="8177" y="114353"/>
                      <a:pt x="5841" y="112718"/>
                      <a:pt x="4206" y="110382"/>
                    </a:cubicBezTo>
                    <a:close/>
                    <a:moveTo>
                      <a:pt x="19157" y="115755"/>
                    </a:moveTo>
                    <a:lnTo>
                      <a:pt x="19157" y="117741"/>
                    </a:lnTo>
                    <a:lnTo>
                      <a:pt x="28034" y="117741"/>
                    </a:lnTo>
                    <a:lnTo>
                      <a:pt x="28034" y="115755"/>
                    </a:lnTo>
                    <a:close/>
                    <a:moveTo>
                      <a:pt x="36794" y="115755"/>
                    </a:moveTo>
                    <a:lnTo>
                      <a:pt x="36794" y="117741"/>
                    </a:lnTo>
                    <a:lnTo>
                      <a:pt x="45672" y="117741"/>
                    </a:lnTo>
                    <a:lnTo>
                      <a:pt x="45672" y="115755"/>
                    </a:lnTo>
                    <a:close/>
                    <a:moveTo>
                      <a:pt x="54432" y="115755"/>
                    </a:moveTo>
                    <a:lnTo>
                      <a:pt x="54432" y="117741"/>
                    </a:lnTo>
                    <a:lnTo>
                      <a:pt x="63309" y="117741"/>
                    </a:lnTo>
                    <a:lnTo>
                      <a:pt x="63309" y="115755"/>
                    </a:lnTo>
                    <a:close/>
                    <a:moveTo>
                      <a:pt x="72070" y="115755"/>
                    </a:moveTo>
                    <a:lnTo>
                      <a:pt x="72070" y="117741"/>
                    </a:lnTo>
                    <a:lnTo>
                      <a:pt x="80947" y="117741"/>
                    </a:lnTo>
                    <a:lnTo>
                      <a:pt x="80947" y="115755"/>
                    </a:lnTo>
                    <a:close/>
                    <a:moveTo>
                      <a:pt x="89708" y="115755"/>
                    </a:moveTo>
                    <a:lnTo>
                      <a:pt x="89708" y="117741"/>
                    </a:lnTo>
                    <a:lnTo>
                      <a:pt x="98585" y="117741"/>
                    </a:lnTo>
                    <a:lnTo>
                      <a:pt x="98585" y="115755"/>
                    </a:lnTo>
                    <a:close/>
                    <a:moveTo>
                      <a:pt x="107345" y="115755"/>
                    </a:moveTo>
                    <a:lnTo>
                      <a:pt x="107345" y="117741"/>
                    </a:lnTo>
                    <a:lnTo>
                      <a:pt x="116222" y="117741"/>
                    </a:lnTo>
                    <a:lnTo>
                      <a:pt x="116222" y="115755"/>
                    </a:lnTo>
                    <a:close/>
                    <a:moveTo>
                      <a:pt x="124983" y="115755"/>
                    </a:moveTo>
                    <a:lnTo>
                      <a:pt x="124983" y="117741"/>
                    </a:lnTo>
                    <a:lnTo>
                      <a:pt x="133860" y="117741"/>
                    </a:lnTo>
                    <a:lnTo>
                      <a:pt x="133860" y="115755"/>
                    </a:lnTo>
                    <a:close/>
                    <a:moveTo>
                      <a:pt x="142621" y="115755"/>
                    </a:moveTo>
                    <a:lnTo>
                      <a:pt x="142621" y="117741"/>
                    </a:lnTo>
                    <a:lnTo>
                      <a:pt x="151498" y="117741"/>
                    </a:lnTo>
                    <a:lnTo>
                      <a:pt x="151498" y="115755"/>
                    </a:lnTo>
                    <a:close/>
                    <a:moveTo>
                      <a:pt x="168785" y="115288"/>
                    </a:moveTo>
                    <a:cubicBezTo>
                      <a:pt x="167734" y="115638"/>
                      <a:pt x="166683" y="115755"/>
                      <a:pt x="165631" y="115755"/>
                    </a:cubicBezTo>
                    <a:lnTo>
                      <a:pt x="160258" y="115755"/>
                    </a:lnTo>
                    <a:lnTo>
                      <a:pt x="160258" y="117741"/>
                    </a:lnTo>
                    <a:lnTo>
                      <a:pt x="165631" y="117741"/>
                    </a:lnTo>
                    <a:lnTo>
                      <a:pt x="165631" y="117624"/>
                    </a:lnTo>
                    <a:cubicBezTo>
                      <a:pt x="166916" y="117624"/>
                      <a:pt x="168084" y="117507"/>
                      <a:pt x="169369" y="117157"/>
                    </a:cubicBezTo>
                    <a:lnTo>
                      <a:pt x="168785" y="115288"/>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31">
                <a:extLst>
                  <a:ext uri="{FF2B5EF4-FFF2-40B4-BE49-F238E27FC236}">
                    <a16:creationId xmlns:a16="http://schemas.microsoft.com/office/drawing/2014/main" id="{49359FB1-7266-69E9-B823-A027DB08E9C9}"/>
                  </a:ext>
                </a:extLst>
              </p:cNvPr>
              <p:cNvSpPr/>
              <p:nvPr/>
            </p:nvSpPr>
            <p:spPr>
              <a:xfrm>
                <a:off x="1327875" y="2296825"/>
                <a:ext cx="2864675" cy="2791675"/>
              </a:xfrm>
              <a:custGeom>
                <a:avLst/>
                <a:gdLst/>
                <a:ahLst/>
                <a:cxnLst/>
                <a:rect l="l" t="t" r="r" b="b"/>
                <a:pathLst>
                  <a:path w="114587" h="111667" extrusionOk="0">
                    <a:moveTo>
                      <a:pt x="14718" y="0"/>
                    </a:moveTo>
                    <a:cubicBezTo>
                      <a:pt x="6658" y="0"/>
                      <a:pt x="0" y="6541"/>
                      <a:pt x="0" y="14601"/>
                    </a:cubicBezTo>
                    <a:lnTo>
                      <a:pt x="0" y="111433"/>
                    </a:lnTo>
                    <a:lnTo>
                      <a:pt x="0" y="111667"/>
                    </a:lnTo>
                    <a:cubicBezTo>
                      <a:pt x="63776" y="109214"/>
                      <a:pt x="114587" y="61674"/>
                      <a:pt x="114587" y="3388"/>
                    </a:cubicBezTo>
                    <a:cubicBezTo>
                      <a:pt x="114587" y="2220"/>
                      <a:pt x="114587" y="1052"/>
                      <a:pt x="114587"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31">
                <a:extLst>
                  <a:ext uri="{FF2B5EF4-FFF2-40B4-BE49-F238E27FC236}">
                    <a16:creationId xmlns:a16="http://schemas.microsoft.com/office/drawing/2014/main" id="{C5FB9BBD-9A92-E866-A6FE-7699F29DB701}"/>
                  </a:ext>
                </a:extLst>
              </p:cNvPr>
              <p:cNvSpPr/>
              <p:nvPr/>
            </p:nvSpPr>
            <p:spPr>
              <a:xfrm>
                <a:off x="3938475" y="3377275"/>
                <a:ext cx="2324450" cy="992875"/>
              </a:xfrm>
              <a:custGeom>
                <a:avLst/>
                <a:gdLst/>
                <a:ahLst/>
                <a:cxnLst/>
                <a:rect l="l" t="t" r="r" b="b"/>
                <a:pathLst>
                  <a:path w="92978" h="39715" extrusionOk="0">
                    <a:moveTo>
                      <a:pt x="17521" y="0"/>
                    </a:moveTo>
                    <a:cubicBezTo>
                      <a:pt x="7826" y="0"/>
                      <a:pt x="0" y="7826"/>
                      <a:pt x="0" y="17521"/>
                    </a:cubicBezTo>
                    <a:lnTo>
                      <a:pt x="0" y="22194"/>
                    </a:lnTo>
                    <a:cubicBezTo>
                      <a:pt x="0" y="31889"/>
                      <a:pt x="7826" y="39715"/>
                      <a:pt x="17521" y="39715"/>
                    </a:cubicBezTo>
                    <a:lnTo>
                      <a:pt x="75457" y="39715"/>
                    </a:lnTo>
                    <a:cubicBezTo>
                      <a:pt x="85152" y="39715"/>
                      <a:pt x="92978" y="31889"/>
                      <a:pt x="92978" y="22194"/>
                    </a:cubicBezTo>
                    <a:lnTo>
                      <a:pt x="92978" y="17521"/>
                    </a:lnTo>
                    <a:cubicBezTo>
                      <a:pt x="92978" y="7826"/>
                      <a:pt x="85152" y="0"/>
                      <a:pt x="7545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31">
                <a:extLst>
                  <a:ext uri="{FF2B5EF4-FFF2-40B4-BE49-F238E27FC236}">
                    <a16:creationId xmlns:a16="http://schemas.microsoft.com/office/drawing/2014/main" id="{AB37C240-D0C6-8E2D-9485-B525C7E338B1}"/>
                  </a:ext>
                </a:extLst>
              </p:cNvPr>
              <p:cNvSpPr/>
              <p:nvPr/>
            </p:nvSpPr>
            <p:spPr>
              <a:xfrm>
                <a:off x="4099075" y="3535250"/>
                <a:ext cx="741750" cy="675075"/>
              </a:xfrm>
              <a:custGeom>
                <a:avLst/>
                <a:gdLst/>
                <a:ahLst/>
                <a:cxnLst/>
                <a:rect l="l" t="t" r="r" b="b"/>
                <a:pathLst>
                  <a:path w="29670" h="27003" extrusionOk="0">
                    <a:moveTo>
                      <a:pt x="14923" y="1"/>
                    </a:moveTo>
                    <a:cubicBezTo>
                      <a:pt x="8714" y="1"/>
                      <a:pt x="3159" y="4156"/>
                      <a:pt x="1753" y="10385"/>
                    </a:cubicBezTo>
                    <a:cubicBezTo>
                      <a:pt x="1" y="17627"/>
                      <a:pt x="4439" y="24985"/>
                      <a:pt x="11681" y="26621"/>
                    </a:cubicBezTo>
                    <a:cubicBezTo>
                      <a:pt x="12749" y="26879"/>
                      <a:pt x="13820" y="27003"/>
                      <a:pt x="14874" y="27003"/>
                    </a:cubicBezTo>
                    <a:cubicBezTo>
                      <a:pt x="20969" y="27003"/>
                      <a:pt x="26523" y="22866"/>
                      <a:pt x="27917" y="16692"/>
                    </a:cubicBezTo>
                    <a:cubicBezTo>
                      <a:pt x="29669" y="9333"/>
                      <a:pt x="25231" y="2092"/>
                      <a:pt x="17989" y="339"/>
                    </a:cubicBezTo>
                    <a:cubicBezTo>
                      <a:pt x="16960" y="111"/>
                      <a:pt x="15932" y="1"/>
                      <a:pt x="1492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31">
                <a:extLst>
                  <a:ext uri="{FF2B5EF4-FFF2-40B4-BE49-F238E27FC236}">
                    <a16:creationId xmlns:a16="http://schemas.microsoft.com/office/drawing/2014/main" id="{539C2170-C2B6-4159-9E60-882156791B89}"/>
                  </a:ext>
                </a:extLst>
              </p:cNvPr>
              <p:cNvSpPr/>
              <p:nvPr/>
            </p:nvSpPr>
            <p:spPr>
              <a:xfrm>
                <a:off x="4192525" y="3575850"/>
                <a:ext cx="613250" cy="633700"/>
              </a:xfrm>
              <a:custGeom>
                <a:avLst/>
                <a:gdLst/>
                <a:ahLst/>
                <a:cxnLst/>
                <a:rect l="l" t="t" r="r" b="b"/>
                <a:pathLst>
                  <a:path w="24530" h="25348" extrusionOk="0">
                    <a:moveTo>
                      <a:pt x="17405" y="0"/>
                    </a:moveTo>
                    <a:lnTo>
                      <a:pt x="17405" y="0"/>
                    </a:lnTo>
                    <a:cubicBezTo>
                      <a:pt x="19040" y="2220"/>
                      <a:pt x="19858" y="4906"/>
                      <a:pt x="19858" y="7709"/>
                    </a:cubicBezTo>
                    <a:cubicBezTo>
                      <a:pt x="19858" y="15185"/>
                      <a:pt x="13900" y="21259"/>
                      <a:pt x="6425" y="21259"/>
                    </a:cubicBezTo>
                    <a:cubicBezTo>
                      <a:pt x="4089" y="21259"/>
                      <a:pt x="1986" y="20675"/>
                      <a:pt x="1" y="19624"/>
                    </a:cubicBezTo>
                    <a:lnTo>
                      <a:pt x="1" y="19624"/>
                    </a:lnTo>
                    <a:cubicBezTo>
                      <a:pt x="2454" y="23128"/>
                      <a:pt x="6542" y="25347"/>
                      <a:pt x="11097" y="25347"/>
                    </a:cubicBezTo>
                    <a:cubicBezTo>
                      <a:pt x="18573" y="25347"/>
                      <a:pt x="24530" y="19390"/>
                      <a:pt x="24530" y="11915"/>
                    </a:cubicBezTo>
                    <a:cubicBezTo>
                      <a:pt x="24530" y="6775"/>
                      <a:pt x="21726" y="2220"/>
                      <a:pt x="174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83" name="Google Shape;383;p31">
              <a:extLst>
                <a:ext uri="{FF2B5EF4-FFF2-40B4-BE49-F238E27FC236}">
                  <a16:creationId xmlns:a16="http://schemas.microsoft.com/office/drawing/2014/main" id="{A24D0540-7600-B4AA-E963-37B766AA1E86}"/>
                </a:ext>
              </a:extLst>
            </p:cNvPr>
            <p:cNvSpPr/>
            <p:nvPr/>
          </p:nvSpPr>
          <p:spPr>
            <a:xfrm>
              <a:off x="839815" y="4068218"/>
              <a:ext cx="373500" cy="3735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31">
              <a:extLst>
                <a:ext uri="{FF2B5EF4-FFF2-40B4-BE49-F238E27FC236}">
                  <a16:creationId xmlns:a16="http://schemas.microsoft.com/office/drawing/2014/main" id="{7CCEDC88-4F3D-4CE3-D56A-775E7318E63C}"/>
                </a:ext>
              </a:extLst>
            </p:cNvPr>
            <p:cNvSpPr/>
            <p:nvPr/>
          </p:nvSpPr>
          <p:spPr>
            <a:xfrm>
              <a:off x="7215015" y="742693"/>
              <a:ext cx="373500" cy="3735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85" name="Google Shape;385;p31">
            <a:extLst>
              <a:ext uri="{FF2B5EF4-FFF2-40B4-BE49-F238E27FC236}">
                <a16:creationId xmlns:a16="http://schemas.microsoft.com/office/drawing/2014/main" id="{815ABA5E-CF02-59F7-C460-5D9FE98DEE8C}"/>
              </a:ext>
            </a:extLst>
          </p:cNvPr>
          <p:cNvSpPr txBox="1">
            <a:spLocks noGrp="1"/>
          </p:cNvSpPr>
          <p:nvPr>
            <p:ph type="ctrTitle"/>
          </p:nvPr>
        </p:nvSpPr>
        <p:spPr>
          <a:xfrm>
            <a:off x="141131" y="946131"/>
            <a:ext cx="7286211" cy="169355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Quyền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tự</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do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kinh</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doanh</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và</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nghĩa</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vụ</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nộp</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thuế</a:t>
            </a:r>
            <a:endParaRPr sz="48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4" name="文本框 15">
            <a:extLst>
              <a:ext uri="{FF2B5EF4-FFF2-40B4-BE49-F238E27FC236}">
                <a16:creationId xmlns:a16="http://schemas.microsoft.com/office/drawing/2014/main" id="{5BA2CB5B-7298-7AB6-8C34-069338729DD1}"/>
              </a:ext>
            </a:extLst>
          </p:cNvPr>
          <p:cNvSpPr txBox="1"/>
          <p:nvPr/>
        </p:nvSpPr>
        <p:spPr>
          <a:xfrm>
            <a:off x="2204651" y="117326"/>
            <a:ext cx="3466334" cy="70788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1200" cap="none" spc="0" normalizeH="0" baseline="0" noProof="0" dirty="0">
                <a:ln>
                  <a:noFill/>
                </a:ln>
                <a:solidFill>
                  <a:srgbClr val="00206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TIẾT 2- </a:t>
            </a:r>
            <a:r>
              <a:rPr kumimoji="0" lang="en-US" altLang="zh-CN" sz="4000" b="1" i="0" u="none" strike="noStrike" kern="1200" cap="none" spc="0" normalizeH="0" baseline="0" noProof="0" dirty="0" err="1">
                <a:ln>
                  <a:noFill/>
                </a:ln>
                <a:solidFill>
                  <a:srgbClr val="00206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Bài</a:t>
            </a:r>
            <a:r>
              <a:rPr kumimoji="0" lang="en-US" altLang="zh-CN" sz="4000" b="1" i="0" u="none" strike="noStrike" kern="1200" cap="none" spc="0" normalizeH="0" baseline="0" noProof="0" dirty="0">
                <a:ln>
                  <a:noFill/>
                </a:ln>
                <a:solidFill>
                  <a:srgbClr val="00206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10</a:t>
            </a:r>
          </a:p>
        </p:txBody>
      </p:sp>
    </p:spTree>
    <p:extLst>
      <p:ext uri="{BB962C8B-B14F-4D97-AF65-F5344CB8AC3E}">
        <p14:creationId xmlns:p14="http://schemas.microsoft.com/office/powerpoint/2010/main" val="299886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84"/>
                                        </p:tgtEl>
                                        <p:attrNameLst>
                                          <p:attrName>r</p:attrName>
                                        </p:attrNameLst>
                                      </p:cBhvr>
                                    </p:animRot>
                                    <p:animRot by="-240000">
                                      <p:cBhvr>
                                        <p:cTn id="7" dur="200" fill="hold">
                                          <p:stCondLst>
                                            <p:cond delay="200"/>
                                          </p:stCondLst>
                                        </p:cTn>
                                        <p:tgtEl>
                                          <p:spTgt spid="284"/>
                                        </p:tgtEl>
                                        <p:attrNameLst>
                                          <p:attrName>r</p:attrName>
                                        </p:attrNameLst>
                                      </p:cBhvr>
                                    </p:animRot>
                                    <p:animRot by="240000">
                                      <p:cBhvr>
                                        <p:cTn id="8" dur="200" fill="hold">
                                          <p:stCondLst>
                                            <p:cond delay="400"/>
                                          </p:stCondLst>
                                        </p:cTn>
                                        <p:tgtEl>
                                          <p:spTgt spid="284"/>
                                        </p:tgtEl>
                                        <p:attrNameLst>
                                          <p:attrName>r</p:attrName>
                                        </p:attrNameLst>
                                      </p:cBhvr>
                                    </p:animRot>
                                    <p:animRot by="-240000">
                                      <p:cBhvr>
                                        <p:cTn id="9" dur="200" fill="hold">
                                          <p:stCondLst>
                                            <p:cond delay="600"/>
                                          </p:stCondLst>
                                        </p:cTn>
                                        <p:tgtEl>
                                          <p:spTgt spid="284"/>
                                        </p:tgtEl>
                                        <p:attrNameLst>
                                          <p:attrName>r</p:attrName>
                                        </p:attrNameLst>
                                      </p:cBhvr>
                                    </p:animRot>
                                    <p:animRot by="120000">
                                      <p:cBhvr>
                                        <p:cTn id="10" dur="200" fill="hold">
                                          <p:stCondLst>
                                            <p:cond delay="800"/>
                                          </p:stCondLst>
                                        </p:cTn>
                                        <p:tgtEl>
                                          <p:spTgt spid="2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Ảnh minh họa: Nguyễn Tr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9641" y="30822"/>
            <a:ext cx="5644494" cy="830997"/>
          </a:xfrm>
          <a:prstGeom prst="rect">
            <a:avLst/>
          </a:prstGeom>
        </p:spPr>
        <p:txBody>
          <a:bodyPr wrap="none">
            <a:spAutoFit/>
          </a:bodyPr>
          <a:lstStyle/>
          <a:p>
            <a:r>
              <a:rPr lang="en-US" sz="4800" b="1" dirty="0">
                <a:solidFill>
                  <a:srgbClr val="002060"/>
                </a:solidFill>
                <a:latin typeface="Times New Roman" panose="02020603050405020304" pitchFamily="18" charset="0"/>
                <a:cs typeface="Times New Roman" panose="02020603050405020304" pitchFamily="18" charset="0"/>
              </a:rPr>
              <a:t>2. </a:t>
            </a:r>
            <a:r>
              <a:rPr lang="en-US" sz="4800" b="1" dirty="0" err="1">
                <a:solidFill>
                  <a:srgbClr val="002060"/>
                </a:solidFill>
                <a:latin typeface="Times New Roman" panose="02020603050405020304" pitchFamily="18" charset="0"/>
                <a:cs typeface="Times New Roman" panose="02020603050405020304" pitchFamily="18" charset="0"/>
              </a:rPr>
              <a:t>Nghĩa</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vụ</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nộp</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thuế</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2312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i.pinimg.com/originals/4d/90/3b/4d903babefd7ffa2e11e3054b938af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00250" y="-2000250"/>
            <a:ext cx="51435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22744" y="1177229"/>
            <a:ext cx="6347637" cy="2123658"/>
          </a:xfrm>
          <a:prstGeom prst="rect">
            <a:avLst/>
          </a:prstGeom>
        </p:spPr>
        <p:txBody>
          <a:bodyPr wrap="square">
            <a:spAutoFit/>
          </a:bodyPr>
          <a:lstStyle/>
          <a:p>
            <a:pPr algn="ctr"/>
            <a:r>
              <a:rPr lang="en-US" sz="4400" b="1" dirty="0">
                <a:solidFill>
                  <a:srgbClr val="002060"/>
                </a:solidFill>
                <a:latin typeface="Times New Roman" panose="02020603050405020304" pitchFamily="18" charset="0"/>
                <a:cs typeface="Times New Roman" panose="02020603050405020304" pitchFamily="18" charset="0"/>
              </a:rPr>
              <a:t>HSHĐCĐ(2’)</a:t>
            </a:r>
          </a:p>
          <a:p>
            <a:pPr algn="ctr"/>
            <a:r>
              <a:rPr lang="en-US" sz="4400" b="1" dirty="0" err="1">
                <a:solidFill>
                  <a:srgbClr val="002060"/>
                </a:solidFill>
                <a:latin typeface="Times New Roman" panose="02020603050405020304" pitchFamily="18" charset="0"/>
                <a:cs typeface="Times New Roman" panose="02020603050405020304" pitchFamily="18" charset="0"/>
              </a:rPr>
              <a:t>Hãy</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kể</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tên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một</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số</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loại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thuế</a:t>
            </a:r>
            <a:r>
              <a:rPr lang="en-US" sz="4400" b="1" dirty="0">
                <a:solidFill>
                  <a:srgbClr val="002060"/>
                </a:solidFill>
                <a:latin typeface="Times New Roman" panose="02020603050405020304" pitchFamily="18" charset="0"/>
                <a:cs typeface="Times New Roman" panose="02020603050405020304" pitchFamily="18" charset="0"/>
              </a:rPr>
              <a:t> ở </a:t>
            </a:r>
            <a:r>
              <a:rPr lang="en-US" sz="4400" b="1" dirty="0" err="1">
                <a:solidFill>
                  <a:srgbClr val="002060"/>
                </a:solidFill>
                <a:latin typeface="Times New Roman" panose="02020603050405020304" pitchFamily="18" charset="0"/>
                <a:cs typeface="Times New Roman" panose="02020603050405020304" pitchFamily="18" charset="0"/>
              </a:rPr>
              <a:t>việt</a:t>
            </a:r>
            <a:r>
              <a:rPr lang="en-US" sz="4400" b="1" dirty="0">
                <a:solidFill>
                  <a:srgbClr val="002060"/>
                </a:solidFill>
                <a:latin typeface="Times New Roman" panose="02020603050405020304" pitchFamily="18" charset="0"/>
                <a:cs typeface="Times New Roman" panose="02020603050405020304" pitchFamily="18" charset="0"/>
              </a:rPr>
              <a:t> Nam</a:t>
            </a:r>
            <a:endParaRPr 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9515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8917969" cy="5143501"/>
          </a:xfrm>
          <a:prstGeom prst="rect">
            <a:avLst/>
          </a:prstGeom>
        </p:spPr>
      </p:pic>
      <p:pic>
        <p:nvPicPr>
          <p:cNvPr id="18434" name="Picture 2" descr="Cục Thuế TP. Hồ Chí Mi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41" y="-83478"/>
            <a:ext cx="1395823" cy="13650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474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6675"/>
            <a:ext cx="7620000" cy="5076825"/>
          </a:xfrm>
          <a:prstGeom prst="rect">
            <a:avLst/>
          </a:prstGeom>
        </p:spPr>
      </p:pic>
      <p:sp>
        <p:nvSpPr>
          <p:cNvPr id="5" name="Rectangle 4"/>
          <p:cNvSpPr/>
          <p:nvPr/>
        </p:nvSpPr>
        <p:spPr>
          <a:xfrm>
            <a:off x="7130265" y="738194"/>
            <a:ext cx="1921267" cy="3970318"/>
          </a:xfrm>
          <a:prstGeom prst="rect">
            <a:avLst/>
          </a:prstGeom>
        </p:spPr>
        <p:txBody>
          <a:bodyPr wrap="square">
            <a:spAutoFit/>
          </a:bodyPr>
          <a:lstStyle/>
          <a:p>
            <a:pPr algn="just"/>
            <a:r>
              <a:rPr lang="en-US" sz="3600" dirty="0" err="1">
                <a:solidFill>
                  <a:srgbClr val="002060"/>
                </a:solidFill>
                <a:latin typeface="Times New Roman" panose="02020603050405020304" pitchFamily="18" charset="0"/>
                <a:cs typeface="Times New Roman" panose="02020603050405020304" pitchFamily="18" charset="0"/>
              </a:rPr>
              <a:t>Em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hãy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nêu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quy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định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của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pháp</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luật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về</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nghĩa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vụ</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nộp</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thuế</a:t>
            </a:r>
            <a:r>
              <a:rPr lang="en-US" sz="3600" dirty="0">
                <a:solidFill>
                  <a:srgbClr val="002060"/>
                </a:solidFill>
                <a:latin typeface="Times New Roman" panose="02020603050405020304" pitchFamily="18" charset="0"/>
                <a:cs typeface="Times New Roman" panose="02020603050405020304" pitchFamily="18" charset="0"/>
              </a:rPr>
              <a:t>? </a:t>
            </a:r>
          </a:p>
        </p:txBody>
      </p:sp>
      <p:sp>
        <p:nvSpPr>
          <p:cNvPr id="6" name="Rectangle 5"/>
          <p:cNvSpPr/>
          <p:nvPr/>
        </p:nvSpPr>
        <p:spPr>
          <a:xfrm>
            <a:off x="5081766" y="153419"/>
            <a:ext cx="3497156" cy="646331"/>
          </a:xfrm>
          <a:prstGeom prst="rect">
            <a:avLst/>
          </a:prstGeom>
        </p:spPr>
        <p:txBody>
          <a:bodyPr wrap="square">
            <a:spAutoFit/>
          </a:bodyPr>
          <a:lstStyle/>
          <a:p>
            <a:r>
              <a:rPr lang="en-US" sz="3600" dirty="0" err="1">
                <a:solidFill>
                  <a:srgbClr val="002060"/>
                </a:solidFill>
                <a:latin typeface="Times New Roman" panose="02020603050405020304" pitchFamily="18" charset="0"/>
                <a:cs typeface="Times New Roman" panose="02020603050405020304" pitchFamily="18" charset="0"/>
              </a:rPr>
              <a:t>Thuế</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gì</a:t>
            </a:r>
            <a:r>
              <a:rPr lang="en-US" sz="36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88641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64"/>
        <p:cNvGrpSpPr/>
        <p:nvPr/>
      </p:nvGrpSpPr>
      <p:grpSpPr>
        <a:xfrm>
          <a:off x="0" y="0"/>
          <a:ext cx="0" cy="0"/>
          <a:chOff x="0" y="0"/>
          <a:chExt cx="0" cy="0"/>
        </a:xfrm>
      </p:grpSpPr>
      <p:pic>
        <p:nvPicPr>
          <p:cNvPr id="3074" name="Picture 2" descr="https://i.pinimg.com/originals/c6/94/1e/c6941e416f4ef6bab845598763a0f9d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995386" y="-2005116"/>
            <a:ext cx="5143500" cy="9153732"/>
          </a:xfrm>
          <a:prstGeom prst="rect">
            <a:avLst/>
          </a:prstGeom>
          <a:noFill/>
          <a:extLst>
            <a:ext uri="{909E8E84-426E-40DD-AFC4-6F175D3DCCD1}">
              <a14:hiddenFill xmlns:a14="http://schemas.microsoft.com/office/drawing/2010/main">
                <a:solidFill>
                  <a:srgbClr val="FFFFFF"/>
                </a:solidFill>
              </a14:hiddenFill>
            </a:ext>
          </a:extLst>
        </p:spPr>
      </p:pic>
      <p:cxnSp>
        <p:nvCxnSpPr>
          <p:cNvPr id="667" name="Google Shape;667;p36"/>
          <p:cNvCxnSpPr/>
          <p:nvPr/>
        </p:nvCxnSpPr>
        <p:spPr>
          <a:xfrm>
            <a:off x="4463750" y="2139575"/>
            <a:ext cx="3971100" cy="0"/>
          </a:xfrm>
          <a:prstGeom prst="straightConnector1">
            <a:avLst/>
          </a:prstGeom>
          <a:noFill/>
          <a:ln w="9525" cap="flat" cmpd="sng">
            <a:solidFill>
              <a:schemeClr val="dk1"/>
            </a:solidFill>
            <a:prstDash val="solid"/>
            <a:round/>
            <a:headEnd type="none" w="med" len="med"/>
            <a:tailEnd type="none" w="med" len="med"/>
          </a:ln>
        </p:spPr>
      </p:cxnSp>
      <p:grpSp>
        <p:nvGrpSpPr>
          <p:cNvPr id="668" name="Google Shape;668;p36"/>
          <p:cNvGrpSpPr/>
          <p:nvPr/>
        </p:nvGrpSpPr>
        <p:grpSpPr>
          <a:xfrm>
            <a:off x="38470" y="2182613"/>
            <a:ext cx="4493060" cy="2954359"/>
            <a:chOff x="268683" y="1005425"/>
            <a:chExt cx="4493060" cy="2954359"/>
          </a:xfrm>
        </p:grpSpPr>
        <p:sp>
          <p:nvSpPr>
            <p:cNvPr id="669" name="Google Shape;669;p36"/>
            <p:cNvSpPr/>
            <p:nvPr/>
          </p:nvSpPr>
          <p:spPr>
            <a:xfrm>
              <a:off x="683875" y="3838350"/>
              <a:ext cx="3847800" cy="111900"/>
            </a:xfrm>
            <a:prstGeom prst="ellipse">
              <a:avLst/>
            </a:pr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36"/>
            <p:cNvGrpSpPr/>
            <p:nvPr/>
          </p:nvGrpSpPr>
          <p:grpSpPr>
            <a:xfrm>
              <a:off x="713202" y="1080431"/>
              <a:ext cx="4048541" cy="2759087"/>
              <a:chOff x="1875500" y="3086675"/>
              <a:chExt cx="2985650" cy="2034725"/>
            </a:xfrm>
          </p:grpSpPr>
          <p:sp>
            <p:nvSpPr>
              <p:cNvPr id="671" name="Google Shape;671;p36"/>
              <p:cNvSpPr/>
              <p:nvPr/>
            </p:nvSpPr>
            <p:spPr>
              <a:xfrm>
                <a:off x="1875500" y="3131025"/>
                <a:ext cx="2985650" cy="1990375"/>
              </a:xfrm>
              <a:custGeom>
                <a:avLst/>
                <a:gdLst/>
                <a:ahLst/>
                <a:cxnLst/>
                <a:rect l="l" t="t" r="r" b="b"/>
                <a:pathLst>
                  <a:path w="119426" h="79615" extrusionOk="0">
                    <a:moveTo>
                      <a:pt x="31690" y="1"/>
                    </a:moveTo>
                    <a:cubicBezTo>
                      <a:pt x="16487" y="1"/>
                      <a:pt x="2195" y="8856"/>
                      <a:pt x="1202" y="33242"/>
                    </a:cubicBezTo>
                    <a:cubicBezTo>
                      <a:pt x="1" y="62711"/>
                      <a:pt x="23482" y="79615"/>
                      <a:pt x="23482" y="79615"/>
                    </a:cubicBezTo>
                    <a:lnTo>
                      <a:pt x="83704" y="76071"/>
                    </a:lnTo>
                    <a:cubicBezTo>
                      <a:pt x="119426" y="28527"/>
                      <a:pt x="97524" y="7700"/>
                      <a:pt x="82172" y="7700"/>
                    </a:cubicBezTo>
                    <a:cubicBezTo>
                      <a:pt x="81761" y="7700"/>
                      <a:pt x="81354" y="7715"/>
                      <a:pt x="80954" y="7744"/>
                    </a:cubicBezTo>
                    <a:cubicBezTo>
                      <a:pt x="77229" y="8028"/>
                      <a:pt x="74324" y="8240"/>
                      <a:pt x="71609" y="8240"/>
                    </a:cubicBezTo>
                    <a:cubicBezTo>
                      <a:pt x="64973" y="8240"/>
                      <a:pt x="59469" y="6975"/>
                      <a:pt x="45885" y="2409"/>
                    </a:cubicBezTo>
                    <a:cubicBezTo>
                      <a:pt x="41318" y="872"/>
                      <a:pt x="36460" y="1"/>
                      <a:pt x="316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3298050" y="3086675"/>
                <a:ext cx="425150" cy="171500"/>
              </a:xfrm>
              <a:custGeom>
                <a:avLst/>
                <a:gdLst/>
                <a:ahLst/>
                <a:cxnLst/>
                <a:rect l="l" t="t" r="r" b="b"/>
                <a:pathLst>
                  <a:path w="17006" h="6860" extrusionOk="0">
                    <a:moveTo>
                      <a:pt x="6342" y="0"/>
                    </a:moveTo>
                    <a:cubicBezTo>
                      <a:pt x="2976" y="0"/>
                      <a:pt x="425" y="925"/>
                      <a:pt x="245" y="2350"/>
                    </a:cubicBezTo>
                    <a:cubicBezTo>
                      <a:pt x="0" y="4142"/>
                      <a:pt x="3524" y="6077"/>
                      <a:pt x="8086" y="6688"/>
                    </a:cubicBezTo>
                    <a:cubicBezTo>
                      <a:pt x="8987" y="6804"/>
                      <a:pt x="9863" y="6860"/>
                      <a:pt x="10689" y="6860"/>
                    </a:cubicBezTo>
                    <a:cubicBezTo>
                      <a:pt x="14042" y="6860"/>
                      <a:pt x="16582" y="5946"/>
                      <a:pt x="16761" y="4509"/>
                    </a:cubicBezTo>
                    <a:cubicBezTo>
                      <a:pt x="17006" y="2716"/>
                      <a:pt x="13482" y="761"/>
                      <a:pt x="8921" y="171"/>
                    </a:cubicBezTo>
                    <a:cubicBezTo>
                      <a:pt x="8028" y="55"/>
                      <a:pt x="7161" y="0"/>
                      <a:pt x="6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 name="Google Shape;673;p36"/>
            <p:cNvGrpSpPr/>
            <p:nvPr/>
          </p:nvGrpSpPr>
          <p:grpSpPr>
            <a:xfrm rot="4139557" flipH="1">
              <a:off x="3465418" y="2570079"/>
              <a:ext cx="961377" cy="1077773"/>
              <a:chOff x="4326150" y="1139100"/>
              <a:chExt cx="1903050" cy="2133850"/>
            </a:xfrm>
          </p:grpSpPr>
          <p:sp>
            <p:nvSpPr>
              <p:cNvPr id="674" name="Google Shape;674;p36"/>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6"/>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6"/>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6"/>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6"/>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6"/>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6"/>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6"/>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6"/>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36"/>
            <p:cNvGrpSpPr/>
            <p:nvPr/>
          </p:nvGrpSpPr>
          <p:grpSpPr>
            <a:xfrm rot="-782188" flipH="1">
              <a:off x="356044" y="2815766"/>
              <a:ext cx="756067" cy="860969"/>
              <a:chOff x="238125" y="3155250"/>
              <a:chExt cx="1567526" cy="1785017"/>
            </a:xfrm>
          </p:grpSpPr>
          <p:sp>
            <p:nvSpPr>
              <p:cNvPr id="693" name="Google Shape;693;p36"/>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6"/>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36"/>
            <p:cNvGrpSpPr/>
            <p:nvPr/>
          </p:nvGrpSpPr>
          <p:grpSpPr>
            <a:xfrm rot="-6015934">
              <a:off x="535833" y="3077364"/>
              <a:ext cx="571774" cy="1020375"/>
              <a:chOff x="4588600" y="388175"/>
              <a:chExt cx="2739150" cy="4888225"/>
            </a:xfrm>
          </p:grpSpPr>
          <p:sp>
            <p:nvSpPr>
              <p:cNvPr id="696" name="Google Shape;696;p36"/>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6"/>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36"/>
            <p:cNvGrpSpPr/>
            <p:nvPr/>
          </p:nvGrpSpPr>
          <p:grpSpPr>
            <a:xfrm>
              <a:off x="1101218" y="1341499"/>
              <a:ext cx="1722272" cy="2527072"/>
              <a:chOff x="238125" y="1866950"/>
              <a:chExt cx="1369600" cy="2009600"/>
            </a:xfrm>
          </p:grpSpPr>
          <p:sp>
            <p:nvSpPr>
              <p:cNvPr id="699" name="Google Shape;699;p36"/>
              <p:cNvSpPr/>
              <p:nvPr/>
            </p:nvSpPr>
            <p:spPr>
              <a:xfrm>
                <a:off x="238125" y="2137300"/>
                <a:ext cx="1369600" cy="1739250"/>
              </a:xfrm>
              <a:custGeom>
                <a:avLst/>
                <a:gdLst/>
                <a:ahLst/>
                <a:cxnLst/>
                <a:rect l="l" t="t" r="r" b="b"/>
                <a:pathLst>
                  <a:path w="54784" h="69570" extrusionOk="0">
                    <a:moveTo>
                      <a:pt x="1039" y="1"/>
                    </a:moveTo>
                    <a:cubicBezTo>
                      <a:pt x="468" y="1"/>
                      <a:pt x="0" y="469"/>
                      <a:pt x="0" y="1060"/>
                    </a:cubicBezTo>
                    <a:lnTo>
                      <a:pt x="0" y="68531"/>
                    </a:lnTo>
                    <a:cubicBezTo>
                      <a:pt x="0" y="69101"/>
                      <a:pt x="468" y="69570"/>
                      <a:pt x="1039" y="69570"/>
                    </a:cubicBezTo>
                    <a:lnTo>
                      <a:pt x="53725" y="69570"/>
                    </a:lnTo>
                    <a:cubicBezTo>
                      <a:pt x="54315" y="69570"/>
                      <a:pt x="54784" y="69101"/>
                      <a:pt x="54784" y="68531"/>
                    </a:cubicBezTo>
                    <a:lnTo>
                      <a:pt x="54784" y="1060"/>
                    </a:lnTo>
                    <a:cubicBezTo>
                      <a:pt x="54784" y="469"/>
                      <a:pt x="54315" y="1"/>
                      <a:pt x="537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a:off x="330775" y="2255425"/>
                <a:ext cx="1183775" cy="1513200"/>
              </a:xfrm>
              <a:custGeom>
                <a:avLst/>
                <a:gdLst/>
                <a:ahLst/>
                <a:cxnLst/>
                <a:rect l="l" t="t" r="r" b="b"/>
                <a:pathLst>
                  <a:path w="47351" h="60528" extrusionOk="0">
                    <a:moveTo>
                      <a:pt x="1" y="1"/>
                    </a:moveTo>
                    <a:lnTo>
                      <a:pt x="1" y="60527"/>
                    </a:lnTo>
                    <a:lnTo>
                      <a:pt x="47351" y="60527"/>
                    </a:lnTo>
                    <a:lnTo>
                      <a:pt x="473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a:off x="330775" y="2222850"/>
                <a:ext cx="1183775" cy="1513175"/>
              </a:xfrm>
              <a:custGeom>
                <a:avLst/>
                <a:gdLst/>
                <a:ahLst/>
                <a:cxnLst/>
                <a:rect l="l" t="t" r="r" b="b"/>
                <a:pathLst>
                  <a:path w="47351" h="60527" extrusionOk="0">
                    <a:moveTo>
                      <a:pt x="1" y="0"/>
                    </a:moveTo>
                    <a:lnTo>
                      <a:pt x="1" y="60527"/>
                    </a:lnTo>
                    <a:lnTo>
                      <a:pt x="47351" y="60527"/>
                    </a:lnTo>
                    <a:lnTo>
                      <a:pt x="473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a:off x="590950" y="1866950"/>
                <a:ext cx="663950" cy="427200"/>
              </a:xfrm>
              <a:custGeom>
                <a:avLst/>
                <a:gdLst/>
                <a:ahLst/>
                <a:cxnLst/>
                <a:rect l="l" t="t" r="r" b="b"/>
                <a:pathLst>
                  <a:path w="26558" h="17088" extrusionOk="0">
                    <a:moveTo>
                      <a:pt x="13279" y="2730"/>
                    </a:moveTo>
                    <a:cubicBezTo>
                      <a:pt x="15458" y="2730"/>
                      <a:pt x="16558" y="5377"/>
                      <a:pt x="15010" y="6905"/>
                    </a:cubicBezTo>
                    <a:cubicBezTo>
                      <a:pt x="14510" y="7405"/>
                      <a:pt x="13894" y="7629"/>
                      <a:pt x="13291" y="7629"/>
                    </a:cubicBezTo>
                    <a:cubicBezTo>
                      <a:pt x="12029" y="7629"/>
                      <a:pt x="10821" y="6648"/>
                      <a:pt x="10835" y="5174"/>
                    </a:cubicBezTo>
                    <a:cubicBezTo>
                      <a:pt x="10835" y="3809"/>
                      <a:pt x="11935" y="2730"/>
                      <a:pt x="13279" y="2730"/>
                    </a:cubicBezTo>
                    <a:close/>
                    <a:moveTo>
                      <a:pt x="13279" y="1"/>
                    </a:moveTo>
                    <a:cubicBezTo>
                      <a:pt x="8737" y="1"/>
                      <a:pt x="6395" y="5438"/>
                      <a:pt x="9531" y="8738"/>
                    </a:cubicBezTo>
                    <a:lnTo>
                      <a:pt x="1833" y="8738"/>
                    </a:lnTo>
                    <a:cubicBezTo>
                      <a:pt x="815" y="8738"/>
                      <a:pt x="0" y="9552"/>
                      <a:pt x="0" y="10570"/>
                    </a:cubicBezTo>
                    <a:lnTo>
                      <a:pt x="0" y="15234"/>
                    </a:lnTo>
                    <a:cubicBezTo>
                      <a:pt x="0" y="16252"/>
                      <a:pt x="815" y="17067"/>
                      <a:pt x="1833" y="17087"/>
                    </a:cubicBezTo>
                    <a:lnTo>
                      <a:pt x="24724" y="17087"/>
                    </a:lnTo>
                    <a:cubicBezTo>
                      <a:pt x="25722" y="17067"/>
                      <a:pt x="26557" y="16252"/>
                      <a:pt x="26557" y="15234"/>
                    </a:cubicBezTo>
                    <a:lnTo>
                      <a:pt x="26557" y="10550"/>
                    </a:lnTo>
                    <a:cubicBezTo>
                      <a:pt x="26537" y="9552"/>
                      <a:pt x="25722" y="8738"/>
                      <a:pt x="24724" y="8738"/>
                    </a:cubicBezTo>
                    <a:lnTo>
                      <a:pt x="17026" y="8738"/>
                    </a:lnTo>
                    <a:cubicBezTo>
                      <a:pt x="20142" y="5438"/>
                      <a:pt x="17820" y="1"/>
                      <a:pt x="13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p:nvPr/>
            </p:nvSpPr>
            <p:spPr>
              <a:xfrm>
                <a:off x="590950" y="2201975"/>
                <a:ext cx="663950" cy="91675"/>
              </a:xfrm>
              <a:custGeom>
                <a:avLst/>
                <a:gdLst/>
                <a:ahLst/>
                <a:cxnLst/>
                <a:rect l="l" t="t" r="r" b="b"/>
                <a:pathLst>
                  <a:path w="26558" h="3667" extrusionOk="0">
                    <a:moveTo>
                      <a:pt x="0" y="0"/>
                    </a:moveTo>
                    <a:lnTo>
                      <a:pt x="0" y="1833"/>
                    </a:lnTo>
                    <a:cubicBezTo>
                      <a:pt x="0" y="2831"/>
                      <a:pt x="815" y="3666"/>
                      <a:pt x="1833" y="3666"/>
                    </a:cubicBezTo>
                    <a:lnTo>
                      <a:pt x="24724" y="3666"/>
                    </a:lnTo>
                    <a:cubicBezTo>
                      <a:pt x="25722" y="3666"/>
                      <a:pt x="26557" y="2831"/>
                      <a:pt x="26557" y="1833"/>
                    </a:cubicBezTo>
                    <a:lnTo>
                      <a:pt x="26557" y="0"/>
                    </a:lnTo>
                    <a:cubicBezTo>
                      <a:pt x="26557" y="998"/>
                      <a:pt x="25722" y="1833"/>
                      <a:pt x="24724" y="1833"/>
                    </a:cubicBezTo>
                    <a:lnTo>
                      <a:pt x="1833" y="1833"/>
                    </a:lnTo>
                    <a:cubicBezTo>
                      <a:pt x="815" y="1833"/>
                      <a:pt x="0" y="998"/>
                      <a:pt x="0"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a:off x="622000" y="2403075"/>
                <a:ext cx="601325" cy="427700"/>
              </a:xfrm>
              <a:custGeom>
                <a:avLst/>
                <a:gdLst/>
                <a:ahLst/>
                <a:cxnLst/>
                <a:rect l="l" t="t" r="r" b="b"/>
                <a:pathLst>
                  <a:path w="24053" h="17108" extrusionOk="0">
                    <a:moveTo>
                      <a:pt x="21670" y="1"/>
                    </a:moveTo>
                    <a:lnTo>
                      <a:pt x="8656" y="12281"/>
                    </a:lnTo>
                    <a:lnTo>
                      <a:pt x="2445" y="6070"/>
                    </a:lnTo>
                    <a:lnTo>
                      <a:pt x="1" y="8534"/>
                    </a:lnTo>
                    <a:lnTo>
                      <a:pt x="8595" y="17108"/>
                    </a:lnTo>
                    <a:lnTo>
                      <a:pt x="24052" y="2526"/>
                    </a:lnTo>
                    <a:lnTo>
                      <a:pt x="216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36"/>
            <p:cNvGrpSpPr/>
            <p:nvPr/>
          </p:nvGrpSpPr>
          <p:grpSpPr>
            <a:xfrm>
              <a:off x="2111885" y="2334074"/>
              <a:ext cx="1767070" cy="1534344"/>
              <a:chOff x="1193775" y="284050"/>
              <a:chExt cx="1712775" cy="1487200"/>
            </a:xfrm>
          </p:grpSpPr>
          <p:sp>
            <p:nvSpPr>
              <p:cNvPr id="706" name="Google Shape;706;p36"/>
              <p:cNvSpPr/>
              <p:nvPr/>
            </p:nvSpPr>
            <p:spPr>
              <a:xfrm>
                <a:off x="1193775" y="391975"/>
                <a:ext cx="1712775" cy="1379275"/>
              </a:xfrm>
              <a:custGeom>
                <a:avLst/>
                <a:gdLst/>
                <a:ahLst/>
                <a:cxnLst/>
                <a:rect l="l" t="t" r="r" b="b"/>
                <a:pathLst>
                  <a:path w="68511" h="55171" extrusionOk="0">
                    <a:moveTo>
                      <a:pt x="2709" y="1"/>
                    </a:moveTo>
                    <a:cubicBezTo>
                      <a:pt x="1202" y="1"/>
                      <a:pt x="0" y="1202"/>
                      <a:pt x="0" y="2689"/>
                    </a:cubicBezTo>
                    <a:lnTo>
                      <a:pt x="0" y="52483"/>
                    </a:lnTo>
                    <a:cubicBezTo>
                      <a:pt x="0" y="53969"/>
                      <a:pt x="1202" y="55171"/>
                      <a:pt x="2709" y="55171"/>
                    </a:cubicBezTo>
                    <a:lnTo>
                      <a:pt x="65822" y="55171"/>
                    </a:lnTo>
                    <a:cubicBezTo>
                      <a:pt x="67309" y="55171"/>
                      <a:pt x="68510" y="53969"/>
                      <a:pt x="68510" y="52483"/>
                    </a:cubicBezTo>
                    <a:lnTo>
                      <a:pt x="68510" y="2689"/>
                    </a:lnTo>
                    <a:cubicBezTo>
                      <a:pt x="68510" y="1202"/>
                      <a:pt x="67309" y="1"/>
                      <a:pt x="658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a:off x="1193775" y="391975"/>
                <a:ext cx="1712775" cy="368125"/>
              </a:xfrm>
              <a:custGeom>
                <a:avLst/>
                <a:gdLst/>
                <a:ahLst/>
                <a:cxnLst/>
                <a:rect l="l" t="t" r="r" b="b"/>
                <a:pathLst>
                  <a:path w="68511" h="14725" extrusionOk="0">
                    <a:moveTo>
                      <a:pt x="2709" y="1"/>
                    </a:moveTo>
                    <a:cubicBezTo>
                      <a:pt x="1222" y="1"/>
                      <a:pt x="21" y="1202"/>
                      <a:pt x="0" y="2689"/>
                    </a:cubicBezTo>
                    <a:lnTo>
                      <a:pt x="0" y="14725"/>
                    </a:lnTo>
                    <a:lnTo>
                      <a:pt x="68510" y="14725"/>
                    </a:lnTo>
                    <a:lnTo>
                      <a:pt x="68510" y="2689"/>
                    </a:lnTo>
                    <a:cubicBezTo>
                      <a:pt x="68490" y="1202"/>
                      <a:pt x="67288" y="1"/>
                      <a:pt x="65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a:off x="1193775" y="712225"/>
                <a:ext cx="1712775" cy="47875"/>
              </a:xfrm>
              <a:custGeom>
                <a:avLst/>
                <a:gdLst/>
                <a:ahLst/>
                <a:cxnLst/>
                <a:rect l="l" t="t" r="r" b="b"/>
                <a:pathLst>
                  <a:path w="68511" h="1915" extrusionOk="0">
                    <a:moveTo>
                      <a:pt x="0" y="0"/>
                    </a:moveTo>
                    <a:lnTo>
                      <a:pt x="0" y="1915"/>
                    </a:lnTo>
                    <a:lnTo>
                      <a:pt x="68510" y="1915"/>
                    </a:lnTo>
                    <a:lnTo>
                      <a:pt x="68510" y="0"/>
                    </a:ln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6"/>
              <p:cNvSpPr/>
              <p:nvPr/>
            </p:nvSpPr>
            <p:spPr>
              <a:xfrm>
                <a:off x="1415250" y="433725"/>
                <a:ext cx="129850" cy="110950"/>
              </a:xfrm>
              <a:custGeom>
                <a:avLst/>
                <a:gdLst/>
                <a:ahLst/>
                <a:cxnLst/>
                <a:rect l="l" t="t" r="r" b="b"/>
                <a:pathLst>
                  <a:path w="5194" h="4438" extrusionOk="0">
                    <a:moveTo>
                      <a:pt x="2974" y="0"/>
                    </a:moveTo>
                    <a:cubicBezTo>
                      <a:pt x="998" y="0"/>
                      <a:pt x="0" y="2383"/>
                      <a:pt x="1406" y="3788"/>
                    </a:cubicBezTo>
                    <a:cubicBezTo>
                      <a:pt x="1860" y="4236"/>
                      <a:pt x="2416" y="4437"/>
                      <a:pt x="2961" y="4437"/>
                    </a:cubicBezTo>
                    <a:cubicBezTo>
                      <a:pt x="4102" y="4437"/>
                      <a:pt x="5194" y="3557"/>
                      <a:pt x="5194" y="2220"/>
                    </a:cubicBezTo>
                    <a:cubicBezTo>
                      <a:pt x="5194" y="978"/>
                      <a:pt x="4196" y="0"/>
                      <a:pt x="2974"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a:off x="1639775" y="433725"/>
                <a:ext cx="129350" cy="110950"/>
              </a:xfrm>
              <a:custGeom>
                <a:avLst/>
                <a:gdLst/>
                <a:ahLst/>
                <a:cxnLst/>
                <a:rect l="l" t="t" r="r" b="b"/>
                <a:pathLst>
                  <a:path w="5174" h="4438" extrusionOk="0">
                    <a:moveTo>
                      <a:pt x="2954" y="0"/>
                    </a:moveTo>
                    <a:cubicBezTo>
                      <a:pt x="978" y="0"/>
                      <a:pt x="1" y="2383"/>
                      <a:pt x="1385" y="3788"/>
                    </a:cubicBezTo>
                    <a:cubicBezTo>
                      <a:pt x="1840" y="4236"/>
                      <a:pt x="2396" y="4437"/>
                      <a:pt x="2941" y="4437"/>
                    </a:cubicBezTo>
                    <a:cubicBezTo>
                      <a:pt x="4082" y="4437"/>
                      <a:pt x="5173" y="3557"/>
                      <a:pt x="5173" y="2220"/>
                    </a:cubicBezTo>
                    <a:cubicBezTo>
                      <a:pt x="5173" y="978"/>
                      <a:pt x="4176" y="0"/>
                      <a:pt x="2954"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1863800" y="433725"/>
                <a:ext cx="129850" cy="110950"/>
              </a:xfrm>
              <a:custGeom>
                <a:avLst/>
                <a:gdLst/>
                <a:ahLst/>
                <a:cxnLst/>
                <a:rect l="l" t="t" r="r" b="b"/>
                <a:pathLst>
                  <a:path w="5194" h="4438" extrusionOk="0">
                    <a:moveTo>
                      <a:pt x="2974" y="0"/>
                    </a:moveTo>
                    <a:cubicBezTo>
                      <a:pt x="998" y="0"/>
                      <a:pt x="0" y="2383"/>
                      <a:pt x="1406" y="3788"/>
                    </a:cubicBezTo>
                    <a:cubicBezTo>
                      <a:pt x="1853" y="4236"/>
                      <a:pt x="2407" y="4437"/>
                      <a:pt x="2952" y="4437"/>
                    </a:cubicBezTo>
                    <a:cubicBezTo>
                      <a:pt x="4093" y="4437"/>
                      <a:pt x="5194" y="3557"/>
                      <a:pt x="5194" y="2220"/>
                    </a:cubicBezTo>
                    <a:cubicBezTo>
                      <a:pt x="5194" y="978"/>
                      <a:pt x="4196" y="0"/>
                      <a:pt x="2974"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2087825" y="433725"/>
                <a:ext cx="129850" cy="110775"/>
              </a:xfrm>
              <a:custGeom>
                <a:avLst/>
                <a:gdLst/>
                <a:ahLst/>
                <a:cxnLst/>
                <a:rect l="l" t="t" r="r" b="b"/>
                <a:pathLst>
                  <a:path w="5194" h="4431" extrusionOk="0">
                    <a:moveTo>
                      <a:pt x="2974" y="0"/>
                    </a:moveTo>
                    <a:cubicBezTo>
                      <a:pt x="998" y="0"/>
                      <a:pt x="0" y="2383"/>
                      <a:pt x="1406" y="3768"/>
                    </a:cubicBezTo>
                    <a:cubicBezTo>
                      <a:pt x="1857" y="4226"/>
                      <a:pt x="2416" y="4431"/>
                      <a:pt x="2965" y="4431"/>
                    </a:cubicBezTo>
                    <a:cubicBezTo>
                      <a:pt x="4101" y="4431"/>
                      <a:pt x="5194" y="3552"/>
                      <a:pt x="5194" y="2220"/>
                    </a:cubicBezTo>
                    <a:cubicBezTo>
                      <a:pt x="5194" y="978"/>
                      <a:pt x="4196" y="0"/>
                      <a:pt x="2974"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2312350" y="433725"/>
                <a:ext cx="129850" cy="110950"/>
              </a:xfrm>
              <a:custGeom>
                <a:avLst/>
                <a:gdLst/>
                <a:ahLst/>
                <a:cxnLst/>
                <a:rect l="l" t="t" r="r" b="b"/>
                <a:pathLst>
                  <a:path w="5194" h="4438" extrusionOk="0">
                    <a:moveTo>
                      <a:pt x="2954" y="0"/>
                    </a:moveTo>
                    <a:cubicBezTo>
                      <a:pt x="978" y="0"/>
                      <a:pt x="1" y="2383"/>
                      <a:pt x="1385" y="3788"/>
                    </a:cubicBezTo>
                    <a:cubicBezTo>
                      <a:pt x="1840" y="4236"/>
                      <a:pt x="2398" y="4437"/>
                      <a:pt x="2946" y="4437"/>
                    </a:cubicBezTo>
                    <a:cubicBezTo>
                      <a:pt x="4093" y="4437"/>
                      <a:pt x="5194" y="3557"/>
                      <a:pt x="5194" y="2220"/>
                    </a:cubicBezTo>
                    <a:cubicBezTo>
                      <a:pt x="5173" y="978"/>
                      <a:pt x="4196" y="0"/>
                      <a:pt x="2954"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a:off x="2536375" y="433725"/>
                <a:ext cx="129850" cy="110950"/>
              </a:xfrm>
              <a:custGeom>
                <a:avLst/>
                <a:gdLst/>
                <a:ahLst/>
                <a:cxnLst/>
                <a:rect l="l" t="t" r="r" b="b"/>
                <a:pathLst>
                  <a:path w="5194" h="4438" extrusionOk="0">
                    <a:moveTo>
                      <a:pt x="2974" y="0"/>
                    </a:moveTo>
                    <a:cubicBezTo>
                      <a:pt x="998" y="0"/>
                      <a:pt x="0" y="2383"/>
                      <a:pt x="1406" y="3788"/>
                    </a:cubicBezTo>
                    <a:cubicBezTo>
                      <a:pt x="1860" y="4236"/>
                      <a:pt x="2416" y="4437"/>
                      <a:pt x="2961" y="4437"/>
                    </a:cubicBezTo>
                    <a:cubicBezTo>
                      <a:pt x="4102" y="4437"/>
                      <a:pt x="5194" y="3557"/>
                      <a:pt x="5194" y="2220"/>
                    </a:cubicBezTo>
                    <a:cubicBezTo>
                      <a:pt x="5194" y="978"/>
                      <a:pt x="4196" y="0"/>
                      <a:pt x="2974"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a:off x="2354600" y="284050"/>
                <a:ext cx="63675" cy="218950"/>
              </a:xfrm>
              <a:custGeom>
                <a:avLst/>
                <a:gdLst/>
                <a:ahLst/>
                <a:cxnLst/>
                <a:rect l="l" t="t" r="r" b="b"/>
                <a:pathLst>
                  <a:path w="2547" h="8758" extrusionOk="0">
                    <a:moveTo>
                      <a:pt x="1080" y="0"/>
                    </a:moveTo>
                    <a:cubicBezTo>
                      <a:pt x="490" y="0"/>
                      <a:pt x="1" y="489"/>
                      <a:pt x="1" y="1079"/>
                    </a:cubicBezTo>
                    <a:lnTo>
                      <a:pt x="1" y="7678"/>
                    </a:lnTo>
                    <a:cubicBezTo>
                      <a:pt x="1" y="8268"/>
                      <a:pt x="490" y="8757"/>
                      <a:pt x="1080" y="8757"/>
                    </a:cubicBezTo>
                    <a:lnTo>
                      <a:pt x="1467" y="8757"/>
                    </a:lnTo>
                    <a:cubicBezTo>
                      <a:pt x="2058" y="8757"/>
                      <a:pt x="2547" y="8268"/>
                      <a:pt x="2547" y="7678"/>
                    </a:cubicBezTo>
                    <a:lnTo>
                      <a:pt x="2547" y="1079"/>
                    </a:lnTo>
                    <a:cubicBezTo>
                      <a:pt x="2547" y="489"/>
                      <a:pt x="2058" y="0"/>
                      <a:pt x="1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a:off x="2130600" y="284050"/>
                <a:ext cx="63150" cy="218950"/>
              </a:xfrm>
              <a:custGeom>
                <a:avLst/>
                <a:gdLst/>
                <a:ahLst/>
                <a:cxnLst/>
                <a:rect l="l" t="t" r="r" b="b"/>
                <a:pathLst>
                  <a:path w="2526" h="8758" extrusionOk="0">
                    <a:moveTo>
                      <a:pt x="1079" y="0"/>
                    </a:moveTo>
                    <a:cubicBezTo>
                      <a:pt x="489" y="0"/>
                      <a:pt x="0" y="489"/>
                      <a:pt x="0" y="1079"/>
                    </a:cubicBezTo>
                    <a:lnTo>
                      <a:pt x="0" y="7678"/>
                    </a:lnTo>
                    <a:cubicBezTo>
                      <a:pt x="0" y="8268"/>
                      <a:pt x="489" y="8757"/>
                      <a:pt x="1079" y="8757"/>
                    </a:cubicBezTo>
                    <a:lnTo>
                      <a:pt x="1446" y="8757"/>
                    </a:lnTo>
                    <a:cubicBezTo>
                      <a:pt x="2057" y="8757"/>
                      <a:pt x="2525" y="8268"/>
                      <a:pt x="2525" y="7678"/>
                    </a:cubicBezTo>
                    <a:lnTo>
                      <a:pt x="2525" y="1079"/>
                    </a:lnTo>
                    <a:cubicBezTo>
                      <a:pt x="2525" y="489"/>
                      <a:pt x="2057" y="0"/>
                      <a:pt x="14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a:off x="2579150" y="284050"/>
                <a:ext cx="63150" cy="218950"/>
              </a:xfrm>
              <a:custGeom>
                <a:avLst/>
                <a:gdLst/>
                <a:ahLst/>
                <a:cxnLst/>
                <a:rect l="l" t="t" r="r" b="b"/>
                <a:pathLst>
                  <a:path w="2526" h="8758" extrusionOk="0">
                    <a:moveTo>
                      <a:pt x="1079" y="0"/>
                    </a:moveTo>
                    <a:cubicBezTo>
                      <a:pt x="469" y="0"/>
                      <a:pt x="0" y="489"/>
                      <a:pt x="0" y="1079"/>
                    </a:cubicBezTo>
                    <a:lnTo>
                      <a:pt x="0" y="7678"/>
                    </a:lnTo>
                    <a:cubicBezTo>
                      <a:pt x="0" y="8268"/>
                      <a:pt x="469" y="8757"/>
                      <a:pt x="1079" y="8757"/>
                    </a:cubicBezTo>
                    <a:lnTo>
                      <a:pt x="1446" y="8757"/>
                    </a:lnTo>
                    <a:cubicBezTo>
                      <a:pt x="2057" y="8757"/>
                      <a:pt x="2525" y="8268"/>
                      <a:pt x="2525" y="7678"/>
                    </a:cubicBezTo>
                    <a:lnTo>
                      <a:pt x="2525" y="1079"/>
                    </a:lnTo>
                    <a:cubicBezTo>
                      <a:pt x="2525" y="489"/>
                      <a:pt x="2057" y="0"/>
                      <a:pt x="14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a:off x="1682025" y="284050"/>
                <a:ext cx="63675" cy="218950"/>
              </a:xfrm>
              <a:custGeom>
                <a:avLst/>
                <a:gdLst/>
                <a:ahLst/>
                <a:cxnLst/>
                <a:rect l="l" t="t" r="r" b="b"/>
                <a:pathLst>
                  <a:path w="2547" h="8758" extrusionOk="0">
                    <a:moveTo>
                      <a:pt x="1080" y="0"/>
                    </a:moveTo>
                    <a:cubicBezTo>
                      <a:pt x="490" y="0"/>
                      <a:pt x="1" y="489"/>
                      <a:pt x="1" y="1079"/>
                    </a:cubicBezTo>
                    <a:lnTo>
                      <a:pt x="1" y="7678"/>
                    </a:lnTo>
                    <a:cubicBezTo>
                      <a:pt x="1" y="8268"/>
                      <a:pt x="490" y="8757"/>
                      <a:pt x="1080" y="8757"/>
                    </a:cubicBezTo>
                    <a:lnTo>
                      <a:pt x="1467" y="8757"/>
                    </a:lnTo>
                    <a:cubicBezTo>
                      <a:pt x="2058" y="8757"/>
                      <a:pt x="2547" y="8268"/>
                      <a:pt x="2547" y="7678"/>
                    </a:cubicBezTo>
                    <a:lnTo>
                      <a:pt x="2547" y="1079"/>
                    </a:lnTo>
                    <a:cubicBezTo>
                      <a:pt x="2547" y="489"/>
                      <a:pt x="2058" y="0"/>
                      <a:pt x="1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6"/>
              <p:cNvSpPr/>
              <p:nvPr/>
            </p:nvSpPr>
            <p:spPr>
              <a:xfrm>
                <a:off x="1458025" y="284050"/>
                <a:ext cx="63150" cy="218950"/>
              </a:xfrm>
              <a:custGeom>
                <a:avLst/>
                <a:gdLst/>
                <a:ahLst/>
                <a:cxnLst/>
                <a:rect l="l" t="t" r="r" b="b"/>
                <a:pathLst>
                  <a:path w="2526" h="8758" extrusionOk="0">
                    <a:moveTo>
                      <a:pt x="1079" y="0"/>
                    </a:moveTo>
                    <a:cubicBezTo>
                      <a:pt x="468" y="0"/>
                      <a:pt x="0" y="489"/>
                      <a:pt x="0" y="1079"/>
                    </a:cubicBezTo>
                    <a:lnTo>
                      <a:pt x="0" y="7678"/>
                    </a:lnTo>
                    <a:cubicBezTo>
                      <a:pt x="0" y="8268"/>
                      <a:pt x="468" y="8757"/>
                      <a:pt x="1079" y="8757"/>
                    </a:cubicBezTo>
                    <a:lnTo>
                      <a:pt x="1446" y="8757"/>
                    </a:lnTo>
                    <a:cubicBezTo>
                      <a:pt x="2037" y="8757"/>
                      <a:pt x="2525" y="8268"/>
                      <a:pt x="2525" y="7678"/>
                    </a:cubicBezTo>
                    <a:lnTo>
                      <a:pt x="2525" y="1079"/>
                    </a:lnTo>
                    <a:cubicBezTo>
                      <a:pt x="2525" y="489"/>
                      <a:pt x="2037" y="0"/>
                      <a:pt x="14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6"/>
              <p:cNvSpPr/>
              <p:nvPr/>
            </p:nvSpPr>
            <p:spPr>
              <a:xfrm>
                <a:off x="1906050" y="284050"/>
                <a:ext cx="63675" cy="218950"/>
              </a:xfrm>
              <a:custGeom>
                <a:avLst/>
                <a:gdLst/>
                <a:ahLst/>
                <a:cxnLst/>
                <a:rect l="l" t="t" r="r" b="b"/>
                <a:pathLst>
                  <a:path w="2547" h="8758" extrusionOk="0">
                    <a:moveTo>
                      <a:pt x="1080" y="0"/>
                    </a:moveTo>
                    <a:cubicBezTo>
                      <a:pt x="490" y="0"/>
                      <a:pt x="1" y="489"/>
                      <a:pt x="1" y="1079"/>
                    </a:cubicBezTo>
                    <a:lnTo>
                      <a:pt x="1" y="7678"/>
                    </a:lnTo>
                    <a:cubicBezTo>
                      <a:pt x="1" y="8268"/>
                      <a:pt x="490" y="8757"/>
                      <a:pt x="1080" y="8757"/>
                    </a:cubicBezTo>
                    <a:lnTo>
                      <a:pt x="1467" y="8757"/>
                    </a:lnTo>
                    <a:cubicBezTo>
                      <a:pt x="2058" y="8757"/>
                      <a:pt x="2546" y="8268"/>
                      <a:pt x="2546" y="7678"/>
                    </a:cubicBezTo>
                    <a:lnTo>
                      <a:pt x="2546" y="1079"/>
                    </a:lnTo>
                    <a:cubicBezTo>
                      <a:pt x="2546" y="489"/>
                      <a:pt x="2058" y="0"/>
                      <a:pt x="1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p:nvPr/>
            </p:nvSpPr>
            <p:spPr>
              <a:xfrm>
                <a:off x="1349050" y="851725"/>
                <a:ext cx="206225" cy="206225"/>
              </a:xfrm>
              <a:custGeom>
                <a:avLst/>
                <a:gdLst/>
                <a:ahLst/>
                <a:cxnLst/>
                <a:rect l="l" t="t" r="r" b="b"/>
                <a:pathLst>
                  <a:path w="8249" h="8249" extrusionOk="0">
                    <a:moveTo>
                      <a:pt x="1" y="1"/>
                    </a:moveTo>
                    <a:lnTo>
                      <a:pt x="1" y="8249"/>
                    </a:lnTo>
                    <a:lnTo>
                      <a:pt x="8249" y="8249"/>
                    </a:lnTo>
                    <a:lnTo>
                      <a:pt x="8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6"/>
              <p:cNvSpPr/>
              <p:nvPr/>
            </p:nvSpPr>
            <p:spPr>
              <a:xfrm>
                <a:off x="1647925" y="851725"/>
                <a:ext cx="206225" cy="206225"/>
              </a:xfrm>
              <a:custGeom>
                <a:avLst/>
                <a:gdLst/>
                <a:ahLst/>
                <a:cxnLst/>
                <a:rect l="l" t="t" r="r" b="b"/>
                <a:pathLst>
                  <a:path w="8249" h="8249" extrusionOk="0">
                    <a:moveTo>
                      <a:pt x="0" y="1"/>
                    </a:moveTo>
                    <a:lnTo>
                      <a:pt x="0" y="8249"/>
                    </a:lnTo>
                    <a:lnTo>
                      <a:pt x="8248" y="8249"/>
                    </a:lnTo>
                    <a:lnTo>
                      <a:pt x="8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6"/>
              <p:cNvSpPr/>
              <p:nvPr/>
            </p:nvSpPr>
            <p:spPr>
              <a:xfrm>
                <a:off x="1946800" y="851725"/>
                <a:ext cx="206225" cy="206225"/>
              </a:xfrm>
              <a:custGeom>
                <a:avLst/>
                <a:gdLst/>
                <a:ahLst/>
                <a:cxnLst/>
                <a:rect l="l" t="t" r="r" b="b"/>
                <a:pathLst>
                  <a:path w="8249" h="8249" extrusionOk="0">
                    <a:moveTo>
                      <a:pt x="0" y="1"/>
                    </a:moveTo>
                    <a:lnTo>
                      <a:pt x="0" y="8249"/>
                    </a:lnTo>
                    <a:lnTo>
                      <a:pt x="8248" y="8249"/>
                    </a:lnTo>
                    <a:lnTo>
                      <a:pt x="8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6"/>
              <p:cNvSpPr/>
              <p:nvPr/>
            </p:nvSpPr>
            <p:spPr>
              <a:xfrm>
                <a:off x="2246175" y="851725"/>
                <a:ext cx="206225" cy="206225"/>
              </a:xfrm>
              <a:custGeom>
                <a:avLst/>
                <a:gdLst/>
                <a:ahLst/>
                <a:cxnLst/>
                <a:rect l="l" t="t" r="r" b="b"/>
                <a:pathLst>
                  <a:path w="8249" h="8249" extrusionOk="0">
                    <a:moveTo>
                      <a:pt x="0" y="1"/>
                    </a:moveTo>
                    <a:lnTo>
                      <a:pt x="0" y="8249"/>
                    </a:lnTo>
                    <a:lnTo>
                      <a:pt x="8248" y="8249"/>
                    </a:lnTo>
                    <a:lnTo>
                      <a:pt x="8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2545025" y="851725"/>
                <a:ext cx="206225" cy="206225"/>
              </a:xfrm>
              <a:custGeom>
                <a:avLst/>
                <a:gdLst/>
                <a:ahLst/>
                <a:cxnLst/>
                <a:rect l="l" t="t" r="r" b="b"/>
                <a:pathLst>
                  <a:path w="8249" h="8249" extrusionOk="0">
                    <a:moveTo>
                      <a:pt x="1" y="1"/>
                    </a:moveTo>
                    <a:lnTo>
                      <a:pt x="1" y="8249"/>
                    </a:lnTo>
                    <a:lnTo>
                      <a:pt x="8249" y="8249"/>
                    </a:lnTo>
                    <a:lnTo>
                      <a:pt x="8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1349050" y="1150600"/>
                <a:ext cx="206225" cy="206225"/>
              </a:xfrm>
              <a:custGeom>
                <a:avLst/>
                <a:gdLst/>
                <a:ahLst/>
                <a:cxnLst/>
                <a:rect l="l" t="t" r="r" b="b"/>
                <a:pathLst>
                  <a:path w="8249" h="8249" extrusionOk="0">
                    <a:moveTo>
                      <a:pt x="1" y="0"/>
                    </a:moveTo>
                    <a:lnTo>
                      <a:pt x="1" y="8248"/>
                    </a:lnTo>
                    <a:lnTo>
                      <a:pt x="8249" y="8248"/>
                    </a:lnTo>
                    <a:lnTo>
                      <a:pt x="8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1647925" y="1150600"/>
                <a:ext cx="206225" cy="206225"/>
              </a:xfrm>
              <a:custGeom>
                <a:avLst/>
                <a:gdLst/>
                <a:ahLst/>
                <a:cxnLst/>
                <a:rect l="l" t="t" r="r" b="b"/>
                <a:pathLst>
                  <a:path w="8249" h="8249" extrusionOk="0">
                    <a:moveTo>
                      <a:pt x="0" y="0"/>
                    </a:moveTo>
                    <a:lnTo>
                      <a:pt x="0" y="8248"/>
                    </a:lnTo>
                    <a:lnTo>
                      <a:pt x="8248" y="8248"/>
                    </a:lnTo>
                    <a:lnTo>
                      <a:pt x="82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1946800" y="1150600"/>
                <a:ext cx="206225" cy="206225"/>
              </a:xfrm>
              <a:custGeom>
                <a:avLst/>
                <a:gdLst/>
                <a:ahLst/>
                <a:cxnLst/>
                <a:rect l="l" t="t" r="r" b="b"/>
                <a:pathLst>
                  <a:path w="8249" h="8249" extrusionOk="0">
                    <a:moveTo>
                      <a:pt x="0" y="0"/>
                    </a:moveTo>
                    <a:lnTo>
                      <a:pt x="0" y="8248"/>
                    </a:lnTo>
                    <a:lnTo>
                      <a:pt x="8248" y="8248"/>
                    </a:lnTo>
                    <a:lnTo>
                      <a:pt x="82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2246175" y="1150600"/>
                <a:ext cx="206225" cy="206225"/>
              </a:xfrm>
              <a:custGeom>
                <a:avLst/>
                <a:gdLst/>
                <a:ahLst/>
                <a:cxnLst/>
                <a:rect l="l" t="t" r="r" b="b"/>
                <a:pathLst>
                  <a:path w="8249" h="8249" extrusionOk="0">
                    <a:moveTo>
                      <a:pt x="0" y="0"/>
                    </a:moveTo>
                    <a:lnTo>
                      <a:pt x="0" y="8248"/>
                    </a:lnTo>
                    <a:lnTo>
                      <a:pt x="8248" y="8248"/>
                    </a:lnTo>
                    <a:lnTo>
                      <a:pt x="82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2545025" y="1150600"/>
                <a:ext cx="206225" cy="206225"/>
              </a:xfrm>
              <a:custGeom>
                <a:avLst/>
                <a:gdLst/>
                <a:ahLst/>
                <a:cxnLst/>
                <a:rect l="l" t="t" r="r" b="b"/>
                <a:pathLst>
                  <a:path w="8249" h="8249" extrusionOk="0">
                    <a:moveTo>
                      <a:pt x="1" y="0"/>
                    </a:moveTo>
                    <a:lnTo>
                      <a:pt x="1" y="8248"/>
                    </a:lnTo>
                    <a:lnTo>
                      <a:pt x="8249" y="8248"/>
                    </a:lnTo>
                    <a:lnTo>
                      <a:pt x="82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1349050" y="1449450"/>
                <a:ext cx="206225" cy="206225"/>
              </a:xfrm>
              <a:custGeom>
                <a:avLst/>
                <a:gdLst/>
                <a:ahLst/>
                <a:cxnLst/>
                <a:rect l="l" t="t" r="r" b="b"/>
                <a:pathLst>
                  <a:path w="8249" h="8249" extrusionOk="0">
                    <a:moveTo>
                      <a:pt x="1" y="1"/>
                    </a:moveTo>
                    <a:lnTo>
                      <a:pt x="1" y="8249"/>
                    </a:lnTo>
                    <a:lnTo>
                      <a:pt x="8249" y="8249"/>
                    </a:lnTo>
                    <a:lnTo>
                      <a:pt x="8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a:off x="1647925" y="1449450"/>
                <a:ext cx="206225" cy="206225"/>
              </a:xfrm>
              <a:custGeom>
                <a:avLst/>
                <a:gdLst/>
                <a:ahLst/>
                <a:cxnLst/>
                <a:rect l="l" t="t" r="r" b="b"/>
                <a:pathLst>
                  <a:path w="8249" h="8249" extrusionOk="0">
                    <a:moveTo>
                      <a:pt x="0" y="1"/>
                    </a:moveTo>
                    <a:lnTo>
                      <a:pt x="0" y="8249"/>
                    </a:lnTo>
                    <a:lnTo>
                      <a:pt x="8248" y="8249"/>
                    </a:lnTo>
                    <a:lnTo>
                      <a:pt x="8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1946800" y="1449450"/>
                <a:ext cx="206225" cy="206225"/>
              </a:xfrm>
              <a:custGeom>
                <a:avLst/>
                <a:gdLst/>
                <a:ahLst/>
                <a:cxnLst/>
                <a:rect l="l" t="t" r="r" b="b"/>
                <a:pathLst>
                  <a:path w="8249" h="8249" extrusionOk="0">
                    <a:moveTo>
                      <a:pt x="0" y="1"/>
                    </a:moveTo>
                    <a:lnTo>
                      <a:pt x="0" y="8249"/>
                    </a:lnTo>
                    <a:lnTo>
                      <a:pt x="8248" y="8249"/>
                    </a:lnTo>
                    <a:lnTo>
                      <a:pt x="8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2246175" y="1449450"/>
                <a:ext cx="206225" cy="206225"/>
              </a:xfrm>
              <a:custGeom>
                <a:avLst/>
                <a:gdLst/>
                <a:ahLst/>
                <a:cxnLst/>
                <a:rect l="l" t="t" r="r" b="b"/>
                <a:pathLst>
                  <a:path w="8249" h="8249" extrusionOk="0">
                    <a:moveTo>
                      <a:pt x="0" y="1"/>
                    </a:moveTo>
                    <a:lnTo>
                      <a:pt x="0" y="8249"/>
                    </a:lnTo>
                    <a:lnTo>
                      <a:pt x="8248" y="8249"/>
                    </a:lnTo>
                    <a:lnTo>
                      <a:pt x="8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2545025" y="1449450"/>
                <a:ext cx="206225" cy="206225"/>
              </a:xfrm>
              <a:custGeom>
                <a:avLst/>
                <a:gdLst/>
                <a:ahLst/>
                <a:cxnLst/>
                <a:rect l="l" t="t" r="r" b="b"/>
                <a:pathLst>
                  <a:path w="8249" h="8249" extrusionOk="0">
                    <a:moveTo>
                      <a:pt x="1" y="1"/>
                    </a:moveTo>
                    <a:lnTo>
                      <a:pt x="1" y="8249"/>
                    </a:lnTo>
                    <a:lnTo>
                      <a:pt x="8249" y="8249"/>
                    </a:lnTo>
                    <a:lnTo>
                      <a:pt x="8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36"/>
            <p:cNvGrpSpPr/>
            <p:nvPr/>
          </p:nvGrpSpPr>
          <p:grpSpPr>
            <a:xfrm flipH="1">
              <a:off x="1310175" y="3040923"/>
              <a:ext cx="1807581" cy="827506"/>
              <a:chOff x="3910550" y="2152200"/>
              <a:chExt cx="1067175" cy="488550"/>
            </a:xfrm>
          </p:grpSpPr>
          <p:sp>
            <p:nvSpPr>
              <p:cNvPr id="737" name="Google Shape;737;p36"/>
              <p:cNvSpPr/>
              <p:nvPr/>
            </p:nvSpPr>
            <p:spPr>
              <a:xfrm>
                <a:off x="4352875" y="2436850"/>
                <a:ext cx="624850" cy="203900"/>
              </a:xfrm>
              <a:custGeom>
                <a:avLst/>
                <a:gdLst/>
                <a:ahLst/>
                <a:cxnLst/>
                <a:rect l="l" t="t" r="r" b="b"/>
                <a:pathLst>
                  <a:path w="24994" h="8156" extrusionOk="0">
                    <a:moveTo>
                      <a:pt x="527" y="0"/>
                    </a:moveTo>
                    <a:cubicBezTo>
                      <a:pt x="123" y="0"/>
                      <a:pt x="1" y="614"/>
                      <a:pt x="433" y="727"/>
                    </a:cubicBezTo>
                    <a:lnTo>
                      <a:pt x="2673" y="1318"/>
                    </a:lnTo>
                    <a:lnTo>
                      <a:pt x="5789" y="2132"/>
                    </a:lnTo>
                    <a:cubicBezTo>
                      <a:pt x="5789" y="2662"/>
                      <a:pt x="6135" y="3110"/>
                      <a:pt x="6644" y="3273"/>
                    </a:cubicBezTo>
                    <a:lnTo>
                      <a:pt x="23100" y="8099"/>
                    </a:lnTo>
                    <a:cubicBezTo>
                      <a:pt x="23214" y="8138"/>
                      <a:pt x="23330" y="8156"/>
                      <a:pt x="23443" y="8156"/>
                    </a:cubicBezTo>
                    <a:cubicBezTo>
                      <a:pt x="23931" y="8156"/>
                      <a:pt x="24372" y="7818"/>
                      <a:pt x="24505" y="7305"/>
                    </a:cubicBezTo>
                    <a:lnTo>
                      <a:pt x="24831" y="6083"/>
                    </a:lnTo>
                    <a:cubicBezTo>
                      <a:pt x="24994" y="5452"/>
                      <a:pt x="24607" y="4820"/>
                      <a:pt x="23996" y="4678"/>
                    </a:cubicBezTo>
                    <a:lnTo>
                      <a:pt x="7275" y="829"/>
                    </a:lnTo>
                    <a:cubicBezTo>
                      <a:pt x="7194" y="813"/>
                      <a:pt x="7113" y="805"/>
                      <a:pt x="7032" y="805"/>
                    </a:cubicBezTo>
                    <a:cubicBezTo>
                      <a:pt x="6604" y="805"/>
                      <a:pt x="6195" y="1026"/>
                      <a:pt x="5972" y="1419"/>
                    </a:cubicBezTo>
                    <a:lnTo>
                      <a:pt x="3386" y="727"/>
                    </a:lnTo>
                    <a:cubicBezTo>
                      <a:pt x="2490" y="503"/>
                      <a:pt x="1573" y="218"/>
                      <a:pt x="657" y="14"/>
                    </a:cubicBezTo>
                    <a:lnTo>
                      <a:pt x="636" y="14"/>
                    </a:lnTo>
                    <a:cubicBezTo>
                      <a:pt x="598" y="5"/>
                      <a:pt x="561"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4566325" y="2468750"/>
                <a:ext cx="40750" cy="70800"/>
              </a:xfrm>
              <a:custGeom>
                <a:avLst/>
                <a:gdLst/>
                <a:ahLst/>
                <a:cxnLst/>
                <a:rect l="l" t="t" r="r" b="b"/>
                <a:pathLst>
                  <a:path w="1630" h="2832" extrusionOk="0">
                    <a:moveTo>
                      <a:pt x="672" y="1"/>
                    </a:moveTo>
                    <a:lnTo>
                      <a:pt x="0" y="2547"/>
                    </a:lnTo>
                    <a:lnTo>
                      <a:pt x="937" y="2832"/>
                    </a:lnTo>
                    <a:lnTo>
                      <a:pt x="1629" y="225"/>
                    </a:lnTo>
                    <a:lnTo>
                      <a:pt x="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4354375" y="2437025"/>
                <a:ext cx="623350" cy="165675"/>
              </a:xfrm>
              <a:custGeom>
                <a:avLst/>
                <a:gdLst/>
                <a:ahLst/>
                <a:cxnLst/>
                <a:rect l="l" t="t" r="r" b="b"/>
                <a:pathLst>
                  <a:path w="24934" h="6627" extrusionOk="0">
                    <a:moveTo>
                      <a:pt x="500" y="0"/>
                    </a:moveTo>
                    <a:cubicBezTo>
                      <a:pt x="196" y="0"/>
                      <a:pt x="1" y="334"/>
                      <a:pt x="189" y="598"/>
                    </a:cubicBezTo>
                    <a:cubicBezTo>
                      <a:pt x="225" y="574"/>
                      <a:pt x="268" y="564"/>
                      <a:pt x="314" y="564"/>
                    </a:cubicBezTo>
                    <a:cubicBezTo>
                      <a:pt x="346" y="564"/>
                      <a:pt x="380" y="569"/>
                      <a:pt x="413" y="577"/>
                    </a:cubicBezTo>
                    <a:lnTo>
                      <a:pt x="454" y="577"/>
                    </a:lnTo>
                    <a:cubicBezTo>
                      <a:pt x="1371" y="781"/>
                      <a:pt x="2267" y="1046"/>
                      <a:pt x="3183" y="1290"/>
                    </a:cubicBezTo>
                    <a:lnTo>
                      <a:pt x="5770" y="1962"/>
                    </a:lnTo>
                    <a:cubicBezTo>
                      <a:pt x="5988" y="1592"/>
                      <a:pt x="6388" y="1361"/>
                      <a:pt x="6808" y="1361"/>
                    </a:cubicBezTo>
                    <a:cubicBezTo>
                      <a:pt x="6896" y="1361"/>
                      <a:pt x="6985" y="1371"/>
                      <a:pt x="7073" y="1392"/>
                    </a:cubicBezTo>
                    <a:lnTo>
                      <a:pt x="23773" y="5241"/>
                    </a:lnTo>
                    <a:cubicBezTo>
                      <a:pt x="24392" y="5381"/>
                      <a:pt x="24777" y="5992"/>
                      <a:pt x="24637" y="6592"/>
                    </a:cubicBezTo>
                    <a:lnTo>
                      <a:pt x="24637" y="6592"/>
                    </a:lnTo>
                    <a:lnTo>
                      <a:pt x="24771" y="6056"/>
                    </a:lnTo>
                    <a:cubicBezTo>
                      <a:pt x="24934" y="5445"/>
                      <a:pt x="24547" y="4813"/>
                      <a:pt x="23936" y="4671"/>
                    </a:cubicBezTo>
                    <a:lnTo>
                      <a:pt x="7215" y="822"/>
                    </a:lnTo>
                    <a:cubicBezTo>
                      <a:pt x="7134" y="806"/>
                      <a:pt x="7053" y="798"/>
                      <a:pt x="6972" y="798"/>
                    </a:cubicBezTo>
                    <a:cubicBezTo>
                      <a:pt x="6544" y="798"/>
                      <a:pt x="6135" y="1019"/>
                      <a:pt x="5912" y="1412"/>
                    </a:cubicBezTo>
                    <a:lnTo>
                      <a:pt x="3326" y="720"/>
                    </a:lnTo>
                    <a:cubicBezTo>
                      <a:pt x="2430" y="496"/>
                      <a:pt x="1513" y="211"/>
                      <a:pt x="597" y="7"/>
                    </a:cubicBezTo>
                    <a:lnTo>
                      <a:pt x="576" y="7"/>
                    </a:lnTo>
                    <a:cubicBezTo>
                      <a:pt x="550" y="3"/>
                      <a:pt x="525" y="0"/>
                      <a:pt x="500" y="0"/>
                    </a:cubicBezTo>
                    <a:close/>
                    <a:moveTo>
                      <a:pt x="24637" y="6592"/>
                    </a:moveTo>
                    <a:lnTo>
                      <a:pt x="24628" y="6626"/>
                    </a:lnTo>
                    <a:cubicBezTo>
                      <a:pt x="24631" y="6615"/>
                      <a:pt x="24634" y="6603"/>
                      <a:pt x="24637" y="6592"/>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3910550" y="2152200"/>
                <a:ext cx="512225" cy="484650"/>
              </a:xfrm>
              <a:custGeom>
                <a:avLst/>
                <a:gdLst/>
                <a:ahLst/>
                <a:cxnLst/>
                <a:rect l="l" t="t" r="r" b="b"/>
                <a:pathLst>
                  <a:path w="20489" h="19386" extrusionOk="0">
                    <a:moveTo>
                      <a:pt x="10297" y="2749"/>
                    </a:moveTo>
                    <a:cubicBezTo>
                      <a:pt x="10887" y="2749"/>
                      <a:pt x="11496" y="2826"/>
                      <a:pt x="12118" y="2989"/>
                    </a:cubicBezTo>
                    <a:cubicBezTo>
                      <a:pt x="15824" y="3967"/>
                      <a:pt x="18044" y="7755"/>
                      <a:pt x="17067" y="11441"/>
                    </a:cubicBezTo>
                    <a:lnTo>
                      <a:pt x="17067" y="11461"/>
                    </a:lnTo>
                    <a:cubicBezTo>
                      <a:pt x="16354" y="14170"/>
                      <a:pt x="14073" y="16186"/>
                      <a:pt x="11303" y="16573"/>
                    </a:cubicBezTo>
                    <a:cubicBezTo>
                      <a:pt x="10987" y="16617"/>
                      <a:pt x="10671" y="16639"/>
                      <a:pt x="10357" y="16639"/>
                    </a:cubicBezTo>
                    <a:cubicBezTo>
                      <a:pt x="7923" y="16639"/>
                      <a:pt x="5624" y="15339"/>
                      <a:pt x="4379" y="13192"/>
                    </a:cubicBezTo>
                    <a:cubicBezTo>
                      <a:pt x="1587" y="8412"/>
                      <a:pt x="5219" y="2749"/>
                      <a:pt x="10297" y="2749"/>
                    </a:cubicBezTo>
                    <a:close/>
                    <a:moveTo>
                      <a:pt x="10348" y="0"/>
                    </a:moveTo>
                    <a:cubicBezTo>
                      <a:pt x="6052" y="0"/>
                      <a:pt x="2128" y="2896"/>
                      <a:pt x="998" y="7246"/>
                    </a:cubicBezTo>
                    <a:cubicBezTo>
                      <a:pt x="0" y="11034"/>
                      <a:pt x="1385" y="15046"/>
                      <a:pt x="4501" y="17408"/>
                    </a:cubicBezTo>
                    <a:cubicBezTo>
                      <a:pt x="6219" y="18722"/>
                      <a:pt x="8284" y="19385"/>
                      <a:pt x="10357" y="19385"/>
                    </a:cubicBezTo>
                    <a:cubicBezTo>
                      <a:pt x="12044" y="19385"/>
                      <a:pt x="13737" y="18946"/>
                      <a:pt x="15254" y="18060"/>
                    </a:cubicBezTo>
                    <a:cubicBezTo>
                      <a:pt x="18635" y="16084"/>
                      <a:pt x="20488" y="12276"/>
                      <a:pt x="19959" y="8386"/>
                    </a:cubicBezTo>
                    <a:cubicBezTo>
                      <a:pt x="19429" y="4496"/>
                      <a:pt x="16598" y="1319"/>
                      <a:pt x="12810" y="321"/>
                    </a:cubicBezTo>
                    <a:cubicBezTo>
                      <a:pt x="11987" y="104"/>
                      <a:pt x="11161" y="0"/>
                      <a:pt x="103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3953350" y="2205425"/>
                <a:ext cx="413925" cy="378450"/>
              </a:xfrm>
              <a:custGeom>
                <a:avLst/>
                <a:gdLst/>
                <a:ahLst/>
                <a:cxnLst/>
                <a:rect l="l" t="t" r="r" b="b"/>
                <a:pathLst>
                  <a:path w="16557" h="15138" extrusionOk="0">
                    <a:moveTo>
                      <a:pt x="8587" y="770"/>
                    </a:moveTo>
                    <a:cubicBezTo>
                      <a:pt x="9163" y="770"/>
                      <a:pt x="9758" y="844"/>
                      <a:pt x="10365" y="1003"/>
                    </a:cubicBezTo>
                    <a:cubicBezTo>
                      <a:pt x="13990" y="1960"/>
                      <a:pt x="16149" y="5666"/>
                      <a:pt x="15212" y="9271"/>
                    </a:cubicBezTo>
                    <a:cubicBezTo>
                      <a:pt x="14499" y="11939"/>
                      <a:pt x="12279" y="13894"/>
                      <a:pt x="9571" y="14281"/>
                    </a:cubicBezTo>
                    <a:cubicBezTo>
                      <a:pt x="9265" y="14322"/>
                      <a:pt x="8960" y="14342"/>
                      <a:pt x="8657" y="14342"/>
                    </a:cubicBezTo>
                    <a:cubicBezTo>
                      <a:pt x="6260" y="14342"/>
                      <a:pt x="4019" y="13080"/>
                      <a:pt x="2789" y="10982"/>
                    </a:cubicBezTo>
                    <a:cubicBezTo>
                      <a:pt x="51" y="6309"/>
                      <a:pt x="3611" y="770"/>
                      <a:pt x="8587" y="770"/>
                    </a:cubicBezTo>
                    <a:close/>
                    <a:moveTo>
                      <a:pt x="8644" y="1"/>
                    </a:moveTo>
                    <a:cubicBezTo>
                      <a:pt x="5281" y="1"/>
                      <a:pt x="2217" y="2254"/>
                      <a:pt x="1343" y="5646"/>
                    </a:cubicBezTo>
                    <a:cubicBezTo>
                      <a:pt x="0" y="10762"/>
                      <a:pt x="4028" y="15137"/>
                      <a:pt x="8640" y="15137"/>
                    </a:cubicBezTo>
                    <a:cubicBezTo>
                      <a:pt x="9903" y="15137"/>
                      <a:pt x="11210" y="14809"/>
                      <a:pt x="12463" y="14077"/>
                    </a:cubicBezTo>
                    <a:cubicBezTo>
                      <a:pt x="15090" y="12550"/>
                      <a:pt x="16556" y="9556"/>
                      <a:pt x="16128" y="6542"/>
                    </a:cubicBezTo>
                    <a:cubicBezTo>
                      <a:pt x="15721" y="3508"/>
                      <a:pt x="13522" y="1023"/>
                      <a:pt x="10569" y="249"/>
                    </a:cubicBezTo>
                    <a:cubicBezTo>
                      <a:pt x="9925" y="81"/>
                      <a:pt x="9279" y="1"/>
                      <a:pt x="8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2" name="Google Shape;742;p36"/>
            <p:cNvSpPr/>
            <p:nvPr/>
          </p:nvSpPr>
          <p:spPr>
            <a:xfrm>
              <a:off x="2970525" y="1005425"/>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3479350" y="1655550"/>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683875" y="2636600"/>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76">
            <a:extLst>
              <a:ext uri="{FF2B5EF4-FFF2-40B4-BE49-F238E27FC236}">
                <a16:creationId xmlns:a16="http://schemas.microsoft.com/office/drawing/2014/main" id="{9B1EB4A4-4E80-74CA-EDD3-41D86459A743}"/>
              </a:ext>
            </a:extLst>
          </p:cNvPr>
          <p:cNvSpPr txBox="1"/>
          <p:nvPr/>
        </p:nvSpPr>
        <p:spPr>
          <a:xfrm>
            <a:off x="3741389" y="2197377"/>
            <a:ext cx="5540146" cy="280076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8800" b="1" dirty="0">
                <a:solidFill>
                  <a:schemeClr val="tx2">
                    <a:lumMod val="75000"/>
                  </a:schemeClr>
                </a:solidFill>
                <a:latin typeface="Times New Roman" panose="02020603050405020304" pitchFamily="18" charset="0"/>
                <a:cs typeface="Times New Roman" panose="02020603050405020304" pitchFamily="18" charset="0"/>
              </a:rPr>
              <a:t>KHỞI ĐỘNG</a:t>
            </a:r>
          </a:p>
        </p:txBody>
      </p:sp>
      <p:sp>
        <p:nvSpPr>
          <p:cNvPr id="7" name="TextBox 77">
            <a:extLst>
              <a:ext uri="{FF2B5EF4-FFF2-40B4-BE49-F238E27FC236}">
                <a16:creationId xmlns:a16="http://schemas.microsoft.com/office/drawing/2014/main" id="{17331F61-4967-BFD3-5A11-3B7928DC4539}"/>
              </a:ext>
            </a:extLst>
          </p:cNvPr>
          <p:cNvSpPr txBox="1"/>
          <p:nvPr/>
        </p:nvSpPr>
        <p:spPr>
          <a:xfrm>
            <a:off x="4301462" y="1191407"/>
            <a:ext cx="4051428"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rgbClr val="002060"/>
                </a:solidFill>
                <a:latin typeface="Times New Roman" panose="02020603050405020304" pitchFamily="18" charset="0"/>
                <a:cs typeface="Times New Roman" panose="02020603050405020304" pitchFamily="18" charset="0"/>
              </a:rPr>
              <a:t>Hoạt</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động</a:t>
            </a:r>
            <a:r>
              <a:rPr lang="en-US" sz="4000" dirty="0">
                <a:solidFill>
                  <a:srgbClr val="002060"/>
                </a:solidFill>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ức giảm trừ gia cảnh cho bản thân người nộp thuế là bao nhiêu?"/>
          <p:cNvPicPr>
            <a:picLocks noChangeAspect="1" noChangeArrowheads="1"/>
          </p:cNvPicPr>
          <p:nvPr/>
        </p:nvPicPr>
        <p:blipFill rotWithShape="1">
          <a:blip r:embed="rId3">
            <a:extLst>
              <a:ext uri="{28A0092B-C50C-407E-A947-70E740481C1C}">
                <a14:useLocalDpi xmlns:a14="http://schemas.microsoft.com/office/drawing/2010/main" val="0"/>
              </a:ext>
            </a:extLst>
          </a:blip>
          <a:srcRect l="1304" r="-1" b="17483"/>
          <a:stretch/>
        </p:blipFill>
        <p:spPr bwMode="auto">
          <a:xfrm>
            <a:off x="-101279" y="1868892"/>
            <a:ext cx="5865081" cy="31718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ục Thuế TP. Hồ Chí Mi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79" y="1787703"/>
            <a:ext cx="1080638" cy="10567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14240"/>
            <a:ext cx="8882009" cy="707886"/>
          </a:xfrm>
          <a:prstGeom prst="rect">
            <a:avLst/>
          </a:prstGeom>
        </p:spPr>
        <p:txBody>
          <a:bodyPr wrap="square">
            <a:spAutoFit/>
          </a:bodyPr>
          <a:lstStyle/>
          <a:p>
            <a:pPr algn="just"/>
            <a:r>
              <a:rPr lang="vi-VN" sz="2000" b="1" dirty="0">
                <a:latin typeface="Open Sans"/>
              </a:rPr>
              <a:t> </a:t>
            </a:r>
            <a:r>
              <a:rPr lang="vi-VN" sz="2000" dirty="0">
                <a:latin typeface="Open Sans"/>
              </a:rPr>
              <a:t>Thuế là một khoản nộp ngân sách nhà nước bắt buộc của tổ chức, hộ gia đình, hộ kinh doanh, cá nhân theo quy định của các luật thuế.</a:t>
            </a:r>
          </a:p>
        </p:txBody>
      </p:sp>
      <p:sp>
        <p:nvSpPr>
          <p:cNvPr id="5" name="Rectangle 4"/>
          <p:cNvSpPr/>
          <p:nvPr/>
        </p:nvSpPr>
        <p:spPr>
          <a:xfrm>
            <a:off x="4828853" y="1847721"/>
            <a:ext cx="4340831" cy="3323987"/>
          </a:xfrm>
          <a:prstGeom prst="rect">
            <a:avLst/>
          </a:prstGeom>
        </p:spPr>
        <p:txBody>
          <a:bodyPr wrap="square">
            <a:spAutoFit/>
          </a:bodyPr>
          <a:lstStyle/>
          <a:p>
            <a:pPr algn="just"/>
            <a:r>
              <a:rPr lang="vi-VN" sz="2100" dirty="0">
                <a:latin typeface="Open Sans"/>
              </a:rPr>
              <a:t>Khi nộp thuế, người dân được cung cấp thông tin, tài liệu để thực hiện nghĩa vụ, quyền lợi về thuế; được giữ bí mật thông tin, trừ những thông tin phải cung cấp cho cơ quan thuế được hưởng các ưu đãi về thuế, hoàn thuế theo quy định của pháp luật về thuế; được hỗ trợ, hướng dẫn thực hiện việc nộp thuế...</a:t>
            </a:r>
          </a:p>
        </p:txBody>
      </p:sp>
      <p:sp>
        <p:nvSpPr>
          <p:cNvPr id="6" name="Rectangle 5"/>
          <p:cNvSpPr/>
          <p:nvPr/>
        </p:nvSpPr>
        <p:spPr>
          <a:xfrm>
            <a:off x="138699" y="862720"/>
            <a:ext cx="8882009" cy="1015663"/>
          </a:xfrm>
          <a:prstGeom prst="rect">
            <a:avLst/>
          </a:prstGeom>
        </p:spPr>
        <p:txBody>
          <a:bodyPr wrap="square">
            <a:spAutoFit/>
          </a:bodyPr>
          <a:lstStyle/>
          <a:p>
            <a:pPr algn="just"/>
            <a:r>
              <a:rPr lang="vi-VN" sz="2000" dirty="0">
                <a:latin typeface="Open Sans"/>
              </a:rPr>
              <a:t>Điều 47 Hiến pháp năm 2013 ghi nhận: “Mọi người có nghĩa vụ nộp thuế theo luật định”. Người dân có nghĩa vụ đăng kí thuế, khai thuế, nộp thuế đầy đủ, đúng thời hạn theo quy định của pháp luật.</a:t>
            </a:r>
          </a:p>
        </p:txBody>
      </p:sp>
    </p:spTree>
    <p:extLst>
      <p:ext uri="{BB962C8B-B14F-4D97-AF65-F5344CB8AC3E}">
        <p14:creationId xmlns:p14="http://schemas.microsoft.com/office/powerpoint/2010/main" val="2806874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Lương dưới 100 triệu đồng/năm, bán hàng online phải đóng thuế ra sao? -  Tuổi Trẻ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09985" y="3612239"/>
            <a:ext cx="7984694" cy="1200329"/>
          </a:xfrm>
          <a:prstGeom prst="rect">
            <a:avLst/>
          </a:prstGeom>
        </p:spPr>
        <p:txBody>
          <a:bodyPr wrap="square">
            <a:spAutoFit/>
          </a:bodyPr>
          <a:lstStyle/>
          <a:p>
            <a:r>
              <a:rPr lang="vi-VN" sz="3600" dirty="0">
                <a:solidFill>
                  <a:schemeClr val="bg1"/>
                </a:solidFill>
                <a:latin typeface="+mj-lt"/>
              </a:rPr>
              <a:t>Công dân có trách nhiệm như thế nào trong việc thực hiện nghĩa vụ nộp thuế?</a:t>
            </a:r>
            <a:endParaRPr lang="en-US" sz="3600" dirty="0">
              <a:solidFill>
                <a:schemeClr val="bg1"/>
              </a:solidFill>
              <a:latin typeface="+mj-lt"/>
            </a:endParaRPr>
          </a:p>
        </p:txBody>
      </p:sp>
      <p:sp>
        <p:nvSpPr>
          <p:cNvPr id="6" name="Rectangle 5"/>
          <p:cNvSpPr/>
          <p:nvPr/>
        </p:nvSpPr>
        <p:spPr>
          <a:xfrm>
            <a:off x="426959" y="3174520"/>
            <a:ext cx="8445358" cy="1705705"/>
          </a:xfrm>
          <a:prstGeom prst="rect">
            <a:avLst/>
          </a:prstGeom>
          <a:solidFill>
            <a:srgbClr val="00B0F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5130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pinimg.com/originals/b6/08/65/b608651abf377b118f53136666245ca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00250" y="-2000251"/>
            <a:ext cx="5143500"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52624" y="1753916"/>
            <a:ext cx="7357730" cy="2677656"/>
          </a:xfrm>
          <a:prstGeom prst="rect">
            <a:avLst/>
          </a:prstGeom>
        </p:spPr>
        <p:txBody>
          <a:bodyPr wrap="square">
            <a:spAutoFit/>
          </a:bodyPr>
          <a:lstStyle/>
          <a:p>
            <a:pPr algn="just"/>
            <a:r>
              <a:rPr lang="vi-VN" sz="2800" dirty="0">
                <a:solidFill>
                  <a:srgbClr val="002060"/>
                </a:solidFill>
                <a:latin typeface="+mj-lt"/>
              </a:rPr>
              <a:t>- Mọi người có nghĩa vụ nộp thuế theo quy định của pháp luật.</a:t>
            </a:r>
          </a:p>
          <a:p>
            <a:pPr algn="just"/>
            <a:r>
              <a:rPr lang="vi-VN" sz="2800" dirty="0">
                <a:solidFill>
                  <a:srgbClr val="002060"/>
                </a:solidFill>
                <a:latin typeface="+mj-lt"/>
              </a:rPr>
              <a:t>- Người nộp thuế phải thực hiện đăng kí thuế, sử dụng mã số thuế theo quy định; phải chịu trách nhiệm trước pháp luật về tính chính xác, trung thực, đầy đủ của hồ sơ thuế,...</a:t>
            </a:r>
          </a:p>
        </p:txBody>
      </p:sp>
      <p:sp>
        <p:nvSpPr>
          <p:cNvPr id="4" name="Rectangle 3"/>
          <p:cNvSpPr/>
          <p:nvPr/>
        </p:nvSpPr>
        <p:spPr>
          <a:xfrm>
            <a:off x="978196" y="1169141"/>
            <a:ext cx="7432158" cy="584775"/>
          </a:xfrm>
          <a:prstGeom prst="rect">
            <a:avLst/>
          </a:prstGeom>
        </p:spPr>
        <p:txBody>
          <a:bodyPr wrap="square">
            <a:spAutoFit/>
          </a:bodyPr>
          <a:lstStyle/>
          <a:p>
            <a:r>
              <a:rPr lang="en-US" sz="3200" dirty="0" err="1">
                <a:solidFill>
                  <a:srgbClr val="002060"/>
                </a:solidFill>
                <a:latin typeface="Times New Roman" panose="02020603050405020304" pitchFamily="18" charset="0"/>
                <a:cs typeface="Times New Roman" panose="02020603050405020304" pitchFamily="18" charset="0"/>
              </a:rPr>
              <a:t>Nghĩa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vụ</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nộp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thuế</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công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dân</a:t>
            </a:r>
            <a:endParaRPr 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399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i.pinimg.com/564x/2d/3b/0f/2d3b0fd75fbe390e60879ef01ece8c72.jpg"/>
          <p:cNvPicPr>
            <a:picLocks noChangeAspect="1" noChangeArrowheads="1"/>
          </p:cNvPicPr>
          <p:nvPr/>
        </p:nvPicPr>
        <p:blipFill rotWithShape="1">
          <a:blip r:embed="rId3">
            <a:extLst>
              <a:ext uri="{28A0092B-C50C-407E-A947-70E740481C1C}">
                <a14:useLocalDpi xmlns:a14="http://schemas.microsoft.com/office/drawing/2010/main" val="0"/>
              </a:ext>
            </a:extLst>
          </a:blip>
          <a:srcRect r="-1496" b="37974"/>
          <a:stretch/>
        </p:blipFill>
        <p:spPr bwMode="auto">
          <a:xfrm>
            <a:off x="5314606" y="770561"/>
            <a:ext cx="3726652" cy="387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4764" y="633904"/>
            <a:ext cx="4483894" cy="213836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dirty="0">
                <a:solidFill>
                  <a:srgbClr val="002060"/>
                </a:solidFill>
                <a:latin typeface="Times New Roman" panose="02020603050405020304" pitchFamily="18" charset="0"/>
                <a:cs typeface="Times New Roman" panose="02020603050405020304" pitchFamily="18" charset="0"/>
              </a:rPr>
              <a:t>HS </a:t>
            </a:r>
            <a:r>
              <a:rPr lang="en-US" sz="2700" dirty="0" err="1">
                <a:solidFill>
                  <a:srgbClr val="002060"/>
                </a:solidFill>
                <a:latin typeface="Times New Roman" panose="02020603050405020304" pitchFamily="18" charset="0"/>
                <a:cs typeface="Times New Roman" panose="02020603050405020304" pitchFamily="18" charset="0"/>
              </a:rPr>
              <a:t>đọc</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thông</a:t>
            </a:r>
            <a:r>
              <a:rPr lang="en-US" sz="2700" dirty="0">
                <a:solidFill>
                  <a:srgbClr val="002060"/>
                </a:solidFill>
                <a:latin typeface="Times New Roman" panose="02020603050405020304" pitchFamily="18" charset="0"/>
                <a:cs typeface="Times New Roman" panose="02020603050405020304" pitchFamily="18" charset="0"/>
              </a:rPr>
              <a:t> tin </a:t>
            </a:r>
            <a:r>
              <a:rPr lang="en-US" sz="2700" dirty="0" err="1">
                <a:solidFill>
                  <a:srgbClr val="002060"/>
                </a:solidFill>
                <a:latin typeface="Times New Roman" panose="02020603050405020304" pitchFamily="18" charset="0"/>
                <a:cs typeface="Times New Roman" panose="02020603050405020304" pitchFamily="18" charset="0"/>
              </a:rPr>
              <a:t>trong</a:t>
            </a:r>
            <a:r>
              <a:rPr lang="en-US" sz="2700" dirty="0">
                <a:solidFill>
                  <a:srgbClr val="002060"/>
                </a:solidFill>
                <a:latin typeface="Times New Roman" panose="02020603050405020304" pitchFamily="18" charset="0"/>
                <a:cs typeface="Times New Roman" panose="02020603050405020304" pitchFamily="18" charset="0"/>
              </a:rPr>
              <a:t> SGK/50,51 </a:t>
            </a:r>
            <a:r>
              <a:rPr lang="en-US" sz="2700" dirty="0" err="1">
                <a:solidFill>
                  <a:srgbClr val="002060"/>
                </a:solidFill>
                <a:latin typeface="Times New Roman" panose="02020603050405020304" pitchFamily="18" charset="0"/>
                <a:cs typeface="Times New Roman" panose="02020603050405020304" pitchFamily="18" charset="0"/>
              </a:rPr>
              <a:t>và</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hoạt</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động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nhóm</a:t>
            </a:r>
            <a:r>
              <a:rPr lang="en-US" sz="2700" dirty="0">
                <a:solidFill>
                  <a:srgbClr val="002060"/>
                </a:solidFill>
                <a:latin typeface="Times New Roman" panose="02020603050405020304" pitchFamily="18" charset="0"/>
                <a:cs typeface="Times New Roman" panose="02020603050405020304" pitchFamily="18" charset="0"/>
              </a:rPr>
              <a:t> 5 </a:t>
            </a:r>
            <a:r>
              <a:rPr lang="en-US" sz="2700" dirty="0" err="1">
                <a:solidFill>
                  <a:srgbClr val="002060"/>
                </a:solidFill>
                <a:latin typeface="Times New Roman" panose="02020603050405020304" pitchFamily="18" charset="0"/>
                <a:cs typeface="Times New Roman" panose="02020603050405020304" pitchFamily="18" charset="0"/>
              </a:rPr>
              <a:t>phút</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hoàn</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thành</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các</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nhiệm</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vụ</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trong</a:t>
            </a:r>
            <a:r>
              <a:rPr lang="en-US" sz="2700" dirty="0">
                <a:solidFill>
                  <a:srgbClr val="002060"/>
                </a:solidFill>
                <a:latin typeface="Times New Roman" panose="02020603050405020304" pitchFamily="18" charset="0"/>
                <a:cs typeface="Times New Roman" panose="02020603050405020304" pitchFamily="18" charset="0"/>
              </a:rPr>
              <a:t> SGK </a:t>
            </a:r>
            <a:r>
              <a:rPr lang="en-US" sz="2700" dirty="0" err="1">
                <a:solidFill>
                  <a:srgbClr val="002060"/>
                </a:solidFill>
                <a:latin typeface="Times New Roman" panose="02020603050405020304" pitchFamily="18" charset="0"/>
                <a:cs typeface="Times New Roman" panose="02020603050405020304" pitchFamily="18" charset="0"/>
              </a:rPr>
              <a:t>theo</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phân</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công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sau</a:t>
            </a:r>
            <a:endParaRPr lang="en-US" sz="2700"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772174" y="1530169"/>
            <a:ext cx="2512227" cy="1031051"/>
          </a:xfrm>
          <a:prstGeom prst="rect">
            <a:avLst/>
          </a:prstGeom>
          <a:noFill/>
        </p:spPr>
        <p:txBody>
          <a:bodyPr wrap="none">
            <a:spAutoFit/>
          </a:bodyPr>
          <a:lstStyle/>
          <a:p>
            <a:pPr algn="ctr">
              <a:defRPr/>
            </a:pPr>
            <a:r>
              <a:rPr lang="en-US" sz="33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Nhóm</a:t>
            </a:r>
            <a:r>
              <a:rPr lang="en-US" sz="33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1, 2, 3 </a:t>
            </a:r>
          </a:p>
          <a:p>
            <a:pPr algn="ctr">
              <a:defRPr/>
            </a:pPr>
            <a:r>
              <a:rPr lang="en-US" sz="28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28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 TH 1</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32997"/>
          <a:stretch/>
        </p:blipFill>
        <p:spPr>
          <a:xfrm>
            <a:off x="-136773" y="0"/>
            <a:ext cx="1413148" cy="1195893"/>
          </a:xfrm>
          <a:prstGeom prst="rect">
            <a:avLst/>
          </a:prstGeom>
        </p:spPr>
      </p:pic>
      <p:sp>
        <p:nvSpPr>
          <p:cNvPr id="10" name="Rectangle 9"/>
          <p:cNvSpPr/>
          <p:nvPr/>
        </p:nvSpPr>
        <p:spPr>
          <a:xfrm>
            <a:off x="5815455" y="3320827"/>
            <a:ext cx="2512227" cy="1031051"/>
          </a:xfrm>
          <a:prstGeom prst="rect">
            <a:avLst/>
          </a:prstGeom>
          <a:noFill/>
        </p:spPr>
        <p:txBody>
          <a:bodyPr wrap="none">
            <a:spAutoFit/>
          </a:bodyPr>
          <a:lstStyle/>
          <a:p>
            <a:pPr algn="ctr">
              <a:defRPr/>
            </a:pPr>
            <a:r>
              <a:rPr lang="en-US" sz="33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Nhóm</a:t>
            </a:r>
            <a:r>
              <a:rPr lang="en-US" sz="33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4, 5, 6 </a:t>
            </a:r>
          </a:p>
          <a:p>
            <a:pPr algn="ctr">
              <a:defRPr/>
            </a:pPr>
            <a:r>
              <a:rPr lang="en-US" sz="2800" b="1" dirty="0" err="1">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28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 TH 2</a:t>
            </a:r>
          </a:p>
        </p:txBody>
      </p:sp>
      <p:sp>
        <p:nvSpPr>
          <p:cNvPr id="11" name="Rectangle 10"/>
          <p:cNvSpPr/>
          <p:nvPr/>
        </p:nvSpPr>
        <p:spPr>
          <a:xfrm>
            <a:off x="4853893" y="124230"/>
            <a:ext cx="3493264" cy="646331"/>
          </a:xfrm>
          <a:prstGeom prst="rect">
            <a:avLst/>
          </a:prstGeom>
        </p:spPr>
        <p:txBody>
          <a:bodyPr wrap="none">
            <a:spAutoFit/>
          </a:bodyPr>
          <a:lstStyle/>
          <a:p>
            <a:r>
              <a:rPr lang="en-US" sz="3600" b="1" dirty="0" err="1">
                <a:solidFill>
                  <a:srgbClr val="002060"/>
                </a:solidFill>
                <a:latin typeface="Times New Roman" panose="02020603050405020304" pitchFamily="18" charset="0"/>
                <a:cs typeface="Times New Roman" panose="02020603050405020304" pitchFamily="18" charset="0"/>
              </a:rPr>
              <a:t>Hoạt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động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nhóm</a:t>
            </a:r>
            <a:endParaRPr lang="en-US" sz="3600" dirty="0">
              <a:solidFill>
                <a:srgbClr val="00206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6375" y="2920189"/>
            <a:ext cx="2833288" cy="2223311"/>
          </a:xfrm>
          <a:prstGeom prst="rect">
            <a:avLst/>
          </a:prstGeom>
        </p:spPr>
      </p:pic>
    </p:spTree>
    <p:extLst>
      <p:ext uri="{BB962C8B-B14F-4D97-AF65-F5344CB8AC3E}">
        <p14:creationId xmlns:p14="http://schemas.microsoft.com/office/powerpoint/2010/main" val="1922216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AFF614-EF37-39EC-1575-B67C892A78B7}"/>
              </a:ext>
            </a:extLst>
          </p:cNvPr>
          <p:cNvSpPr txBox="1"/>
          <p:nvPr/>
        </p:nvSpPr>
        <p:spPr>
          <a:xfrm>
            <a:off x="2003461" y="1018936"/>
            <a:ext cx="6873411" cy="3439239"/>
          </a:xfrm>
          <a:prstGeom prst="round2DiagRect">
            <a:avLst/>
          </a:prstGeom>
          <a:solidFill>
            <a:srgbClr val="00B0F0"/>
          </a:solidFill>
          <a:ln w="38100">
            <a:solidFill>
              <a:schemeClr val="accent4"/>
            </a:solidFill>
          </a:ln>
          <a:effectLst>
            <a:glow rad="139700">
              <a:schemeClr val="accent1">
                <a:satMod val="175000"/>
                <a:alpha val="40000"/>
              </a:schemeClr>
            </a:glow>
          </a:effectLst>
        </p:spPr>
        <p:txBody>
          <a:bodyPr wrap="square" rtlCol="0">
            <a:spAutoFit/>
          </a:bodyPr>
          <a:lstStyle/>
          <a:p>
            <a:pPr algn="just"/>
            <a:r>
              <a:rPr lang="vi-VN" sz="2800" dirty="0">
                <a:latin typeface="+mj-lt"/>
              </a:rPr>
              <a:t>+ Ông Q đã có hành vi vi phạm pháp luật về nộp thuế. Cụ thể: để giảm mức thuế phải đóng,  ông Q đã chỉ đạo kế toán của công ty là chị T kê khai giá trị hàng hóa trên hóa đơn không đúng với thực tế.</a:t>
            </a:r>
          </a:p>
          <a:p>
            <a:pPr algn="just"/>
            <a:r>
              <a:rPr lang="vi-VN" sz="2800" dirty="0">
                <a:latin typeface="+mj-lt"/>
              </a:rPr>
              <a:t>+ Hậu quả: ông Q sẽ bị xử phạt theo quy định của pháp luật..</a:t>
            </a:r>
          </a:p>
        </p:txBody>
      </p:sp>
      <p:pic>
        <p:nvPicPr>
          <p:cNvPr id="4" name="Picture 3">
            <a:extLst>
              <a:ext uri="{FF2B5EF4-FFF2-40B4-BE49-F238E27FC236}">
                <a16:creationId xmlns:a16="http://schemas.microsoft.com/office/drawing/2014/main" id="{319BEE3A-B602-2980-63C1-C70E1F38E562}"/>
              </a:ext>
            </a:extLst>
          </p:cNvPr>
          <p:cNvPicPr>
            <a:picLocks noChangeAspect="1"/>
          </p:cNvPicPr>
          <p:nvPr/>
        </p:nvPicPr>
        <p:blipFill>
          <a:blip r:embed="rId3"/>
          <a:stretch>
            <a:fillRect/>
          </a:stretch>
        </p:blipFill>
        <p:spPr>
          <a:xfrm>
            <a:off x="201855" y="118133"/>
            <a:ext cx="1801606" cy="1801606"/>
          </a:xfrm>
          <a:prstGeom prst="rect">
            <a:avLst/>
          </a:prstGeom>
        </p:spPr>
      </p:pic>
      <p:pic>
        <p:nvPicPr>
          <p:cNvPr id="8" name="Picture 7">
            <a:extLst>
              <a:ext uri="{FF2B5EF4-FFF2-40B4-BE49-F238E27FC236}">
                <a16:creationId xmlns:a16="http://schemas.microsoft.com/office/drawing/2014/main" id="{D0A5701E-884E-2827-7516-16E1905C6944}"/>
              </a:ext>
            </a:extLst>
          </p:cNvPr>
          <p:cNvPicPr>
            <a:picLocks noChangeAspect="1"/>
          </p:cNvPicPr>
          <p:nvPr/>
        </p:nvPicPr>
        <p:blipFill>
          <a:blip r:embed="rId4"/>
          <a:stretch>
            <a:fillRect/>
          </a:stretch>
        </p:blipFill>
        <p:spPr>
          <a:xfrm>
            <a:off x="204916" y="3030876"/>
            <a:ext cx="1719939" cy="1719939"/>
          </a:xfrm>
          <a:prstGeom prst="rect">
            <a:avLst/>
          </a:prstGeom>
        </p:spPr>
      </p:pic>
      <p:sp>
        <p:nvSpPr>
          <p:cNvPr id="6" name="Rectangle 5"/>
          <p:cNvSpPr/>
          <p:nvPr/>
        </p:nvSpPr>
        <p:spPr>
          <a:xfrm>
            <a:off x="3333318" y="207921"/>
            <a:ext cx="2946640" cy="646331"/>
          </a:xfrm>
          <a:prstGeom prst="rect">
            <a:avLst/>
          </a:prstGeom>
        </p:spPr>
        <p:txBody>
          <a:bodyPr wrap="none">
            <a:spAutoFit/>
          </a:bodyPr>
          <a:lstStyle/>
          <a:p>
            <a:r>
              <a:rPr lang="en-US" sz="3600" b="1" dirty="0" err="1">
                <a:solidFill>
                  <a:srgbClr val="002060"/>
                </a:solidFill>
                <a:latin typeface="Times New Roman" panose="02020603050405020304" pitchFamily="18" charset="0"/>
                <a:cs typeface="Times New Roman" panose="02020603050405020304" pitchFamily="18" charset="0"/>
              </a:rPr>
              <a:t>Trường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hợp</a:t>
            </a:r>
            <a:r>
              <a:rPr lang="en-US" sz="3600" b="1" dirty="0">
                <a:solidFill>
                  <a:srgbClr val="002060"/>
                </a:solidFill>
                <a:latin typeface="Times New Roman" panose="02020603050405020304" pitchFamily="18" charset="0"/>
                <a:cs typeface="Times New Roman" panose="02020603050405020304" pitchFamily="18" charset="0"/>
              </a:rPr>
              <a:t> 1</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61401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AFF614-EF37-39EC-1575-B67C892A78B7}"/>
              </a:ext>
            </a:extLst>
          </p:cNvPr>
          <p:cNvSpPr txBox="1"/>
          <p:nvPr/>
        </p:nvSpPr>
        <p:spPr>
          <a:xfrm>
            <a:off x="2003461" y="1018936"/>
            <a:ext cx="6873411" cy="3439239"/>
          </a:xfrm>
          <a:prstGeom prst="round2DiagRect">
            <a:avLst/>
          </a:prstGeom>
          <a:solidFill>
            <a:srgbClr val="00B0F0"/>
          </a:solidFill>
          <a:ln w="38100">
            <a:solidFill>
              <a:schemeClr val="accent4"/>
            </a:solidFill>
          </a:ln>
          <a:effectLst>
            <a:glow rad="139700">
              <a:schemeClr val="accent1">
                <a:satMod val="175000"/>
                <a:alpha val="40000"/>
              </a:schemeClr>
            </a:glow>
          </a:effectLst>
        </p:spPr>
        <p:txBody>
          <a:bodyPr wrap="square" rtlCol="0">
            <a:spAutoFit/>
          </a:bodyPr>
          <a:lstStyle/>
          <a:p>
            <a:pPr algn="just"/>
            <a:r>
              <a:rPr lang="vi-VN" sz="2800" dirty="0">
                <a:latin typeface="+mj-lt"/>
              </a:rPr>
              <a:t>+ Chị G đã có hành vi vi phạm pháp luật về nộp thuế. Cụ thể: hoạt động kinh doanh của chị G đem lại doanh thu lớn nhưng chị G không thực hiện đăng kí, kê khai và nộp thuế theo quy định của pháp luật.</a:t>
            </a:r>
          </a:p>
          <a:p>
            <a:pPr algn="just"/>
            <a:r>
              <a:rPr lang="vi-VN" sz="2800" dirty="0">
                <a:latin typeface="+mj-lt"/>
              </a:rPr>
              <a:t>+ Hậu quả: chị G sẽ bị xử phạt theo quy định của pháp luật.</a:t>
            </a:r>
          </a:p>
        </p:txBody>
      </p:sp>
      <p:pic>
        <p:nvPicPr>
          <p:cNvPr id="4" name="Picture 3">
            <a:extLst>
              <a:ext uri="{FF2B5EF4-FFF2-40B4-BE49-F238E27FC236}">
                <a16:creationId xmlns:a16="http://schemas.microsoft.com/office/drawing/2014/main" id="{319BEE3A-B602-2980-63C1-C70E1F38E562}"/>
              </a:ext>
            </a:extLst>
          </p:cNvPr>
          <p:cNvPicPr>
            <a:picLocks noChangeAspect="1"/>
          </p:cNvPicPr>
          <p:nvPr/>
        </p:nvPicPr>
        <p:blipFill>
          <a:blip r:embed="rId4"/>
          <a:stretch>
            <a:fillRect/>
          </a:stretch>
        </p:blipFill>
        <p:spPr>
          <a:xfrm>
            <a:off x="75548" y="616450"/>
            <a:ext cx="1784074" cy="1784074"/>
          </a:xfrm>
          <a:prstGeom prst="rect">
            <a:avLst/>
          </a:prstGeom>
        </p:spPr>
      </p:pic>
      <p:pic>
        <p:nvPicPr>
          <p:cNvPr id="8" name="Picture 7">
            <a:extLst>
              <a:ext uri="{FF2B5EF4-FFF2-40B4-BE49-F238E27FC236}">
                <a16:creationId xmlns:a16="http://schemas.microsoft.com/office/drawing/2014/main" id="{D0A5701E-884E-2827-7516-16E1905C6944}"/>
              </a:ext>
            </a:extLst>
          </p:cNvPr>
          <p:cNvPicPr>
            <a:picLocks noChangeAspect="1"/>
          </p:cNvPicPr>
          <p:nvPr/>
        </p:nvPicPr>
        <p:blipFill>
          <a:blip r:embed="rId5"/>
          <a:stretch>
            <a:fillRect/>
          </a:stretch>
        </p:blipFill>
        <p:spPr>
          <a:xfrm>
            <a:off x="283522" y="3226085"/>
            <a:ext cx="1719939" cy="1719939"/>
          </a:xfrm>
          <a:prstGeom prst="rect">
            <a:avLst/>
          </a:prstGeom>
        </p:spPr>
      </p:pic>
      <p:sp>
        <p:nvSpPr>
          <p:cNvPr id="6" name="Rectangle 5"/>
          <p:cNvSpPr/>
          <p:nvPr/>
        </p:nvSpPr>
        <p:spPr>
          <a:xfrm>
            <a:off x="2326451" y="111668"/>
            <a:ext cx="2946640" cy="646331"/>
          </a:xfrm>
          <a:prstGeom prst="rect">
            <a:avLst/>
          </a:prstGeom>
        </p:spPr>
        <p:txBody>
          <a:bodyPr wrap="none">
            <a:spAutoFit/>
          </a:bodyPr>
          <a:lstStyle/>
          <a:p>
            <a:r>
              <a:rPr lang="en-US" sz="3600" b="1" dirty="0">
                <a:solidFill>
                  <a:srgbClr val="002060"/>
                </a:solidFill>
                <a:latin typeface="Times New Roman" panose="02020603050405020304" pitchFamily="18" charset="0"/>
                <a:cs typeface="Times New Roman" panose="02020603050405020304" pitchFamily="18" charset="0"/>
              </a:rPr>
              <a:t>Trường </a:t>
            </a:r>
            <a:r>
              <a:rPr lang="en-US" sz="3600" b="1" dirty="0" err="1">
                <a:solidFill>
                  <a:srgbClr val="002060"/>
                </a:solidFill>
                <a:latin typeface="Times New Roman" panose="02020603050405020304" pitchFamily="18" charset="0"/>
                <a:cs typeface="Times New Roman" panose="02020603050405020304" pitchFamily="18" charset="0"/>
              </a:rPr>
              <a:t>hợp</a:t>
            </a:r>
            <a:r>
              <a:rPr lang="en-US" sz="3600" b="1" dirty="0">
                <a:solidFill>
                  <a:srgbClr val="002060"/>
                </a:solidFill>
                <a:latin typeface="Times New Roman" panose="02020603050405020304" pitchFamily="18" charset="0"/>
                <a:cs typeface="Times New Roman" panose="02020603050405020304" pitchFamily="18" charset="0"/>
              </a:rPr>
              <a:t> 2</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3868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9BA8CD-4011-E6D9-B33F-8313B86E6525}"/>
              </a:ext>
            </a:extLst>
          </p:cNvPr>
          <p:cNvSpPr txBox="1"/>
          <p:nvPr/>
        </p:nvSpPr>
        <p:spPr>
          <a:xfrm>
            <a:off x="1035170" y="71916"/>
            <a:ext cx="6130183" cy="2869163"/>
          </a:xfrm>
          <a:prstGeom prst="cloudCallout">
            <a:avLst>
              <a:gd name="adj1" fmla="val -23247"/>
              <a:gd name="adj2" fmla="val 72018"/>
            </a:avLst>
          </a:prstGeom>
          <a:solidFill>
            <a:srgbClr val="00B0F0">
              <a:alpha val="14000"/>
            </a:srgbClr>
          </a:solidFill>
          <a:ln>
            <a:solidFill>
              <a:schemeClr val="accent4"/>
            </a:solidFill>
          </a:ln>
        </p:spPr>
        <p:txBody>
          <a:bodyPr wrap="square">
            <a:spAutoFit/>
          </a:bodyPr>
          <a:lstStyle/>
          <a:p>
            <a:pPr algn="ctr">
              <a:lnSpc>
                <a:spcPct val="150000"/>
              </a:lnSpc>
            </a:pPr>
            <a:endParaRPr lang="en-US" sz="3200" b="1" dirty="0">
              <a:solidFill>
                <a:schemeClr val="accent4"/>
              </a:solidFill>
              <a:latin typeface="+mj-lt"/>
            </a:endParaRPr>
          </a:p>
        </p:txBody>
      </p:sp>
      <p:pic>
        <p:nvPicPr>
          <p:cNvPr id="3" name="Picture 2" descr="Icon&#10;&#10;Description automatically generated">
            <a:extLst>
              <a:ext uri="{FF2B5EF4-FFF2-40B4-BE49-F238E27FC236}">
                <a16:creationId xmlns:a16="http://schemas.microsoft.com/office/drawing/2014/main" id="{0FF810F1-FCCA-C339-D0A3-5EEF522FA1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858" y="2846503"/>
            <a:ext cx="2296997" cy="2296997"/>
          </a:xfrm>
          <a:prstGeom prst="rect">
            <a:avLst/>
          </a:prstGeom>
        </p:spPr>
      </p:pic>
      <p:sp>
        <p:nvSpPr>
          <p:cNvPr id="5" name="Rectangle 4"/>
          <p:cNvSpPr/>
          <p:nvPr/>
        </p:nvSpPr>
        <p:spPr>
          <a:xfrm>
            <a:off x="2849107" y="383114"/>
            <a:ext cx="3138755" cy="2246769"/>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Em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20826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2530" name="Picture 2" descr="https://i.pinimg.com/originals/08/bc/d6/08bcd69a057cde6ffe79244b27f688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964293" y="-2036211"/>
            <a:ext cx="5215418" cy="91440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F1922D0B-7167-297F-772A-AA92D3047F8D}"/>
              </a:ext>
            </a:extLst>
          </p:cNvPr>
          <p:cNvGraphicFramePr/>
          <p:nvPr>
            <p:extLst>
              <p:ext uri="{D42A27DB-BD31-4B8C-83A1-F6EECF244321}">
                <p14:modId xmlns:p14="http://schemas.microsoft.com/office/powerpoint/2010/main" val="1134471823"/>
              </p:ext>
            </p:extLst>
          </p:nvPr>
        </p:nvGraphicFramePr>
        <p:xfrm>
          <a:off x="0" y="0"/>
          <a:ext cx="9144000" cy="49330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34603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i.pinimg.com/originals/d7/24/ed/d724edf6d8b57a5ec60a8ed33d8d9e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957740" y="-2090049"/>
            <a:ext cx="5235967" cy="91365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89BA8CD-4011-E6D9-B33F-8313B86E6525}"/>
              </a:ext>
            </a:extLst>
          </p:cNvPr>
          <p:cNvSpPr txBox="1"/>
          <p:nvPr/>
        </p:nvSpPr>
        <p:spPr>
          <a:xfrm>
            <a:off x="213312" y="0"/>
            <a:ext cx="8499367" cy="2869163"/>
          </a:xfrm>
          <a:prstGeom prst="cloudCallout">
            <a:avLst>
              <a:gd name="adj1" fmla="val -57383"/>
              <a:gd name="adj2" fmla="val 50175"/>
            </a:avLst>
          </a:prstGeom>
          <a:solidFill>
            <a:srgbClr val="00B0F0">
              <a:alpha val="14000"/>
            </a:srgbClr>
          </a:solidFill>
          <a:ln>
            <a:solidFill>
              <a:schemeClr val="accent4"/>
            </a:solidFill>
          </a:ln>
        </p:spPr>
        <p:txBody>
          <a:bodyPr wrap="square">
            <a:spAutoFit/>
          </a:bodyPr>
          <a:lstStyle/>
          <a:p>
            <a:pPr algn="ctr">
              <a:lnSpc>
                <a:spcPct val="150000"/>
              </a:lnSpc>
            </a:pPr>
            <a:endParaRPr lang="en-US" sz="3200" b="1" dirty="0">
              <a:solidFill>
                <a:schemeClr val="accent4"/>
              </a:solidFill>
              <a:latin typeface="+mj-lt"/>
            </a:endParaRPr>
          </a:p>
        </p:txBody>
      </p:sp>
      <p:pic>
        <p:nvPicPr>
          <p:cNvPr id="9" name="Picture 8" descr="Icon&#10;&#10;Description automatically generated">
            <a:extLst>
              <a:ext uri="{FF2B5EF4-FFF2-40B4-BE49-F238E27FC236}">
                <a16:creationId xmlns:a16="http://schemas.microsoft.com/office/drawing/2014/main" id="{0FF810F1-FCCA-C339-D0A3-5EEF522FA1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12" y="2799214"/>
            <a:ext cx="2296997" cy="2296997"/>
          </a:xfrm>
          <a:prstGeom prst="rect">
            <a:avLst/>
          </a:prstGeom>
        </p:spPr>
      </p:pic>
      <p:sp>
        <p:nvSpPr>
          <p:cNvPr id="10" name="Rectangle 9"/>
          <p:cNvSpPr/>
          <p:nvPr/>
        </p:nvSpPr>
        <p:spPr>
          <a:xfrm>
            <a:off x="1095555" y="383114"/>
            <a:ext cx="7513607" cy="1815882"/>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(2’)</a:t>
            </a:r>
          </a:p>
          <a:p>
            <a:pPr algn="just"/>
            <a:r>
              <a:rPr lang="en-US" sz="2800" dirty="0">
                <a:solidFill>
                  <a:srgbClr val="002060"/>
                </a:solidFill>
                <a:latin typeface="Times New Roman" panose="02020603050405020304" pitchFamily="18" charset="0"/>
                <a:cs typeface="Times New Roman" panose="02020603050405020304" pitchFamily="18" charset="0"/>
              </a:rPr>
              <a:t>H. </a:t>
            </a:r>
            <a:r>
              <a:rPr lang="en-US" sz="2800" dirty="0" err="1">
                <a:solidFill>
                  <a:srgbClr val="002060"/>
                </a:solidFill>
                <a:latin typeface="Times New Roman" panose="02020603050405020304" pitchFamily="18" charset="0"/>
                <a:cs typeface="Times New Roman" panose="02020603050405020304" pitchFamily="18" charset="0"/>
              </a:rPr>
              <a:t>Một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số</a:t>
            </a:r>
            <a:r>
              <a:rPr lang="en-US" sz="2800" dirty="0">
                <a:solidFill>
                  <a:srgbClr val="002060"/>
                </a:solidFill>
                <a:latin typeface="Times New Roman" panose="02020603050405020304" pitchFamily="18" charset="0"/>
                <a:cs typeface="Times New Roman" panose="02020603050405020304" pitchFamily="18" charset="0"/>
              </a:rPr>
              <a:t> VD </a:t>
            </a:r>
            <a:r>
              <a:rPr lang="en-US" sz="2800" dirty="0" err="1">
                <a:solidFill>
                  <a:srgbClr val="002060"/>
                </a:solidFill>
                <a:latin typeface="Times New Roman" panose="02020603050405020304" pitchFamily="18" charset="0"/>
                <a:cs typeface="Times New Roman" panose="02020603050405020304" pitchFamily="18" charset="0"/>
              </a:rPr>
              <a:t>về</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việc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quyền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lợi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nghĩa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vụ</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người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nộp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thuế</a:t>
            </a:r>
            <a:endParaRPr lang="en-US" sz="2800" dirty="0">
              <a:solidFill>
                <a:srgbClr val="002060"/>
              </a:solidFill>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968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a:extLst>
            <a:ext uri="{FF2B5EF4-FFF2-40B4-BE49-F238E27FC236}">
              <a16:creationId xmlns:a16="http://schemas.microsoft.com/office/drawing/2014/main" id="{5AD6D5D0-53D5-633B-1B59-31C2AC3BD309}"/>
            </a:ext>
          </a:extLst>
        </p:cNvPr>
        <p:cNvGrpSpPr/>
        <p:nvPr/>
      </p:nvGrpSpPr>
      <p:grpSpPr>
        <a:xfrm>
          <a:off x="0" y="0"/>
          <a:ext cx="0" cy="0"/>
          <a:chOff x="0" y="0"/>
          <a:chExt cx="0" cy="0"/>
        </a:xfrm>
      </p:grpSpPr>
      <p:pic>
        <p:nvPicPr>
          <p:cNvPr id="25604" name="Picture 4" descr="https://i.pinimg.com/originals/74/34/39/743439e7895bdfabb134d676f0d160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945789" y="-2026604"/>
            <a:ext cx="5224314" cy="91158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ector Cartoon Happy Businesswoman Paid Tax Stock Vector - Illustration of  hold, mail: 159869545">
            <a:extLst>
              <a:ext uri="{FF2B5EF4-FFF2-40B4-BE49-F238E27FC236}">
                <a16:creationId xmlns:a16="http://schemas.microsoft.com/office/drawing/2014/main" id="{5312CC56-99D0-2AD4-4F1F-CD2DB634C2FC}"/>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1000">
                        <a14:foregroundMark x1="57000" y1="50125" x2="71000" y2="47250"/>
                        <a14:foregroundMark x1="37750" y1="29875" x2="38625" y2="31000"/>
                        <a14:foregroundMark x1="41500" y1="29375" x2="41500" y2="31000"/>
                        <a14:foregroundMark x1="45750" y1="30875" x2="43750" y2="33000"/>
                        <a14:foregroundMark x1="62500" y1="78250" x2="65000" y2="78125"/>
                        <a14:foregroundMark x1="23375" y1="78125" x2="26000" y2="78125"/>
                        <a14:foregroundMark x1="91000" y1="35750" x2="90375" y2="37375"/>
                      </a14:backgroundRemoval>
                    </a14:imgEffect>
                    <a14:imgEffect>
                      <a14:saturation sat="400000"/>
                    </a14:imgEffect>
                  </a14:imgLayer>
                </a14:imgProps>
              </a:ext>
              <a:ext uri="{28A0092B-C50C-407E-A947-70E740481C1C}">
                <a14:useLocalDpi xmlns:a14="http://schemas.microsoft.com/office/drawing/2010/main" val="0"/>
              </a:ext>
            </a:extLst>
          </a:blip>
          <a:srcRect l="8659" t="17354" r="12469" b="16050"/>
          <a:stretch/>
        </p:blipFill>
        <p:spPr bwMode="auto">
          <a:xfrm>
            <a:off x="2714171" y="1318060"/>
            <a:ext cx="2873830" cy="24265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82397E8-B78F-555A-1350-0BA671711FCF}"/>
              </a:ext>
            </a:extLst>
          </p:cNvPr>
          <p:cNvSpPr txBox="1"/>
          <p:nvPr/>
        </p:nvSpPr>
        <p:spPr>
          <a:xfrm>
            <a:off x="120756" y="630819"/>
            <a:ext cx="2645488" cy="3985706"/>
          </a:xfrm>
          <a:prstGeom prst="rect">
            <a:avLst/>
          </a:prstGeom>
          <a:noFill/>
        </p:spPr>
        <p:txBody>
          <a:bodyPr wrap="square">
            <a:spAutoFit/>
          </a:bodyPr>
          <a:lstStyle/>
          <a:p>
            <a:pPr marL="285750" indent="-285750" algn="just">
              <a:buFont typeface="Arial" panose="020B0604020202020204" pitchFamily="34" charset="0"/>
              <a:buChar char="•"/>
            </a:pPr>
            <a:r>
              <a:rPr lang="en-US" sz="2300" dirty="0">
                <a:solidFill>
                  <a:srgbClr val="002060"/>
                </a:solidFill>
                <a:latin typeface="Times New Roman" panose="02020603050405020304" pitchFamily="18" charset="0"/>
                <a:cs typeface="Times New Roman" panose="02020603050405020304" pitchFamily="18" charset="0"/>
              </a:rPr>
              <a:t>T</a:t>
            </a:r>
            <a:r>
              <a:rPr lang="vi-VN" sz="2300" dirty="0">
                <a:solidFill>
                  <a:srgbClr val="002060"/>
                </a:solidFill>
                <a:latin typeface="Times New Roman" panose="02020603050405020304" pitchFamily="18" charset="0"/>
                <a:cs typeface="Times New Roman" panose="02020603050405020304" pitchFamily="18" charset="0"/>
              </a:rPr>
              <a:t>huế giá trị gia tăng khi mua hàng </a:t>
            </a:r>
            <a:r>
              <a:rPr lang="vi-VN" sz="2300" dirty="0" err="1">
                <a:solidFill>
                  <a:srgbClr val="002060"/>
                </a:solidFill>
                <a:latin typeface="Times New Roman" panose="02020603050405020304" pitchFamily="18" charset="0"/>
                <a:cs typeface="Times New Roman" panose="02020603050405020304" pitchFamily="18" charset="0"/>
              </a:rPr>
              <a:t>hoá</a:t>
            </a:r>
            <a:r>
              <a:rPr lang="en-US" sz="2300" dirty="0">
                <a:solidFill>
                  <a:srgbClr val="002060"/>
                </a:solidFill>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2300" dirty="0">
                <a:solidFill>
                  <a:srgbClr val="002060"/>
                </a:solidFill>
                <a:latin typeface="Times New Roman" panose="02020603050405020304" pitchFamily="18" charset="0"/>
                <a:cs typeface="Times New Roman" panose="02020603050405020304" pitchFamily="18" charset="0"/>
              </a:rPr>
              <a:t>T</a:t>
            </a:r>
            <a:r>
              <a:rPr lang="vi-VN" sz="2300" dirty="0">
                <a:solidFill>
                  <a:srgbClr val="002060"/>
                </a:solidFill>
                <a:latin typeface="Times New Roman" panose="02020603050405020304" pitchFamily="18" charset="0"/>
                <a:cs typeface="Times New Roman" panose="02020603050405020304" pitchFamily="18" charset="0"/>
              </a:rPr>
              <a:t>huế nhập khẩu khi mua những sản phẩm từ nước ngoài</a:t>
            </a:r>
            <a:r>
              <a:rPr lang="en-US" sz="2300" dirty="0">
                <a:solidFill>
                  <a:srgbClr val="002060"/>
                </a:solidFill>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2300" dirty="0">
                <a:solidFill>
                  <a:srgbClr val="002060"/>
                </a:solidFill>
                <a:latin typeface="Times New Roman" panose="02020603050405020304" pitchFamily="18" charset="0"/>
                <a:cs typeface="Times New Roman" panose="02020603050405020304" pitchFamily="18" charset="0"/>
              </a:rPr>
              <a:t>T</a:t>
            </a:r>
            <a:r>
              <a:rPr lang="vi-VN" sz="2300" dirty="0">
                <a:solidFill>
                  <a:srgbClr val="002060"/>
                </a:solidFill>
                <a:latin typeface="Times New Roman" panose="02020603050405020304" pitchFamily="18" charset="0"/>
                <a:cs typeface="Times New Roman" panose="02020603050405020304" pitchFamily="18" charset="0"/>
              </a:rPr>
              <a:t>huế thu nhập cá nhân cho cơ quan</a:t>
            </a:r>
            <a:r>
              <a:rPr lang="en-US" sz="2300" dirty="0">
                <a:solidFill>
                  <a:srgbClr val="002060"/>
                </a:solidFill>
                <a:latin typeface="Times New Roman" panose="02020603050405020304" pitchFamily="18" charset="0"/>
                <a:cs typeface="Times New Roman" panose="02020603050405020304" pitchFamily="18" charset="0"/>
              </a:rPr>
              <a:t> </a:t>
            </a:r>
            <a:r>
              <a:rPr lang="vi-VN" sz="2300" dirty="0">
                <a:solidFill>
                  <a:srgbClr val="002060"/>
                </a:solidFill>
                <a:latin typeface="Times New Roman" panose="02020603050405020304" pitchFamily="18" charset="0"/>
                <a:cs typeface="Times New Roman" panose="02020603050405020304" pitchFamily="18" charset="0"/>
              </a:rPr>
              <a:t>thuế khi có thu nhập lớn.</a:t>
            </a:r>
            <a:endParaRPr lang="en-US" sz="2300" dirty="0">
              <a:solidFill>
                <a:srgbClr val="002060"/>
              </a:solidFill>
              <a:latin typeface="Times New Roman" panose="02020603050405020304" pitchFamily="18" charset="0"/>
              <a:cs typeface="Times New Roman" panose="02020603050405020304" pitchFamily="18" charset="0"/>
            </a:endParaRPr>
          </a:p>
        </p:txBody>
      </p:sp>
      <p:sp>
        <p:nvSpPr>
          <p:cNvPr id="5" name="TextBox 77">
            <a:extLst>
              <a:ext uri="{FF2B5EF4-FFF2-40B4-BE49-F238E27FC236}">
                <a16:creationId xmlns:a16="http://schemas.microsoft.com/office/drawing/2014/main" id="{FC407C0A-D512-10A0-7D88-06D04DE17D2B}"/>
              </a:ext>
            </a:extLst>
          </p:cNvPr>
          <p:cNvSpPr txBox="1"/>
          <p:nvPr/>
        </p:nvSpPr>
        <p:spPr>
          <a:xfrm>
            <a:off x="120757" y="44170"/>
            <a:ext cx="3362255" cy="461665"/>
          </a:xfrm>
          <a:prstGeom prst="rect">
            <a:avLst/>
          </a:prstGeom>
          <a:noFill/>
          <a:ln w="19050">
            <a:solidFill>
              <a:schemeClr val="accent4"/>
            </a:solid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400" dirty="0">
                <a:solidFill>
                  <a:srgbClr val="002060"/>
                </a:solidFill>
                <a:latin typeface="Times New Roman" panose="02020603050405020304" pitchFamily="18" charset="0"/>
                <a:cs typeface="Times New Roman" panose="02020603050405020304" pitchFamily="18" charset="0"/>
              </a:rPr>
              <a:t>VD </a:t>
            </a:r>
            <a:r>
              <a:rPr lang="en-US" sz="2400" dirty="0" err="1">
                <a:solidFill>
                  <a:srgbClr val="002060"/>
                </a:solidFill>
                <a:latin typeface="Times New Roman" panose="02020603050405020304" pitchFamily="18" charset="0"/>
                <a:cs typeface="Times New Roman" panose="02020603050405020304" pitchFamily="18" charset="0"/>
              </a:rPr>
              <a:t>Nghĩa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vụ</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nộp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thuế</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6" name="TextBox 77">
            <a:extLst>
              <a:ext uri="{FF2B5EF4-FFF2-40B4-BE49-F238E27FC236}">
                <a16:creationId xmlns:a16="http://schemas.microsoft.com/office/drawing/2014/main" id="{A05E9B03-6A9A-7FA1-BE96-139FB2883B76}"/>
              </a:ext>
            </a:extLst>
          </p:cNvPr>
          <p:cNvSpPr txBox="1"/>
          <p:nvPr/>
        </p:nvSpPr>
        <p:spPr>
          <a:xfrm>
            <a:off x="5588001" y="44169"/>
            <a:ext cx="3362255" cy="461665"/>
          </a:xfrm>
          <a:prstGeom prst="rect">
            <a:avLst/>
          </a:prstGeom>
          <a:noFill/>
          <a:ln w="19050">
            <a:solidFill>
              <a:srgbClr val="002060"/>
            </a:solid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400" dirty="0">
                <a:solidFill>
                  <a:srgbClr val="002060"/>
                </a:solidFill>
                <a:latin typeface="Times New Roman" panose="02020603050405020304" pitchFamily="18" charset="0"/>
                <a:cs typeface="Times New Roman" panose="02020603050405020304" pitchFamily="18" charset="0"/>
              </a:rPr>
              <a:t>VD </a:t>
            </a:r>
            <a:r>
              <a:rPr lang="en-US" sz="2400" dirty="0" err="1">
                <a:solidFill>
                  <a:srgbClr val="002060"/>
                </a:solidFill>
                <a:latin typeface="Times New Roman" panose="02020603050405020304" pitchFamily="18" charset="0"/>
                <a:cs typeface="Times New Roman" panose="02020603050405020304" pitchFamily="18" charset="0"/>
              </a:rPr>
              <a:t>Quyền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lợi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nộp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thuế</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7FF2D2F-97D2-2354-E3CA-E4A37A8BFDA2}"/>
              </a:ext>
            </a:extLst>
          </p:cNvPr>
          <p:cNvSpPr txBox="1"/>
          <p:nvPr/>
        </p:nvSpPr>
        <p:spPr>
          <a:xfrm>
            <a:off x="5260369" y="630819"/>
            <a:ext cx="3855523" cy="3985706"/>
          </a:xfrm>
          <a:prstGeom prst="rect">
            <a:avLst/>
          </a:prstGeom>
          <a:noFill/>
        </p:spPr>
        <p:txBody>
          <a:bodyPr wrap="square">
            <a:spAutoFit/>
          </a:bodyPr>
          <a:lstStyle/>
          <a:p>
            <a:pPr marL="285750" indent="-285750" algn="just">
              <a:buFont typeface="Arial" panose="020B0604020202020204" pitchFamily="34" charset="0"/>
              <a:buChar char="•"/>
            </a:pPr>
            <a:r>
              <a:rPr lang="vi-VN" sz="2300" dirty="0">
                <a:solidFill>
                  <a:srgbClr val="002060"/>
                </a:solidFill>
                <a:effectLst/>
                <a:latin typeface="+mj-lt"/>
              </a:rPr>
              <a:t>Sử dụng những công trình công cộng như: đường, công viên,...</a:t>
            </a:r>
            <a:endParaRPr lang="en-US" sz="2300" dirty="0">
              <a:solidFill>
                <a:srgbClr val="002060"/>
              </a:solidFill>
              <a:effectLst/>
              <a:latin typeface="+mj-lt"/>
            </a:endParaRPr>
          </a:p>
          <a:p>
            <a:pPr marL="285750" indent="-285750" algn="just">
              <a:buFont typeface="Arial" panose="020B0604020202020204" pitchFamily="34" charset="0"/>
              <a:buChar char="•"/>
            </a:pPr>
            <a:r>
              <a:rPr lang="en-US" sz="2300" dirty="0">
                <a:solidFill>
                  <a:srgbClr val="002060"/>
                </a:solidFill>
                <a:effectLst/>
                <a:latin typeface="+mj-lt"/>
              </a:rPr>
              <a:t>Đ</a:t>
            </a:r>
            <a:r>
              <a:rPr lang="vi-VN" sz="2300" dirty="0" err="1">
                <a:solidFill>
                  <a:srgbClr val="002060"/>
                </a:solidFill>
                <a:effectLst/>
                <a:latin typeface="+mj-lt"/>
              </a:rPr>
              <a:t>ược</a:t>
            </a:r>
            <a:r>
              <a:rPr lang="vi-VN" sz="2300" dirty="0">
                <a:solidFill>
                  <a:srgbClr val="002060"/>
                </a:solidFill>
                <a:effectLst/>
                <a:latin typeface="+mj-lt"/>
              </a:rPr>
              <a:t> sử dụng hệ thống nước sạch do Nhà nước xây dựng</a:t>
            </a:r>
            <a:r>
              <a:rPr lang="en-US" sz="2300" dirty="0">
                <a:solidFill>
                  <a:srgbClr val="002060"/>
                </a:solidFill>
                <a:effectLst/>
                <a:latin typeface="+mj-lt"/>
              </a:rPr>
              <a:t>.</a:t>
            </a:r>
          </a:p>
          <a:p>
            <a:pPr marL="285750" indent="-285750" algn="just">
              <a:buFont typeface="Arial" panose="020B0604020202020204" pitchFamily="34" charset="0"/>
              <a:buChar char="•"/>
            </a:pPr>
            <a:r>
              <a:rPr lang="en-US" sz="2300" dirty="0">
                <a:solidFill>
                  <a:srgbClr val="002060"/>
                </a:solidFill>
                <a:effectLst/>
                <a:latin typeface="+mj-lt"/>
              </a:rPr>
              <a:t>Đ</a:t>
            </a:r>
            <a:r>
              <a:rPr lang="vi-VN" sz="2300" dirty="0" err="1">
                <a:solidFill>
                  <a:srgbClr val="002060"/>
                </a:solidFill>
                <a:effectLst/>
                <a:latin typeface="+mj-lt"/>
              </a:rPr>
              <a:t>ược</a:t>
            </a:r>
            <a:r>
              <a:rPr lang="vi-VN" sz="2300" dirty="0">
                <a:solidFill>
                  <a:srgbClr val="002060"/>
                </a:solidFill>
                <a:effectLst/>
                <a:latin typeface="+mj-lt"/>
              </a:rPr>
              <a:t> sử dụng mạng lưới hệ thống điện</a:t>
            </a:r>
            <a:r>
              <a:rPr lang="en-US" sz="2300" dirty="0">
                <a:solidFill>
                  <a:srgbClr val="002060"/>
                </a:solidFill>
                <a:effectLst/>
                <a:latin typeface="+mj-lt"/>
              </a:rPr>
              <a:t>.</a:t>
            </a:r>
          </a:p>
          <a:p>
            <a:pPr marL="285750" indent="-285750" algn="just">
              <a:buFont typeface="Arial" panose="020B0604020202020204" pitchFamily="34" charset="0"/>
              <a:buChar char="•"/>
            </a:pPr>
            <a:r>
              <a:rPr lang="en-US" sz="2300" dirty="0">
                <a:solidFill>
                  <a:srgbClr val="002060"/>
                </a:solidFill>
                <a:effectLst/>
                <a:latin typeface="+mj-lt"/>
              </a:rPr>
              <a:t>Đ</a:t>
            </a:r>
            <a:r>
              <a:rPr lang="vi-VN" sz="2300" dirty="0" err="1">
                <a:solidFill>
                  <a:srgbClr val="002060"/>
                </a:solidFill>
                <a:effectLst/>
                <a:latin typeface="+mj-lt"/>
              </a:rPr>
              <a:t>ược</a:t>
            </a:r>
            <a:r>
              <a:rPr lang="vi-VN" sz="2300" dirty="0">
                <a:solidFill>
                  <a:srgbClr val="002060"/>
                </a:solidFill>
                <a:effectLst/>
                <a:latin typeface="+mj-lt"/>
              </a:rPr>
              <a:t> hỗ trợ những vấn đề xã hội như hộ nghèo, khó khăn do thiên tai, bệnh tật,…</a:t>
            </a:r>
            <a:endParaRPr lang="en-US" sz="2300" dirty="0">
              <a:solidFill>
                <a:srgbClr val="002060"/>
              </a:solidFill>
              <a:latin typeface="+mj-lt"/>
            </a:endParaRPr>
          </a:p>
        </p:txBody>
      </p:sp>
    </p:spTree>
    <p:extLst>
      <p:ext uri="{BB962C8B-B14F-4D97-AF65-F5344CB8AC3E}">
        <p14:creationId xmlns:p14="http://schemas.microsoft.com/office/powerpoint/2010/main" val="3063323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p:cNvGrpSpPr/>
        <p:nvPr/>
      </p:nvGrpSpPr>
      <p:grpSpPr>
        <a:xfrm>
          <a:off x="0" y="0"/>
          <a:ext cx="0" cy="0"/>
          <a:chOff x="0" y="0"/>
          <a:chExt cx="0" cy="0"/>
        </a:xfrm>
      </p:grpSpPr>
      <p:grpSp>
        <p:nvGrpSpPr>
          <p:cNvPr id="6" name="Google Shape;750;p37">
            <a:extLst>
              <a:ext uri="{FF2B5EF4-FFF2-40B4-BE49-F238E27FC236}">
                <a16:creationId xmlns:a16="http://schemas.microsoft.com/office/drawing/2014/main" id="{5105B2A6-FEFF-FEFD-B0FF-D9B49FF477C3}"/>
              </a:ext>
            </a:extLst>
          </p:cNvPr>
          <p:cNvGrpSpPr/>
          <p:nvPr/>
        </p:nvGrpSpPr>
        <p:grpSpPr>
          <a:xfrm rot="9247823">
            <a:off x="8215156" y="480753"/>
            <a:ext cx="1043701" cy="672613"/>
            <a:chOff x="4326150" y="1139100"/>
            <a:chExt cx="1903050" cy="2133850"/>
          </a:xfrm>
        </p:grpSpPr>
        <p:sp>
          <p:nvSpPr>
            <p:cNvPr id="7" name="Google Shape;751;p37">
              <a:extLst>
                <a:ext uri="{FF2B5EF4-FFF2-40B4-BE49-F238E27FC236}">
                  <a16:creationId xmlns:a16="http://schemas.microsoft.com/office/drawing/2014/main" id="{087AC53F-78DF-8EE5-8E29-1CE928030E91}"/>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52;p37">
              <a:extLst>
                <a:ext uri="{FF2B5EF4-FFF2-40B4-BE49-F238E27FC236}">
                  <a16:creationId xmlns:a16="http://schemas.microsoft.com/office/drawing/2014/main" id="{EADFF25C-9B58-3C38-CAFB-CEF1699B46FE}"/>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53;p37">
              <a:extLst>
                <a:ext uri="{FF2B5EF4-FFF2-40B4-BE49-F238E27FC236}">
                  <a16:creationId xmlns:a16="http://schemas.microsoft.com/office/drawing/2014/main" id="{D612819A-0379-67B9-D28E-8FFC0E040A70}"/>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54;p37">
              <a:extLst>
                <a:ext uri="{FF2B5EF4-FFF2-40B4-BE49-F238E27FC236}">
                  <a16:creationId xmlns:a16="http://schemas.microsoft.com/office/drawing/2014/main" id="{DC8419BF-1ABA-897D-C176-EB732DE972B4}"/>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55;p37">
              <a:extLst>
                <a:ext uri="{FF2B5EF4-FFF2-40B4-BE49-F238E27FC236}">
                  <a16:creationId xmlns:a16="http://schemas.microsoft.com/office/drawing/2014/main" id="{047AC14D-9137-7A1C-9DD8-5DC8548E4B43}"/>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56;p37">
              <a:extLst>
                <a:ext uri="{FF2B5EF4-FFF2-40B4-BE49-F238E27FC236}">
                  <a16:creationId xmlns:a16="http://schemas.microsoft.com/office/drawing/2014/main" id="{2198BBA2-A813-99BF-863D-F9937CDD9625}"/>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57;p37">
              <a:extLst>
                <a:ext uri="{FF2B5EF4-FFF2-40B4-BE49-F238E27FC236}">
                  <a16:creationId xmlns:a16="http://schemas.microsoft.com/office/drawing/2014/main" id="{D32A4934-1E29-8830-8B0F-9FD2EDB492C3}"/>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58;p37">
              <a:extLst>
                <a:ext uri="{FF2B5EF4-FFF2-40B4-BE49-F238E27FC236}">
                  <a16:creationId xmlns:a16="http://schemas.microsoft.com/office/drawing/2014/main" id="{8F35CB01-A775-D876-2952-89D4C2CA2067}"/>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59;p37">
              <a:extLst>
                <a:ext uri="{FF2B5EF4-FFF2-40B4-BE49-F238E27FC236}">
                  <a16:creationId xmlns:a16="http://schemas.microsoft.com/office/drawing/2014/main" id="{0F9E2A69-D7C3-A1AA-0FCE-0015DF5636F6}"/>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0;p37">
              <a:extLst>
                <a:ext uri="{FF2B5EF4-FFF2-40B4-BE49-F238E27FC236}">
                  <a16:creationId xmlns:a16="http://schemas.microsoft.com/office/drawing/2014/main" id="{5796B27D-8EDA-8C25-F605-CA5FA27CC68F}"/>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1;p37">
              <a:extLst>
                <a:ext uri="{FF2B5EF4-FFF2-40B4-BE49-F238E27FC236}">
                  <a16:creationId xmlns:a16="http://schemas.microsoft.com/office/drawing/2014/main" id="{061C2B34-BE27-B999-81E2-EF518D9C11F7}"/>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2;p37">
              <a:extLst>
                <a:ext uri="{FF2B5EF4-FFF2-40B4-BE49-F238E27FC236}">
                  <a16:creationId xmlns:a16="http://schemas.microsoft.com/office/drawing/2014/main" id="{5FC3112B-5E42-CAB2-7D07-B860D2F05BFA}"/>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3;p37">
              <a:extLst>
                <a:ext uri="{FF2B5EF4-FFF2-40B4-BE49-F238E27FC236}">
                  <a16:creationId xmlns:a16="http://schemas.microsoft.com/office/drawing/2014/main" id="{D1E82CAE-3AFA-BDB2-56FE-EF82C65F47E5}"/>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64;p37">
              <a:extLst>
                <a:ext uri="{FF2B5EF4-FFF2-40B4-BE49-F238E27FC236}">
                  <a16:creationId xmlns:a16="http://schemas.microsoft.com/office/drawing/2014/main" id="{FA5CE27E-F494-E5A3-3D06-1448C4625834}"/>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5;p37">
              <a:extLst>
                <a:ext uri="{FF2B5EF4-FFF2-40B4-BE49-F238E27FC236}">
                  <a16:creationId xmlns:a16="http://schemas.microsoft.com/office/drawing/2014/main" id="{8A80FFAC-E27B-28AB-9B92-781ADFBD06FA}"/>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66;p37">
              <a:extLst>
                <a:ext uri="{FF2B5EF4-FFF2-40B4-BE49-F238E27FC236}">
                  <a16:creationId xmlns:a16="http://schemas.microsoft.com/office/drawing/2014/main" id="{7866AEB0-9256-0391-838A-168BB66C0DB3}"/>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67;p37">
              <a:extLst>
                <a:ext uri="{FF2B5EF4-FFF2-40B4-BE49-F238E27FC236}">
                  <a16:creationId xmlns:a16="http://schemas.microsoft.com/office/drawing/2014/main" id="{A810FAA8-728B-5F14-771E-532295B6AF1C}"/>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8;p37">
              <a:extLst>
                <a:ext uri="{FF2B5EF4-FFF2-40B4-BE49-F238E27FC236}">
                  <a16:creationId xmlns:a16="http://schemas.microsoft.com/office/drawing/2014/main" id="{FC982A21-E6A3-2C20-E47B-7B79BA9768D1}"/>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769;p37">
            <a:extLst>
              <a:ext uri="{FF2B5EF4-FFF2-40B4-BE49-F238E27FC236}">
                <a16:creationId xmlns:a16="http://schemas.microsoft.com/office/drawing/2014/main" id="{63372DCA-C481-95F4-45D8-AEEE140B1F96}"/>
              </a:ext>
            </a:extLst>
          </p:cNvPr>
          <p:cNvGrpSpPr/>
          <p:nvPr/>
        </p:nvGrpSpPr>
        <p:grpSpPr>
          <a:xfrm rot="4820603">
            <a:off x="232227" y="-159583"/>
            <a:ext cx="938619" cy="1088256"/>
            <a:chOff x="238125" y="3155250"/>
            <a:chExt cx="1567526" cy="1785017"/>
          </a:xfrm>
        </p:grpSpPr>
        <p:sp>
          <p:nvSpPr>
            <p:cNvPr id="26" name="Google Shape;770;p37">
              <a:extLst>
                <a:ext uri="{FF2B5EF4-FFF2-40B4-BE49-F238E27FC236}">
                  <a16:creationId xmlns:a16="http://schemas.microsoft.com/office/drawing/2014/main" id="{0CCE2C6A-215C-DD7A-F004-56FEDD313D6B}"/>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1;p37">
              <a:extLst>
                <a:ext uri="{FF2B5EF4-FFF2-40B4-BE49-F238E27FC236}">
                  <a16:creationId xmlns:a16="http://schemas.microsoft.com/office/drawing/2014/main" id="{E3B02530-22B8-E099-56FE-F8B3920A4B4E}"/>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72;p37">
            <a:extLst>
              <a:ext uri="{FF2B5EF4-FFF2-40B4-BE49-F238E27FC236}">
                <a16:creationId xmlns:a16="http://schemas.microsoft.com/office/drawing/2014/main" id="{034D10BC-3752-2725-37D6-508D3BF586DD}"/>
              </a:ext>
            </a:extLst>
          </p:cNvPr>
          <p:cNvGrpSpPr/>
          <p:nvPr/>
        </p:nvGrpSpPr>
        <p:grpSpPr>
          <a:xfrm rot="10447753" flipH="1">
            <a:off x="38520" y="9029"/>
            <a:ext cx="566873" cy="1161546"/>
            <a:chOff x="4588600" y="388175"/>
            <a:chExt cx="2739150" cy="4888225"/>
          </a:xfrm>
        </p:grpSpPr>
        <p:sp>
          <p:nvSpPr>
            <p:cNvPr id="29" name="Google Shape;773;p37">
              <a:extLst>
                <a:ext uri="{FF2B5EF4-FFF2-40B4-BE49-F238E27FC236}">
                  <a16:creationId xmlns:a16="http://schemas.microsoft.com/office/drawing/2014/main" id="{156A0AC1-4428-CE59-27D9-ABF3E767AED7}"/>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4;p37">
              <a:extLst>
                <a:ext uri="{FF2B5EF4-FFF2-40B4-BE49-F238E27FC236}">
                  <a16:creationId xmlns:a16="http://schemas.microsoft.com/office/drawing/2014/main" id="{2C34DD85-9004-4CC3-6B57-0955BF8E6C46}"/>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794;p37">
            <a:extLst>
              <a:ext uri="{FF2B5EF4-FFF2-40B4-BE49-F238E27FC236}">
                <a16:creationId xmlns:a16="http://schemas.microsoft.com/office/drawing/2014/main" id="{456BE0C2-9C1D-066C-054B-AEDB30849805}"/>
              </a:ext>
            </a:extLst>
          </p:cNvPr>
          <p:cNvGrpSpPr/>
          <p:nvPr/>
        </p:nvGrpSpPr>
        <p:grpSpPr>
          <a:xfrm rot="-6879424">
            <a:off x="7674055" y="4178568"/>
            <a:ext cx="1147503" cy="1306717"/>
            <a:chOff x="238125" y="3155250"/>
            <a:chExt cx="1567526" cy="1785017"/>
          </a:xfrm>
        </p:grpSpPr>
        <p:sp>
          <p:nvSpPr>
            <p:cNvPr id="2048" name="Google Shape;795;p37">
              <a:extLst>
                <a:ext uri="{FF2B5EF4-FFF2-40B4-BE49-F238E27FC236}">
                  <a16:creationId xmlns:a16="http://schemas.microsoft.com/office/drawing/2014/main" id="{B925DDA2-1655-CC52-6C20-3E3A0EEA4DA6}"/>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796;p37">
              <a:extLst>
                <a:ext uri="{FF2B5EF4-FFF2-40B4-BE49-F238E27FC236}">
                  <a16:creationId xmlns:a16="http://schemas.microsoft.com/office/drawing/2014/main" id="{75113A09-62D5-245F-B675-1DA892E6D975}"/>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1" name="Google Shape;797;p37">
            <a:extLst>
              <a:ext uri="{FF2B5EF4-FFF2-40B4-BE49-F238E27FC236}">
                <a16:creationId xmlns:a16="http://schemas.microsoft.com/office/drawing/2014/main" id="{9F71632C-66F2-C29C-7510-B33720D449D6}"/>
              </a:ext>
            </a:extLst>
          </p:cNvPr>
          <p:cNvGrpSpPr/>
          <p:nvPr/>
        </p:nvGrpSpPr>
        <p:grpSpPr>
          <a:xfrm rot="-1251654" flipH="1">
            <a:off x="8587950" y="4089824"/>
            <a:ext cx="445237" cy="1161985"/>
            <a:chOff x="4588600" y="388175"/>
            <a:chExt cx="2739150" cy="4888225"/>
          </a:xfrm>
        </p:grpSpPr>
        <p:sp>
          <p:nvSpPr>
            <p:cNvPr id="2052" name="Google Shape;798;p37">
              <a:extLst>
                <a:ext uri="{FF2B5EF4-FFF2-40B4-BE49-F238E27FC236}">
                  <a16:creationId xmlns:a16="http://schemas.microsoft.com/office/drawing/2014/main" id="{05CA39EF-6BA4-553D-7911-2DE06A817A4C}"/>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799;p37">
              <a:extLst>
                <a:ext uri="{FF2B5EF4-FFF2-40B4-BE49-F238E27FC236}">
                  <a16:creationId xmlns:a16="http://schemas.microsoft.com/office/drawing/2014/main" id="{06E2A23F-25CB-9B9D-150B-D9C36F72553C}"/>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4" name="Google Shape;800;p37">
            <a:extLst>
              <a:ext uri="{FF2B5EF4-FFF2-40B4-BE49-F238E27FC236}">
                <a16:creationId xmlns:a16="http://schemas.microsoft.com/office/drawing/2014/main" id="{B6786365-DF07-0962-A0F2-23462FCC85AF}"/>
              </a:ext>
            </a:extLst>
          </p:cNvPr>
          <p:cNvGrpSpPr/>
          <p:nvPr/>
        </p:nvGrpSpPr>
        <p:grpSpPr>
          <a:xfrm rot="-7717046" flipH="1">
            <a:off x="8505480" y="-62214"/>
            <a:ext cx="437194" cy="1076410"/>
            <a:chOff x="4588600" y="388175"/>
            <a:chExt cx="2739150" cy="4888225"/>
          </a:xfrm>
        </p:grpSpPr>
        <p:sp>
          <p:nvSpPr>
            <p:cNvPr id="2055" name="Google Shape;801;p37">
              <a:extLst>
                <a:ext uri="{FF2B5EF4-FFF2-40B4-BE49-F238E27FC236}">
                  <a16:creationId xmlns:a16="http://schemas.microsoft.com/office/drawing/2014/main" id="{77EE5BBF-10C0-E155-5772-40450C1E87C8}"/>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802;p37">
              <a:extLst>
                <a:ext uri="{FF2B5EF4-FFF2-40B4-BE49-F238E27FC236}">
                  <a16:creationId xmlns:a16="http://schemas.microsoft.com/office/drawing/2014/main" id="{ED40D089-AC18-421B-83C7-771E7C0EDFDC}"/>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7" name="Google Shape;803;p37">
            <a:extLst>
              <a:ext uri="{FF2B5EF4-FFF2-40B4-BE49-F238E27FC236}">
                <a16:creationId xmlns:a16="http://schemas.microsoft.com/office/drawing/2014/main" id="{25ABBE03-7440-7F55-040B-532958A7337C}"/>
              </a:ext>
            </a:extLst>
          </p:cNvPr>
          <p:cNvGrpSpPr/>
          <p:nvPr/>
        </p:nvGrpSpPr>
        <p:grpSpPr>
          <a:xfrm rot="3346089" flipH="1">
            <a:off x="409034" y="3823660"/>
            <a:ext cx="752015" cy="1225724"/>
            <a:chOff x="4588600" y="388175"/>
            <a:chExt cx="2739150" cy="4888225"/>
          </a:xfrm>
        </p:grpSpPr>
        <p:sp>
          <p:nvSpPr>
            <p:cNvPr id="2058" name="Google Shape;804;p37">
              <a:extLst>
                <a:ext uri="{FF2B5EF4-FFF2-40B4-BE49-F238E27FC236}">
                  <a16:creationId xmlns:a16="http://schemas.microsoft.com/office/drawing/2014/main" id="{D078C202-B2C2-AF97-821C-AF82AC651CA8}"/>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805;p37">
              <a:extLst>
                <a:ext uri="{FF2B5EF4-FFF2-40B4-BE49-F238E27FC236}">
                  <a16:creationId xmlns:a16="http://schemas.microsoft.com/office/drawing/2014/main" id="{E2C7D4C2-E325-56D3-3EC1-B277985830DB}"/>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0" name="Google Shape;806;p37">
            <a:extLst>
              <a:ext uri="{FF2B5EF4-FFF2-40B4-BE49-F238E27FC236}">
                <a16:creationId xmlns:a16="http://schemas.microsoft.com/office/drawing/2014/main" id="{4D14759E-328A-9CC0-5260-0B4CD0BEA7DA}"/>
              </a:ext>
            </a:extLst>
          </p:cNvPr>
          <p:cNvGrpSpPr/>
          <p:nvPr/>
        </p:nvGrpSpPr>
        <p:grpSpPr>
          <a:xfrm rot="310530">
            <a:off x="241168" y="4322579"/>
            <a:ext cx="871853" cy="866690"/>
            <a:chOff x="238125" y="3155250"/>
            <a:chExt cx="1567526" cy="1785017"/>
          </a:xfrm>
        </p:grpSpPr>
        <p:sp>
          <p:nvSpPr>
            <p:cNvPr id="2061" name="Google Shape;807;p37">
              <a:extLst>
                <a:ext uri="{FF2B5EF4-FFF2-40B4-BE49-F238E27FC236}">
                  <a16:creationId xmlns:a16="http://schemas.microsoft.com/office/drawing/2014/main" id="{E6C66F3A-6D49-61D1-9153-7D58A6829424}"/>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808;p37">
              <a:extLst>
                <a:ext uri="{FF2B5EF4-FFF2-40B4-BE49-F238E27FC236}">
                  <a16:creationId xmlns:a16="http://schemas.microsoft.com/office/drawing/2014/main" id="{A320F115-E740-1A2D-70A9-9F6E9F35D707}"/>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3" name="Google Shape;809;p37">
            <a:extLst>
              <a:ext uri="{FF2B5EF4-FFF2-40B4-BE49-F238E27FC236}">
                <a16:creationId xmlns:a16="http://schemas.microsoft.com/office/drawing/2014/main" id="{70FD49A9-072D-4ABC-EBA4-64FBD206922C}"/>
              </a:ext>
            </a:extLst>
          </p:cNvPr>
          <p:cNvGrpSpPr/>
          <p:nvPr/>
        </p:nvGrpSpPr>
        <p:grpSpPr>
          <a:xfrm rot="-9367448">
            <a:off x="7848190" y="-276849"/>
            <a:ext cx="1022833" cy="973264"/>
            <a:chOff x="238125" y="3155250"/>
            <a:chExt cx="1567526" cy="1785017"/>
          </a:xfrm>
        </p:grpSpPr>
        <p:sp>
          <p:nvSpPr>
            <p:cNvPr id="2064" name="Google Shape;810;p37">
              <a:extLst>
                <a:ext uri="{FF2B5EF4-FFF2-40B4-BE49-F238E27FC236}">
                  <a16:creationId xmlns:a16="http://schemas.microsoft.com/office/drawing/2014/main" id="{9CBBB0C4-1C70-5303-0965-F1580E947889}"/>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5" name="Google Shape;811;p37">
              <a:extLst>
                <a:ext uri="{FF2B5EF4-FFF2-40B4-BE49-F238E27FC236}">
                  <a16:creationId xmlns:a16="http://schemas.microsoft.com/office/drawing/2014/main" id="{40DADE95-2D1B-7FB9-F81D-0F077B2B69C8}"/>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6" name="Google Shape;812;p37">
            <a:extLst>
              <a:ext uri="{FF2B5EF4-FFF2-40B4-BE49-F238E27FC236}">
                <a16:creationId xmlns:a16="http://schemas.microsoft.com/office/drawing/2014/main" id="{4F13D7B1-0C8A-81D3-D670-462BAA851A90}"/>
              </a:ext>
            </a:extLst>
          </p:cNvPr>
          <p:cNvGrpSpPr/>
          <p:nvPr/>
        </p:nvGrpSpPr>
        <p:grpSpPr>
          <a:xfrm rot="19876251">
            <a:off x="-137090" y="3794743"/>
            <a:ext cx="992527" cy="1146609"/>
            <a:chOff x="238125" y="3155250"/>
            <a:chExt cx="1567526" cy="1785017"/>
          </a:xfrm>
        </p:grpSpPr>
        <p:sp>
          <p:nvSpPr>
            <p:cNvPr id="2067" name="Google Shape;813;p37">
              <a:extLst>
                <a:ext uri="{FF2B5EF4-FFF2-40B4-BE49-F238E27FC236}">
                  <a16:creationId xmlns:a16="http://schemas.microsoft.com/office/drawing/2014/main" id="{DA0E1294-2EE2-4332-C465-5FB36E68038C}"/>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814;p37">
              <a:extLst>
                <a:ext uri="{FF2B5EF4-FFF2-40B4-BE49-F238E27FC236}">
                  <a16:creationId xmlns:a16="http://schemas.microsoft.com/office/drawing/2014/main" id="{11AAA682-FF50-231E-4D4F-B42ACD693D38}"/>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76">
            <a:extLst>
              <a:ext uri="{FF2B5EF4-FFF2-40B4-BE49-F238E27FC236}">
                <a16:creationId xmlns:a16="http://schemas.microsoft.com/office/drawing/2014/main" id="{31A1D25A-BB87-2DCF-EB08-0F90D1813071}"/>
              </a:ext>
            </a:extLst>
          </p:cNvPr>
          <p:cNvSpPr txBox="1"/>
          <p:nvPr/>
        </p:nvSpPr>
        <p:spPr>
          <a:xfrm>
            <a:off x="341013" y="668022"/>
            <a:ext cx="8148416"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200" b="1" dirty="0">
                <a:ln w="28575">
                  <a:solidFill>
                    <a:sysClr val="windowText" lastClr="000000"/>
                  </a:solidFill>
                </a:ln>
                <a:solidFill>
                  <a:schemeClr val="tx2"/>
                </a:solidFill>
                <a:latin typeface="Times New Roman" panose="02020603050405020304" pitchFamily="18" charset="0"/>
                <a:cs typeface="Times New Roman" panose="02020603050405020304" pitchFamily="18" charset="0"/>
              </a:rPr>
              <a:t>HOẠT ĐỘNG “THỬ TÀI KINH DOANH”</a:t>
            </a:r>
          </a:p>
        </p:txBody>
      </p:sp>
      <p:pic>
        <p:nvPicPr>
          <p:cNvPr id="2050" name="Picture 2" descr="Free Vector | Flea market concept hand drawn">
            <a:extLst>
              <a:ext uri="{FF2B5EF4-FFF2-40B4-BE49-F238E27FC236}">
                <a16:creationId xmlns:a16="http://schemas.microsoft.com/office/drawing/2014/main" id="{49CBC7C9-20EB-ABDC-EE35-DBC9423A510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732337" y="1777950"/>
            <a:ext cx="5962650" cy="3514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48ABEBAF-DF2F-7C3C-7485-0F7177F6792E}"/>
              </a:ext>
            </a:extLst>
          </p:cNvPr>
          <p:cNvSpPr txBox="1"/>
          <p:nvPr/>
        </p:nvSpPr>
        <p:spPr>
          <a:xfrm>
            <a:off x="421240" y="1402594"/>
            <a:ext cx="7871077" cy="1200329"/>
          </a:xfrm>
          <a:prstGeom prst="rect">
            <a:avLst/>
          </a:prstGeom>
          <a:noFill/>
        </p:spPr>
        <p:txBody>
          <a:bodyPr wrap="square">
            <a:spAutoFit/>
          </a:bodyPr>
          <a:lstStyle/>
          <a:p>
            <a:pPr algn="just"/>
            <a:r>
              <a:rPr lang="en-US" sz="2400" dirty="0" err="1">
                <a:solidFill>
                  <a:srgbClr val="002060"/>
                </a:solidFill>
                <a:latin typeface="Times New Roman" panose="02020603050405020304" pitchFamily="18" charset="0"/>
                <a:cs typeface="Times New Roman" panose="02020603050405020304" pitchFamily="18" charset="0"/>
              </a:rPr>
              <a:t>Giả</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sử</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em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muốn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trở</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thành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một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doanh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nhân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bắt </a:t>
            </a:r>
            <a:r>
              <a:rPr lang="en-US" sz="2400" dirty="0" err="1">
                <a:solidFill>
                  <a:srgbClr val="002060"/>
                </a:solidFill>
                <a:latin typeface="Times New Roman" panose="02020603050405020304" pitchFamily="18" charset="0"/>
                <a:cs typeface="Times New Roman" panose="02020603050405020304" pitchFamily="18" charset="0"/>
              </a:rPr>
              <a:t>đầu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kinh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doanh</a:t>
            </a:r>
            <a:r>
              <a:rPr lang="en-US" sz="2400" dirty="0">
                <a:solidFill>
                  <a:srgbClr val="002060"/>
                </a:solidFill>
                <a:latin typeface="Times New Roman" panose="02020603050405020304" pitchFamily="18" charset="0"/>
                <a:cs typeface="Times New Roman" panose="02020603050405020304" pitchFamily="18" charset="0"/>
              </a:rPr>
              <a:t>. Cho </a:t>
            </a:r>
            <a:r>
              <a:rPr lang="en-US" sz="2400" dirty="0" err="1">
                <a:solidFill>
                  <a:srgbClr val="002060"/>
                </a:solidFill>
                <a:latin typeface="Times New Roman" panose="02020603050405020304" pitchFamily="18" charset="0"/>
                <a:cs typeface="Times New Roman" panose="02020603050405020304" pitchFamily="18" charset="0"/>
              </a:rPr>
              <a:t>biết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em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sẽ</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lựa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chọn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kinh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doanh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gì</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giải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thích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tại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sao</a:t>
            </a:r>
            <a:r>
              <a:rPr lang="en-US" sz="2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28440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0DD89AD-1002-75AE-E3DB-2C276DD76EF5}"/>
              </a:ext>
            </a:extLst>
          </p:cNvPr>
          <p:cNvSpPr txBox="1"/>
          <p:nvPr/>
        </p:nvSpPr>
        <p:spPr>
          <a:xfrm>
            <a:off x="855898" y="3158544"/>
            <a:ext cx="7960372" cy="1631216"/>
          </a:xfrm>
          <a:prstGeom prst="rect">
            <a:avLst/>
          </a:prstGeom>
          <a:solidFill>
            <a:schemeClr val="bg2">
              <a:lumMod val="20000"/>
              <a:lumOff val="80000"/>
            </a:schemeClr>
          </a:solidFill>
          <a:ln w="19050">
            <a:solidFill>
              <a:schemeClr val="bg2"/>
            </a:solidFill>
            <a:prstDash val="sysDash"/>
          </a:ln>
        </p:spPr>
        <p:txBody>
          <a:bodyPr wrap="square">
            <a:spAutoFit/>
          </a:bodyPr>
          <a:lstStyle/>
          <a:p>
            <a:pPr algn="just"/>
            <a:r>
              <a:rPr lang="vi-VN" sz="2000" dirty="0">
                <a:latin typeface="+mj-lt"/>
              </a:rPr>
              <a:t>Mọi người phải tuân thủ các quy định của pháp luật về quyền và nghĩa vụ của</a:t>
            </a:r>
            <a:r>
              <a:rPr lang="en-US" sz="2000" dirty="0">
                <a:latin typeface="+mj-lt"/>
              </a:rPr>
              <a:t> </a:t>
            </a:r>
            <a:r>
              <a:rPr lang="vi-VN" sz="2000" dirty="0">
                <a:latin typeface="+mj-lt"/>
              </a:rPr>
              <a:t>công dân về tự do kinh doanh và nghĩa vụ nộp thuế; tích cực tuyên truyền, vận động</a:t>
            </a:r>
            <a:r>
              <a:rPr lang="en-US" sz="2000" dirty="0">
                <a:latin typeface="+mj-lt"/>
              </a:rPr>
              <a:t> </a:t>
            </a:r>
            <a:r>
              <a:rPr lang="vi-VN" sz="2000" dirty="0">
                <a:latin typeface="+mj-lt"/>
              </a:rPr>
              <a:t>gia đình, xã hội thực hiện tốt quyền và nghĩa vụ của công dân về tự do kinh doanh</a:t>
            </a:r>
            <a:r>
              <a:rPr lang="en-US" sz="2000" dirty="0">
                <a:latin typeface="+mj-lt"/>
              </a:rPr>
              <a:t> </a:t>
            </a:r>
            <a:r>
              <a:rPr lang="vi-VN" sz="2000" dirty="0">
                <a:latin typeface="+mj-lt"/>
              </a:rPr>
              <a:t>và nghĩa vụ nộp thuế, cũng như đấu tranh với những biểu hiện tiêu cực trong</a:t>
            </a:r>
            <a:r>
              <a:rPr lang="en-US" sz="2000" dirty="0">
                <a:latin typeface="+mj-lt"/>
              </a:rPr>
              <a:t> </a:t>
            </a:r>
            <a:r>
              <a:rPr lang="vi-VN" sz="2000" dirty="0">
                <a:latin typeface="+mj-lt"/>
              </a:rPr>
              <a:t>kinh doanh và nộp thuế.</a:t>
            </a:r>
          </a:p>
        </p:txBody>
      </p:sp>
      <p:sp>
        <p:nvSpPr>
          <p:cNvPr id="15" name="TextBox 77">
            <a:extLst>
              <a:ext uri="{FF2B5EF4-FFF2-40B4-BE49-F238E27FC236}">
                <a16:creationId xmlns:a16="http://schemas.microsoft.com/office/drawing/2014/main" id="{B9A3BA6B-1EB7-F868-8ACA-81C86C3D3A23}"/>
              </a:ext>
            </a:extLst>
          </p:cNvPr>
          <p:cNvSpPr txBox="1"/>
          <p:nvPr/>
        </p:nvSpPr>
        <p:spPr>
          <a:xfrm>
            <a:off x="3036015" y="103207"/>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b="1" dirty="0">
                <a:ln w="22225">
                  <a:solidFill>
                    <a:schemeClr val="bg2"/>
                  </a:solidFill>
                  <a:prstDash val="solid"/>
                </a:ln>
                <a:solidFill>
                  <a:schemeClr val="tx1">
                    <a:lumMod val="95000"/>
                  </a:schemeClr>
                </a:solidFill>
                <a:effectLst>
                  <a:glow rad="139700">
                    <a:schemeClr val="accent5">
                      <a:satMod val="175000"/>
                      <a:alpha val="40000"/>
                    </a:schemeClr>
                  </a:glow>
                </a:effectLst>
                <a:latin typeface="Times New Roman" panose="02020603050405020304" pitchFamily="18" charset="0"/>
                <a:cs typeface="Times New Roman" panose="02020603050405020304" pitchFamily="18" charset="0"/>
              </a:rPr>
              <a:t>TỔNG KẾT</a:t>
            </a:r>
          </a:p>
        </p:txBody>
      </p:sp>
      <p:pic>
        <p:nvPicPr>
          <p:cNvPr id="16" name="Picture 15">
            <a:extLst>
              <a:ext uri="{FF2B5EF4-FFF2-40B4-BE49-F238E27FC236}">
                <a16:creationId xmlns:a16="http://schemas.microsoft.com/office/drawing/2014/main" id="{29AADAE2-579E-51E2-8D8E-5A29B5D302B3}"/>
              </a:ext>
            </a:extLst>
          </p:cNvPr>
          <p:cNvPicPr>
            <a:picLocks noChangeAspect="1"/>
          </p:cNvPicPr>
          <p:nvPr/>
        </p:nvPicPr>
        <p:blipFill>
          <a:blip r:embed="rId4"/>
          <a:stretch>
            <a:fillRect/>
          </a:stretch>
        </p:blipFill>
        <p:spPr>
          <a:xfrm>
            <a:off x="163729" y="981264"/>
            <a:ext cx="746598" cy="746598"/>
          </a:xfrm>
          <a:prstGeom prst="rect">
            <a:avLst/>
          </a:prstGeom>
        </p:spPr>
      </p:pic>
      <p:pic>
        <p:nvPicPr>
          <p:cNvPr id="3" name="Picture 2">
            <a:extLst>
              <a:ext uri="{FF2B5EF4-FFF2-40B4-BE49-F238E27FC236}">
                <a16:creationId xmlns:a16="http://schemas.microsoft.com/office/drawing/2014/main" id="{46C995BE-DBE8-F399-3F1C-AB93C09AB023}"/>
              </a:ext>
            </a:extLst>
          </p:cNvPr>
          <p:cNvPicPr>
            <a:picLocks noChangeAspect="1"/>
          </p:cNvPicPr>
          <p:nvPr/>
        </p:nvPicPr>
        <p:blipFill>
          <a:blip r:embed="rId4"/>
          <a:stretch>
            <a:fillRect/>
          </a:stretch>
        </p:blipFill>
        <p:spPr>
          <a:xfrm>
            <a:off x="54872" y="3931753"/>
            <a:ext cx="746598" cy="746598"/>
          </a:xfrm>
          <a:prstGeom prst="rect">
            <a:avLst/>
          </a:prstGeom>
        </p:spPr>
      </p:pic>
      <p:sp>
        <p:nvSpPr>
          <p:cNvPr id="4" name="TextBox 3">
            <a:extLst>
              <a:ext uri="{FF2B5EF4-FFF2-40B4-BE49-F238E27FC236}">
                <a16:creationId xmlns:a16="http://schemas.microsoft.com/office/drawing/2014/main" id="{A7202DE3-AE90-BC05-347E-A37B37C4BAF3}"/>
              </a:ext>
            </a:extLst>
          </p:cNvPr>
          <p:cNvSpPr txBox="1"/>
          <p:nvPr/>
        </p:nvSpPr>
        <p:spPr>
          <a:xfrm>
            <a:off x="910327" y="841105"/>
            <a:ext cx="7851515" cy="1938992"/>
          </a:xfrm>
          <a:prstGeom prst="rect">
            <a:avLst/>
          </a:prstGeom>
          <a:solidFill>
            <a:srgbClr val="E0EEF2"/>
          </a:solidFill>
          <a:ln w="19050">
            <a:solidFill>
              <a:schemeClr val="bg2"/>
            </a:solidFill>
            <a:prstDash val="sysDash"/>
          </a:ln>
        </p:spPr>
        <p:txBody>
          <a:bodyPr wrap="square">
            <a:spAutoFit/>
          </a:bodyPr>
          <a:lstStyle/>
          <a:p>
            <a:pPr algn="just"/>
            <a:r>
              <a:rPr lang="vi-VN" sz="2000" dirty="0">
                <a:latin typeface="+mj-lt"/>
              </a:rPr>
              <a:t>+ Nghĩa vụ và quyền của công dân về nộp thuế:</a:t>
            </a:r>
          </a:p>
          <a:p>
            <a:pPr algn="just"/>
            <a:r>
              <a:rPr lang="vi-VN" sz="2000" dirty="0">
                <a:latin typeface="+mj-lt"/>
              </a:rPr>
              <a:t>• Nghĩa vụ: đăng kí thuế, khai thuế, nộp thuế đầy đủ, đúng thời hạn.</a:t>
            </a:r>
            <a:endParaRPr lang="en-US" sz="2000" dirty="0">
              <a:latin typeface="+mj-lt"/>
            </a:endParaRPr>
          </a:p>
          <a:p>
            <a:pPr algn="just"/>
            <a:r>
              <a:rPr lang="vi-VN" sz="2000" dirty="0">
                <a:latin typeface="+mj-lt"/>
              </a:rPr>
              <a:t>• Quyền: cung cấp thông tin để thực hiện quyền, nghĩa vụ nộp thuế; được giữ</a:t>
            </a:r>
            <a:r>
              <a:rPr lang="en-US" sz="2000" dirty="0">
                <a:latin typeface="+mj-lt"/>
              </a:rPr>
              <a:t> </a:t>
            </a:r>
            <a:r>
              <a:rPr lang="vi-VN" sz="2000" dirty="0">
                <a:latin typeface="+mj-lt"/>
              </a:rPr>
              <a:t>bí mật thông tin, trừ những thông tin phải cung cấp cho cơ quan thuế; được</a:t>
            </a:r>
            <a:r>
              <a:rPr lang="en-US" sz="2000" dirty="0">
                <a:latin typeface="+mj-lt"/>
              </a:rPr>
              <a:t> </a:t>
            </a:r>
            <a:r>
              <a:rPr lang="vi-VN" sz="2000" dirty="0">
                <a:latin typeface="+mj-lt"/>
              </a:rPr>
              <a:t>hưởng ưu đãi về thuế, hoàn thuế theo quy định của pháp luật về thuế, được hỗ trợ, hướng dẫn thực hiện việc nộp thuế;...</a:t>
            </a:r>
          </a:p>
        </p:txBody>
      </p:sp>
    </p:spTree>
    <p:extLst>
      <p:ext uri="{BB962C8B-B14F-4D97-AF65-F5344CB8AC3E}">
        <p14:creationId xmlns:p14="http://schemas.microsoft.com/office/powerpoint/2010/main" val="259536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40000"/>
            <a:lumOff val="60000"/>
          </a:schemeClr>
        </a:solidFill>
        <a:effectLst/>
      </p:bgPr>
    </p:bg>
    <p:spTree>
      <p:nvGrpSpPr>
        <p:cNvPr id="1" name="Shape 283">
          <a:extLst>
            <a:ext uri="{FF2B5EF4-FFF2-40B4-BE49-F238E27FC236}">
              <a16:creationId xmlns:a16="http://schemas.microsoft.com/office/drawing/2014/main" id="{83DF61E8-1E27-F259-1FC9-482AD4B423B2}"/>
            </a:ext>
          </a:extLst>
        </p:cNvPr>
        <p:cNvGrpSpPr/>
        <p:nvPr/>
      </p:nvGrpSpPr>
      <p:grpSpPr>
        <a:xfrm>
          <a:off x="0" y="0"/>
          <a:ext cx="0" cy="0"/>
          <a:chOff x="0" y="0"/>
          <a:chExt cx="0" cy="0"/>
        </a:xfrm>
      </p:grpSpPr>
      <p:pic>
        <p:nvPicPr>
          <p:cNvPr id="1026" name="Picture 2" descr="https://i.pinimg.com/originals/d9/ee/d1/d9eed1ba4f89826eb084535c6c7bbda3.jpg">
            <a:extLst>
              <a:ext uri="{FF2B5EF4-FFF2-40B4-BE49-F238E27FC236}">
                <a16:creationId xmlns:a16="http://schemas.microsoft.com/office/drawing/2014/main" id="{FA490798-DD27-DC17-016B-9B7379D69B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990526" y="-2042395"/>
            <a:ext cx="5165136" cy="9182465"/>
          </a:xfrm>
          <a:prstGeom prst="rect">
            <a:avLst/>
          </a:prstGeom>
          <a:noFill/>
          <a:extLst>
            <a:ext uri="{909E8E84-426E-40DD-AFC4-6F175D3DCCD1}">
              <a14:hiddenFill xmlns:a14="http://schemas.microsoft.com/office/drawing/2010/main">
                <a:solidFill>
                  <a:srgbClr val="FFFFFF"/>
                </a:solidFill>
              </a14:hiddenFill>
            </a:ext>
          </a:extLst>
        </p:spPr>
      </p:pic>
      <p:grpSp>
        <p:nvGrpSpPr>
          <p:cNvPr id="284" name="Google Shape;284;p31">
            <a:extLst>
              <a:ext uri="{FF2B5EF4-FFF2-40B4-BE49-F238E27FC236}">
                <a16:creationId xmlns:a16="http://schemas.microsoft.com/office/drawing/2014/main" id="{57554DC9-D38E-92F5-CF40-F00940FAB056}"/>
              </a:ext>
            </a:extLst>
          </p:cNvPr>
          <p:cNvGrpSpPr/>
          <p:nvPr/>
        </p:nvGrpSpPr>
        <p:grpSpPr>
          <a:xfrm>
            <a:off x="2810358" y="2461995"/>
            <a:ext cx="6353969" cy="2699093"/>
            <a:chOff x="839815" y="742693"/>
            <a:chExt cx="8149801" cy="3962453"/>
          </a:xfrm>
        </p:grpSpPr>
        <p:sp>
          <p:nvSpPr>
            <p:cNvPr id="285" name="Google Shape;285;p31">
              <a:extLst>
                <a:ext uri="{FF2B5EF4-FFF2-40B4-BE49-F238E27FC236}">
                  <a16:creationId xmlns:a16="http://schemas.microsoft.com/office/drawing/2014/main" id="{20703FC3-B9AA-1D1C-1604-CEA2B27FE013}"/>
                </a:ext>
              </a:extLst>
            </p:cNvPr>
            <p:cNvSpPr/>
            <p:nvPr/>
          </p:nvSpPr>
          <p:spPr>
            <a:xfrm>
              <a:off x="4295420" y="4562580"/>
              <a:ext cx="4429743" cy="104615"/>
            </a:xfrm>
            <a:prstGeom prst="ellipse">
              <a:avLst/>
            </a:prstGeom>
            <a:solidFill>
              <a:srgbClr val="000000">
                <a:alpha val="74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31">
              <a:extLst>
                <a:ext uri="{FF2B5EF4-FFF2-40B4-BE49-F238E27FC236}">
                  <a16:creationId xmlns:a16="http://schemas.microsoft.com/office/drawing/2014/main" id="{53236DD2-3B62-0AF1-6718-AFF0A4AAD069}"/>
                </a:ext>
              </a:extLst>
            </p:cNvPr>
            <p:cNvSpPr/>
            <p:nvPr/>
          </p:nvSpPr>
          <p:spPr>
            <a:xfrm>
              <a:off x="3909844" y="1388968"/>
              <a:ext cx="4940352" cy="3226047"/>
            </a:xfrm>
            <a:custGeom>
              <a:avLst/>
              <a:gdLst/>
              <a:ahLst/>
              <a:cxnLst/>
              <a:rect l="l" t="t" r="r" b="b"/>
              <a:pathLst>
                <a:path w="316740" h="206831" extrusionOk="0">
                  <a:moveTo>
                    <a:pt x="243314" y="0"/>
                  </a:moveTo>
                  <a:cubicBezTo>
                    <a:pt x="217294" y="0"/>
                    <a:pt x="186707" y="19129"/>
                    <a:pt x="155743" y="51618"/>
                  </a:cubicBezTo>
                  <a:cubicBezTo>
                    <a:pt x="105173" y="104735"/>
                    <a:pt x="68612" y="89559"/>
                    <a:pt x="34280" y="126651"/>
                  </a:cubicBezTo>
                  <a:cubicBezTo>
                    <a:pt x="0" y="163743"/>
                    <a:pt x="44627" y="206831"/>
                    <a:pt x="44627" y="206831"/>
                  </a:cubicBezTo>
                  <a:lnTo>
                    <a:pt x="260651" y="206831"/>
                  </a:lnTo>
                  <a:cubicBezTo>
                    <a:pt x="316740" y="170482"/>
                    <a:pt x="316580" y="68121"/>
                    <a:pt x="286281" y="24609"/>
                  </a:cubicBezTo>
                  <a:cubicBezTo>
                    <a:pt x="274514" y="7711"/>
                    <a:pt x="259835" y="0"/>
                    <a:pt x="2433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87" name="Google Shape;287;p31">
              <a:extLst>
                <a:ext uri="{FF2B5EF4-FFF2-40B4-BE49-F238E27FC236}">
                  <a16:creationId xmlns:a16="http://schemas.microsoft.com/office/drawing/2014/main" id="{DE1C96F2-6278-384F-4F18-B7F2D5A146ED}"/>
                </a:ext>
              </a:extLst>
            </p:cNvPr>
            <p:cNvGrpSpPr/>
            <p:nvPr/>
          </p:nvGrpSpPr>
          <p:grpSpPr>
            <a:xfrm rot="472908">
              <a:off x="7744630" y="3329653"/>
              <a:ext cx="1161198" cy="1302027"/>
              <a:chOff x="4326150" y="1139100"/>
              <a:chExt cx="1903050" cy="2133850"/>
            </a:xfrm>
          </p:grpSpPr>
          <p:sp>
            <p:nvSpPr>
              <p:cNvPr id="288" name="Google Shape;288;p31">
                <a:extLst>
                  <a:ext uri="{FF2B5EF4-FFF2-40B4-BE49-F238E27FC236}">
                    <a16:creationId xmlns:a16="http://schemas.microsoft.com/office/drawing/2014/main" id="{5447F439-0135-99B4-AF45-ED2C7CEFA2A6}"/>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31">
                <a:extLst>
                  <a:ext uri="{FF2B5EF4-FFF2-40B4-BE49-F238E27FC236}">
                    <a16:creationId xmlns:a16="http://schemas.microsoft.com/office/drawing/2014/main" id="{0D6DB1CA-C53C-80AC-C357-BDACA38EF907}"/>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31">
                <a:extLst>
                  <a:ext uri="{FF2B5EF4-FFF2-40B4-BE49-F238E27FC236}">
                    <a16:creationId xmlns:a16="http://schemas.microsoft.com/office/drawing/2014/main" id="{75921A6B-BF97-CF37-1769-8EE1B1308857}"/>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31">
                <a:extLst>
                  <a:ext uri="{FF2B5EF4-FFF2-40B4-BE49-F238E27FC236}">
                    <a16:creationId xmlns:a16="http://schemas.microsoft.com/office/drawing/2014/main" id="{2FE15219-AADC-A064-1B79-5BC976ABAB47}"/>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31">
                <a:extLst>
                  <a:ext uri="{FF2B5EF4-FFF2-40B4-BE49-F238E27FC236}">
                    <a16:creationId xmlns:a16="http://schemas.microsoft.com/office/drawing/2014/main" id="{CE2C3D0C-7E35-8546-8AA4-C478647F4CDF}"/>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31">
                <a:extLst>
                  <a:ext uri="{FF2B5EF4-FFF2-40B4-BE49-F238E27FC236}">
                    <a16:creationId xmlns:a16="http://schemas.microsoft.com/office/drawing/2014/main" id="{0D7B22D3-6406-6216-0B96-2C21CFF3AA5D}"/>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31">
                <a:extLst>
                  <a:ext uri="{FF2B5EF4-FFF2-40B4-BE49-F238E27FC236}">
                    <a16:creationId xmlns:a16="http://schemas.microsoft.com/office/drawing/2014/main" id="{8743E4E0-2FF8-6B0A-1B52-F2B23D27ABC9}"/>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31">
                <a:extLst>
                  <a:ext uri="{FF2B5EF4-FFF2-40B4-BE49-F238E27FC236}">
                    <a16:creationId xmlns:a16="http://schemas.microsoft.com/office/drawing/2014/main" id="{F5C44382-347F-31E7-0DD6-BD114918F3D7}"/>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31">
                <a:extLst>
                  <a:ext uri="{FF2B5EF4-FFF2-40B4-BE49-F238E27FC236}">
                    <a16:creationId xmlns:a16="http://schemas.microsoft.com/office/drawing/2014/main" id="{EBBF604E-7F9B-52CE-9247-FABA074527F7}"/>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31">
                <a:extLst>
                  <a:ext uri="{FF2B5EF4-FFF2-40B4-BE49-F238E27FC236}">
                    <a16:creationId xmlns:a16="http://schemas.microsoft.com/office/drawing/2014/main" id="{0973C1A3-443C-BC81-A3A5-98F1560CD8FA}"/>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31">
                <a:extLst>
                  <a:ext uri="{FF2B5EF4-FFF2-40B4-BE49-F238E27FC236}">
                    <a16:creationId xmlns:a16="http://schemas.microsoft.com/office/drawing/2014/main" id="{E611D21D-B71A-9DC9-81D5-4593A8FEAA1D}"/>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31">
                <a:extLst>
                  <a:ext uri="{FF2B5EF4-FFF2-40B4-BE49-F238E27FC236}">
                    <a16:creationId xmlns:a16="http://schemas.microsoft.com/office/drawing/2014/main" id="{13FC838D-0383-0BB5-2DF9-1A6D56EEB8C8}"/>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31">
                <a:extLst>
                  <a:ext uri="{FF2B5EF4-FFF2-40B4-BE49-F238E27FC236}">
                    <a16:creationId xmlns:a16="http://schemas.microsoft.com/office/drawing/2014/main" id="{BA4229DF-6137-D946-CC95-783CCEF5B1B7}"/>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31">
                <a:extLst>
                  <a:ext uri="{FF2B5EF4-FFF2-40B4-BE49-F238E27FC236}">
                    <a16:creationId xmlns:a16="http://schemas.microsoft.com/office/drawing/2014/main" id="{57C87207-57D4-2F6A-0BE2-EAF2D3CE1E48}"/>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31">
                <a:extLst>
                  <a:ext uri="{FF2B5EF4-FFF2-40B4-BE49-F238E27FC236}">
                    <a16:creationId xmlns:a16="http://schemas.microsoft.com/office/drawing/2014/main" id="{A04353D8-BB18-DD89-226E-AEE721AF59BE}"/>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31">
                <a:extLst>
                  <a:ext uri="{FF2B5EF4-FFF2-40B4-BE49-F238E27FC236}">
                    <a16:creationId xmlns:a16="http://schemas.microsoft.com/office/drawing/2014/main" id="{C9C7CE8A-287C-3377-8BDF-4C7BA40F6990}"/>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31">
                <a:extLst>
                  <a:ext uri="{FF2B5EF4-FFF2-40B4-BE49-F238E27FC236}">
                    <a16:creationId xmlns:a16="http://schemas.microsoft.com/office/drawing/2014/main" id="{34EE84CE-C459-7311-AAE3-A3786D3635F3}"/>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31">
                <a:extLst>
                  <a:ext uri="{FF2B5EF4-FFF2-40B4-BE49-F238E27FC236}">
                    <a16:creationId xmlns:a16="http://schemas.microsoft.com/office/drawing/2014/main" id="{878E6358-182D-B058-53A1-1488B90B4BED}"/>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6" name="Google Shape;306;p31">
              <a:extLst>
                <a:ext uri="{FF2B5EF4-FFF2-40B4-BE49-F238E27FC236}">
                  <a16:creationId xmlns:a16="http://schemas.microsoft.com/office/drawing/2014/main" id="{A16942B5-5883-DCA0-B98E-8B74F6247A6F}"/>
                </a:ext>
              </a:extLst>
            </p:cNvPr>
            <p:cNvGrpSpPr/>
            <p:nvPr/>
          </p:nvGrpSpPr>
          <p:grpSpPr>
            <a:xfrm>
              <a:off x="6319575" y="902761"/>
              <a:ext cx="2203715" cy="1760283"/>
              <a:chOff x="6441030" y="815970"/>
              <a:chExt cx="2250279" cy="1797305"/>
            </a:xfrm>
          </p:grpSpPr>
          <p:sp>
            <p:nvSpPr>
              <p:cNvPr id="307" name="Google Shape;307;p31">
                <a:extLst>
                  <a:ext uri="{FF2B5EF4-FFF2-40B4-BE49-F238E27FC236}">
                    <a16:creationId xmlns:a16="http://schemas.microsoft.com/office/drawing/2014/main" id="{DF038194-0545-4700-A1AE-9D4ADDB72A41}"/>
                  </a:ext>
                </a:extLst>
              </p:cNvPr>
              <p:cNvSpPr/>
              <p:nvPr/>
            </p:nvSpPr>
            <p:spPr>
              <a:xfrm>
                <a:off x="7185441" y="1108460"/>
                <a:ext cx="1505868" cy="1504816"/>
              </a:xfrm>
              <a:custGeom>
                <a:avLst/>
                <a:gdLst/>
                <a:ahLst/>
                <a:cxnLst/>
                <a:rect l="l" t="t" r="r" b="b"/>
                <a:pathLst>
                  <a:path w="125935" h="125847" extrusionOk="0">
                    <a:moveTo>
                      <a:pt x="63011" y="36994"/>
                    </a:moveTo>
                    <a:cubicBezTo>
                      <a:pt x="77272" y="36994"/>
                      <a:pt x="88941" y="48576"/>
                      <a:pt x="88941" y="62924"/>
                    </a:cubicBezTo>
                    <a:cubicBezTo>
                      <a:pt x="88941" y="77271"/>
                      <a:pt x="77272" y="88854"/>
                      <a:pt x="63011" y="88854"/>
                    </a:cubicBezTo>
                    <a:cubicBezTo>
                      <a:pt x="48663" y="88854"/>
                      <a:pt x="37080" y="77271"/>
                      <a:pt x="37080" y="62924"/>
                    </a:cubicBezTo>
                    <a:cubicBezTo>
                      <a:pt x="37080" y="48576"/>
                      <a:pt x="48663" y="36994"/>
                      <a:pt x="63011" y="36994"/>
                    </a:cubicBezTo>
                    <a:close/>
                    <a:moveTo>
                      <a:pt x="58948" y="0"/>
                    </a:moveTo>
                    <a:cubicBezTo>
                      <a:pt x="58084" y="0"/>
                      <a:pt x="57219" y="692"/>
                      <a:pt x="57047" y="1556"/>
                    </a:cubicBezTo>
                    <a:lnTo>
                      <a:pt x="55664" y="9248"/>
                    </a:lnTo>
                    <a:cubicBezTo>
                      <a:pt x="46156" y="10545"/>
                      <a:pt x="37426" y="14262"/>
                      <a:pt x="30166" y="19880"/>
                    </a:cubicBezTo>
                    <a:lnTo>
                      <a:pt x="23683" y="15385"/>
                    </a:lnTo>
                    <a:cubicBezTo>
                      <a:pt x="23377" y="15156"/>
                      <a:pt x="22986" y="15045"/>
                      <a:pt x="22594" y="15045"/>
                    </a:cubicBezTo>
                    <a:cubicBezTo>
                      <a:pt x="22099" y="15045"/>
                      <a:pt x="21600" y="15221"/>
                      <a:pt x="21263" y="15558"/>
                    </a:cubicBezTo>
                    <a:lnTo>
                      <a:pt x="15645" y="21263"/>
                    </a:lnTo>
                    <a:cubicBezTo>
                      <a:pt x="15040" y="21868"/>
                      <a:pt x="14953" y="22991"/>
                      <a:pt x="15386" y="23683"/>
                    </a:cubicBezTo>
                    <a:lnTo>
                      <a:pt x="19880" y="30165"/>
                    </a:lnTo>
                    <a:cubicBezTo>
                      <a:pt x="14348" y="37426"/>
                      <a:pt x="10545" y="46155"/>
                      <a:pt x="9335" y="55663"/>
                    </a:cubicBezTo>
                    <a:lnTo>
                      <a:pt x="1643" y="57046"/>
                    </a:lnTo>
                    <a:cubicBezTo>
                      <a:pt x="778" y="57219"/>
                      <a:pt x="0" y="58083"/>
                      <a:pt x="0" y="58948"/>
                    </a:cubicBezTo>
                    <a:lnTo>
                      <a:pt x="0" y="66899"/>
                    </a:lnTo>
                    <a:cubicBezTo>
                      <a:pt x="0" y="67764"/>
                      <a:pt x="778" y="68628"/>
                      <a:pt x="1643" y="68801"/>
                    </a:cubicBezTo>
                    <a:lnTo>
                      <a:pt x="9335" y="70184"/>
                    </a:lnTo>
                    <a:cubicBezTo>
                      <a:pt x="10545" y="79692"/>
                      <a:pt x="14348" y="88421"/>
                      <a:pt x="19880" y="95682"/>
                    </a:cubicBezTo>
                    <a:lnTo>
                      <a:pt x="15386" y="102164"/>
                    </a:lnTo>
                    <a:cubicBezTo>
                      <a:pt x="14953" y="102856"/>
                      <a:pt x="15040" y="103979"/>
                      <a:pt x="15645" y="104584"/>
                    </a:cubicBezTo>
                    <a:lnTo>
                      <a:pt x="21263" y="110289"/>
                    </a:lnTo>
                    <a:cubicBezTo>
                      <a:pt x="21600" y="110626"/>
                      <a:pt x="22099" y="110802"/>
                      <a:pt x="22594" y="110802"/>
                    </a:cubicBezTo>
                    <a:cubicBezTo>
                      <a:pt x="22986" y="110802"/>
                      <a:pt x="23377" y="110691"/>
                      <a:pt x="23683" y="110462"/>
                    </a:cubicBezTo>
                    <a:lnTo>
                      <a:pt x="30166" y="105967"/>
                    </a:lnTo>
                    <a:cubicBezTo>
                      <a:pt x="37426" y="111585"/>
                      <a:pt x="46156" y="115302"/>
                      <a:pt x="55664" y="116599"/>
                    </a:cubicBezTo>
                    <a:lnTo>
                      <a:pt x="57047" y="124291"/>
                    </a:lnTo>
                    <a:cubicBezTo>
                      <a:pt x="57219" y="125156"/>
                      <a:pt x="58084" y="125847"/>
                      <a:pt x="58948" y="125847"/>
                    </a:cubicBezTo>
                    <a:lnTo>
                      <a:pt x="66986" y="125847"/>
                    </a:lnTo>
                    <a:cubicBezTo>
                      <a:pt x="67851" y="125847"/>
                      <a:pt x="68715" y="125156"/>
                      <a:pt x="68888" y="124291"/>
                    </a:cubicBezTo>
                    <a:lnTo>
                      <a:pt x="70271" y="116599"/>
                    </a:lnTo>
                    <a:cubicBezTo>
                      <a:pt x="79779" y="115302"/>
                      <a:pt x="88508" y="111585"/>
                      <a:pt x="95769" y="105967"/>
                    </a:cubicBezTo>
                    <a:lnTo>
                      <a:pt x="102251" y="110462"/>
                    </a:lnTo>
                    <a:cubicBezTo>
                      <a:pt x="102557" y="110691"/>
                      <a:pt x="102948" y="110802"/>
                      <a:pt x="103341" y="110802"/>
                    </a:cubicBezTo>
                    <a:cubicBezTo>
                      <a:pt x="103836" y="110802"/>
                      <a:pt x="104334" y="110626"/>
                      <a:pt x="104672" y="110289"/>
                    </a:cubicBezTo>
                    <a:lnTo>
                      <a:pt x="110290" y="104584"/>
                    </a:lnTo>
                    <a:cubicBezTo>
                      <a:pt x="110895" y="103979"/>
                      <a:pt x="111068" y="102856"/>
                      <a:pt x="110549" y="102164"/>
                    </a:cubicBezTo>
                    <a:lnTo>
                      <a:pt x="106055" y="95682"/>
                    </a:lnTo>
                    <a:cubicBezTo>
                      <a:pt x="111586" y="88421"/>
                      <a:pt x="115389" y="79692"/>
                      <a:pt x="116599" y="70184"/>
                    </a:cubicBezTo>
                    <a:lnTo>
                      <a:pt x="124292" y="68801"/>
                    </a:lnTo>
                    <a:cubicBezTo>
                      <a:pt x="125243" y="68628"/>
                      <a:pt x="125934" y="67764"/>
                      <a:pt x="125934" y="66899"/>
                    </a:cubicBezTo>
                    <a:lnTo>
                      <a:pt x="125934" y="58948"/>
                    </a:lnTo>
                    <a:cubicBezTo>
                      <a:pt x="125934" y="58083"/>
                      <a:pt x="125243" y="57219"/>
                      <a:pt x="124292" y="57046"/>
                    </a:cubicBezTo>
                    <a:lnTo>
                      <a:pt x="116599" y="55663"/>
                    </a:lnTo>
                    <a:cubicBezTo>
                      <a:pt x="115389" y="46155"/>
                      <a:pt x="111586" y="37426"/>
                      <a:pt x="106055" y="30165"/>
                    </a:cubicBezTo>
                    <a:lnTo>
                      <a:pt x="110549" y="23683"/>
                    </a:lnTo>
                    <a:cubicBezTo>
                      <a:pt x="111068" y="22991"/>
                      <a:pt x="110895" y="21868"/>
                      <a:pt x="110290" y="21263"/>
                    </a:cubicBezTo>
                    <a:lnTo>
                      <a:pt x="104672" y="15558"/>
                    </a:lnTo>
                    <a:cubicBezTo>
                      <a:pt x="104334" y="15221"/>
                      <a:pt x="103836" y="15045"/>
                      <a:pt x="103341" y="15045"/>
                    </a:cubicBezTo>
                    <a:cubicBezTo>
                      <a:pt x="102948" y="15045"/>
                      <a:pt x="102557" y="15156"/>
                      <a:pt x="102251" y="15385"/>
                    </a:cubicBezTo>
                    <a:lnTo>
                      <a:pt x="95769" y="19880"/>
                    </a:lnTo>
                    <a:cubicBezTo>
                      <a:pt x="88508" y="14262"/>
                      <a:pt x="79779" y="10545"/>
                      <a:pt x="70271" y="9248"/>
                    </a:cubicBezTo>
                    <a:lnTo>
                      <a:pt x="68888" y="1556"/>
                    </a:lnTo>
                    <a:cubicBezTo>
                      <a:pt x="68715" y="692"/>
                      <a:pt x="67851" y="0"/>
                      <a:pt x="6698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31">
                <a:extLst>
                  <a:ext uri="{FF2B5EF4-FFF2-40B4-BE49-F238E27FC236}">
                    <a16:creationId xmlns:a16="http://schemas.microsoft.com/office/drawing/2014/main" id="{B6321453-4D55-1ABB-8D8A-C9E8A7C7E932}"/>
                  </a:ext>
                </a:extLst>
              </p:cNvPr>
              <p:cNvSpPr/>
              <p:nvPr/>
            </p:nvSpPr>
            <p:spPr>
              <a:xfrm>
                <a:off x="7525476" y="1447455"/>
                <a:ext cx="826837" cy="826825"/>
              </a:xfrm>
              <a:custGeom>
                <a:avLst/>
                <a:gdLst/>
                <a:ahLst/>
                <a:cxnLst/>
                <a:rect l="l" t="t" r="r" b="b"/>
                <a:pathLst>
                  <a:path w="69148" h="69147" extrusionOk="0">
                    <a:moveTo>
                      <a:pt x="34574" y="10459"/>
                    </a:moveTo>
                    <a:cubicBezTo>
                      <a:pt x="47884" y="10459"/>
                      <a:pt x="58689" y="21263"/>
                      <a:pt x="58689" y="34574"/>
                    </a:cubicBezTo>
                    <a:cubicBezTo>
                      <a:pt x="58689" y="47884"/>
                      <a:pt x="47884" y="58688"/>
                      <a:pt x="34574" y="58688"/>
                    </a:cubicBezTo>
                    <a:cubicBezTo>
                      <a:pt x="21263" y="58688"/>
                      <a:pt x="10459" y="47884"/>
                      <a:pt x="10459" y="34574"/>
                    </a:cubicBezTo>
                    <a:cubicBezTo>
                      <a:pt x="10459" y="21263"/>
                      <a:pt x="21263" y="10459"/>
                      <a:pt x="34574" y="10459"/>
                    </a:cubicBezTo>
                    <a:close/>
                    <a:moveTo>
                      <a:pt x="34574" y="0"/>
                    </a:moveTo>
                    <a:cubicBezTo>
                      <a:pt x="15472" y="0"/>
                      <a:pt x="0" y="15472"/>
                      <a:pt x="0" y="34574"/>
                    </a:cubicBezTo>
                    <a:cubicBezTo>
                      <a:pt x="0" y="53675"/>
                      <a:pt x="15472" y="69147"/>
                      <a:pt x="34574" y="69147"/>
                    </a:cubicBezTo>
                    <a:cubicBezTo>
                      <a:pt x="53675" y="69147"/>
                      <a:pt x="69147" y="53675"/>
                      <a:pt x="69147" y="34574"/>
                    </a:cubicBezTo>
                    <a:cubicBezTo>
                      <a:pt x="69147" y="15472"/>
                      <a:pt x="53675" y="0"/>
                      <a:pt x="3457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31">
                <a:extLst>
                  <a:ext uri="{FF2B5EF4-FFF2-40B4-BE49-F238E27FC236}">
                    <a16:creationId xmlns:a16="http://schemas.microsoft.com/office/drawing/2014/main" id="{962954D5-FD4B-918E-B993-33597012A098}"/>
                  </a:ext>
                </a:extLst>
              </p:cNvPr>
              <p:cNvSpPr/>
              <p:nvPr/>
            </p:nvSpPr>
            <p:spPr>
              <a:xfrm>
                <a:off x="6441030" y="815970"/>
                <a:ext cx="796872" cy="796860"/>
              </a:xfrm>
              <a:custGeom>
                <a:avLst/>
                <a:gdLst/>
                <a:ahLst/>
                <a:cxnLst/>
                <a:rect l="l" t="t" r="r" b="b"/>
                <a:pathLst>
                  <a:path w="66642" h="66641" extrusionOk="0">
                    <a:moveTo>
                      <a:pt x="33364" y="19534"/>
                    </a:moveTo>
                    <a:cubicBezTo>
                      <a:pt x="40884" y="19534"/>
                      <a:pt x="47107" y="25757"/>
                      <a:pt x="47107" y="33277"/>
                    </a:cubicBezTo>
                    <a:cubicBezTo>
                      <a:pt x="47107" y="40883"/>
                      <a:pt x="40884" y="47020"/>
                      <a:pt x="33364" y="47020"/>
                    </a:cubicBezTo>
                    <a:cubicBezTo>
                      <a:pt x="25758" y="47020"/>
                      <a:pt x="19621" y="40883"/>
                      <a:pt x="19621" y="33277"/>
                    </a:cubicBezTo>
                    <a:cubicBezTo>
                      <a:pt x="19621" y="25671"/>
                      <a:pt x="25758" y="19534"/>
                      <a:pt x="33364" y="19534"/>
                    </a:cubicBezTo>
                    <a:close/>
                    <a:moveTo>
                      <a:pt x="31204" y="0"/>
                    </a:moveTo>
                    <a:cubicBezTo>
                      <a:pt x="30771" y="0"/>
                      <a:pt x="30339" y="432"/>
                      <a:pt x="30253" y="864"/>
                    </a:cubicBezTo>
                    <a:lnTo>
                      <a:pt x="29475" y="4927"/>
                    </a:lnTo>
                    <a:cubicBezTo>
                      <a:pt x="24462" y="5618"/>
                      <a:pt x="19794" y="7606"/>
                      <a:pt x="15991" y="10545"/>
                    </a:cubicBezTo>
                    <a:lnTo>
                      <a:pt x="12534" y="8125"/>
                    </a:lnTo>
                    <a:cubicBezTo>
                      <a:pt x="12397" y="8022"/>
                      <a:pt x="12221" y="7974"/>
                      <a:pt x="12041" y="7974"/>
                    </a:cubicBezTo>
                    <a:cubicBezTo>
                      <a:pt x="11765" y="7974"/>
                      <a:pt x="11481" y="8088"/>
                      <a:pt x="11324" y="8298"/>
                    </a:cubicBezTo>
                    <a:lnTo>
                      <a:pt x="8299" y="11236"/>
                    </a:lnTo>
                    <a:cubicBezTo>
                      <a:pt x="7953" y="11582"/>
                      <a:pt x="7953" y="12187"/>
                      <a:pt x="8212" y="12533"/>
                    </a:cubicBezTo>
                    <a:lnTo>
                      <a:pt x="10546" y="15990"/>
                    </a:lnTo>
                    <a:cubicBezTo>
                      <a:pt x="7607" y="19793"/>
                      <a:pt x="5619" y="24461"/>
                      <a:pt x="4928" y="29474"/>
                    </a:cubicBezTo>
                    <a:lnTo>
                      <a:pt x="865" y="30165"/>
                    </a:lnTo>
                    <a:cubicBezTo>
                      <a:pt x="433" y="30252"/>
                      <a:pt x="1" y="30770"/>
                      <a:pt x="1" y="31202"/>
                    </a:cubicBezTo>
                    <a:lnTo>
                      <a:pt x="1" y="35438"/>
                    </a:lnTo>
                    <a:cubicBezTo>
                      <a:pt x="1" y="35870"/>
                      <a:pt x="433" y="36302"/>
                      <a:pt x="865" y="36388"/>
                    </a:cubicBezTo>
                    <a:lnTo>
                      <a:pt x="4928" y="37166"/>
                    </a:lnTo>
                    <a:cubicBezTo>
                      <a:pt x="5619" y="42179"/>
                      <a:pt x="7607" y="46847"/>
                      <a:pt x="10546" y="50650"/>
                    </a:cubicBezTo>
                    <a:lnTo>
                      <a:pt x="8212" y="54107"/>
                    </a:lnTo>
                    <a:cubicBezTo>
                      <a:pt x="7953" y="54453"/>
                      <a:pt x="7953" y="55058"/>
                      <a:pt x="8299" y="55317"/>
                    </a:cubicBezTo>
                    <a:lnTo>
                      <a:pt x="11324" y="58342"/>
                    </a:lnTo>
                    <a:cubicBezTo>
                      <a:pt x="11463" y="58528"/>
                      <a:pt x="11701" y="58614"/>
                      <a:pt x="11945" y="58614"/>
                    </a:cubicBezTo>
                    <a:cubicBezTo>
                      <a:pt x="12157" y="58614"/>
                      <a:pt x="12373" y="58549"/>
                      <a:pt x="12534" y="58429"/>
                    </a:cubicBezTo>
                    <a:lnTo>
                      <a:pt x="15991" y="56095"/>
                    </a:lnTo>
                    <a:cubicBezTo>
                      <a:pt x="19794" y="59034"/>
                      <a:pt x="24462" y="61022"/>
                      <a:pt x="29475" y="61713"/>
                    </a:cubicBezTo>
                    <a:lnTo>
                      <a:pt x="30253" y="65776"/>
                    </a:lnTo>
                    <a:cubicBezTo>
                      <a:pt x="30339" y="66208"/>
                      <a:pt x="30771" y="66640"/>
                      <a:pt x="31204" y="66640"/>
                    </a:cubicBezTo>
                    <a:lnTo>
                      <a:pt x="35439" y="66640"/>
                    </a:lnTo>
                    <a:cubicBezTo>
                      <a:pt x="35957" y="66640"/>
                      <a:pt x="36390" y="66208"/>
                      <a:pt x="36476" y="65776"/>
                    </a:cubicBezTo>
                    <a:lnTo>
                      <a:pt x="37167" y="61713"/>
                    </a:lnTo>
                    <a:cubicBezTo>
                      <a:pt x="42181" y="61022"/>
                      <a:pt x="46848" y="59034"/>
                      <a:pt x="50651" y="56095"/>
                    </a:cubicBezTo>
                    <a:lnTo>
                      <a:pt x="54108" y="58429"/>
                    </a:lnTo>
                    <a:cubicBezTo>
                      <a:pt x="54269" y="58549"/>
                      <a:pt x="54485" y="58614"/>
                      <a:pt x="54706" y="58614"/>
                    </a:cubicBezTo>
                    <a:cubicBezTo>
                      <a:pt x="54960" y="58614"/>
                      <a:pt x="55220" y="58528"/>
                      <a:pt x="55405" y="58342"/>
                    </a:cubicBezTo>
                    <a:lnTo>
                      <a:pt x="58344" y="55317"/>
                    </a:lnTo>
                    <a:cubicBezTo>
                      <a:pt x="58689" y="55058"/>
                      <a:pt x="58776" y="54453"/>
                      <a:pt x="58517" y="54107"/>
                    </a:cubicBezTo>
                    <a:lnTo>
                      <a:pt x="56096" y="50650"/>
                    </a:lnTo>
                    <a:cubicBezTo>
                      <a:pt x="59035" y="46847"/>
                      <a:pt x="61023" y="42179"/>
                      <a:pt x="61715" y="37166"/>
                    </a:cubicBezTo>
                    <a:lnTo>
                      <a:pt x="65777" y="36388"/>
                    </a:lnTo>
                    <a:cubicBezTo>
                      <a:pt x="66296" y="36302"/>
                      <a:pt x="66641" y="35870"/>
                      <a:pt x="66641" y="35438"/>
                    </a:cubicBezTo>
                    <a:lnTo>
                      <a:pt x="66641" y="31202"/>
                    </a:lnTo>
                    <a:cubicBezTo>
                      <a:pt x="66641" y="30770"/>
                      <a:pt x="66296" y="30252"/>
                      <a:pt x="65777" y="30165"/>
                    </a:cubicBezTo>
                    <a:lnTo>
                      <a:pt x="61715" y="29474"/>
                    </a:lnTo>
                    <a:cubicBezTo>
                      <a:pt x="61023" y="24461"/>
                      <a:pt x="59035" y="19793"/>
                      <a:pt x="56096" y="15990"/>
                    </a:cubicBezTo>
                    <a:lnTo>
                      <a:pt x="58517" y="12533"/>
                    </a:lnTo>
                    <a:cubicBezTo>
                      <a:pt x="58776" y="12187"/>
                      <a:pt x="58689" y="11582"/>
                      <a:pt x="58344" y="11236"/>
                    </a:cubicBezTo>
                    <a:lnTo>
                      <a:pt x="55405" y="8298"/>
                    </a:lnTo>
                    <a:cubicBezTo>
                      <a:pt x="55196" y="8088"/>
                      <a:pt x="54891" y="7974"/>
                      <a:pt x="54607" y="7974"/>
                    </a:cubicBezTo>
                    <a:cubicBezTo>
                      <a:pt x="54422" y="7974"/>
                      <a:pt x="54245" y="8022"/>
                      <a:pt x="54108" y="8125"/>
                    </a:cubicBezTo>
                    <a:lnTo>
                      <a:pt x="50651" y="10545"/>
                    </a:lnTo>
                    <a:cubicBezTo>
                      <a:pt x="46848" y="7606"/>
                      <a:pt x="42181" y="5618"/>
                      <a:pt x="37167" y="4927"/>
                    </a:cubicBezTo>
                    <a:lnTo>
                      <a:pt x="36476" y="864"/>
                    </a:lnTo>
                    <a:cubicBezTo>
                      <a:pt x="36390" y="432"/>
                      <a:pt x="35871" y="0"/>
                      <a:pt x="354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31">
                <a:extLst>
                  <a:ext uri="{FF2B5EF4-FFF2-40B4-BE49-F238E27FC236}">
                    <a16:creationId xmlns:a16="http://schemas.microsoft.com/office/drawing/2014/main" id="{06A4E86F-61D6-F8B8-047A-7DAB7300B8A9}"/>
                  </a:ext>
                </a:extLst>
              </p:cNvPr>
              <p:cNvSpPr/>
              <p:nvPr/>
            </p:nvSpPr>
            <p:spPr>
              <a:xfrm>
                <a:off x="6620871" y="995799"/>
                <a:ext cx="437190" cy="437190"/>
              </a:xfrm>
              <a:custGeom>
                <a:avLst/>
                <a:gdLst/>
                <a:ahLst/>
                <a:cxnLst/>
                <a:rect l="l" t="t" r="r" b="b"/>
                <a:pathLst>
                  <a:path w="36562" h="36562" extrusionOk="0">
                    <a:moveTo>
                      <a:pt x="18324" y="5532"/>
                    </a:moveTo>
                    <a:cubicBezTo>
                      <a:pt x="25325" y="5532"/>
                      <a:pt x="31030" y="11237"/>
                      <a:pt x="31030" y="18238"/>
                    </a:cubicBezTo>
                    <a:cubicBezTo>
                      <a:pt x="31030" y="25325"/>
                      <a:pt x="25325" y="31030"/>
                      <a:pt x="18324" y="31030"/>
                    </a:cubicBezTo>
                    <a:cubicBezTo>
                      <a:pt x="11237" y="31030"/>
                      <a:pt x="5532" y="25325"/>
                      <a:pt x="5532" y="18238"/>
                    </a:cubicBezTo>
                    <a:cubicBezTo>
                      <a:pt x="5532" y="11237"/>
                      <a:pt x="11237" y="5532"/>
                      <a:pt x="18324" y="5532"/>
                    </a:cubicBezTo>
                    <a:close/>
                    <a:moveTo>
                      <a:pt x="18324" y="0"/>
                    </a:moveTo>
                    <a:cubicBezTo>
                      <a:pt x="8212" y="0"/>
                      <a:pt x="0" y="8125"/>
                      <a:pt x="0" y="18238"/>
                    </a:cubicBezTo>
                    <a:cubicBezTo>
                      <a:pt x="0" y="28351"/>
                      <a:pt x="8212" y="36562"/>
                      <a:pt x="18324" y="36562"/>
                    </a:cubicBezTo>
                    <a:cubicBezTo>
                      <a:pt x="28437" y="36562"/>
                      <a:pt x="36562" y="28351"/>
                      <a:pt x="36562" y="18238"/>
                    </a:cubicBezTo>
                    <a:cubicBezTo>
                      <a:pt x="36562" y="8125"/>
                      <a:pt x="28437" y="0"/>
                      <a:pt x="1832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1" name="Google Shape;311;p31">
              <a:extLst>
                <a:ext uri="{FF2B5EF4-FFF2-40B4-BE49-F238E27FC236}">
                  <a16:creationId xmlns:a16="http://schemas.microsoft.com/office/drawing/2014/main" id="{9E60A032-1FFA-AE09-D762-8F8DA092D464}"/>
                </a:ext>
              </a:extLst>
            </p:cNvPr>
            <p:cNvGrpSpPr/>
            <p:nvPr/>
          </p:nvGrpSpPr>
          <p:grpSpPr>
            <a:xfrm>
              <a:off x="6300292" y="1818400"/>
              <a:ext cx="1946112" cy="2796566"/>
              <a:chOff x="1994500" y="238125"/>
              <a:chExt cx="3611425" cy="5188725"/>
            </a:xfrm>
          </p:grpSpPr>
          <p:sp>
            <p:nvSpPr>
              <p:cNvPr id="312" name="Google Shape;312;p31">
                <a:extLst>
                  <a:ext uri="{FF2B5EF4-FFF2-40B4-BE49-F238E27FC236}">
                    <a16:creationId xmlns:a16="http://schemas.microsoft.com/office/drawing/2014/main" id="{432F6B9D-A011-C97C-D14B-F750E7DA14FC}"/>
                  </a:ext>
                </a:extLst>
              </p:cNvPr>
              <p:cNvSpPr/>
              <p:nvPr/>
            </p:nvSpPr>
            <p:spPr>
              <a:xfrm>
                <a:off x="1994500" y="407800"/>
                <a:ext cx="3611425" cy="4812375"/>
              </a:xfrm>
              <a:custGeom>
                <a:avLst/>
                <a:gdLst/>
                <a:ahLst/>
                <a:cxnLst/>
                <a:rect l="l" t="t" r="r" b="b"/>
                <a:pathLst>
                  <a:path w="144457" h="192495" extrusionOk="0">
                    <a:moveTo>
                      <a:pt x="14098" y="1"/>
                    </a:moveTo>
                    <a:cubicBezTo>
                      <a:pt x="14098" y="1"/>
                      <a:pt x="0" y="52301"/>
                      <a:pt x="64832" y="92680"/>
                    </a:cubicBezTo>
                    <a:cubicBezTo>
                      <a:pt x="64832" y="92680"/>
                      <a:pt x="67616" y="94159"/>
                      <a:pt x="67790" y="96248"/>
                    </a:cubicBezTo>
                    <a:cubicBezTo>
                      <a:pt x="67616" y="98336"/>
                      <a:pt x="64832" y="99815"/>
                      <a:pt x="64832" y="99815"/>
                    </a:cubicBezTo>
                    <a:cubicBezTo>
                      <a:pt x="0" y="140281"/>
                      <a:pt x="14098" y="192494"/>
                      <a:pt x="14098" y="192494"/>
                    </a:cubicBezTo>
                    <a:lnTo>
                      <a:pt x="130446" y="192494"/>
                    </a:lnTo>
                    <a:cubicBezTo>
                      <a:pt x="130446" y="192494"/>
                      <a:pt x="144457" y="140281"/>
                      <a:pt x="79625" y="99815"/>
                    </a:cubicBezTo>
                    <a:cubicBezTo>
                      <a:pt x="79625" y="99815"/>
                      <a:pt x="76928" y="98336"/>
                      <a:pt x="76667" y="96248"/>
                    </a:cubicBezTo>
                    <a:cubicBezTo>
                      <a:pt x="76928" y="94159"/>
                      <a:pt x="79625" y="92680"/>
                      <a:pt x="79625" y="92680"/>
                    </a:cubicBezTo>
                    <a:cubicBezTo>
                      <a:pt x="144457" y="52301"/>
                      <a:pt x="130446" y="1"/>
                      <a:pt x="130446"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31">
                <a:extLst>
                  <a:ext uri="{FF2B5EF4-FFF2-40B4-BE49-F238E27FC236}">
                    <a16:creationId xmlns:a16="http://schemas.microsoft.com/office/drawing/2014/main" id="{433E148C-983E-3B5F-8712-682F683A681D}"/>
                  </a:ext>
                </a:extLst>
              </p:cNvPr>
              <p:cNvSpPr/>
              <p:nvPr/>
            </p:nvSpPr>
            <p:spPr>
              <a:xfrm>
                <a:off x="2425250" y="1429500"/>
                <a:ext cx="2728150" cy="3662325"/>
              </a:xfrm>
              <a:custGeom>
                <a:avLst/>
                <a:gdLst/>
                <a:ahLst/>
                <a:cxnLst/>
                <a:rect l="l" t="t" r="r" b="b"/>
                <a:pathLst>
                  <a:path w="109126" h="146493" extrusionOk="0">
                    <a:moveTo>
                      <a:pt x="26641" y="1"/>
                    </a:moveTo>
                    <a:cubicBezTo>
                      <a:pt x="18854" y="1"/>
                      <a:pt x="12599" y="1302"/>
                      <a:pt x="7746" y="2992"/>
                    </a:cubicBezTo>
                    <a:cubicBezTo>
                      <a:pt x="13402" y="15523"/>
                      <a:pt x="26194" y="35364"/>
                      <a:pt x="52997" y="47025"/>
                    </a:cubicBezTo>
                    <a:lnTo>
                      <a:pt x="50299" y="127956"/>
                    </a:lnTo>
                    <a:cubicBezTo>
                      <a:pt x="49864" y="127782"/>
                      <a:pt x="49429" y="127695"/>
                      <a:pt x="48994" y="127521"/>
                    </a:cubicBezTo>
                    <a:cubicBezTo>
                      <a:pt x="35788" y="123508"/>
                      <a:pt x="25459" y="122172"/>
                      <a:pt x="17553" y="122172"/>
                    </a:cubicBezTo>
                    <a:cubicBezTo>
                      <a:pt x="10714" y="122172"/>
                      <a:pt x="5687" y="123171"/>
                      <a:pt x="2176" y="124301"/>
                    </a:cubicBezTo>
                    <a:cubicBezTo>
                      <a:pt x="1" y="137442"/>
                      <a:pt x="2437" y="146492"/>
                      <a:pt x="2437" y="146492"/>
                    </a:cubicBezTo>
                    <a:lnTo>
                      <a:pt x="107560" y="146492"/>
                    </a:lnTo>
                    <a:cubicBezTo>
                      <a:pt x="107560" y="146492"/>
                      <a:pt x="109126" y="140575"/>
                      <a:pt x="108604" y="131437"/>
                    </a:cubicBezTo>
                    <a:lnTo>
                      <a:pt x="108604" y="131437"/>
                    </a:lnTo>
                    <a:cubicBezTo>
                      <a:pt x="102797" y="133085"/>
                      <a:pt x="95996" y="133991"/>
                      <a:pt x="88339" y="133991"/>
                    </a:cubicBezTo>
                    <a:cubicBezTo>
                      <a:pt x="79817" y="133991"/>
                      <a:pt x="70235" y="132868"/>
                      <a:pt x="59785" y="130393"/>
                    </a:cubicBezTo>
                    <a:lnTo>
                      <a:pt x="57000" y="47025"/>
                    </a:lnTo>
                    <a:cubicBezTo>
                      <a:pt x="79800" y="37105"/>
                      <a:pt x="92418" y="21354"/>
                      <a:pt x="99205" y="9084"/>
                    </a:cubicBezTo>
                    <a:lnTo>
                      <a:pt x="99205" y="9084"/>
                    </a:lnTo>
                    <a:cubicBezTo>
                      <a:pt x="95203" y="9627"/>
                      <a:pt x="90880" y="9954"/>
                      <a:pt x="86282" y="9954"/>
                    </a:cubicBezTo>
                    <a:cubicBezTo>
                      <a:pt x="76885" y="9954"/>
                      <a:pt x="66334" y="8588"/>
                      <a:pt x="54998" y="4907"/>
                    </a:cubicBezTo>
                    <a:cubicBezTo>
                      <a:pt x="43901" y="1324"/>
                      <a:pt x="34492" y="1"/>
                      <a:pt x="266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31">
                <a:extLst>
                  <a:ext uri="{FF2B5EF4-FFF2-40B4-BE49-F238E27FC236}">
                    <a16:creationId xmlns:a16="http://schemas.microsoft.com/office/drawing/2014/main" id="{FED4CF9A-E392-EAFE-0815-63406015AD09}"/>
                  </a:ext>
                </a:extLst>
              </p:cNvPr>
              <p:cNvSpPr/>
              <p:nvPr/>
            </p:nvSpPr>
            <p:spPr>
              <a:xfrm>
                <a:off x="2808150" y="1554325"/>
                <a:ext cx="50050" cy="50075"/>
              </a:xfrm>
              <a:custGeom>
                <a:avLst/>
                <a:gdLst/>
                <a:ahLst/>
                <a:cxnLst/>
                <a:rect l="l" t="t" r="r" b="b"/>
                <a:pathLst>
                  <a:path w="2002" h="2003" extrusionOk="0">
                    <a:moveTo>
                      <a:pt x="958" y="1"/>
                    </a:moveTo>
                    <a:cubicBezTo>
                      <a:pt x="436" y="1"/>
                      <a:pt x="0" y="436"/>
                      <a:pt x="0" y="1045"/>
                    </a:cubicBezTo>
                    <a:cubicBezTo>
                      <a:pt x="0" y="1567"/>
                      <a:pt x="436" y="2002"/>
                      <a:pt x="958" y="2002"/>
                    </a:cubicBezTo>
                    <a:cubicBezTo>
                      <a:pt x="1567" y="2002"/>
                      <a:pt x="2002" y="1567"/>
                      <a:pt x="2002" y="1045"/>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31">
                <a:extLst>
                  <a:ext uri="{FF2B5EF4-FFF2-40B4-BE49-F238E27FC236}">
                    <a16:creationId xmlns:a16="http://schemas.microsoft.com/office/drawing/2014/main" id="{5744F356-7B7D-9875-F7E6-C30EEC9D8A56}"/>
                  </a:ext>
                </a:extLst>
              </p:cNvPr>
              <p:cNvSpPr/>
              <p:nvPr/>
            </p:nvSpPr>
            <p:spPr>
              <a:xfrm>
                <a:off x="3164950" y="1589125"/>
                <a:ext cx="102275" cy="102275"/>
              </a:xfrm>
              <a:custGeom>
                <a:avLst/>
                <a:gdLst/>
                <a:ahLst/>
                <a:cxnLst/>
                <a:rect l="l" t="t" r="r" b="b"/>
                <a:pathLst>
                  <a:path w="4091" h="4091" extrusionOk="0">
                    <a:moveTo>
                      <a:pt x="2002" y="1"/>
                    </a:moveTo>
                    <a:cubicBezTo>
                      <a:pt x="870" y="1"/>
                      <a:pt x="0" y="871"/>
                      <a:pt x="0" y="2002"/>
                    </a:cubicBezTo>
                    <a:cubicBezTo>
                      <a:pt x="0" y="3134"/>
                      <a:pt x="870" y="4091"/>
                      <a:pt x="2002" y="4091"/>
                    </a:cubicBezTo>
                    <a:cubicBezTo>
                      <a:pt x="3133" y="4091"/>
                      <a:pt x="4090" y="3134"/>
                      <a:pt x="4090" y="2002"/>
                    </a:cubicBezTo>
                    <a:cubicBezTo>
                      <a:pt x="4090" y="871"/>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31">
                <a:extLst>
                  <a:ext uri="{FF2B5EF4-FFF2-40B4-BE49-F238E27FC236}">
                    <a16:creationId xmlns:a16="http://schemas.microsoft.com/office/drawing/2014/main" id="{D9CFB4DA-B1B2-64B5-9172-C5F8CD0F2443}"/>
                  </a:ext>
                </a:extLst>
              </p:cNvPr>
              <p:cNvSpPr/>
              <p:nvPr/>
            </p:nvSpPr>
            <p:spPr>
              <a:xfrm>
                <a:off x="2984375" y="1789275"/>
                <a:ext cx="50050" cy="50075"/>
              </a:xfrm>
              <a:custGeom>
                <a:avLst/>
                <a:gdLst/>
                <a:ahLst/>
                <a:cxnLst/>
                <a:rect l="l" t="t" r="r" b="b"/>
                <a:pathLst>
                  <a:path w="2002" h="2003" extrusionOk="0">
                    <a:moveTo>
                      <a:pt x="1044" y="1"/>
                    </a:moveTo>
                    <a:cubicBezTo>
                      <a:pt x="435" y="1"/>
                      <a:pt x="0" y="436"/>
                      <a:pt x="0" y="958"/>
                    </a:cubicBezTo>
                    <a:cubicBezTo>
                      <a:pt x="0" y="1480"/>
                      <a:pt x="435" y="2003"/>
                      <a:pt x="1044" y="2003"/>
                    </a:cubicBezTo>
                    <a:cubicBezTo>
                      <a:pt x="1567" y="2003"/>
                      <a:pt x="2002" y="1480"/>
                      <a:pt x="2002" y="958"/>
                    </a:cubicBezTo>
                    <a:cubicBezTo>
                      <a:pt x="2002" y="436"/>
                      <a:pt x="1567" y="1"/>
                      <a:pt x="1044"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31">
                <a:extLst>
                  <a:ext uri="{FF2B5EF4-FFF2-40B4-BE49-F238E27FC236}">
                    <a16:creationId xmlns:a16="http://schemas.microsoft.com/office/drawing/2014/main" id="{04330717-1999-2A32-F068-045938D0B0F2}"/>
                  </a:ext>
                </a:extLst>
              </p:cNvPr>
              <p:cNvSpPr/>
              <p:nvPr/>
            </p:nvSpPr>
            <p:spPr>
              <a:xfrm>
                <a:off x="3164950" y="1998150"/>
                <a:ext cx="102275" cy="104450"/>
              </a:xfrm>
              <a:custGeom>
                <a:avLst/>
                <a:gdLst/>
                <a:ahLst/>
                <a:cxnLst/>
                <a:rect l="l" t="t" r="r" b="b"/>
                <a:pathLst>
                  <a:path w="4091" h="4178" extrusionOk="0">
                    <a:moveTo>
                      <a:pt x="2002" y="0"/>
                    </a:moveTo>
                    <a:cubicBezTo>
                      <a:pt x="870" y="0"/>
                      <a:pt x="0" y="957"/>
                      <a:pt x="0" y="2089"/>
                    </a:cubicBezTo>
                    <a:cubicBezTo>
                      <a:pt x="0" y="3220"/>
                      <a:pt x="870" y="4177"/>
                      <a:pt x="2002" y="4177"/>
                    </a:cubicBezTo>
                    <a:cubicBezTo>
                      <a:pt x="3133" y="4177"/>
                      <a:pt x="4090" y="3220"/>
                      <a:pt x="4090" y="2089"/>
                    </a:cubicBezTo>
                    <a:cubicBezTo>
                      <a:pt x="4090" y="957"/>
                      <a:pt x="3133"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31">
                <a:extLst>
                  <a:ext uri="{FF2B5EF4-FFF2-40B4-BE49-F238E27FC236}">
                    <a16:creationId xmlns:a16="http://schemas.microsoft.com/office/drawing/2014/main" id="{1E05EC3A-AA35-D723-4CD7-794D9E7C868C}"/>
                  </a:ext>
                </a:extLst>
              </p:cNvPr>
              <p:cNvSpPr/>
              <p:nvPr/>
            </p:nvSpPr>
            <p:spPr>
              <a:xfrm>
                <a:off x="3399900" y="1813225"/>
                <a:ext cx="50050" cy="50050"/>
              </a:xfrm>
              <a:custGeom>
                <a:avLst/>
                <a:gdLst/>
                <a:ahLst/>
                <a:cxnLst/>
                <a:rect l="l" t="t" r="r" b="b"/>
                <a:pathLst>
                  <a:path w="2002" h="2002" extrusionOk="0">
                    <a:moveTo>
                      <a:pt x="1045" y="0"/>
                    </a:moveTo>
                    <a:cubicBezTo>
                      <a:pt x="436" y="0"/>
                      <a:pt x="0" y="435"/>
                      <a:pt x="0" y="1045"/>
                    </a:cubicBezTo>
                    <a:cubicBezTo>
                      <a:pt x="0" y="1567"/>
                      <a:pt x="436" y="2002"/>
                      <a:pt x="1045" y="2002"/>
                    </a:cubicBezTo>
                    <a:cubicBezTo>
                      <a:pt x="1567" y="2002"/>
                      <a:pt x="2002" y="1567"/>
                      <a:pt x="2002" y="1045"/>
                    </a:cubicBezTo>
                    <a:cubicBezTo>
                      <a:pt x="2002" y="435"/>
                      <a:pt x="1567" y="0"/>
                      <a:pt x="1045"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31">
                <a:extLst>
                  <a:ext uri="{FF2B5EF4-FFF2-40B4-BE49-F238E27FC236}">
                    <a16:creationId xmlns:a16="http://schemas.microsoft.com/office/drawing/2014/main" id="{67A0B964-7BBB-54E6-FEA2-F31F2C999740}"/>
                  </a:ext>
                </a:extLst>
              </p:cNvPr>
              <p:cNvSpPr/>
              <p:nvPr/>
            </p:nvSpPr>
            <p:spPr>
              <a:xfrm>
                <a:off x="3619625" y="166745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31">
                <a:extLst>
                  <a:ext uri="{FF2B5EF4-FFF2-40B4-BE49-F238E27FC236}">
                    <a16:creationId xmlns:a16="http://schemas.microsoft.com/office/drawing/2014/main" id="{6949CCB0-89E1-D17B-2F67-E14BA283BB58}"/>
                  </a:ext>
                </a:extLst>
              </p:cNvPr>
              <p:cNvSpPr/>
              <p:nvPr/>
            </p:nvSpPr>
            <p:spPr>
              <a:xfrm>
                <a:off x="3669675" y="1911125"/>
                <a:ext cx="102275" cy="102275"/>
              </a:xfrm>
              <a:custGeom>
                <a:avLst/>
                <a:gdLst/>
                <a:ahLst/>
                <a:cxnLst/>
                <a:rect l="l" t="t" r="r" b="b"/>
                <a:pathLst>
                  <a:path w="4091" h="4091" extrusionOk="0">
                    <a:moveTo>
                      <a:pt x="2089" y="0"/>
                    </a:moveTo>
                    <a:cubicBezTo>
                      <a:pt x="957" y="0"/>
                      <a:pt x="0" y="870"/>
                      <a:pt x="0" y="2002"/>
                    </a:cubicBezTo>
                    <a:cubicBezTo>
                      <a:pt x="0" y="3133"/>
                      <a:pt x="957" y="4090"/>
                      <a:pt x="2089" y="4090"/>
                    </a:cubicBezTo>
                    <a:cubicBezTo>
                      <a:pt x="3220" y="4090"/>
                      <a:pt x="4090" y="3220"/>
                      <a:pt x="4090" y="2002"/>
                    </a:cubicBezTo>
                    <a:cubicBezTo>
                      <a:pt x="4090" y="870"/>
                      <a:pt x="3220" y="0"/>
                      <a:pt x="2089"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31">
                <a:extLst>
                  <a:ext uri="{FF2B5EF4-FFF2-40B4-BE49-F238E27FC236}">
                    <a16:creationId xmlns:a16="http://schemas.microsoft.com/office/drawing/2014/main" id="{2841267E-6BCD-1364-AF93-C0D34752E25D}"/>
                  </a:ext>
                </a:extLst>
              </p:cNvPr>
              <p:cNvSpPr/>
              <p:nvPr/>
            </p:nvSpPr>
            <p:spPr>
              <a:xfrm>
                <a:off x="3426000" y="2165650"/>
                <a:ext cx="50075" cy="50075"/>
              </a:xfrm>
              <a:custGeom>
                <a:avLst/>
                <a:gdLst/>
                <a:ahLst/>
                <a:cxnLst/>
                <a:rect l="l" t="t" r="r" b="b"/>
                <a:pathLst>
                  <a:path w="2003" h="2003" extrusionOk="0">
                    <a:moveTo>
                      <a:pt x="958" y="1"/>
                    </a:moveTo>
                    <a:cubicBezTo>
                      <a:pt x="436" y="1"/>
                      <a:pt x="1" y="436"/>
                      <a:pt x="1" y="1045"/>
                    </a:cubicBezTo>
                    <a:cubicBezTo>
                      <a:pt x="1" y="1567"/>
                      <a:pt x="436" y="2002"/>
                      <a:pt x="958" y="2002"/>
                    </a:cubicBezTo>
                    <a:cubicBezTo>
                      <a:pt x="1480" y="2002"/>
                      <a:pt x="2002" y="1567"/>
                      <a:pt x="2002" y="1045"/>
                    </a:cubicBezTo>
                    <a:cubicBezTo>
                      <a:pt x="2002" y="436"/>
                      <a:pt x="1480"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31">
                <a:extLst>
                  <a:ext uri="{FF2B5EF4-FFF2-40B4-BE49-F238E27FC236}">
                    <a16:creationId xmlns:a16="http://schemas.microsoft.com/office/drawing/2014/main" id="{8B928E0A-4746-ECAC-B846-0642E78E62BD}"/>
                  </a:ext>
                </a:extLst>
              </p:cNvPr>
              <p:cNvSpPr/>
              <p:nvPr/>
            </p:nvSpPr>
            <p:spPr>
              <a:xfrm>
                <a:off x="3697950" y="2337525"/>
                <a:ext cx="50050" cy="50075"/>
              </a:xfrm>
              <a:custGeom>
                <a:avLst/>
                <a:gdLst/>
                <a:ahLst/>
                <a:cxnLst/>
                <a:rect l="l" t="t" r="r" b="b"/>
                <a:pathLst>
                  <a:path w="2002" h="2003" extrusionOk="0">
                    <a:moveTo>
                      <a:pt x="958" y="1"/>
                    </a:moveTo>
                    <a:cubicBezTo>
                      <a:pt x="435" y="1"/>
                      <a:pt x="0" y="436"/>
                      <a:pt x="0" y="958"/>
                    </a:cubicBezTo>
                    <a:cubicBezTo>
                      <a:pt x="0" y="1480"/>
                      <a:pt x="435" y="2002"/>
                      <a:pt x="958" y="2002"/>
                    </a:cubicBezTo>
                    <a:cubicBezTo>
                      <a:pt x="1567" y="2002"/>
                      <a:pt x="2002" y="1480"/>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31">
                <a:extLst>
                  <a:ext uri="{FF2B5EF4-FFF2-40B4-BE49-F238E27FC236}">
                    <a16:creationId xmlns:a16="http://schemas.microsoft.com/office/drawing/2014/main" id="{F24A8800-C263-BA95-30FE-33380B0790EE}"/>
                  </a:ext>
                </a:extLst>
              </p:cNvPr>
              <p:cNvSpPr/>
              <p:nvPr/>
            </p:nvSpPr>
            <p:spPr>
              <a:xfrm>
                <a:off x="3978600" y="1839325"/>
                <a:ext cx="50050" cy="50075"/>
              </a:xfrm>
              <a:custGeom>
                <a:avLst/>
                <a:gdLst/>
                <a:ahLst/>
                <a:cxnLst/>
                <a:rect l="l" t="t" r="r" b="b"/>
                <a:pathLst>
                  <a:path w="2002" h="2003" extrusionOk="0">
                    <a:moveTo>
                      <a:pt x="957" y="1"/>
                    </a:moveTo>
                    <a:cubicBezTo>
                      <a:pt x="435" y="1"/>
                      <a:pt x="0" y="436"/>
                      <a:pt x="0" y="958"/>
                    </a:cubicBezTo>
                    <a:cubicBezTo>
                      <a:pt x="0" y="1480"/>
                      <a:pt x="435" y="2002"/>
                      <a:pt x="957" y="2002"/>
                    </a:cubicBezTo>
                    <a:cubicBezTo>
                      <a:pt x="1567" y="2002"/>
                      <a:pt x="2002" y="1480"/>
                      <a:pt x="2002" y="958"/>
                    </a:cubicBezTo>
                    <a:cubicBezTo>
                      <a:pt x="2002" y="436"/>
                      <a:pt x="1567" y="1"/>
                      <a:pt x="957"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31">
                <a:extLst>
                  <a:ext uri="{FF2B5EF4-FFF2-40B4-BE49-F238E27FC236}">
                    <a16:creationId xmlns:a16="http://schemas.microsoft.com/office/drawing/2014/main" id="{8091F754-0080-1D9D-2690-D80CB7A53834}"/>
                  </a:ext>
                </a:extLst>
              </p:cNvPr>
              <p:cNvSpPr/>
              <p:nvPr/>
            </p:nvSpPr>
            <p:spPr>
              <a:xfrm>
                <a:off x="3926375" y="2165650"/>
                <a:ext cx="104450" cy="102275"/>
              </a:xfrm>
              <a:custGeom>
                <a:avLst/>
                <a:gdLst/>
                <a:ahLst/>
                <a:cxnLst/>
                <a:rect l="l" t="t" r="r" b="b"/>
                <a:pathLst>
                  <a:path w="4178" h="4091" extrusionOk="0">
                    <a:moveTo>
                      <a:pt x="2089" y="1"/>
                    </a:moveTo>
                    <a:cubicBezTo>
                      <a:pt x="958" y="1"/>
                      <a:pt x="1" y="871"/>
                      <a:pt x="1" y="2002"/>
                    </a:cubicBezTo>
                    <a:cubicBezTo>
                      <a:pt x="1" y="3134"/>
                      <a:pt x="958" y="4091"/>
                      <a:pt x="2089" y="4091"/>
                    </a:cubicBezTo>
                    <a:cubicBezTo>
                      <a:pt x="3220" y="4091"/>
                      <a:pt x="4178" y="3134"/>
                      <a:pt x="4178" y="2002"/>
                    </a:cubicBezTo>
                    <a:cubicBezTo>
                      <a:pt x="4178" y="871"/>
                      <a:pt x="3220" y="1"/>
                      <a:pt x="2089"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31">
                <a:extLst>
                  <a:ext uri="{FF2B5EF4-FFF2-40B4-BE49-F238E27FC236}">
                    <a16:creationId xmlns:a16="http://schemas.microsoft.com/office/drawing/2014/main" id="{94094A44-0048-6C49-9254-BFBA5DFC2954}"/>
                  </a:ext>
                </a:extLst>
              </p:cNvPr>
              <p:cNvSpPr/>
              <p:nvPr/>
            </p:nvSpPr>
            <p:spPr>
              <a:xfrm>
                <a:off x="4298400" y="1963325"/>
                <a:ext cx="102275" cy="102275"/>
              </a:xfrm>
              <a:custGeom>
                <a:avLst/>
                <a:gdLst/>
                <a:ahLst/>
                <a:cxnLst/>
                <a:rect l="l" t="t" r="r" b="b"/>
                <a:pathLst>
                  <a:path w="4091" h="4091" extrusionOk="0">
                    <a:moveTo>
                      <a:pt x="2089" y="1"/>
                    </a:moveTo>
                    <a:cubicBezTo>
                      <a:pt x="958" y="1"/>
                      <a:pt x="0" y="871"/>
                      <a:pt x="0" y="2002"/>
                    </a:cubicBezTo>
                    <a:cubicBezTo>
                      <a:pt x="0" y="3134"/>
                      <a:pt x="958" y="4091"/>
                      <a:pt x="2089" y="4091"/>
                    </a:cubicBezTo>
                    <a:cubicBezTo>
                      <a:pt x="3220" y="4091"/>
                      <a:pt x="4090" y="3134"/>
                      <a:pt x="4090" y="2002"/>
                    </a:cubicBezTo>
                    <a:cubicBezTo>
                      <a:pt x="4090" y="871"/>
                      <a:pt x="3220" y="1"/>
                      <a:pt x="2089"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31">
                <a:extLst>
                  <a:ext uri="{FF2B5EF4-FFF2-40B4-BE49-F238E27FC236}">
                    <a16:creationId xmlns:a16="http://schemas.microsoft.com/office/drawing/2014/main" id="{D12C950B-867B-9C87-D36C-D7435E4FD9FE}"/>
                  </a:ext>
                </a:extLst>
              </p:cNvPr>
              <p:cNvSpPr/>
              <p:nvPr/>
            </p:nvSpPr>
            <p:spPr>
              <a:xfrm>
                <a:off x="4587750" y="1789275"/>
                <a:ext cx="50050" cy="50075"/>
              </a:xfrm>
              <a:custGeom>
                <a:avLst/>
                <a:gdLst/>
                <a:ahLst/>
                <a:cxnLst/>
                <a:rect l="l" t="t" r="r" b="b"/>
                <a:pathLst>
                  <a:path w="2002" h="2003" extrusionOk="0">
                    <a:moveTo>
                      <a:pt x="958" y="1"/>
                    </a:moveTo>
                    <a:cubicBezTo>
                      <a:pt x="435" y="1"/>
                      <a:pt x="0" y="436"/>
                      <a:pt x="0" y="958"/>
                    </a:cubicBezTo>
                    <a:cubicBezTo>
                      <a:pt x="0" y="1480"/>
                      <a:pt x="435" y="2003"/>
                      <a:pt x="958" y="2003"/>
                    </a:cubicBezTo>
                    <a:cubicBezTo>
                      <a:pt x="1567" y="2003"/>
                      <a:pt x="2002" y="1480"/>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31">
                <a:extLst>
                  <a:ext uri="{FF2B5EF4-FFF2-40B4-BE49-F238E27FC236}">
                    <a16:creationId xmlns:a16="http://schemas.microsoft.com/office/drawing/2014/main" id="{56330EFE-467B-3545-513E-58A5F664FF90}"/>
                  </a:ext>
                </a:extLst>
              </p:cNvPr>
              <p:cNvSpPr/>
              <p:nvPr/>
            </p:nvSpPr>
            <p:spPr>
              <a:xfrm>
                <a:off x="2608000" y="4637100"/>
                <a:ext cx="50050" cy="52225"/>
              </a:xfrm>
              <a:custGeom>
                <a:avLst/>
                <a:gdLst/>
                <a:ahLst/>
                <a:cxnLst/>
                <a:rect l="l" t="t" r="r" b="b"/>
                <a:pathLst>
                  <a:path w="2002" h="2089" extrusionOk="0">
                    <a:moveTo>
                      <a:pt x="958" y="0"/>
                    </a:moveTo>
                    <a:cubicBezTo>
                      <a:pt x="436" y="0"/>
                      <a:pt x="0" y="522"/>
                      <a:pt x="0" y="1045"/>
                    </a:cubicBezTo>
                    <a:cubicBezTo>
                      <a:pt x="0" y="1567"/>
                      <a:pt x="436" y="2089"/>
                      <a:pt x="958" y="2089"/>
                    </a:cubicBezTo>
                    <a:cubicBezTo>
                      <a:pt x="1567" y="2089"/>
                      <a:pt x="2002" y="1567"/>
                      <a:pt x="2002" y="1045"/>
                    </a:cubicBezTo>
                    <a:cubicBezTo>
                      <a:pt x="2002" y="522"/>
                      <a:pt x="1567" y="0"/>
                      <a:pt x="958"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31">
                <a:extLst>
                  <a:ext uri="{FF2B5EF4-FFF2-40B4-BE49-F238E27FC236}">
                    <a16:creationId xmlns:a16="http://schemas.microsoft.com/office/drawing/2014/main" id="{6E555A48-7E2F-A289-DB77-68CF086A025F}"/>
                  </a:ext>
                </a:extLst>
              </p:cNvPr>
              <p:cNvSpPr/>
              <p:nvPr/>
            </p:nvSpPr>
            <p:spPr>
              <a:xfrm>
                <a:off x="2897350" y="4663200"/>
                <a:ext cx="102275" cy="102275"/>
              </a:xfrm>
              <a:custGeom>
                <a:avLst/>
                <a:gdLst/>
                <a:ahLst/>
                <a:cxnLst/>
                <a:rect l="l" t="t" r="r" b="b"/>
                <a:pathLst>
                  <a:path w="4091" h="4091" extrusionOk="0">
                    <a:moveTo>
                      <a:pt x="2002" y="1"/>
                    </a:moveTo>
                    <a:cubicBezTo>
                      <a:pt x="871" y="1"/>
                      <a:pt x="0" y="958"/>
                      <a:pt x="0" y="2089"/>
                    </a:cubicBezTo>
                    <a:cubicBezTo>
                      <a:pt x="0" y="3220"/>
                      <a:pt x="871" y="4091"/>
                      <a:pt x="2002" y="4091"/>
                    </a:cubicBezTo>
                    <a:cubicBezTo>
                      <a:pt x="3133" y="4091"/>
                      <a:pt x="4090" y="3220"/>
                      <a:pt x="4090" y="2089"/>
                    </a:cubicBezTo>
                    <a:cubicBezTo>
                      <a:pt x="4090" y="958"/>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31">
                <a:extLst>
                  <a:ext uri="{FF2B5EF4-FFF2-40B4-BE49-F238E27FC236}">
                    <a16:creationId xmlns:a16="http://schemas.microsoft.com/office/drawing/2014/main" id="{936897C3-F93F-C774-B5A7-AC9969A458B0}"/>
                  </a:ext>
                </a:extLst>
              </p:cNvPr>
              <p:cNvSpPr/>
              <p:nvPr/>
            </p:nvSpPr>
            <p:spPr>
              <a:xfrm>
                <a:off x="2681975" y="4917750"/>
                <a:ext cx="50050" cy="50050"/>
              </a:xfrm>
              <a:custGeom>
                <a:avLst/>
                <a:gdLst/>
                <a:ahLst/>
                <a:cxnLst/>
                <a:rect l="l" t="t" r="r" b="b"/>
                <a:pathLst>
                  <a:path w="2002" h="2002" extrusionOk="0">
                    <a:moveTo>
                      <a:pt x="1044" y="0"/>
                    </a:moveTo>
                    <a:cubicBezTo>
                      <a:pt x="435" y="0"/>
                      <a:pt x="0" y="435"/>
                      <a:pt x="0" y="1045"/>
                    </a:cubicBezTo>
                    <a:cubicBezTo>
                      <a:pt x="0" y="1567"/>
                      <a:pt x="435" y="2002"/>
                      <a:pt x="1044" y="2002"/>
                    </a:cubicBezTo>
                    <a:cubicBezTo>
                      <a:pt x="1567" y="2002"/>
                      <a:pt x="2002" y="1567"/>
                      <a:pt x="2002" y="1045"/>
                    </a:cubicBezTo>
                    <a:cubicBezTo>
                      <a:pt x="2002" y="435"/>
                      <a:pt x="1567" y="0"/>
                      <a:pt x="1044"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31">
                <a:extLst>
                  <a:ext uri="{FF2B5EF4-FFF2-40B4-BE49-F238E27FC236}">
                    <a16:creationId xmlns:a16="http://schemas.microsoft.com/office/drawing/2014/main" id="{0618FB80-2689-1C81-5052-81D7656D1E42}"/>
                  </a:ext>
                </a:extLst>
              </p:cNvPr>
              <p:cNvSpPr/>
              <p:nvPr/>
            </p:nvSpPr>
            <p:spPr>
              <a:xfrm>
                <a:off x="3217150" y="4891625"/>
                <a:ext cx="102275" cy="102300"/>
              </a:xfrm>
              <a:custGeom>
                <a:avLst/>
                <a:gdLst/>
                <a:ahLst/>
                <a:cxnLst/>
                <a:rect l="l" t="t" r="r" b="b"/>
                <a:pathLst>
                  <a:path w="4091" h="4092" extrusionOk="0">
                    <a:moveTo>
                      <a:pt x="2002" y="1"/>
                    </a:moveTo>
                    <a:cubicBezTo>
                      <a:pt x="871" y="1"/>
                      <a:pt x="1" y="958"/>
                      <a:pt x="1" y="2090"/>
                    </a:cubicBezTo>
                    <a:cubicBezTo>
                      <a:pt x="1" y="3221"/>
                      <a:pt x="871" y="4091"/>
                      <a:pt x="2002" y="4091"/>
                    </a:cubicBezTo>
                    <a:cubicBezTo>
                      <a:pt x="3133" y="4091"/>
                      <a:pt x="4091" y="3221"/>
                      <a:pt x="4091" y="2090"/>
                    </a:cubicBezTo>
                    <a:cubicBezTo>
                      <a:pt x="4091" y="958"/>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31">
                <a:extLst>
                  <a:ext uri="{FF2B5EF4-FFF2-40B4-BE49-F238E27FC236}">
                    <a16:creationId xmlns:a16="http://schemas.microsoft.com/office/drawing/2014/main" id="{473A5287-E954-37A3-C09D-D7E95E06B761}"/>
                  </a:ext>
                </a:extLst>
              </p:cNvPr>
              <p:cNvSpPr/>
              <p:nvPr/>
            </p:nvSpPr>
            <p:spPr>
              <a:xfrm>
                <a:off x="3530425" y="494385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31">
                <a:extLst>
                  <a:ext uri="{FF2B5EF4-FFF2-40B4-BE49-F238E27FC236}">
                    <a16:creationId xmlns:a16="http://schemas.microsoft.com/office/drawing/2014/main" id="{AEF1DEDD-A1E3-5374-C832-C6F2D8A16B4A}"/>
                  </a:ext>
                </a:extLst>
              </p:cNvPr>
              <p:cNvSpPr/>
              <p:nvPr/>
            </p:nvSpPr>
            <p:spPr>
              <a:xfrm>
                <a:off x="4163525" y="4917750"/>
                <a:ext cx="50050" cy="50050"/>
              </a:xfrm>
              <a:custGeom>
                <a:avLst/>
                <a:gdLst/>
                <a:ahLst/>
                <a:cxnLst/>
                <a:rect l="l" t="t" r="r" b="b"/>
                <a:pathLst>
                  <a:path w="2002" h="2002" extrusionOk="0">
                    <a:moveTo>
                      <a:pt x="957" y="0"/>
                    </a:moveTo>
                    <a:cubicBezTo>
                      <a:pt x="435" y="0"/>
                      <a:pt x="0" y="435"/>
                      <a:pt x="0" y="1045"/>
                    </a:cubicBezTo>
                    <a:cubicBezTo>
                      <a:pt x="0" y="1567"/>
                      <a:pt x="435" y="2002"/>
                      <a:pt x="957" y="2002"/>
                    </a:cubicBezTo>
                    <a:cubicBezTo>
                      <a:pt x="1566" y="2002"/>
                      <a:pt x="2002" y="1567"/>
                      <a:pt x="2002" y="1045"/>
                    </a:cubicBezTo>
                    <a:cubicBezTo>
                      <a:pt x="2002" y="435"/>
                      <a:pt x="1566" y="0"/>
                      <a:pt x="957"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31">
                <a:extLst>
                  <a:ext uri="{FF2B5EF4-FFF2-40B4-BE49-F238E27FC236}">
                    <a16:creationId xmlns:a16="http://schemas.microsoft.com/office/drawing/2014/main" id="{68EEF770-6B02-92BB-FAB6-10D83D4C1967}"/>
                  </a:ext>
                </a:extLst>
              </p:cNvPr>
              <p:cNvSpPr/>
              <p:nvPr/>
            </p:nvSpPr>
            <p:spPr>
              <a:xfrm>
                <a:off x="3848050" y="4841600"/>
                <a:ext cx="102275" cy="102275"/>
              </a:xfrm>
              <a:custGeom>
                <a:avLst/>
                <a:gdLst/>
                <a:ahLst/>
                <a:cxnLst/>
                <a:rect l="l" t="t" r="r" b="b"/>
                <a:pathLst>
                  <a:path w="4091" h="4091" extrusionOk="0">
                    <a:moveTo>
                      <a:pt x="2002" y="0"/>
                    </a:moveTo>
                    <a:cubicBezTo>
                      <a:pt x="871" y="0"/>
                      <a:pt x="1" y="871"/>
                      <a:pt x="1" y="2002"/>
                    </a:cubicBezTo>
                    <a:cubicBezTo>
                      <a:pt x="1" y="3133"/>
                      <a:pt x="871" y="4091"/>
                      <a:pt x="2002" y="4091"/>
                    </a:cubicBezTo>
                    <a:cubicBezTo>
                      <a:pt x="3134" y="4091"/>
                      <a:pt x="4091" y="3133"/>
                      <a:pt x="4091" y="2002"/>
                    </a:cubicBezTo>
                    <a:cubicBezTo>
                      <a:pt x="4091" y="871"/>
                      <a:pt x="3134"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31">
                <a:extLst>
                  <a:ext uri="{FF2B5EF4-FFF2-40B4-BE49-F238E27FC236}">
                    <a16:creationId xmlns:a16="http://schemas.microsoft.com/office/drawing/2014/main" id="{7DC6B5CD-1929-B09C-D719-A0E2DCE19825}"/>
                  </a:ext>
                </a:extLst>
              </p:cNvPr>
              <p:cNvSpPr/>
              <p:nvPr/>
            </p:nvSpPr>
            <p:spPr>
              <a:xfrm>
                <a:off x="3319400" y="4689300"/>
                <a:ext cx="50075" cy="50075"/>
              </a:xfrm>
              <a:custGeom>
                <a:avLst/>
                <a:gdLst/>
                <a:ahLst/>
                <a:cxnLst/>
                <a:rect l="l" t="t" r="r" b="b"/>
                <a:pathLst>
                  <a:path w="2003" h="2003" extrusionOk="0">
                    <a:moveTo>
                      <a:pt x="1045" y="1"/>
                    </a:moveTo>
                    <a:cubicBezTo>
                      <a:pt x="436" y="1"/>
                      <a:pt x="1" y="436"/>
                      <a:pt x="1" y="1045"/>
                    </a:cubicBezTo>
                    <a:cubicBezTo>
                      <a:pt x="1" y="1567"/>
                      <a:pt x="436" y="2002"/>
                      <a:pt x="1045" y="2002"/>
                    </a:cubicBezTo>
                    <a:cubicBezTo>
                      <a:pt x="1567" y="2002"/>
                      <a:pt x="2002" y="1567"/>
                      <a:pt x="2002" y="1045"/>
                    </a:cubicBezTo>
                    <a:cubicBezTo>
                      <a:pt x="2002" y="436"/>
                      <a:pt x="1567" y="1"/>
                      <a:pt x="1045"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31">
                <a:extLst>
                  <a:ext uri="{FF2B5EF4-FFF2-40B4-BE49-F238E27FC236}">
                    <a16:creationId xmlns:a16="http://schemas.microsoft.com/office/drawing/2014/main" id="{40992992-30BD-902E-BF39-303043104C1E}"/>
                  </a:ext>
                </a:extLst>
              </p:cNvPr>
              <p:cNvSpPr/>
              <p:nvPr/>
            </p:nvSpPr>
            <p:spPr>
              <a:xfrm>
                <a:off x="4426750" y="486770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31">
                <a:extLst>
                  <a:ext uri="{FF2B5EF4-FFF2-40B4-BE49-F238E27FC236}">
                    <a16:creationId xmlns:a16="http://schemas.microsoft.com/office/drawing/2014/main" id="{279FB6C3-C7CD-34DB-024E-1C91634D3BED}"/>
                  </a:ext>
                </a:extLst>
              </p:cNvPr>
              <p:cNvSpPr/>
              <p:nvPr/>
            </p:nvSpPr>
            <p:spPr>
              <a:xfrm>
                <a:off x="4657375" y="4943850"/>
                <a:ext cx="50050" cy="50075"/>
              </a:xfrm>
              <a:custGeom>
                <a:avLst/>
                <a:gdLst/>
                <a:ahLst/>
                <a:cxnLst/>
                <a:rect l="l" t="t" r="r" b="b"/>
                <a:pathLst>
                  <a:path w="2002" h="2003" extrusionOk="0">
                    <a:moveTo>
                      <a:pt x="957" y="1"/>
                    </a:moveTo>
                    <a:cubicBezTo>
                      <a:pt x="435" y="1"/>
                      <a:pt x="0" y="436"/>
                      <a:pt x="0" y="958"/>
                    </a:cubicBezTo>
                    <a:cubicBezTo>
                      <a:pt x="0" y="1567"/>
                      <a:pt x="435" y="2002"/>
                      <a:pt x="957" y="2002"/>
                    </a:cubicBezTo>
                    <a:cubicBezTo>
                      <a:pt x="1479" y="2002"/>
                      <a:pt x="2002" y="1567"/>
                      <a:pt x="2002" y="958"/>
                    </a:cubicBezTo>
                    <a:cubicBezTo>
                      <a:pt x="2002" y="436"/>
                      <a:pt x="1479" y="1"/>
                      <a:pt x="957"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31">
                <a:extLst>
                  <a:ext uri="{FF2B5EF4-FFF2-40B4-BE49-F238E27FC236}">
                    <a16:creationId xmlns:a16="http://schemas.microsoft.com/office/drawing/2014/main" id="{536A16F0-113C-E024-7C9B-B687B334B5C7}"/>
                  </a:ext>
                </a:extLst>
              </p:cNvPr>
              <p:cNvSpPr/>
              <p:nvPr/>
            </p:nvSpPr>
            <p:spPr>
              <a:xfrm>
                <a:off x="4870575" y="4841600"/>
                <a:ext cx="102275" cy="102275"/>
              </a:xfrm>
              <a:custGeom>
                <a:avLst/>
                <a:gdLst/>
                <a:ahLst/>
                <a:cxnLst/>
                <a:rect l="l" t="t" r="r" b="b"/>
                <a:pathLst>
                  <a:path w="4091" h="4091" extrusionOk="0">
                    <a:moveTo>
                      <a:pt x="2002" y="0"/>
                    </a:moveTo>
                    <a:cubicBezTo>
                      <a:pt x="870" y="0"/>
                      <a:pt x="0" y="871"/>
                      <a:pt x="0" y="2002"/>
                    </a:cubicBezTo>
                    <a:cubicBezTo>
                      <a:pt x="0" y="3133"/>
                      <a:pt x="870" y="4091"/>
                      <a:pt x="2002" y="4091"/>
                    </a:cubicBezTo>
                    <a:cubicBezTo>
                      <a:pt x="3133" y="4091"/>
                      <a:pt x="4090" y="3133"/>
                      <a:pt x="4090" y="2002"/>
                    </a:cubicBezTo>
                    <a:cubicBezTo>
                      <a:pt x="4090" y="871"/>
                      <a:pt x="3133"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31">
                <a:extLst>
                  <a:ext uri="{FF2B5EF4-FFF2-40B4-BE49-F238E27FC236}">
                    <a16:creationId xmlns:a16="http://schemas.microsoft.com/office/drawing/2014/main" id="{D591271A-5C5C-F758-C496-485A98ED4381}"/>
                  </a:ext>
                </a:extLst>
              </p:cNvPr>
              <p:cNvSpPr/>
              <p:nvPr/>
            </p:nvSpPr>
            <p:spPr>
              <a:xfrm>
                <a:off x="3697950" y="407800"/>
                <a:ext cx="1907975" cy="4812375"/>
              </a:xfrm>
              <a:custGeom>
                <a:avLst/>
                <a:gdLst/>
                <a:ahLst/>
                <a:cxnLst/>
                <a:rect l="l" t="t" r="r" b="b"/>
                <a:pathLst>
                  <a:path w="76319" h="192495" extrusionOk="0">
                    <a:moveTo>
                      <a:pt x="53693" y="1"/>
                    </a:moveTo>
                    <a:cubicBezTo>
                      <a:pt x="53693" y="1"/>
                      <a:pt x="67703" y="52301"/>
                      <a:pt x="2959" y="92680"/>
                    </a:cubicBezTo>
                    <a:cubicBezTo>
                      <a:pt x="2959" y="92680"/>
                      <a:pt x="174" y="94159"/>
                      <a:pt x="0" y="96248"/>
                    </a:cubicBezTo>
                    <a:cubicBezTo>
                      <a:pt x="174" y="98336"/>
                      <a:pt x="2959" y="99815"/>
                      <a:pt x="2959" y="99815"/>
                    </a:cubicBezTo>
                    <a:cubicBezTo>
                      <a:pt x="67703" y="140281"/>
                      <a:pt x="53693" y="192494"/>
                      <a:pt x="53693" y="192494"/>
                    </a:cubicBezTo>
                    <a:lnTo>
                      <a:pt x="62308" y="192494"/>
                    </a:lnTo>
                    <a:cubicBezTo>
                      <a:pt x="62308" y="192494"/>
                      <a:pt x="76319" y="140281"/>
                      <a:pt x="11487" y="99815"/>
                    </a:cubicBezTo>
                    <a:cubicBezTo>
                      <a:pt x="11487" y="99815"/>
                      <a:pt x="8790" y="98336"/>
                      <a:pt x="8529" y="96248"/>
                    </a:cubicBezTo>
                    <a:cubicBezTo>
                      <a:pt x="8790" y="94159"/>
                      <a:pt x="11487" y="92680"/>
                      <a:pt x="11487" y="92680"/>
                    </a:cubicBezTo>
                    <a:cubicBezTo>
                      <a:pt x="76319" y="52301"/>
                      <a:pt x="62308" y="1"/>
                      <a:pt x="62308" y="1"/>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31">
                <a:extLst>
                  <a:ext uri="{FF2B5EF4-FFF2-40B4-BE49-F238E27FC236}">
                    <a16:creationId xmlns:a16="http://schemas.microsoft.com/office/drawing/2014/main" id="{EBE3470E-6C15-8F47-A7DB-40F35F0855FA}"/>
                  </a:ext>
                </a:extLst>
              </p:cNvPr>
              <p:cNvSpPr/>
              <p:nvPr/>
            </p:nvSpPr>
            <p:spPr>
              <a:xfrm>
                <a:off x="2064125" y="238125"/>
                <a:ext cx="3472175" cy="413375"/>
              </a:xfrm>
              <a:custGeom>
                <a:avLst/>
                <a:gdLst/>
                <a:ahLst/>
                <a:cxnLst/>
                <a:rect l="l" t="t" r="r" b="b"/>
                <a:pathLst>
                  <a:path w="138887" h="16535" extrusionOk="0">
                    <a:moveTo>
                      <a:pt x="11226" y="0"/>
                    </a:moveTo>
                    <a:cubicBezTo>
                      <a:pt x="5047" y="0"/>
                      <a:pt x="0" y="3742"/>
                      <a:pt x="0" y="8267"/>
                    </a:cubicBezTo>
                    <a:cubicBezTo>
                      <a:pt x="0" y="12792"/>
                      <a:pt x="5047" y="16534"/>
                      <a:pt x="11226" y="16534"/>
                    </a:cubicBezTo>
                    <a:lnTo>
                      <a:pt x="127748" y="16534"/>
                    </a:lnTo>
                    <a:cubicBezTo>
                      <a:pt x="133927" y="16534"/>
                      <a:pt x="138887" y="12792"/>
                      <a:pt x="138887" y="8267"/>
                    </a:cubicBezTo>
                    <a:cubicBezTo>
                      <a:pt x="138887" y="3742"/>
                      <a:pt x="133927" y="0"/>
                      <a:pt x="12774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31">
                <a:extLst>
                  <a:ext uri="{FF2B5EF4-FFF2-40B4-BE49-F238E27FC236}">
                    <a16:creationId xmlns:a16="http://schemas.microsoft.com/office/drawing/2014/main" id="{10388718-1326-4973-0224-4677BB3F3C54}"/>
                  </a:ext>
                </a:extLst>
              </p:cNvPr>
              <p:cNvSpPr/>
              <p:nvPr/>
            </p:nvSpPr>
            <p:spPr>
              <a:xfrm>
                <a:off x="2064125" y="444800"/>
                <a:ext cx="3472175" cy="206700"/>
              </a:xfrm>
              <a:custGeom>
                <a:avLst/>
                <a:gdLst/>
                <a:ahLst/>
                <a:cxnLst/>
                <a:rect l="l" t="t" r="r" b="b"/>
                <a:pathLst>
                  <a:path w="138887" h="8268" extrusionOk="0">
                    <a:moveTo>
                      <a:pt x="0" y="0"/>
                    </a:moveTo>
                    <a:cubicBezTo>
                      <a:pt x="0" y="4525"/>
                      <a:pt x="5047" y="8267"/>
                      <a:pt x="11226" y="8267"/>
                    </a:cubicBezTo>
                    <a:lnTo>
                      <a:pt x="127748" y="8267"/>
                    </a:lnTo>
                    <a:cubicBezTo>
                      <a:pt x="133927" y="8267"/>
                      <a:pt x="138887" y="4525"/>
                      <a:pt x="1388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31">
                <a:extLst>
                  <a:ext uri="{FF2B5EF4-FFF2-40B4-BE49-F238E27FC236}">
                    <a16:creationId xmlns:a16="http://schemas.microsoft.com/office/drawing/2014/main" id="{C026A712-642F-F300-11D6-95D34C1F7AD2}"/>
                  </a:ext>
                </a:extLst>
              </p:cNvPr>
              <p:cNvSpPr/>
              <p:nvPr/>
            </p:nvSpPr>
            <p:spPr>
              <a:xfrm>
                <a:off x="2064125" y="5015650"/>
                <a:ext cx="3472175" cy="411200"/>
              </a:xfrm>
              <a:custGeom>
                <a:avLst/>
                <a:gdLst/>
                <a:ahLst/>
                <a:cxnLst/>
                <a:rect l="l" t="t" r="r" b="b"/>
                <a:pathLst>
                  <a:path w="138887" h="16448" extrusionOk="0">
                    <a:moveTo>
                      <a:pt x="11226" y="0"/>
                    </a:moveTo>
                    <a:cubicBezTo>
                      <a:pt x="5047" y="0"/>
                      <a:pt x="0" y="3655"/>
                      <a:pt x="0" y="8180"/>
                    </a:cubicBezTo>
                    <a:cubicBezTo>
                      <a:pt x="0" y="12706"/>
                      <a:pt x="5047" y="16447"/>
                      <a:pt x="11226" y="16447"/>
                    </a:cubicBezTo>
                    <a:lnTo>
                      <a:pt x="127748" y="16447"/>
                    </a:lnTo>
                    <a:cubicBezTo>
                      <a:pt x="133927" y="16447"/>
                      <a:pt x="138887" y="12706"/>
                      <a:pt x="138887" y="8180"/>
                    </a:cubicBezTo>
                    <a:cubicBezTo>
                      <a:pt x="138887" y="3655"/>
                      <a:pt x="133927" y="0"/>
                      <a:pt x="1277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31">
                <a:extLst>
                  <a:ext uri="{FF2B5EF4-FFF2-40B4-BE49-F238E27FC236}">
                    <a16:creationId xmlns:a16="http://schemas.microsoft.com/office/drawing/2014/main" id="{8579FECC-DAAB-8069-23A2-FB8FCDD36697}"/>
                  </a:ext>
                </a:extLst>
              </p:cNvPr>
              <p:cNvSpPr/>
              <p:nvPr/>
            </p:nvSpPr>
            <p:spPr>
              <a:xfrm>
                <a:off x="2064125" y="5220150"/>
                <a:ext cx="3472175" cy="206700"/>
              </a:xfrm>
              <a:custGeom>
                <a:avLst/>
                <a:gdLst/>
                <a:ahLst/>
                <a:cxnLst/>
                <a:rect l="l" t="t" r="r" b="b"/>
                <a:pathLst>
                  <a:path w="138887" h="8268" extrusionOk="0">
                    <a:moveTo>
                      <a:pt x="0" y="0"/>
                    </a:moveTo>
                    <a:cubicBezTo>
                      <a:pt x="0" y="4526"/>
                      <a:pt x="5047" y="8267"/>
                      <a:pt x="11226" y="8267"/>
                    </a:cubicBezTo>
                    <a:lnTo>
                      <a:pt x="127748" y="8267"/>
                    </a:lnTo>
                    <a:cubicBezTo>
                      <a:pt x="133927" y="8267"/>
                      <a:pt x="138887" y="4526"/>
                      <a:pt x="1388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43" name="Google Shape;343;p31">
              <a:extLst>
                <a:ext uri="{FF2B5EF4-FFF2-40B4-BE49-F238E27FC236}">
                  <a16:creationId xmlns:a16="http://schemas.microsoft.com/office/drawing/2014/main" id="{8949CC59-39B7-5944-D186-9CF7BE259810}"/>
                </a:ext>
              </a:extLst>
            </p:cNvPr>
            <p:cNvSpPr/>
            <p:nvPr/>
          </p:nvSpPr>
          <p:spPr>
            <a:xfrm>
              <a:off x="8084336" y="3029881"/>
              <a:ext cx="373586" cy="373586"/>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44" name="Google Shape;344;p31">
              <a:extLst>
                <a:ext uri="{FF2B5EF4-FFF2-40B4-BE49-F238E27FC236}">
                  <a16:creationId xmlns:a16="http://schemas.microsoft.com/office/drawing/2014/main" id="{C76A2718-41CB-0DB5-0A7F-CB6371036BBA}"/>
                </a:ext>
              </a:extLst>
            </p:cNvPr>
            <p:cNvGrpSpPr/>
            <p:nvPr/>
          </p:nvGrpSpPr>
          <p:grpSpPr>
            <a:xfrm rot="-782560" flipH="1">
              <a:off x="4738623" y="3338464"/>
              <a:ext cx="838339" cy="954657"/>
              <a:chOff x="238125" y="3155250"/>
              <a:chExt cx="1567526" cy="1785017"/>
            </a:xfrm>
          </p:grpSpPr>
          <p:sp>
            <p:nvSpPr>
              <p:cNvPr id="345" name="Google Shape;345;p31">
                <a:extLst>
                  <a:ext uri="{FF2B5EF4-FFF2-40B4-BE49-F238E27FC236}">
                    <a16:creationId xmlns:a16="http://schemas.microsoft.com/office/drawing/2014/main" id="{CD6FD6C3-18B8-892E-F4BF-181352DAD98F}"/>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31">
                <a:extLst>
                  <a:ext uri="{FF2B5EF4-FFF2-40B4-BE49-F238E27FC236}">
                    <a16:creationId xmlns:a16="http://schemas.microsoft.com/office/drawing/2014/main" id="{009380EF-2BCB-D131-C5BF-B9D2212EAA20}"/>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7" name="Google Shape;347;p31">
              <a:extLst>
                <a:ext uri="{FF2B5EF4-FFF2-40B4-BE49-F238E27FC236}">
                  <a16:creationId xmlns:a16="http://schemas.microsoft.com/office/drawing/2014/main" id="{61A01491-CB3E-138D-EED7-DFD7A5D5425F}"/>
                </a:ext>
              </a:extLst>
            </p:cNvPr>
            <p:cNvGrpSpPr/>
            <p:nvPr/>
          </p:nvGrpSpPr>
          <p:grpSpPr>
            <a:xfrm rot="-6015682">
              <a:off x="4840811" y="3564018"/>
              <a:ext cx="633958" cy="1131348"/>
              <a:chOff x="4588600" y="388175"/>
              <a:chExt cx="2739150" cy="4888225"/>
            </a:xfrm>
          </p:grpSpPr>
          <p:sp>
            <p:nvSpPr>
              <p:cNvPr id="348" name="Google Shape;348;p31">
                <a:extLst>
                  <a:ext uri="{FF2B5EF4-FFF2-40B4-BE49-F238E27FC236}">
                    <a16:creationId xmlns:a16="http://schemas.microsoft.com/office/drawing/2014/main" id="{B10153C2-C829-EF40-14F3-D7EEA277F2B3}"/>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31">
                <a:extLst>
                  <a:ext uri="{FF2B5EF4-FFF2-40B4-BE49-F238E27FC236}">
                    <a16:creationId xmlns:a16="http://schemas.microsoft.com/office/drawing/2014/main" id="{2AFC8523-18EB-A5F7-4CFC-67D81451222C}"/>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50" name="Google Shape;350;p31">
              <a:extLst>
                <a:ext uri="{FF2B5EF4-FFF2-40B4-BE49-F238E27FC236}">
                  <a16:creationId xmlns:a16="http://schemas.microsoft.com/office/drawing/2014/main" id="{5775774B-AA92-2A22-F6E8-50F44B5757DD}"/>
                </a:ext>
              </a:extLst>
            </p:cNvPr>
            <p:cNvSpPr/>
            <p:nvPr/>
          </p:nvSpPr>
          <p:spPr>
            <a:xfrm>
              <a:off x="4641707" y="4071827"/>
              <a:ext cx="373586" cy="373586"/>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1" name="Google Shape;351;p31">
              <a:extLst>
                <a:ext uri="{FF2B5EF4-FFF2-40B4-BE49-F238E27FC236}">
                  <a16:creationId xmlns:a16="http://schemas.microsoft.com/office/drawing/2014/main" id="{B54DBD27-148B-14EA-3633-4617999FC6DC}"/>
                </a:ext>
              </a:extLst>
            </p:cNvPr>
            <p:cNvGrpSpPr/>
            <p:nvPr/>
          </p:nvGrpSpPr>
          <p:grpSpPr>
            <a:xfrm>
              <a:off x="5568185" y="2854119"/>
              <a:ext cx="1666566" cy="1760253"/>
              <a:chOff x="1327875" y="238125"/>
              <a:chExt cx="4935050" cy="5212475"/>
            </a:xfrm>
          </p:grpSpPr>
          <p:sp>
            <p:nvSpPr>
              <p:cNvPr id="352" name="Google Shape;352;p31">
                <a:extLst>
                  <a:ext uri="{FF2B5EF4-FFF2-40B4-BE49-F238E27FC236}">
                    <a16:creationId xmlns:a16="http://schemas.microsoft.com/office/drawing/2014/main" id="{981A0100-5183-67EB-6AA2-87AD6E852EBC}"/>
                  </a:ext>
                </a:extLst>
              </p:cNvPr>
              <p:cNvSpPr/>
              <p:nvPr/>
            </p:nvSpPr>
            <p:spPr>
              <a:xfrm>
                <a:off x="3185075" y="725775"/>
                <a:ext cx="2873450" cy="3676500"/>
              </a:xfrm>
              <a:custGeom>
                <a:avLst/>
                <a:gdLst/>
                <a:ahLst/>
                <a:cxnLst/>
                <a:rect l="l" t="t" r="r" b="b"/>
                <a:pathLst>
                  <a:path w="114938" h="147060" extrusionOk="0">
                    <a:moveTo>
                      <a:pt x="68332" y="1"/>
                    </a:moveTo>
                    <a:lnTo>
                      <a:pt x="1" y="120544"/>
                    </a:lnTo>
                    <a:lnTo>
                      <a:pt x="46606" y="147059"/>
                    </a:lnTo>
                    <a:lnTo>
                      <a:pt x="114938" y="26399"/>
                    </a:lnTo>
                    <a:lnTo>
                      <a:pt x="6833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31">
                <a:extLst>
                  <a:ext uri="{FF2B5EF4-FFF2-40B4-BE49-F238E27FC236}">
                    <a16:creationId xmlns:a16="http://schemas.microsoft.com/office/drawing/2014/main" id="{8A2E7409-B71D-557E-C292-09ED6B25C4AE}"/>
                  </a:ext>
                </a:extLst>
              </p:cNvPr>
              <p:cNvSpPr/>
              <p:nvPr/>
            </p:nvSpPr>
            <p:spPr>
              <a:xfrm>
                <a:off x="3447900" y="982750"/>
                <a:ext cx="2350725" cy="3159625"/>
              </a:xfrm>
              <a:custGeom>
                <a:avLst/>
                <a:gdLst/>
                <a:ahLst/>
                <a:cxnLst/>
                <a:rect l="l" t="t" r="r" b="b"/>
                <a:pathLst>
                  <a:path w="94029" h="126385" extrusionOk="0">
                    <a:moveTo>
                      <a:pt x="67047" y="1"/>
                    </a:moveTo>
                    <a:cubicBezTo>
                      <a:pt x="65541" y="2695"/>
                      <a:pt x="62744" y="4207"/>
                      <a:pt x="59861" y="4207"/>
                    </a:cubicBezTo>
                    <a:cubicBezTo>
                      <a:pt x="58495" y="4207"/>
                      <a:pt x="57110" y="3868"/>
                      <a:pt x="55833" y="3154"/>
                    </a:cubicBezTo>
                    <a:lnTo>
                      <a:pt x="0" y="101739"/>
                    </a:lnTo>
                    <a:cubicBezTo>
                      <a:pt x="3855" y="103958"/>
                      <a:pt x="5256" y="108981"/>
                      <a:pt x="3037" y="112835"/>
                    </a:cubicBezTo>
                    <a:lnTo>
                      <a:pt x="26982" y="126385"/>
                    </a:lnTo>
                    <a:cubicBezTo>
                      <a:pt x="28471" y="123721"/>
                      <a:pt x="31168" y="122266"/>
                      <a:pt x="33981" y="122266"/>
                    </a:cubicBezTo>
                    <a:cubicBezTo>
                      <a:pt x="35362" y="122266"/>
                      <a:pt x="36771" y="122617"/>
                      <a:pt x="38079" y="123348"/>
                    </a:cubicBezTo>
                    <a:lnTo>
                      <a:pt x="94029" y="24763"/>
                    </a:lnTo>
                    <a:cubicBezTo>
                      <a:pt x="90057" y="22544"/>
                      <a:pt x="88656" y="17521"/>
                      <a:pt x="90875" y="13550"/>
                    </a:cubicBezTo>
                    <a:lnTo>
                      <a:pt x="6704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31">
                <a:extLst>
                  <a:ext uri="{FF2B5EF4-FFF2-40B4-BE49-F238E27FC236}">
                    <a16:creationId xmlns:a16="http://schemas.microsoft.com/office/drawing/2014/main" id="{B31FA5E7-7947-9C2F-65E2-0E2457B624A2}"/>
                  </a:ext>
                </a:extLst>
              </p:cNvPr>
              <p:cNvSpPr/>
              <p:nvPr/>
            </p:nvSpPr>
            <p:spPr>
              <a:xfrm>
                <a:off x="4099075" y="2104925"/>
                <a:ext cx="1045450" cy="917575"/>
              </a:xfrm>
              <a:custGeom>
                <a:avLst/>
                <a:gdLst/>
                <a:ahLst/>
                <a:cxnLst/>
                <a:rect l="l" t="t" r="r" b="b"/>
                <a:pathLst>
                  <a:path w="41818" h="36703" extrusionOk="0">
                    <a:moveTo>
                      <a:pt x="20881" y="1"/>
                    </a:moveTo>
                    <a:cubicBezTo>
                      <a:pt x="14485" y="1"/>
                      <a:pt x="8291" y="3330"/>
                      <a:pt x="4907" y="9312"/>
                    </a:cubicBezTo>
                    <a:cubicBezTo>
                      <a:pt x="1" y="18072"/>
                      <a:pt x="3038" y="29285"/>
                      <a:pt x="11915" y="34308"/>
                    </a:cubicBezTo>
                    <a:cubicBezTo>
                      <a:pt x="14750" y="35933"/>
                      <a:pt x="17842" y="36702"/>
                      <a:pt x="20897" y="36702"/>
                    </a:cubicBezTo>
                    <a:cubicBezTo>
                      <a:pt x="27284" y="36702"/>
                      <a:pt x="33514" y="33342"/>
                      <a:pt x="36911" y="27416"/>
                    </a:cubicBezTo>
                    <a:cubicBezTo>
                      <a:pt x="41817" y="18539"/>
                      <a:pt x="38780" y="7326"/>
                      <a:pt x="30020" y="2420"/>
                    </a:cubicBezTo>
                    <a:cubicBezTo>
                      <a:pt x="27124" y="781"/>
                      <a:pt x="23979" y="1"/>
                      <a:pt x="208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31">
                <a:extLst>
                  <a:ext uri="{FF2B5EF4-FFF2-40B4-BE49-F238E27FC236}">
                    <a16:creationId xmlns:a16="http://schemas.microsoft.com/office/drawing/2014/main" id="{5B8C99B2-F25A-062F-4E00-03EF762DAEDB}"/>
                  </a:ext>
                </a:extLst>
              </p:cNvPr>
              <p:cNvSpPr/>
              <p:nvPr/>
            </p:nvSpPr>
            <p:spPr>
              <a:xfrm>
                <a:off x="4309325" y="2290975"/>
                <a:ext cx="630775" cy="557775"/>
              </a:xfrm>
              <a:custGeom>
                <a:avLst/>
                <a:gdLst/>
                <a:ahLst/>
                <a:cxnLst/>
                <a:rect l="l" t="t" r="r" b="b"/>
                <a:pathLst>
                  <a:path w="25231" h="22311" extrusionOk="0">
                    <a:moveTo>
                      <a:pt x="6192" y="8761"/>
                    </a:moveTo>
                    <a:lnTo>
                      <a:pt x="9813" y="10747"/>
                    </a:lnTo>
                    <a:cubicBezTo>
                      <a:pt x="9228" y="11214"/>
                      <a:pt x="8761" y="11564"/>
                      <a:pt x="8294" y="11798"/>
                    </a:cubicBezTo>
                    <a:cubicBezTo>
                      <a:pt x="8101" y="11846"/>
                      <a:pt x="7907" y="11875"/>
                      <a:pt x="7722" y="11875"/>
                    </a:cubicBezTo>
                    <a:cubicBezTo>
                      <a:pt x="7460" y="11875"/>
                      <a:pt x="7214" y="11818"/>
                      <a:pt x="7009" y="11681"/>
                    </a:cubicBezTo>
                    <a:cubicBezTo>
                      <a:pt x="6542" y="11448"/>
                      <a:pt x="6308" y="11097"/>
                      <a:pt x="6075" y="10513"/>
                    </a:cubicBezTo>
                    <a:cubicBezTo>
                      <a:pt x="5958" y="10046"/>
                      <a:pt x="5958" y="9462"/>
                      <a:pt x="6192" y="8761"/>
                    </a:cubicBezTo>
                    <a:close/>
                    <a:moveTo>
                      <a:pt x="17592" y="9619"/>
                    </a:moveTo>
                    <a:cubicBezTo>
                      <a:pt x="17832" y="9619"/>
                      <a:pt x="18066" y="9675"/>
                      <a:pt x="18339" y="9812"/>
                    </a:cubicBezTo>
                    <a:cubicBezTo>
                      <a:pt x="18807" y="10046"/>
                      <a:pt x="19040" y="10396"/>
                      <a:pt x="19157" y="10980"/>
                    </a:cubicBezTo>
                    <a:cubicBezTo>
                      <a:pt x="19274" y="11448"/>
                      <a:pt x="19274" y="12032"/>
                      <a:pt x="19040" y="12732"/>
                    </a:cubicBezTo>
                    <a:lnTo>
                      <a:pt x="15536" y="10747"/>
                    </a:lnTo>
                    <a:cubicBezTo>
                      <a:pt x="16120" y="10280"/>
                      <a:pt x="16587" y="9929"/>
                      <a:pt x="17054" y="9696"/>
                    </a:cubicBezTo>
                    <a:cubicBezTo>
                      <a:pt x="17248" y="9647"/>
                      <a:pt x="17421" y="9619"/>
                      <a:pt x="17592" y="9619"/>
                    </a:cubicBezTo>
                    <a:close/>
                    <a:moveTo>
                      <a:pt x="8644" y="1"/>
                    </a:moveTo>
                    <a:cubicBezTo>
                      <a:pt x="7009" y="818"/>
                      <a:pt x="5491" y="2220"/>
                      <a:pt x="4206" y="4206"/>
                    </a:cubicBezTo>
                    <a:lnTo>
                      <a:pt x="1402" y="2687"/>
                    </a:lnTo>
                    <a:lnTo>
                      <a:pt x="1" y="5257"/>
                    </a:lnTo>
                    <a:lnTo>
                      <a:pt x="2804" y="6775"/>
                    </a:lnTo>
                    <a:cubicBezTo>
                      <a:pt x="1987" y="8878"/>
                      <a:pt x="1753" y="10630"/>
                      <a:pt x="2103" y="12265"/>
                    </a:cubicBezTo>
                    <a:cubicBezTo>
                      <a:pt x="2571" y="13901"/>
                      <a:pt x="3505" y="15069"/>
                      <a:pt x="4907" y="15886"/>
                    </a:cubicBezTo>
                    <a:cubicBezTo>
                      <a:pt x="5783" y="16373"/>
                      <a:pt x="6740" y="16616"/>
                      <a:pt x="7575" y="16616"/>
                    </a:cubicBezTo>
                    <a:cubicBezTo>
                      <a:pt x="7742" y="16616"/>
                      <a:pt x="7905" y="16607"/>
                      <a:pt x="8060" y="16587"/>
                    </a:cubicBezTo>
                    <a:cubicBezTo>
                      <a:pt x="9112" y="16353"/>
                      <a:pt x="9929" y="16003"/>
                      <a:pt x="10747" y="15302"/>
                    </a:cubicBezTo>
                    <a:cubicBezTo>
                      <a:pt x="11681" y="14718"/>
                      <a:pt x="12499" y="13901"/>
                      <a:pt x="13433" y="12849"/>
                    </a:cubicBezTo>
                    <a:lnTo>
                      <a:pt x="17755" y="15302"/>
                    </a:lnTo>
                    <a:cubicBezTo>
                      <a:pt x="17171" y="16120"/>
                      <a:pt x="16354" y="16938"/>
                      <a:pt x="15536" y="17522"/>
                    </a:cubicBezTo>
                    <a:cubicBezTo>
                      <a:pt x="14835" y="18222"/>
                      <a:pt x="13901" y="18806"/>
                      <a:pt x="13083" y="19157"/>
                    </a:cubicBezTo>
                    <a:lnTo>
                      <a:pt x="15419" y="22311"/>
                    </a:lnTo>
                    <a:cubicBezTo>
                      <a:pt x="16354" y="21843"/>
                      <a:pt x="17288" y="21259"/>
                      <a:pt x="18339" y="20325"/>
                    </a:cubicBezTo>
                    <a:cubicBezTo>
                      <a:pt x="19391" y="19390"/>
                      <a:pt x="20208" y="18339"/>
                      <a:pt x="21026" y="17171"/>
                    </a:cubicBezTo>
                    <a:lnTo>
                      <a:pt x="23829" y="18690"/>
                    </a:lnTo>
                    <a:lnTo>
                      <a:pt x="25231" y="16120"/>
                    </a:lnTo>
                    <a:lnTo>
                      <a:pt x="22428" y="14601"/>
                    </a:lnTo>
                    <a:cubicBezTo>
                      <a:pt x="23245" y="12499"/>
                      <a:pt x="23479" y="10747"/>
                      <a:pt x="23012" y="9112"/>
                    </a:cubicBezTo>
                    <a:cubicBezTo>
                      <a:pt x="22661" y="7593"/>
                      <a:pt x="21727" y="6425"/>
                      <a:pt x="20325" y="5607"/>
                    </a:cubicBezTo>
                    <a:cubicBezTo>
                      <a:pt x="19449" y="5121"/>
                      <a:pt x="18573" y="4877"/>
                      <a:pt x="17697" y="4877"/>
                    </a:cubicBezTo>
                    <a:cubicBezTo>
                      <a:pt x="17522" y="4877"/>
                      <a:pt x="17346" y="4887"/>
                      <a:pt x="17171" y="4906"/>
                    </a:cubicBezTo>
                    <a:cubicBezTo>
                      <a:pt x="16237" y="5140"/>
                      <a:pt x="15302" y="5491"/>
                      <a:pt x="14485" y="6075"/>
                    </a:cubicBezTo>
                    <a:cubicBezTo>
                      <a:pt x="13667" y="6775"/>
                      <a:pt x="12733" y="7593"/>
                      <a:pt x="11798" y="8644"/>
                    </a:cubicBezTo>
                    <a:lnTo>
                      <a:pt x="7593" y="6191"/>
                    </a:lnTo>
                    <a:cubicBezTo>
                      <a:pt x="8411" y="4906"/>
                      <a:pt x="9579" y="3855"/>
                      <a:pt x="11097" y="3038"/>
                    </a:cubicBezTo>
                    <a:lnTo>
                      <a:pt x="8644" y="1"/>
                    </a:lnTo>
                    <a:close/>
                  </a:path>
                </a:pathLst>
              </a:custGeom>
              <a:solidFill>
                <a:srgbClr val="709F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31">
                <a:extLst>
                  <a:ext uri="{FF2B5EF4-FFF2-40B4-BE49-F238E27FC236}">
                    <a16:creationId xmlns:a16="http://schemas.microsoft.com/office/drawing/2014/main" id="{3EEEDEA3-304F-4968-1778-28ABFF8A7961}"/>
                  </a:ext>
                </a:extLst>
              </p:cNvPr>
              <p:cNvSpPr/>
              <p:nvPr/>
            </p:nvSpPr>
            <p:spPr>
              <a:xfrm>
                <a:off x="3862550" y="3280875"/>
                <a:ext cx="473100" cy="414750"/>
              </a:xfrm>
              <a:custGeom>
                <a:avLst/>
                <a:gdLst/>
                <a:ahLst/>
                <a:cxnLst/>
                <a:rect l="l" t="t" r="r" b="b"/>
                <a:pathLst>
                  <a:path w="18924" h="16590" extrusionOk="0">
                    <a:moveTo>
                      <a:pt x="9494" y="0"/>
                    </a:moveTo>
                    <a:cubicBezTo>
                      <a:pt x="6576" y="0"/>
                      <a:pt x="3726" y="1512"/>
                      <a:pt x="2220" y="4207"/>
                    </a:cubicBezTo>
                    <a:cubicBezTo>
                      <a:pt x="1" y="8178"/>
                      <a:pt x="1402" y="13201"/>
                      <a:pt x="5374" y="15537"/>
                    </a:cubicBezTo>
                    <a:cubicBezTo>
                      <a:pt x="6650" y="16250"/>
                      <a:pt x="8035" y="16590"/>
                      <a:pt x="9401" y="16590"/>
                    </a:cubicBezTo>
                    <a:cubicBezTo>
                      <a:pt x="12284" y="16590"/>
                      <a:pt x="15081" y="15078"/>
                      <a:pt x="16587" y="12383"/>
                    </a:cubicBezTo>
                    <a:cubicBezTo>
                      <a:pt x="18923" y="8412"/>
                      <a:pt x="17521" y="3389"/>
                      <a:pt x="13550" y="1053"/>
                    </a:cubicBezTo>
                    <a:cubicBezTo>
                      <a:pt x="12273" y="340"/>
                      <a:pt x="10876" y="0"/>
                      <a:pt x="9494" y="0"/>
                    </a:cubicBezTo>
                    <a:close/>
                  </a:path>
                </a:pathLst>
              </a:custGeom>
              <a:solidFill>
                <a:srgbClr val="2450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31">
                <a:extLst>
                  <a:ext uri="{FF2B5EF4-FFF2-40B4-BE49-F238E27FC236}">
                    <a16:creationId xmlns:a16="http://schemas.microsoft.com/office/drawing/2014/main" id="{E3883277-94F5-FEC5-E92B-54BDE741D5AE}"/>
                  </a:ext>
                </a:extLst>
              </p:cNvPr>
              <p:cNvSpPr/>
              <p:nvPr/>
            </p:nvSpPr>
            <p:spPr>
              <a:xfrm>
                <a:off x="3956000" y="3365600"/>
                <a:ext cx="286200" cy="251150"/>
              </a:xfrm>
              <a:custGeom>
                <a:avLst/>
                <a:gdLst/>
                <a:ahLst/>
                <a:cxnLst/>
                <a:rect l="l" t="t" r="r" b="b"/>
                <a:pathLst>
                  <a:path w="11448" h="10046" extrusionOk="0">
                    <a:moveTo>
                      <a:pt x="2804" y="3972"/>
                    </a:moveTo>
                    <a:lnTo>
                      <a:pt x="4439" y="4789"/>
                    </a:lnTo>
                    <a:cubicBezTo>
                      <a:pt x="4205" y="5023"/>
                      <a:pt x="3972" y="5257"/>
                      <a:pt x="3738" y="5257"/>
                    </a:cubicBezTo>
                    <a:cubicBezTo>
                      <a:pt x="3680" y="5315"/>
                      <a:pt x="3592" y="5344"/>
                      <a:pt x="3490" y="5344"/>
                    </a:cubicBezTo>
                    <a:cubicBezTo>
                      <a:pt x="3388" y="5344"/>
                      <a:pt x="3271" y="5315"/>
                      <a:pt x="3154" y="5257"/>
                    </a:cubicBezTo>
                    <a:cubicBezTo>
                      <a:pt x="3037" y="5140"/>
                      <a:pt x="2804" y="4906"/>
                      <a:pt x="2804" y="4789"/>
                    </a:cubicBezTo>
                    <a:cubicBezTo>
                      <a:pt x="2687" y="4556"/>
                      <a:pt x="2687" y="4205"/>
                      <a:pt x="2804" y="3972"/>
                    </a:cubicBezTo>
                    <a:close/>
                    <a:moveTo>
                      <a:pt x="8045" y="4351"/>
                    </a:moveTo>
                    <a:cubicBezTo>
                      <a:pt x="8148" y="4351"/>
                      <a:pt x="8235" y="4380"/>
                      <a:pt x="8294" y="4439"/>
                    </a:cubicBezTo>
                    <a:cubicBezTo>
                      <a:pt x="8527" y="4556"/>
                      <a:pt x="8644" y="4672"/>
                      <a:pt x="8644" y="4906"/>
                    </a:cubicBezTo>
                    <a:cubicBezTo>
                      <a:pt x="8761" y="5140"/>
                      <a:pt x="8761" y="5373"/>
                      <a:pt x="8644" y="5724"/>
                    </a:cubicBezTo>
                    <a:lnTo>
                      <a:pt x="7009" y="4789"/>
                    </a:lnTo>
                    <a:cubicBezTo>
                      <a:pt x="7242" y="4556"/>
                      <a:pt x="7476" y="4439"/>
                      <a:pt x="7709" y="4439"/>
                    </a:cubicBezTo>
                    <a:cubicBezTo>
                      <a:pt x="7826" y="4380"/>
                      <a:pt x="7943" y="4351"/>
                      <a:pt x="8045" y="4351"/>
                    </a:cubicBezTo>
                    <a:close/>
                    <a:moveTo>
                      <a:pt x="3972" y="0"/>
                    </a:moveTo>
                    <a:cubicBezTo>
                      <a:pt x="3154" y="351"/>
                      <a:pt x="2570" y="1052"/>
                      <a:pt x="1986" y="1869"/>
                    </a:cubicBezTo>
                    <a:lnTo>
                      <a:pt x="701" y="1168"/>
                    </a:lnTo>
                    <a:lnTo>
                      <a:pt x="0" y="2336"/>
                    </a:lnTo>
                    <a:lnTo>
                      <a:pt x="1285" y="3037"/>
                    </a:lnTo>
                    <a:cubicBezTo>
                      <a:pt x="935" y="3972"/>
                      <a:pt x="818" y="4789"/>
                      <a:pt x="1052" y="5490"/>
                    </a:cubicBezTo>
                    <a:cubicBezTo>
                      <a:pt x="1168" y="6308"/>
                      <a:pt x="1636" y="6775"/>
                      <a:pt x="2220" y="7125"/>
                    </a:cubicBezTo>
                    <a:cubicBezTo>
                      <a:pt x="2658" y="7388"/>
                      <a:pt x="3030" y="7520"/>
                      <a:pt x="3386" y="7520"/>
                    </a:cubicBezTo>
                    <a:cubicBezTo>
                      <a:pt x="3504" y="7520"/>
                      <a:pt x="3621" y="7505"/>
                      <a:pt x="3738" y="7476"/>
                    </a:cubicBezTo>
                    <a:cubicBezTo>
                      <a:pt x="4089" y="7359"/>
                      <a:pt x="4556" y="7242"/>
                      <a:pt x="4906" y="6892"/>
                    </a:cubicBezTo>
                    <a:cubicBezTo>
                      <a:pt x="5257" y="6658"/>
                      <a:pt x="5724" y="6308"/>
                      <a:pt x="6191" y="5841"/>
                    </a:cubicBezTo>
                    <a:lnTo>
                      <a:pt x="8060" y="6892"/>
                    </a:lnTo>
                    <a:cubicBezTo>
                      <a:pt x="7826" y="7242"/>
                      <a:pt x="7476" y="7593"/>
                      <a:pt x="7125" y="7943"/>
                    </a:cubicBezTo>
                    <a:cubicBezTo>
                      <a:pt x="6775" y="8293"/>
                      <a:pt x="6425" y="8410"/>
                      <a:pt x="5957" y="8644"/>
                    </a:cubicBezTo>
                    <a:lnTo>
                      <a:pt x="7009" y="10046"/>
                    </a:lnTo>
                    <a:cubicBezTo>
                      <a:pt x="7476" y="9929"/>
                      <a:pt x="7943" y="9578"/>
                      <a:pt x="8294" y="9228"/>
                    </a:cubicBezTo>
                    <a:cubicBezTo>
                      <a:pt x="8761" y="8761"/>
                      <a:pt x="9228" y="8293"/>
                      <a:pt x="9578" y="7709"/>
                    </a:cubicBezTo>
                    <a:lnTo>
                      <a:pt x="10746" y="8410"/>
                    </a:lnTo>
                    <a:lnTo>
                      <a:pt x="11447" y="7242"/>
                    </a:lnTo>
                    <a:lnTo>
                      <a:pt x="10162" y="6541"/>
                    </a:lnTo>
                    <a:cubicBezTo>
                      <a:pt x="10513" y="5607"/>
                      <a:pt x="10630" y="4789"/>
                      <a:pt x="10396" y="4088"/>
                    </a:cubicBezTo>
                    <a:cubicBezTo>
                      <a:pt x="10279" y="3388"/>
                      <a:pt x="9812" y="2920"/>
                      <a:pt x="9228" y="2570"/>
                    </a:cubicBezTo>
                    <a:cubicBezTo>
                      <a:pt x="8878" y="2307"/>
                      <a:pt x="8527" y="2176"/>
                      <a:pt x="8177" y="2176"/>
                    </a:cubicBezTo>
                    <a:cubicBezTo>
                      <a:pt x="8060" y="2176"/>
                      <a:pt x="7943" y="2190"/>
                      <a:pt x="7826" y="2220"/>
                    </a:cubicBezTo>
                    <a:cubicBezTo>
                      <a:pt x="7359" y="2336"/>
                      <a:pt x="6892" y="2453"/>
                      <a:pt x="6541" y="2804"/>
                    </a:cubicBezTo>
                    <a:cubicBezTo>
                      <a:pt x="6191" y="3037"/>
                      <a:pt x="5841" y="3388"/>
                      <a:pt x="5373" y="3855"/>
                    </a:cubicBezTo>
                    <a:lnTo>
                      <a:pt x="3388" y="2804"/>
                    </a:lnTo>
                    <a:cubicBezTo>
                      <a:pt x="3855" y="2220"/>
                      <a:pt x="4322" y="1752"/>
                      <a:pt x="5023" y="1402"/>
                    </a:cubicBezTo>
                    <a:lnTo>
                      <a:pt x="3972" y="0"/>
                    </a:lnTo>
                    <a:close/>
                  </a:path>
                </a:pathLst>
              </a:custGeom>
              <a:solidFill>
                <a:srgbClr val="709F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31">
                <a:extLst>
                  <a:ext uri="{FF2B5EF4-FFF2-40B4-BE49-F238E27FC236}">
                    <a16:creationId xmlns:a16="http://schemas.microsoft.com/office/drawing/2014/main" id="{F654DFF3-8CD4-206C-B32D-E1B476CAB9AE}"/>
                  </a:ext>
                </a:extLst>
              </p:cNvPr>
              <p:cNvSpPr/>
              <p:nvPr/>
            </p:nvSpPr>
            <p:spPr>
              <a:xfrm>
                <a:off x="4910875" y="1431800"/>
                <a:ext cx="473100" cy="414475"/>
              </a:xfrm>
              <a:custGeom>
                <a:avLst/>
                <a:gdLst/>
                <a:ahLst/>
                <a:cxnLst/>
                <a:rect l="l" t="t" r="r" b="b"/>
                <a:pathLst>
                  <a:path w="18924" h="16579" extrusionOk="0">
                    <a:moveTo>
                      <a:pt x="9418" y="0"/>
                    </a:moveTo>
                    <a:cubicBezTo>
                      <a:pt x="6527" y="0"/>
                      <a:pt x="3713" y="1482"/>
                      <a:pt x="2220" y="4232"/>
                    </a:cubicBezTo>
                    <a:cubicBezTo>
                      <a:pt x="1" y="8203"/>
                      <a:pt x="1402" y="13226"/>
                      <a:pt x="5374" y="15445"/>
                    </a:cubicBezTo>
                    <a:cubicBezTo>
                      <a:pt x="6682" y="16215"/>
                      <a:pt x="8105" y="16579"/>
                      <a:pt x="9504" y="16579"/>
                    </a:cubicBezTo>
                    <a:cubicBezTo>
                      <a:pt x="12351" y="16579"/>
                      <a:pt x="15099" y="15071"/>
                      <a:pt x="16587" y="12408"/>
                    </a:cubicBezTo>
                    <a:cubicBezTo>
                      <a:pt x="18923" y="8437"/>
                      <a:pt x="17522" y="3297"/>
                      <a:pt x="13550" y="1078"/>
                    </a:cubicBezTo>
                    <a:cubicBezTo>
                      <a:pt x="12250" y="351"/>
                      <a:pt x="10825" y="0"/>
                      <a:pt x="941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31">
                <a:extLst>
                  <a:ext uri="{FF2B5EF4-FFF2-40B4-BE49-F238E27FC236}">
                    <a16:creationId xmlns:a16="http://schemas.microsoft.com/office/drawing/2014/main" id="{D56322B7-381A-CE3F-02C7-E861E72BB43F}"/>
                  </a:ext>
                </a:extLst>
              </p:cNvPr>
              <p:cNvSpPr/>
              <p:nvPr/>
            </p:nvSpPr>
            <p:spPr>
              <a:xfrm>
                <a:off x="5004325" y="1514225"/>
                <a:ext cx="286200" cy="254075"/>
              </a:xfrm>
              <a:custGeom>
                <a:avLst/>
                <a:gdLst/>
                <a:ahLst/>
                <a:cxnLst/>
                <a:rect l="l" t="t" r="r" b="b"/>
                <a:pathLst>
                  <a:path w="11448" h="10163" extrusionOk="0">
                    <a:moveTo>
                      <a:pt x="2804" y="3972"/>
                    </a:moveTo>
                    <a:lnTo>
                      <a:pt x="4439" y="4906"/>
                    </a:lnTo>
                    <a:cubicBezTo>
                      <a:pt x="4206" y="5140"/>
                      <a:pt x="3972" y="5257"/>
                      <a:pt x="3738" y="5373"/>
                    </a:cubicBezTo>
                    <a:lnTo>
                      <a:pt x="3855" y="5373"/>
                    </a:lnTo>
                    <a:cubicBezTo>
                      <a:pt x="3777" y="5412"/>
                      <a:pt x="3699" y="5425"/>
                      <a:pt x="3622" y="5425"/>
                    </a:cubicBezTo>
                    <a:cubicBezTo>
                      <a:pt x="3466" y="5425"/>
                      <a:pt x="3310" y="5373"/>
                      <a:pt x="3154" y="5373"/>
                    </a:cubicBezTo>
                    <a:cubicBezTo>
                      <a:pt x="3038" y="5257"/>
                      <a:pt x="2921" y="5023"/>
                      <a:pt x="2804" y="4789"/>
                    </a:cubicBezTo>
                    <a:cubicBezTo>
                      <a:pt x="2687" y="4556"/>
                      <a:pt x="2804" y="4322"/>
                      <a:pt x="2804" y="3972"/>
                    </a:cubicBezTo>
                    <a:close/>
                    <a:moveTo>
                      <a:pt x="7710" y="4439"/>
                    </a:moveTo>
                    <a:cubicBezTo>
                      <a:pt x="7943" y="4439"/>
                      <a:pt x="8177" y="4439"/>
                      <a:pt x="8294" y="4556"/>
                    </a:cubicBezTo>
                    <a:cubicBezTo>
                      <a:pt x="8527" y="4672"/>
                      <a:pt x="8644" y="4789"/>
                      <a:pt x="8644" y="5023"/>
                    </a:cubicBezTo>
                    <a:cubicBezTo>
                      <a:pt x="8761" y="5257"/>
                      <a:pt x="8761" y="5490"/>
                      <a:pt x="8644" y="5724"/>
                    </a:cubicBezTo>
                    <a:lnTo>
                      <a:pt x="7009" y="4906"/>
                    </a:lnTo>
                    <a:cubicBezTo>
                      <a:pt x="7243" y="4672"/>
                      <a:pt x="7476" y="4556"/>
                      <a:pt x="7710" y="4439"/>
                    </a:cubicBezTo>
                    <a:close/>
                    <a:moveTo>
                      <a:pt x="3972" y="0"/>
                    </a:moveTo>
                    <a:cubicBezTo>
                      <a:pt x="3154" y="467"/>
                      <a:pt x="2570" y="1051"/>
                      <a:pt x="1870" y="1986"/>
                    </a:cubicBezTo>
                    <a:lnTo>
                      <a:pt x="701" y="1285"/>
                    </a:lnTo>
                    <a:lnTo>
                      <a:pt x="1" y="2453"/>
                    </a:lnTo>
                    <a:lnTo>
                      <a:pt x="1285" y="3154"/>
                    </a:lnTo>
                    <a:cubicBezTo>
                      <a:pt x="935" y="4088"/>
                      <a:pt x="818" y="4906"/>
                      <a:pt x="1052" y="5607"/>
                    </a:cubicBezTo>
                    <a:cubicBezTo>
                      <a:pt x="1169" y="6308"/>
                      <a:pt x="1636" y="6892"/>
                      <a:pt x="2220" y="7242"/>
                    </a:cubicBezTo>
                    <a:cubicBezTo>
                      <a:pt x="2804" y="7476"/>
                      <a:pt x="3271" y="7593"/>
                      <a:pt x="3738" y="7593"/>
                    </a:cubicBezTo>
                    <a:cubicBezTo>
                      <a:pt x="4089" y="7476"/>
                      <a:pt x="4556" y="7242"/>
                      <a:pt x="4906" y="7009"/>
                    </a:cubicBezTo>
                    <a:cubicBezTo>
                      <a:pt x="5257" y="6775"/>
                      <a:pt x="5724" y="6308"/>
                      <a:pt x="6191" y="5841"/>
                    </a:cubicBezTo>
                    <a:lnTo>
                      <a:pt x="8060" y="7009"/>
                    </a:lnTo>
                    <a:cubicBezTo>
                      <a:pt x="7827" y="7359"/>
                      <a:pt x="7476" y="7709"/>
                      <a:pt x="7126" y="8060"/>
                    </a:cubicBezTo>
                    <a:cubicBezTo>
                      <a:pt x="6775" y="8293"/>
                      <a:pt x="6425" y="8527"/>
                      <a:pt x="5958" y="8761"/>
                    </a:cubicBezTo>
                    <a:lnTo>
                      <a:pt x="7009" y="10162"/>
                    </a:lnTo>
                    <a:cubicBezTo>
                      <a:pt x="7476" y="9929"/>
                      <a:pt x="7943" y="9695"/>
                      <a:pt x="8294" y="9228"/>
                    </a:cubicBezTo>
                    <a:cubicBezTo>
                      <a:pt x="8761" y="8877"/>
                      <a:pt x="9228" y="8410"/>
                      <a:pt x="9579" y="7826"/>
                    </a:cubicBezTo>
                    <a:lnTo>
                      <a:pt x="10747" y="8527"/>
                    </a:lnTo>
                    <a:lnTo>
                      <a:pt x="11448" y="7359"/>
                    </a:lnTo>
                    <a:lnTo>
                      <a:pt x="10163" y="6658"/>
                    </a:lnTo>
                    <a:cubicBezTo>
                      <a:pt x="10513" y="5724"/>
                      <a:pt x="10630" y="4906"/>
                      <a:pt x="10396" y="4205"/>
                    </a:cubicBezTo>
                    <a:cubicBezTo>
                      <a:pt x="10280" y="3504"/>
                      <a:pt x="9812" y="2920"/>
                      <a:pt x="9228" y="2570"/>
                    </a:cubicBezTo>
                    <a:cubicBezTo>
                      <a:pt x="8761" y="2336"/>
                      <a:pt x="8177" y="2220"/>
                      <a:pt x="7827" y="2220"/>
                    </a:cubicBezTo>
                    <a:cubicBezTo>
                      <a:pt x="7359" y="2336"/>
                      <a:pt x="6892" y="2570"/>
                      <a:pt x="6542" y="2804"/>
                    </a:cubicBezTo>
                    <a:cubicBezTo>
                      <a:pt x="6191" y="3154"/>
                      <a:pt x="5841" y="3504"/>
                      <a:pt x="5374" y="3972"/>
                    </a:cubicBezTo>
                    <a:lnTo>
                      <a:pt x="3388" y="2804"/>
                    </a:lnTo>
                    <a:cubicBezTo>
                      <a:pt x="3855" y="2336"/>
                      <a:pt x="4322" y="1752"/>
                      <a:pt x="5023" y="1402"/>
                    </a:cubicBezTo>
                    <a:lnTo>
                      <a:pt x="397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31">
                <a:extLst>
                  <a:ext uri="{FF2B5EF4-FFF2-40B4-BE49-F238E27FC236}">
                    <a16:creationId xmlns:a16="http://schemas.microsoft.com/office/drawing/2014/main" id="{4C5AACB0-A1DC-A2F7-1291-5831E2D42AED}"/>
                  </a:ext>
                </a:extLst>
              </p:cNvPr>
              <p:cNvSpPr/>
              <p:nvPr/>
            </p:nvSpPr>
            <p:spPr>
              <a:xfrm>
                <a:off x="2849250" y="331550"/>
                <a:ext cx="1664525" cy="3580125"/>
              </a:xfrm>
              <a:custGeom>
                <a:avLst/>
                <a:gdLst/>
                <a:ahLst/>
                <a:cxnLst/>
                <a:rect l="l" t="t" r="r" b="b"/>
                <a:pathLst>
                  <a:path w="66581" h="143205" extrusionOk="0">
                    <a:moveTo>
                      <a:pt x="13200" y="1"/>
                    </a:moveTo>
                    <a:lnTo>
                      <a:pt x="1" y="138066"/>
                    </a:lnTo>
                    <a:lnTo>
                      <a:pt x="53381" y="143205"/>
                    </a:lnTo>
                    <a:lnTo>
                      <a:pt x="66580" y="5140"/>
                    </a:lnTo>
                    <a:lnTo>
                      <a:pt x="1320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31">
                <a:extLst>
                  <a:ext uri="{FF2B5EF4-FFF2-40B4-BE49-F238E27FC236}">
                    <a16:creationId xmlns:a16="http://schemas.microsoft.com/office/drawing/2014/main" id="{1D2CB1E1-3206-02C9-BCDA-E10C38B32967}"/>
                  </a:ext>
                </a:extLst>
              </p:cNvPr>
              <p:cNvSpPr/>
              <p:nvPr/>
            </p:nvSpPr>
            <p:spPr>
              <a:xfrm>
                <a:off x="3001100" y="474650"/>
                <a:ext cx="1360825" cy="3293950"/>
              </a:xfrm>
              <a:custGeom>
                <a:avLst/>
                <a:gdLst/>
                <a:ahLst/>
                <a:cxnLst/>
                <a:rect l="l" t="t" r="r" b="b"/>
                <a:pathLst>
                  <a:path w="54433" h="131758" extrusionOk="0">
                    <a:moveTo>
                      <a:pt x="19741" y="0"/>
                    </a:moveTo>
                    <a:cubicBezTo>
                      <a:pt x="19304" y="4265"/>
                      <a:pt x="15795" y="7403"/>
                      <a:pt x="11611" y="7403"/>
                    </a:cubicBezTo>
                    <a:cubicBezTo>
                      <a:pt x="11326" y="7403"/>
                      <a:pt x="11038" y="7389"/>
                      <a:pt x="10747" y="7359"/>
                    </a:cubicBezTo>
                    <a:lnTo>
                      <a:pt x="1" y="120194"/>
                    </a:lnTo>
                    <a:cubicBezTo>
                      <a:pt x="4556" y="120661"/>
                      <a:pt x="7827" y="124632"/>
                      <a:pt x="7360" y="129071"/>
                    </a:cubicBezTo>
                    <a:lnTo>
                      <a:pt x="34692" y="131757"/>
                    </a:lnTo>
                    <a:cubicBezTo>
                      <a:pt x="35130" y="127493"/>
                      <a:pt x="38638" y="124354"/>
                      <a:pt x="42822" y="124354"/>
                    </a:cubicBezTo>
                    <a:cubicBezTo>
                      <a:pt x="43107" y="124354"/>
                      <a:pt x="43395" y="124369"/>
                      <a:pt x="43686" y="124399"/>
                    </a:cubicBezTo>
                    <a:lnTo>
                      <a:pt x="54432" y="11564"/>
                    </a:lnTo>
                    <a:cubicBezTo>
                      <a:pt x="49994" y="11097"/>
                      <a:pt x="46606" y="7125"/>
                      <a:pt x="47074" y="2570"/>
                    </a:cubicBezTo>
                    <a:lnTo>
                      <a:pt x="1974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31">
                <a:extLst>
                  <a:ext uri="{FF2B5EF4-FFF2-40B4-BE49-F238E27FC236}">
                    <a16:creationId xmlns:a16="http://schemas.microsoft.com/office/drawing/2014/main" id="{E8E3C2BC-4864-D384-C23C-E4372EE123EC}"/>
                  </a:ext>
                </a:extLst>
              </p:cNvPr>
              <p:cNvSpPr/>
              <p:nvPr/>
            </p:nvSpPr>
            <p:spPr>
              <a:xfrm>
                <a:off x="3199675" y="1663600"/>
                <a:ext cx="963675" cy="916050"/>
              </a:xfrm>
              <a:custGeom>
                <a:avLst/>
                <a:gdLst/>
                <a:ahLst/>
                <a:cxnLst/>
                <a:rect l="l" t="t" r="r" b="b"/>
                <a:pathLst>
                  <a:path w="38547" h="36642" extrusionOk="0">
                    <a:moveTo>
                      <a:pt x="19140" y="1"/>
                    </a:moveTo>
                    <a:cubicBezTo>
                      <a:pt x="9879" y="1"/>
                      <a:pt x="1927" y="7157"/>
                      <a:pt x="1052" y="16569"/>
                    </a:cubicBezTo>
                    <a:cubicBezTo>
                      <a:pt x="1" y="26614"/>
                      <a:pt x="7476" y="35608"/>
                      <a:pt x="17521" y="36543"/>
                    </a:cubicBezTo>
                    <a:cubicBezTo>
                      <a:pt x="18155" y="36609"/>
                      <a:pt x="18784" y="36641"/>
                      <a:pt x="19407" y="36641"/>
                    </a:cubicBezTo>
                    <a:cubicBezTo>
                      <a:pt x="28669" y="36641"/>
                      <a:pt x="36620" y="29485"/>
                      <a:pt x="37495" y="20073"/>
                    </a:cubicBezTo>
                    <a:cubicBezTo>
                      <a:pt x="38547" y="10028"/>
                      <a:pt x="31071" y="1034"/>
                      <a:pt x="21026" y="99"/>
                    </a:cubicBezTo>
                    <a:cubicBezTo>
                      <a:pt x="20392" y="33"/>
                      <a:pt x="19763" y="1"/>
                      <a:pt x="191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31">
                <a:extLst>
                  <a:ext uri="{FF2B5EF4-FFF2-40B4-BE49-F238E27FC236}">
                    <a16:creationId xmlns:a16="http://schemas.microsoft.com/office/drawing/2014/main" id="{BF16B7CB-F7EB-F237-0203-2B5B8E7ADA60}"/>
                  </a:ext>
                </a:extLst>
              </p:cNvPr>
              <p:cNvSpPr/>
              <p:nvPr/>
            </p:nvSpPr>
            <p:spPr>
              <a:xfrm>
                <a:off x="3339850" y="1911350"/>
                <a:ext cx="686250" cy="440975"/>
              </a:xfrm>
              <a:custGeom>
                <a:avLst/>
                <a:gdLst/>
                <a:ahLst/>
                <a:cxnLst/>
                <a:rect l="l" t="t" r="r" b="b"/>
                <a:pathLst>
                  <a:path w="27450" h="17639" extrusionOk="0">
                    <a:moveTo>
                      <a:pt x="18242" y="5097"/>
                    </a:moveTo>
                    <a:cubicBezTo>
                      <a:pt x="18346" y="5097"/>
                      <a:pt x="18456" y="5111"/>
                      <a:pt x="18572" y="5140"/>
                    </a:cubicBezTo>
                    <a:cubicBezTo>
                      <a:pt x="19040" y="5140"/>
                      <a:pt x="19507" y="5374"/>
                      <a:pt x="19740" y="5724"/>
                    </a:cubicBezTo>
                    <a:cubicBezTo>
                      <a:pt x="20091" y="6075"/>
                      <a:pt x="20324" y="6659"/>
                      <a:pt x="20441" y="7360"/>
                    </a:cubicBezTo>
                    <a:lnTo>
                      <a:pt x="16353" y="7009"/>
                    </a:lnTo>
                    <a:cubicBezTo>
                      <a:pt x="16704" y="6308"/>
                      <a:pt x="17054" y="5841"/>
                      <a:pt x="17404" y="5491"/>
                    </a:cubicBezTo>
                    <a:cubicBezTo>
                      <a:pt x="17667" y="5228"/>
                      <a:pt x="17930" y="5097"/>
                      <a:pt x="18242" y="5097"/>
                    </a:cubicBezTo>
                    <a:close/>
                    <a:moveTo>
                      <a:pt x="7009" y="8995"/>
                    </a:moveTo>
                    <a:lnTo>
                      <a:pt x="11097" y="9345"/>
                    </a:lnTo>
                    <a:cubicBezTo>
                      <a:pt x="10863" y="10046"/>
                      <a:pt x="10513" y="10630"/>
                      <a:pt x="10162" y="10864"/>
                    </a:cubicBezTo>
                    <a:cubicBezTo>
                      <a:pt x="9874" y="11152"/>
                      <a:pt x="9586" y="11361"/>
                      <a:pt x="9232" y="11361"/>
                    </a:cubicBezTo>
                    <a:cubicBezTo>
                      <a:pt x="9156" y="11361"/>
                      <a:pt x="9077" y="11352"/>
                      <a:pt x="8994" y="11331"/>
                    </a:cubicBezTo>
                    <a:cubicBezTo>
                      <a:pt x="8410" y="11331"/>
                      <a:pt x="8060" y="11097"/>
                      <a:pt x="7709" y="10747"/>
                    </a:cubicBezTo>
                    <a:cubicBezTo>
                      <a:pt x="7359" y="10280"/>
                      <a:pt x="7125" y="9696"/>
                      <a:pt x="7009" y="8995"/>
                    </a:cubicBezTo>
                    <a:close/>
                    <a:moveTo>
                      <a:pt x="5724" y="1"/>
                    </a:moveTo>
                    <a:cubicBezTo>
                      <a:pt x="4556" y="1519"/>
                      <a:pt x="3855" y="3388"/>
                      <a:pt x="3388" y="5724"/>
                    </a:cubicBezTo>
                    <a:lnTo>
                      <a:pt x="234" y="5374"/>
                    </a:lnTo>
                    <a:lnTo>
                      <a:pt x="0" y="8294"/>
                    </a:lnTo>
                    <a:lnTo>
                      <a:pt x="3154" y="8644"/>
                    </a:lnTo>
                    <a:cubicBezTo>
                      <a:pt x="3271" y="10864"/>
                      <a:pt x="3738" y="12616"/>
                      <a:pt x="4789" y="13901"/>
                    </a:cubicBezTo>
                    <a:cubicBezTo>
                      <a:pt x="5841" y="15186"/>
                      <a:pt x="7125" y="15886"/>
                      <a:pt x="8761" y="16003"/>
                    </a:cubicBezTo>
                    <a:cubicBezTo>
                      <a:pt x="8981" y="16023"/>
                      <a:pt x="9195" y="16033"/>
                      <a:pt x="9401" y="16033"/>
                    </a:cubicBezTo>
                    <a:cubicBezTo>
                      <a:pt x="10399" y="16033"/>
                      <a:pt x="11237" y="15806"/>
                      <a:pt x="11914" y="15419"/>
                    </a:cubicBezTo>
                    <a:cubicBezTo>
                      <a:pt x="12849" y="14835"/>
                      <a:pt x="13433" y="14018"/>
                      <a:pt x="14017" y="13200"/>
                    </a:cubicBezTo>
                    <a:cubicBezTo>
                      <a:pt x="14484" y="12265"/>
                      <a:pt x="14951" y="11097"/>
                      <a:pt x="15419" y="9813"/>
                    </a:cubicBezTo>
                    <a:lnTo>
                      <a:pt x="20208" y="10280"/>
                    </a:lnTo>
                    <a:cubicBezTo>
                      <a:pt x="20091" y="11331"/>
                      <a:pt x="19740" y="12265"/>
                      <a:pt x="19273" y="13200"/>
                    </a:cubicBezTo>
                    <a:cubicBezTo>
                      <a:pt x="18806" y="14134"/>
                      <a:pt x="18222" y="14952"/>
                      <a:pt x="17638" y="15653"/>
                    </a:cubicBezTo>
                    <a:lnTo>
                      <a:pt x="21025" y="17639"/>
                    </a:lnTo>
                    <a:cubicBezTo>
                      <a:pt x="21726" y="16938"/>
                      <a:pt x="22310" y="15886"/>
                      <a:pt x="22894" y="14602"/>
                    </a:cubicBezTo>
                    <a:cubicBezTo>
                      <a:pt x="23478" y="13434"/>
                      <a:pt x="23829" y="12032"/>
                      <a:pt x="24062" y="10630"/>
                    </a:cubicBezTo>
                    <a:lnTo>
                      <a:pt x="27216" y="10981"/>
                    </a:lnTo>
                    <a:lnTo>
                      <a:pt x="27450" y="8060"/>
                    </a:lnTo>
                    <a:lnTo>
                      <a:pt x="24179" y="7710"/>
                    </a:lnTo>
                    <a:cubicBezTo>
                      <a:pt x="24179" y="5491"/>
                      <a:pt x="23595" y="3739"/>
                      <a:pt x="22544" y="2571"/>
                    </a:cubicBezTo>
                    <a:cubicBezTo>
                      <a:pt x="21609" y="1286"/>
                      <a:pt x="20324" y="585"/>
                      <a:pt x="18689" y="351"/>
                    </a:cubicBezTo>
                    <a:cubicBezTo>
                      <a:pt x="18475" y="332"/>
                      <a:pt x="18267" y="322"/>
                      <a:pt x="18066" y="322"/>
                    </a:cubicBezTo>
                    <a:cubicBezTo>
                      <a:pt x="17060" y="322"/>
                      <a:pt x="16217" y="565"/>
                      <a:pt x="15535" y="1052"/>
                    </a:cubicBezTo>
                    <a:cubicBezTo>
                      <a:pt x="14718" y="1636"/>
                      <a:pt x="14017" y="2337"/>
                      <a:pt x="13550" y="3271"/>
                    </a:cubicBezTo>
                    <a:cubicBezTo>
                      <a:pt x="13083" y="4206"/>
                      <a:pt x="12615" y="5257"/>
                      <a:pt x="12148" y="6542"/>
                    </a:cubicBezTo>
                    <a:lnTo>
                      <a:pt x="7242" y="6075"/>
                    </a:lnTo>
                    <a:cubicBezTo>
                      <a:pt x="7593" y="4556"/>
                      <a:pt x="8177" y="3155"/>
                      <a:pt x="9111" y="1870"/>
                    </a:cubicBezTo>
                    <a:lnTo>
                      <a:pt x="572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31">
                <a:extLst>
                  <a:ext uri="{FF2B5EF4-FFF2-40B4-BE49-F238E27FC236}">
                    <a16:creationId xmlns:a16="http://schemas.microsoft.com/office/drawing/2014/main" id="{F61CD05B-7028-2950-4DF8-371D747BD85F}"/>
                  </a:ext>
                </a:extLst>
              </p:cNvPr>
              <p:cNvSpPr/>
              <p:nvPr/>
            </p:nvSpPr>
            <p:spPr>
              <a:xfrm>
                <a:off x="3363200" y="2973225"/>
                <a:ext cx="435125" cy="413900"/>
              </a:xfrm>
              <a:custGeom>
                <a:avLst/>
                <a:gdLst/>
                <a:ahLst/>
                <a:cxnLst/>
                <a:rect l="l" t="t" r="r" b="b"/>
                <a:pathLst>
                  <a:path w="17405" h="16556" extrusionOk="0">
                    <a:moveTo>
                      <a:pt x="8623" y="0"/>
                    </a:moveTo>
                    <a:cubicBezTo>
                      <a:pt x="4428" y="0"/>
                      <a:pt x="906" y="3246"/>
                      <a:pt x="468" y="7519"/>
                    </a:cubicBezTo>
                    <a:cubicBezTo>
                      <a:pt x="1" y="12074"/>
                      <a:pt x="3388" y="16046"/>
                      <a:pt x="7944" y="16513"/>
                    </a:cubicBezTo>
                    <a:cubicBezTo>
                      <a:pt x="8226" y="16542"/>
                      <a:pt x="8506" y="16556"/>
                      <a:pt x="8783" y="16556"/>
                    </a:cubicBezTo>
                    <a:cubicBezTo>
                      <a:pt x="12977" y="16556"/>
                      <a:pt x="16499" y="13311"/>
                      <a:pt x="16938" y="9037"/>
                    </a:cubicBezTo>
                    <a:cubicBezTo>
                      <a:pt x="17405" y="4482"/>
                      <a:pt x="14017" y="394"/>
                      <a:pt x="9462" y="43"/>
                    </a:cubicBezTo>
                    <a:cubicBezTo>
                      <a:pt x="9180" y="14"/>
                      <a:pt x="8900" y="0"/>
                      <a:pt x="8623" y="0"/>
                    </a:cubicBezTo>
                    <a:close/>
                  </a:path>
                </a:pathLst>
              </a:custGeom>
              <a:solidFill>
                <a:srgbClr val="2450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31">
                <a:extLst>
                  <a:ext uri="{FF2B5EF4-FFF2-40B4-BE49-F238E27FC236}">
                    <a16:creationId xmlns:a16="http://schemas.microsoft.com/office/drawing/2014/main" id="{3EF3925C-2033-83E6-1698-75035C155338}"/>
                  </a:ext>
                </a:extLst>
              </p:cNvPr>
              <p:cNvSpPr/>
              <p:nvPr/>
            </p:nvSpPr>
            <p:spPr>
              <a:xfrm>
                <a:off x="3424525" y="3085250"/>
                <a:ext cx="312475" cy="198600"/>
              </a:xfrm>
              <a:custGeom>
                <a:avLst/>
                <a:gdLst/>
                <a:ahLst/>
                <a:cxnLst/>
                <a:rect l="l" t="t" r="r" b="b"/>
                <a:pathLst>
                  <a:path w="12499" h="7944" extrusionOk="0">
                    <a:moveTo>
                      <a:pt x="8325" y="2289"/>
                    </a:moveTo>
                    <a:cubicBezTo>
                      <a:pt x="8391" y="2289"/>
                      <a:pt x="8459" y="2303"/>
                      <a:pt x="8527" y="2337"/>
                    </a:cubicBezTo>
                    <a:cubicBezTo>
                      <a:pt x="8644" y="2337"/>
                      <a:pt x="8878" y="2454"/>
                      <a:pt x="8995" y="2571"/>
                    </a:cubicBezTo>
                    <a:cubicBezTo>
                      <a:pt x="9111" y="2804"/>
                      <a:pt x="9228" y="3038"/>
                      <a:pt x="9345" y="3271"/>
                    </a:cubicBezTo>
                    <a:lnTo>
                      <a:pt x="7476" y="3155"/>
                    </a:lnTo>
                    <a:cubicBezTo>
                      <a:pt x="7593" y="2804"/>
                      <a:pt x="7710" y="2571"/>
                      <a:pt x="7943" y="2454"/>
                    </a:cubicBezTo>
                    <a:cubicBezTo>
                      <a:pt x="8026" y="2371"/>
                      <a:pt x="8167" y="2289"/>
                      <a:pt x="8325" y="2289"/>
                    </a:cubicBezTo>
                    <a:close/>
                    <a:moveTo>
                      <a:pt x="3271" y="4089"/>
                    </a:moveTo>
                    <a:lnTo>
                      <a:pt x="5140" y="4206"/>
                    </a:lnTo>
                    <a:cubicBezTo>
                      <a:pt x="5023" y="4556"/>
                      <a:pt x="4790" y="4790"/>
                      <a:pt x="4673" y="4907"/>
                    </a:cubicBezTo>
                    <a:cubicBezTo>
                      <a:pt x="4556" y="5024"/>
                      <a:pt x="4322" y="5140"/>
                      <a:pt x="4089" y="5140"/>
                    </a:cubicBezTo>
                    <a:cubicBezTo>
                      <a:pt x="3855" y="5140"/>
                      <a:pt x="3738" y="5024"/>
                      <a:pt x="3505" y="4790"/>
                    </a:cubicBezTo>
                    <a:cubicBezTo>
                      <a:pt x="3388" y="4673"/>
                      <a:pt x="3271" y="4440"/>
                      <a:pt x="3271" y="4089"/>
                    </a:cubicBezTo>
                    <a:close/>
                    <a:moveTo>
                      <a:pt x="2687" y="1"/>
                    </a:moveTo>
                    <a:cubicBezTo>
                      <a:pt x="2103" y="585"/>
                      <a:pt x="1753" y="1519"/>
                      <a:pt x="1636" y="2571"/>
                    </a:cubicBezTo>
                    <a:lnTo>
                      <a:pt x="117" y="2454"/>
                    </a:lnTo>
                    <a:lnTo>
                      <a:pt x="1" y="3739"/>
                    </a:lnTo>
                    <a:lnTo>
                      <a:pt x="1519" y="3855"/>
                    </a:lnTo>
                    <a:cubicBezTo>
                      <a:pt x="1519" y="4907"/>
                      <a:pt x="1753" y="5724"/>
                      <a:pt x="2220" y="6308"/>
                    </a:cubicBezTo>
                    <a:cubicBezTo>
                      <a:pt x="2687" y="6776"/>
                      <a:pt x="3271" y="7126"/>
                      <a:pt x="3972" y="7243"/>
                    </a:cubicBezTo>
                    <a:cubicBezTo>
                      <a:pt x="4556" y="7243"/>
                      <a:pt x="5023" y="7126"/>
                      <a:pt x="5491" y="6892"/>
                    </a:cubicBezTo>
                    <a:cubicBezTo>
                      <a:pt x="5841" y="6659"/>
                      <a:pt x="6191" y="6308"/>
                      <a:pt x="6308" y="5958"/>
                    </a:cubicBezTo>
                    <a:cubicBezTo>
                      <a:pt x="6542" y="5491"/>
                      <a:pt x="6775" y="5024"/>
                      <a:pt x="7009" y="4440"/>
                    </a:cubicBezTo>
                    <a:lnTo>
                      <a:pt x="9228" y="4673"/>
                    </a:lnTo>
                    <a:cubicBezTo>
                      <a:pt x="9111" y="5140"/>
                      <a:pt x="8995" y="5491"/>
                      <a:pt x="8761" y="5958"/>
                    </a:cubicBezTo>
                    <a:cubicBezTo>
                      <a:pt x="8527" y="6425"/>
                      <a:pt x="8294" y="6776"/>
                      <a:pt x="8060" y="7126"/>
                    </a:cubicBezTo>
                    <a:lnTo>
                      <a:pt x="9579" y="7944"/>
                    </a:lnTo>
                    <a:cubicBezTo>
                      <a:pt x="9812" y="7593"/>
                      <a:pt x="10163" y="7126"/>
                      <a:pt x="10396" y="6659"/>
                    </a:cubicBezTo>
                    <a:cubicBezTo>
                      <a:pt x="10630" y="6075"/>
                      <a:pt x="10747" y="5491"/>
                      <a:pt x="10864" y="4790"/>
                    </a:cubicBezTo>
                    <a:lnTo>
                      <a:pt x="12382" y="4907"/>
                    </a:lnTo>
                    <a:lnTo>
                      <a:pt x="12499" y="3622"/>
                    </a:lnTo>
                    <a:lnTo>
                      <a:pt x="10980" y="3505"/>
                    </a:lnTo>
                    <a:cubicBezTo>
                      <a:pt x="10980" y="2454"/>
                      <a:pt x="10747" y="1636"/>
                      <a:pt x="10280" y="1169"/>
                    </a:cubicBezTo>
                    <a:cubicBezTo>
                      <a:pt x="9812" y="585"/>
                      <a:pt x="9228" y="234"/>
                      <a:pt x="8527" y="118"/>
                    </a:cubicBezTo>
                    <a:cubicBezTo>
                      <a:pt x="7943" y="118"/>
                      <a:pt x="7476" y="234"/>
                      <a:pt x="7126" y="468"/>
                    </a:cubicBezTo>
                    <a:cubicBezTo>
                      <a:pt x="6659" y="702"/>
                      <a:pt x="6425" y="1052"/>
                      <a:pt x="6191" y="1403"/>
                    </a:cubicBezTo>
                    <a:cubicBezTo>
                      <a:pt x="5958" y="1870"/>
                      <a:pt x="5724" y="2337"/>
                      <a:pt x="5491" y="2921"/>
                    </a:cubicBezTo>
                    <a:lnTo>
                      <a:pt x="3271" y="2687"/>
                    </a:lnTo>
                    <a:cubicBezTo>
                      <a:pt x="3505" y="2103"/>
                      <a:pt x="3738" y="1403"/>
                      <a:pt x="4206" y="819"/>
                    </a:cubicBezTo>
                    <a:lnTo>
                      <a:pt x="2687" y="1"/>
                    </a:lnTo>
                    <a:close/>
                  </a:path>
                </a:pathLst>
              </a:custGeom>
              <a:solidFill>
                <a:srgbClr val="709F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31">
                <a:extLst>
                  <a:ext uri="{FF2B5EF4-FFF2-40B4-BE49-F238E27FC236}">
                    <a16:creationId xmlns:a16="http://schemas.microsoft.com/office/drawing/2014/main" id="{8AA3AE5E-DE04-2E54-EA31-FFF24FB7BF4E}"/>
                  </a:ext>
                </a:extLst>
              </p:cNvPr>
              <p:cNvSpPr/>
              <p:nvPr/>
            </p:nvSpPr>
            <p:spPr>
              <a:xfrm>
                <a:off x="3567625" y="856100"/>
                <a:ext cx="432200" cy="413925"/>
              </a:xfrm>
              <a:custGeom>
                <a:avLst/>
                <a:gdLst/>
                <a:ahLst/>
                <a:cxnLst/>
                <a:rect l="l" t="t" r="r" b="b"/>
                <a:pathLst>
                  <a:path w="17288" h="16557" extrusionOk="0">
                    <a:moveTo>
                      <a:pt x="8621" y="1"/>
                    </a:moveTo>
                    <a:cubicBezTo>
                      <a:pt x="4413" y="1"/>
                      <a:pt x="789" y="3246"/>
                      <a:pt x="351" y="7519"/>
                    </a:cubicBezTo>
                    <a:cubicBezTo>
                      <a:pt x="0" y="12075"/>
                      <a:pt x="3271" y="16163"/>
                      <a:pt x="7826" y="16514"/>
                    </a:cubicBezTo>
                    <a:cubicBezTo>
                      <a:pt x="8108" y="16542"/>
                      <a:pt x="8389" y="16557"/>
                      <a:pt x="8667" y="16557"/>
                    </a:cubicBezTo>
                    <a:cubicBezTo>
                      <a:pt x="12874" y="16557"/>
                      <a:pt x="16499" y="13311"/>
                      <a:pt x="16937" y="9038"/>
                    </a:cubicBezTo>
                    <a:cubicBezTo>
                      <a:pt x="17287" y="4483"/>
                      <a:pt x="14017" y="511"/>
                      <a:pt x="9461" y="44"/>
                    </a:cubicBezTo>
                    <a:cubicBezTo>
                      <a:pt x="9179" y="15"/>
                      <a:pt x="8899" y="1"/>
                      <a:pt x="86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31">
                <a:extLst>
                  <a:ext uri="{FF2B5EF4-FFF2-40B4-BE49-F238E27FC236}">
                    <a16:creationId xmlns:a16="http://schemas.microsoft.com/office/drawing/2014/main" id="{ACC6EF00-716C-B12A-F12A-0B74E71D15C7}"/>
                  </a:ext>
                </a:extLst>
              </p:cNvPr>
              <p:cNvSpPr/>
              <p:nvPr/>
            </p:nvSpPr>
            <p:spPr>
              <a:xfrm>
                <a:off x="3628950" y="968150"/>
                <a:ext cx="309550" cy="198600"/>
              </a:xfrm>
              <a:custGeom>
                <a:avLst/>
                <a:gdLst/>
                <a:ahLst/>
                <a:cxnLst/>
                <a:rect l="l" t="t" r="r" b="b"/>
                <a:pathLst>
                  <a:path w="12382" h="7944" extrusionOk="0">
                    <a:moveTo>
                      <a:pt x="8410" y="2337"/>
                    </a:moveTo>
                    <a:cubicBezTo>
                      <a:pt x="8644" y="2337"/>
                      <a:pt x="8760" y="2453"/>
                      <a:pt x="8994" y="2570"/>
                    </a:cubicBezTo>
                    <a:cubicBezTo>
                      <a:pt x="9111" y="2804"/>
                      <a:pt x="9111" y="3037"/>
                      <a:pt x="9228" y="3388"/>
                    </a:cubicBezTo>
                    <a:lnTo>
                      <a:pt x="7359" y="3154"/>
                    </a:lnTo>
                    <a:cubicBezTo>
                      <a:pt x="7592" y="2804"/>
                      <a:pt x="7709" y="2687"/>
                      <a:pt x="7826" y="2453"/>
                    </a:cubicBezTo>
                    <a:cubicBezTo>
                      <a:pt x="7943" y="2337"/>
                      <a:pt x="8176" y="2337"/>
                      <a:pt x="8410" y="2337"/>
                    </a:cubicBezTo>
                    <a:close/>
                    <a:moveTo>
                      <a:pt x="3154" y="4089"/>
                    </a:moveTo>
                    <a:lnTo>
                      <a:pt x="5023" y="4206"/>
                    </a:lnTo>
                    <a:cubicBezTo>
                      <a:pt x="4906" y="4556"/>
                      <a:pt x="4789" y="4790"/>
                      <a:pt x="4555" y="4906"/>
                    </a:cubicBezTo>
                    <a:cubicBezTo>
                      <a:pt x="4439" y="5140"/>
                      <a:pt x="4322" y="5140"/>
                      <a:pt x="4088" y="5140"/>
                    </a:cubicBezTo>
                    <a:cubicBezTo>
                      <a:pt x="3855" y="5140"/>
                      <a:pt x="3621" y="5023"/>
                      <a:pt x="3504" y="4906"/>
                    </a:cubicBezTo>
                    <a:cubicBezTo>
                      <a:pt x="3271" y="4673"/>
                      <a:pt x="3271" y="4439"/>
                      <a:pt x="3154" y="4089"/>
                    </a:cubicBezTo>
                    <a:close/>
                    <a:moveTo>
                      <a:pt x="2570" y="1"/>
                    </a:moveTo>
                    <a:cubicBezTo>
                      <a:pt x="2103" y="701"/>
                      <a:pt x="1752" y="1519"/>
                      <a:pt x="1519" y="2570"/>
                    </a:cubicBezTo>
                    <a:lnTo>
                      <a:pt x="117" y="2453"/>
                    </a:lnTo>
                    <a:lnTo>
                      <a:pt x="0" y="3738"/>
                    </a:lnTo>
                    <a:lnTo>
                      <a:pt x="1402" y="3855"/>
                    </a:lnTo>
                    <a:cubicBezTo>
                      <a:pt x="1402" y="4906"/>
                      <a:pt x="1635" y="5724"/>
                      <a:pt x="2103" y="6308"/>
                    </a:cubicBezTo>
                    <a:cubicBezTo>
                      <a:pt x="2570" y="6892"/>
                      <a:pt x="3154" y="7126"/>
                      <a:pt x="3971" y="7242"/>
                    </a:cubicBezTo>
                    <a:cubicBezTo>
                      <a:pt x="4439" y="7242"/>
                      <a:pt x="5023" y="7242"/>
                      <a:pt x="5373" y="6892"/>
                    </a:cubicBezTo>
                    <a:cubicBezTo>
                      <a:pt x="5724" y="6658"/>
                      <a:pt x="6074" y="6308"/>
                      <a:pt x="6308" y="5958"/>
                    </a:cubicBezTo>
                    <a:cubicBezTo>
                      <a:pt x="6424" y="5490"/>
                      <a:pt x="6658" y="5023"/>
                      <a:pt x="6892" y="4439"/>
                    </a:cubicBezTo>
                    <a:lnTo>
                      <a:pt x="9111" y="4673"/>
                    </a:lnTo>
                    <a:cubicBezTo>
                      <a:pt x="8994" y="5140"/>
                      <a:pt x="8877" y="5607"/>
                      <a:pt x="8644" y="5958"/>
                    </a:cubicBezTo>
                    <a:cubicBezTo>
                      <a:pt x="8410" y="6425"/>
                      <a:pt x="8176" y="6775"/>
                      <a:pt x="7943" y="7126"/>
                    </a:cubicBezTo>
                    <a:lnTo>
                      <a:pt x="9461" y="7943"/>
                    </a:lnTo>
                    <a:cubicBezTo>
                      <a:pt x="9812" y="7710"/>
                      <a:pt x="10045" y="7242"/>
                      <a:pt x="10279" y="6658"/>
                    </a:cubicBezTo>
                    <a:cubicBezTo>
                      <a:pt x="10513" y="6074"/>
                      <a:pt x="10746" y="5490"/>
                      <a:pt x="10863" y="4790"/>
                    </a:cubicBezTo>
                    <a:lnTo>
                      <a:pt x="12265" y="4906"/>
                    </a:lnTo>
                    <a:lnTo>
                      <a:pt x="12381" y="3621"/>
                    </a:lnTo>
                    <a:lnTo>
                      <a:pt x="10980" y="3505"/>
                    </a:lnTo>
                    <a:cubicBezTo>
                      <a:pt x="10863" y="2453"/>
                      <a:pt x="10629" y="1753"/>
                      <a:pt x="10162" y="1169"/>
                    </a:cubicBezTo>
                    <a:cubicBezTo>
                      <a:pt x="9695" y="585"/>
                      <a:pt x="9111" y="234"/>
                      <a:pt x="8410" y="117"/>
                    </a:cubicBezTo>
                    <a:cubicBezTo>
                      <a:pt x="7826" y="117"/>
                      <a:pt x="7359" y="234"/>
                      <a:pt x="7008" y="468"/>
                    </a:cubicBezTo>
                    <a:cubicBezTo>
                      <a:pt x="6658" y="701"/>
                      <a:pt x="6308" y="1052"/>
                      <a:pt x="6074" y="1402"/>
                    </a:cubicBezTo>
                    <a:cubicBezTo>
                      <a:pt x="5840" y="1869"/>
                      <a:pt x="5607" y="2337"/>
                      <a:pt x="5490" y="2921"/>
                    </a:cubicBezTo>
                    <a:lnTo>
                      <a:pt x="3271" y="2687"/>
                    </a:lnTo>
                    <a:cubicBezTo>
                      <a:pt x="3387" y="2103"/>
                      <a:pt x="3621" y="1402"/>
                      <a:pt x="4088" y="818"/>
                    </a:cubicBezTo>
                    <a:lnTo>
                      <a:pt x="257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31">
                <a:extLst>
                  <a:ext uri="{FF2B5EF4-FFF2-40B4-BE49-F238E27FC236}">
                    <a16:creationId xmlns:a16="http://schemas.microsoft.com/office/drawing/2014/main" id="{449861F2-9579-BAA0-0415-D5403A18A305}"/>
                  </a:ext>
                </a:extLst>
              </p:cNvPr>
              <p:cNvSpPr/>
              <p:nvPr/>
            </p:nvSpPr>
            <p:spPr>
              <a:xfrm>
                <a:off x="1339550" y="238125"/>
                <a:ext cx="2523025" cy="3714450"/>
              </a:xfrm>
              <a:custGeom>
                <a:avLst/>
                <a:gdLst/>
                <a:ahLst/>
                <a:cxnLst/>
                <a:rect l="l" t="t" r="r" b="b"/>
                <a:pathLst>
                  <a:path w="100921" h="148578" extrusionOk="0">
                    <a:moveTo>
                      <a:pt x="49876" y="0"/>
                    </a:moveTo>
                    <a:lnTo>
                      <a:pt x="0" y="19740"/>
                    </a:lnTo>
                    <a:lnTo>
                      <a:pt x="51161" y="148577"/>
                    </a:lnTo>
                    <a:lnTo>
                      <a:pt x="100921" y="128837"/>
                    </a:lnTo>
                    <a:lnTo>
                      <a:pt x="49876"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31">
                <a:extLst>
                  <a:ext uri="{FF2B5EF4-FFF2-40B4-BE49-F238E27FC236}">
                    <a16:creationId xmlns:a16="http://schemas.microsoft.com/office/drawing/2014/main" id="{DAA2CD38-51CA-0EA2-87DB-FC80D1905A0D}"/>
                  </a:ext>
                </a:extLst>
              </p:cNvPr>
              <p:cNvSpPr/>
              <p:nvPr/>
            </p:nvSpPr>
            <p:spPr>
              <a:xfrm>
                <a:off x="1570225" y="462975"/>
                <a:ext cx="2061650" cy="3267675"/>
              </a:xfrm>
              <a:custGeom>
                <a:avLst/>
                <a:gdLst/>
                <a:ahLst/>
                <a:cxnLst/>
                <a:rect l="l" t="t" r="r" b="b"/>
                <a:pathLst>
                  <a:path w="82466" h="130707" extrusionOk="0">
                    <a:moveTo>
                      <a:pt x="30137" y="0"/>
                    </a:moveTo>
                    <a:lnTo>
                      <a:pt x="4673" y="10045"/>
                    </a:lnTo>
                    <a:cubicBezTo>
                      <a:pt x="6308" y="14367"/>
                      <a:pt x="4206" y="19039"/>
                      <a:pt x="1" y="20792"/>
                    </a:cubicBezTo>
                    <a:lnTo>
                      <a:pt x="41701" y="126034"/>
                    </a:lnTo>
                    <a:cubicBezTo>
                      <a:pt x="42669" y="125657"/>
                      <a:pt x="43669" y="125479"/>
                      <a:pt x="44655" y="125479"/>
                    </a:cubicBezTo>
                    <a:cubicBezTo>
                      <a:pt x="47951" y="125479"/>
                      <a:pt x="51098" y="127470"/>
                      <a:pt x="52447" y="130706"/>
                    </a:cubicBezTo>
                    <a:lnTo>
                      <a:pt x="77910" y="120544"/>
                    </a:lnTo>
                    <a:cubicBezTo>
                      <a:pt x="76275" y="116339"/>
                      <a:pt x="78261" y="111550"/>
                      <a:pt x="82466" y="109915"/>
                    </a:cubicBezTo>
                    <a:lnTo>
                      <a:pt x="40766" y="4555"/>
                    </a:lnTo>
                    <a:cubicBezTo>
                      <a:pt x="39755" y="4977"/>
                      <a:pt x="38711" y="5175"/>
                      <a:pt x="37684" y="5175"/>
                    </a:cubicBezTo>
                    <a:cubicBezTo>
                      <a:pt x="34441" y="5175"/>
                      <a:pt x="31379" y="3194"/>
                      <a:pt x="301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31">
                <a:extLst>
                  <a:ext uri="{FF2B5EF4-FFF2-40B4-BE49-F238E27FC236}">
                    <a16:creationId xmlns:a16="http://schemas.microsoft.com/office/drawing/2014/main" id="{65546798-8E40-0E8B-3E51-E70659A8D6E5}"/>
                  </a:ext>
                </a:extLst>
              </p:cNvPr>
              <p:cNvSpPr/>
              <p:nvPr/>
            </p:nvSpPr>
            <p:spPr>
              <a:xfrm>
                <a:off x="2084175" y="1636725"/>
                <a:ext cx="1036675" cy="917600"/>
              </a:xfrm>
              <a:custGeom>
                <a:avLst/>
                <a:gdLst/>
                <a:ahLst/>
                <a:cxnLst/>
                <a:rect l="l" t="t" r="r" b="b"/>
                <a:pathLst>
                  <a:path w="41467" h="36704" extrusionOk="0">
                    <a:moveTo>
                      <a:pt x="20696" y="1"/>
                    </a:moveTo>
                    <a:cubicBezTo>
                      <a:pt x="18469" y="1"/>
                      <a:pt x="16208" y="415"/>
                      <a:pt x="14017" y="1291"/>
                    </a:cubicBezTo>
                    <a:cubicBezTo>
                      <a:pt x="4556" y="5029"/>
                      <a:pt x="1" y="15658"/>
                      <a:pt x="3622" y="25119"/>
                    </a:cubicBezTo>
                    <a:cubicBezTo>
                      <a:pt x="6474" y="32340"/>
                      <a:pt x="13409" y="36704"/>
                      <a:pt x="20688" y="36704"/>
                    </a:cubicBezTo>
                    <a:cubicBezTo>
                      <a:pt x="22946" y="36704"/>
                      <a:pt x="25237" y="36283"/>
                      <a:pt x="27450" y="35398"/>
                    </a:cubicBezTo>
                    <a:cubicBezTo>
                      <a:pt x="36911" y="31661"/>
                      <a:pt x="41467" y="21031"/>
                      <a:pt x="37729" y="11570"/>
                    </a:cubicBezTo>
                    <a:cubicBezTo>
                      <a:pt x="34868" y="4416"/>
                      <a:pt x="27967" y="1"/>
                      <a:pt x="206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31">
                <a:extLst>
                  <a:ext uri="{FF2B5EF4-FFF2-40B4-BE49-F238E27FC236}">
                    <a16:creationId xmlns:a16="http://schemas.microsoft.com/office/drawing/2014/main" id="{FB534292-CFEE-460C-5546-07A89FFC982D}"/>
                  </a:ext>
                </a:extLst>
              </p:cNvPr>
              <p:cNvSpPr/>
              <p:nvPr/>
            </p:nvSpPr>
            <p:spPr>
              <a:xfrm>
                <a:off x="2268150" y="1851100"/>
                <a:ext cx="662900" cy="481625"/>
              </a:xfrm>
              <a:custGeom>
                <a:avLst/>
                <a:gdLst/>
                <a:ahLst/>
                <a:cxnLst/>
                <a:rect l="l" t="t" r="r" b="b"/>
                <a:pathLst>
                  <a:path w="26516" h="19265" extrusionOk="0">
                    <a:moveTo>
                      <a:pt x="16923" y="4455"/>
                    </a:moveTo>
                    <a:cubicBezTo>
                      <a:pt x="17142" y="4455"/>
                      <a:pt x="17346" y="4513"/>
                      <a:pt x="17521" y="4630"/>
                    </a:cubicBezTo>
                    <a:cubicBezTo>
                      <a:pt x="17989" y="4864"/>
                      <a:pt x="18456" y="5214"/>
                      <a:pt x="18806" y="5798"/>
                    </a:cubicBezTo>
                    <a:lnTo>
                      <a:pt x="15068" y="7317"/>
                    </a:lnTo>
                    <a:cubicBezTo>
                      <a:pt x="15068" y="6616"/>
                      <a:pt x="15185" y="6032"/>
                      <a:pt x="15302" y="5565"/>
                    </a:cubicBezTo>
                    <a:cubicBezTo>
                      <a:pt x="15419" y="5097"/>
                      <a:pt x="15769" y="4747"/>
                      <a:pt x="16237" y="4630"/>
                    </a:cubicBezTo>
                    <a:cubicBezTo>
                      <a:pt x="16470" y="4513"/>
                      <a:pt x="16704" y="4455"/>
                      <a:pt x="16923" y="4455"/>
                    </a:cubicBezTo>
                    <a:close/>
                    <a:moveTo>
                      <a:pt x="11564" y="11872"/>
                    </a:moveTo>
                    <a:cubicBezTo>
                      <a:pt x="11564" y="12573"/>
                      <a:pt x="11564" y="13157"/>
                      <a:pt x="11447" y="13624"/>
                    </a:cubicBezTo>
                    <a:cubicBezTo>
                      <a:pt x="11214" y="14091"/>
                      <a:pt x="10980" y="14325"/>
                      <a:pt x="10513" y="14559"/>
                    </a:cubicBezTo>
                    <a:cubicBezTo>
                      <a:pt x="10279" y="14675"/>
                      <a:pt x="10046" y="14734"/>
                      <a:pt x="9812" y="14734"/>
                    </a:cubicBezTo>
                    <a:cubicBezTo>
                      <a:pt x="9579" y="14734"/>
                      <a:pt x="9345" y="14675"/>
                      <a:pt x="9111" y="14559"/>
                    </a:cubicBezTo>
                    <a:cubicBezTo>
                      <a:pt x="8644" y="14325"/>
                      <a:pt x="8177" y="13975"/>
                      <a:pt x="7710" y="13391"/>
                    </a:cubicBezTo>
                    <a:lnTo>
                      <a:pt x="11564" y="11872"/>
                    </a:lnTo>
                    <a:close/>
                    <a:moveTo>
                      <a:pt x="16254" y="1"/>
                    </a:moveTo>
                    <a:cubicBezTo>
                      <a:pt x="15557" y="1"/>
                      <a:pt x="14859" y="146"/>
                      <a:pt x="14134" y="425"/>
                    </a:cubicBezTo>
                    <a:cubicBezTo>
                      <a:pt x="12966" y="892"/>
                      <a:pt x="12148" y="1476"/>
                      <a:pt x="11681" y="2411"/>
                    </a:cubicBezTo>
                    <a:cubicBezTo>
                      <a:pt x="11097" y="3345"/>
                      <a:pt x="10863" y="4280"/>
                      <a:pt x="10863" y="5331"/>
                    </a:cubicBezTo>
                    <a:cubicBezTo>
                      <a:pt x="10863" y="6265"/>
                      <a:pt x="10863" y="7550"/>
                      <a:pt x="11097" y="8835"/>
                    </a:cubicBezTo>
                    <a:lnTo>
                      <a:pt x="6542" y="10704"/>
                    </a:lnTo>
                    <a:cubicBezTo>
                      <a:pt x="6074" y="9186"/>
                      <a:pt x="6074" y="7667"/>
                      <a:pt x="6308" y="6032"/>
                    </a:cubicBezTo>
                    <a:lnTo>
                      <a:pt x="2453" y="5915"/>
                    </a:lnTo>
                    <a:lnTo>
                      <a:pt x="2453" y="5915"/>
                    </a:lnTo>
                    <a:cubicBezTo>
                      <a:pt x="2103" y="7784"/>
                      <a:pt x="2220" y="9770"/>
                      <a:pt x="2921" y="12106"/>
                    </a:cubicBezTo>
                    <a:lnTo>
                      <a:pt x="0" y="13274"/>
                    </a:lnTo>
                    <a:lnTo>
                      <a:pt x="1052" y="15960"/>
                    </a:lnTo>
                    <a:lnTo>
                      <a:pt x="4089" y="14792"/>
                    </a:lnTo>
                    <a:cubicBezTo>
                      <a:pt x="5140" y="16778"/>
                      <a:pt x="6425" y="18063"/>
                      <a:pt x="7943" y="18764"/>
                    </a:cubicBezTo>
                    <a:cubicBezTo>
                      <a:pt x="8778" y="19085"/>
                      <a:pt x="9577" y="19264"/>
                      <a:pt x="10380" y="19264"/>
                    </a:cubicBezTo>
                    <a:cubicBezTo>
                      <a:pt x="11038" y="19264"/>
                      <a:pt x="11698" y="19144"/>
                      <a:pt x="12382" y="18881"/>
                    </a:cubicBezTo>
                    <a:cubicBezTo>
                      <a:pt x="13667" y="18413"/>
                      <a:pt x="14484" y="17712"/>
                      <a:pt x="14952" y="16778"/>
                    </a:cubicBezTo>
                    <a:cubicBezTo>
                      <a:pt x="15419" y="15960"/>
                      <a:pt x="15769" y="14909"/>
                      <a:pt x="15769" y="13975"/>
                    </a:cubicBezTo>
                    <a:cubicBezTo>
                      <a:pt x="15769" y="12923"/>
                      <a:pt x="15652" y="11639"/>
                      <a:pt x="15536" y="10237"/>
                    </a:cubicBezTo>
                    <a:lnTo>
                      <a:pt x="19974" y="8485"/>
                    </a:lnTo>
                    <a:cubicBezTo>
                      <a:pt x="20325" y="9536"/>
                      <a:pt x="20442" y="10470"/>
                      <a:pt x="20442" y="11522"/>
                    </a:cubicBezTo>
                    <a:cubicBezTo>
                      <a:pt x="20442" y="12573"/>
                      <a:pt x="20442" y="13624"/>
                      <a:pt x="20208" y="14442"/>
                    </a:cubicBezTo>
                    <a:lnTo>
                      <a:pt x="24063" y="14675"/>
                    </a:lnTo>
                    <a:cubicBezTo>
                      <a:pt x="24296" y="13624"/>
                      <a:pt x="24413" y="12456"/>
                      <a:pt x="24296" y="11171"/>
                    </a:cubicBezTo>
                    <a:cubicBezTo>
                      <a:pt x="24296" y="9770"/>
                      <a:pt x="24063" y="8368"/>
                      <a:pt x="23595" y="7083"/>
                    </a:cubicBezTo>
                    <a:lnTo>
                      <a:pt x="26515" y="5915"/>
                    </a:lnTo>
                    <a:lnTo>
                      <a:pt x="25464" y="3228"/>
                    </a:lnTo>
                    <a:lnTo>
                      <a:pt x="22427" y="4397"/>
                    </a:lnTo>
                    <a:cubicBezTo>
                      <a:pt x="21376" y="2411"/>
                      <a:pt x="20091" y="1126"/>
                      <a:pt x="18573" y="542"/>
                    </a:cubicBezTo>
                    <a:cubicBezTo>
                      <a:pt x="17779" y="176"/>
                      <a:pt x="17017" y="1"/>
                      <a:pt x="1625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31">
                <a:extLst>
                  <a:ext uri="{FF2B5EF4-FFF2-40B4-BE49-F238E27FC236}">
                    <a16:creationId xmlns:a16="http://schemas.microsoft.com/office/drawing/2014/main" id="{DA8FDADF-AD71-36A9-1FA9-0F715C5328D5}"/>
                  </a:ext>
                </a:extLst>
              </p:cNvPr>
              <p:cNvSpPr/>
              <p:nvPr/>
            </p:nvSpPr>
            <p:spPr>
              <a:xfrm>
                <a:off x="2758725" y="2877075"/>
                <a:ext cx="470175" cy="414825"/>
              </a:xfrm>
              <a:custGeom>
                <a:avLst/>
                <a:gdLst/>
                <a:ahLst/>
                <a:cxnLst/>
                <a:rect l="l" t="t" r="r" b="b"/>
                <a:pathLst>
                  <a:path w="18807" h="16593" extrusionOk="0">
                    <a:moveTo>
                      <a:pt x="9443" y="1"/>
                    </a:moveTo>
                    <a:cubicBezTo>
                      <a:pt x="8405" y="1"/>
                      <a:pt x="7343" y="199"/>
                      <a:pt x="6308" y="619"/>
                    </a:cubicBezTo>
                    <a:cubicBezTo>
                      <a:pt x="2103" y="2254"/>
                      <a:pt x="1" y="7043"/>
                      <a:pt x="1636" y="11365"/>
                    </a:cubicBezTo>
                    <a:cubicBezTo>
                      <a:pt x="2985" y="14601"/>
                      <a:pt x="6132" y="16592"/>
                      <a:pt x="9481" y="16592"/>
                    </a:cubicBezTo>
                    <a:cubicBezTo>
                      <a:pt x="10483" y="16592"/>
                      <a:pt x="11504" y="16414"/>
                      <a:pt x="12499" y="16037"/>
                    </a:cubicBezTo>
                    <a:cubicBezTo>
                      <a:pt x="16704" y="14285"/>
                      <a:pt x="18807" y="9496"/>
                      <a:pt x="17055" y="5291"/>
                    </a:cubicBezTo>
                    <a:cubicBezTo>
                      <a:pt x="15811" y="2004"/>
                      <a:pt x="12743" y="1"/>
                      <a:pt x="9443" y="1"/>
                    </a:cubicBezTo>
                    <a:close/>
                  </a:path>
                </a:pathLst>
              </a:custGeom>
              <a:solidFill>
                <a:srgbClr val="2450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31">
                <a:extLst>
                  <a:ext uri="{FF2B5EF4-FFF2-40B4-BE49-F238E27FC236}">
                    <a16:creationId xmlns:a16="http://schemas.microsoft.com/office/drawing/2014/main" id="{4FA706A6-BF2E-1E26-43CF-5C2478EB3E33}"/>
                  </a:ext>
                </a:extLst>
              </p:cNvPr>
              <p:cNvSpPr/>
              <p:nvPr/>
            </p:nvSpPr>
            <p:spPr>
              <a:xfrm>
                <a:off x="2843425" y="2973150"/>
                <a:ext cx="297875" cy="218000"/>
              </a:xfrm>
              <a:custGeom>
                <a:avLst/>
                <a:gdLst/>
                <a:ahLst/>
                <a:cxnLst/>
                <a:rect l="l" t="t" r="r" b="b"/>
                <a:pathLst>
                  <a:path w="11915" h="8720" extrusionOk="0">
                    <a:moveTo>
                      <a:pt x="7593" y="2061"/>
                    </a:moveTo>
                    <a:cubicBezTo>
                      <a:pt x="7709" y="2061"/>
                      <a:pt x="7826" y="2090"/>
                      <a:pt x="7943" y="2149"/>
                    </a:cubicBezTo>
                    <a:lnTo>
                      <a:pt x="7826" y="2149"/>
                    </a:lnTo>
                    <a:cubicBezTo>
                      <a:pt x="8060" y="2266"/>
                      <a:pt x="8293" y="2382"/>
                      <a:pt x="8410" y="2616"/>
                    </a:cubicBezTo>
                    <a:lnTo>
                      <a:pt x="6775" y="3317"/>
                    </a:lnTo>
                    <a:cubicBezTo>
                      <a:pt x="6775" y="2966"/>
                      <a:pt x="6775" y="2733"/>
                      <a:pt x="6892" y="2499"/>
                    </a:cubicBezTo>
                    <a:cubicBezTo>
                      <a:pt x="7009" y="2382"/>
                      <a:pt x="7125" y="2149"/>
                      <a:pt x="7242" y="2149"/>
                    </a:cubicBezTo>
                    <a:cubicBezTo>
                      <a:pt x="7359" y="2090"/>
                      <a:pt x="7476" y="2061"/>
                      <a:pt x="7593" y="2061"/>
                    </a:cubicBezTo>
                    <a:close/>
                    <a:moveTo>
                      <a:pt x="5140" y="5419"/>
                    </a:moveTo>
                    <a:cubicBezTo>
                      <a:pt x="5257" y="5653"/>
                      <a:pt x="5140" y="6003"/>
                      <a:pt x="5140" y="6120"/>
                    </a:cubicBezTo>
                    <a:cubicBezTo>
                      <a:pt x="5023" y="6354"/>
                      <a:pt x="4906" y="6471"/>
                      <a:pt x="4672" y="6587"/>
                    </a:cubicBezTo>
                    <a:cubicBezTo>
                      <a:pt x="4556" y="6646"/>
                      <a:pt x="4468" y="6675"/>
                      <a:pt x="4380" y="6675"/>
                    </a:cubicBezTo>
                    <a:cubicBezTo>
                      <a:pt x="4293" y="6675"/>
                      <a:pt x="4205" y="6646"/>
                      <a:pt x="4088" y="6587"/>
                    </a:cubicBezTo>
                    <a:cubicBezTo>
                      <a:pt x="3855" y="6471"/>
                      <a:pt x="3621" y="6354"/>
                      <a:pt x="3388" y="6003"/>
                    </a:cubicBezTo>
                    <a:lnTo>
                      <a:pt x="5140" y="5419"/>
                    </a:lnTo>
                    <a:close/>
                    <a:moveTo>
                      <a:pt x="7242" y="0"/>
                    </a:moveTo>
                    <a:cubicBezTo>
                      <a:pt x="6938" y="0"/>
                      <a:pt x="6623" y="58"/>
                      <a:pt x="6308" y="163"/>
                    </a:cubicBezTo>
                    <a:cubicBezTo>
                      <a:pt x="5841" y="397"/>
                      <a:pt x="5373" y="747"/>
                      <a:pt x="5257" y="1097"/>
                    </a:cubicBezTo>
                    <a:cubicBezTo>
                      <a:pt x="5023" y="1448"/>
                      <a:pt x="4906" y="1915"/>
                      <a:pt x="4906" y="2382"/>
                    </a:cubicBezTo>
                    <a:cubicBezTo>
                      <a:pt x="4906" y="2850"/>
                      <a:pt x="4906" y="3317"/>
                      <a:pt x="5023" y="4018"/>
                    </a:cubicBezTo>
                    <a:lnTo>
                      <a:pt x="2920" y="4835"/>
                    </a:lnTo>
                    <a:cubicBezTo>
                      <a:pt x="2804" y="4134"/>
                      <a:pt x="2687" y="3434"/>
                      <a:pt x="2804" y="2733"/>
                    </a:cubicBezTo>
                    <a:lnTo>
                      <a:pt x="1052" y="2733"/>
                    </a:lnTo>
                    <a:cubicBezTo>
                      <a:pt x="935" y="3550"/>
                      <a:pt x="1052" y="4368"/>
                      <a:pt x="1285" y="5419"/>
                    </a:cubicBezTo>
                    <a:lnTo>
                      <a:pt x="0" y="6003"/>
                    </a:lnTo>
                    <a:lnTo>
                      <a:pt x="467" y="7171"/>
                    </a:lnTo>
                    <a:lnTo>
                      <a:pt x="1869" y="6704"/>
                    </a:lnTo>
                    <a:cubicBezTo>
                      <a:pt x="2336" y="7522"/>
                      <a:pt x="2920" y="8106"/>
                      <a:pt x="3504" y="8456"/>
                    </a:cubicBezTo>
                    <a:cubicBezTo>
                      <a:pt x="3855" y="8631"/>
                      <a:pt x="4205" y="8719"/>
                      <a:pt x="4556" y="8719"/>
                    </a:cubicBezTo>
                    <a:cubicBezTo>
                      <a:pt x="4906" y="8719"/>
                      <a:pt x="5257" y="8631"/>
                      <a:pt x="5607" y="8456"/>
                    </a:cubicBezTo>
                    <a:cubicBezTo>
                      <a:pt x="6074" y="8339"/>
                      <a:pt x="6541" y="7989"/>
                      <a:pt x="6775" y="7639"/>
                    </a:cubicBezTo>
                    <a:cubicBezTo>
                      <a:pt x="7009" y="7171"/>
                      <a:pt x="7125" y="6704"/>
                      <a:pt x="7125" y="6237"/>
                    </a:cubicBezTo>
                    <a:cubicBezTo>
                      <a:pt x="7125" y="5770"/>
                      <a:pt x="7125" y="5303"/>
                      <a:pt x="7009" y="4602"/>
                    </a:cubicBezTo>
                    <a:lnTo>
                      <a:pt x="8994" y="3784"/>
                    </a:lnTo>
                    <a:cubicBezTo>
                      <a:pt x="9111" y="4251"/>
                      <a:pt x="9228" y="4718"/>
                      <a:pt x="9228" y="5186"/>
                    </a:cubicBezTo>
                    <a:cubicBezTo>
                      <a:pt x="9228" y="5770"/>
                      <a:pt x="9228" y="6120"/>
                      <a:pt x="9111" y="6587"/>
                    </a:cubicBezTo>
                    <a:lnTo>
                      <a:pt x="10863" y="6587"/>
                    </a:lnTo>
                    <a:cubicBezTo>
                      <a:pt x="10980" y="6237"/>
                      <a:pt x="10980" y="5653"/>
                      <a:pt x="10980" y="5069"/>
                    </a:cubicBezTo>
                    <a:cubicBezTo>
                      <a:pt x="10980" y="4485"/>
                      <a:pt x="10863" y="3784"/>
                      <a:pt x="10630" y="3200"/>
                    </a:cubicBezTo>
                    <a:lnTo>
                      <a:pt x="11914" y="2733"/>
                    </a:lnTo>
                    <a:lnTo>
                      <a:pt x="11447" y="1448"/>
                    </a:lnTo>
                    <a:lnTo>
                      <a:pt x="10046" y="2032"/>
                    </a:lnTo>
                    <a:cubicBezTo>
                      <a:pt x="9578" y="1097"/>
                      <a:pt x="8994" y="513"/>
                      <a:pt x="8410" y="280"/>
                    </a:cubicBezTo>
                    <a:lnTo>
                      <a:pt x="8293" y="280"/>
                    </a:lnTo>
                    <a:cubicBezTo>
                      <a:pt x="7972" y="87"/>
                      <a:pt x="7615" y="0"/>
                      <a:pt x="7242" y="0"/>
                    </a:cubicBezTo>
                    <a:close/>
                  </a:path>
                </a:pathLst>
              </a:custGeom>
              <a:solidFill>
                <a:srgbClr val="709F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31">
                <a:extLst>
                  <a:ext uri="{FF2B5EF4-FFF2-40B4-BE49-F238E27FC236}">
                    <a16:creationId xmlns:a16="http://schemas.microsoft.com/office/drawing/2014/main" id="{539BE3CE-182C-F7B4-0726-F0E243F58DF9}"/>
                  </a:ext>
                </a:extLst>
              </p:cNvPr>
              <p:cNvSpPr/>
              <p:nvPr/>
            </p:nvSpPr>
            <p:spPr>
              <a:xfrm>
                <a:off x="1976125" y="901350"/>
                <a:ext cx="470175" cy="413975"/>
              </a:xfrm>
              <a:custGeom>
                <a:avLst/>
                <a:gdLst/>
                <a:ahLst/>
                <a:cxnLst/>
                <a:rect l="l" t="t" r="r" b="b"/>
                <a:pathLst>
                  <a:path w="18807" h="16559" extrusionOk="0">
                    <a:moveTo>
                      <a:pt x="9394" y="0"/>
                    </a:moveTo>
                    <a:cubicBezTo>
                      <a:pt x="8371" y="0"/>
                      <a:pt x="7327" y="185"/>
                      <a:pt x="6308" y="570"/>
                    </a:cubicBezTo>
                    <a:cubicBezTo>
                      <a:pt x="2103" y="2205"/>
                      <a:pt x="1" y="7111"/>
                      <a:pt x="1636" y="11316"/>
                    </a:cubicBezTo>
                    <a:cubicBezTo>
                      <a:pt x="2975" y="14619"/>
                      <a:pt x="6089" y="16558"/>
                      <a:pt x="9360" y="16558"/>
                    </a:cubicBezTo>
                    <a:cubicBezTo>
                      <a:pt x="10368" y="16558"/>
                      <a:pt x="11391" y="16374"/>
                      <a:pt x="12382" y="15988"/>
                    </a:cubicBezTo>
                    <a:cubicBezTo>
                      <a:pt x="16704" y="14236"/>
                      <a:pt x="18807" y="9447"/>
                      <a:pt x="17055" y="5242"/>
                    </a:cubicBezTo>
                    <a:cubicBezTo>
                      <a:pt x="15805" y="1939"/>
                      <a:pt x="12712" y="0"/>
                      <a:pt x="9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31">
                <a:extLst>
                  <a:ext uri="{FF2B5EF4-FFF2-40B4-BE49-F238E27FC236}">
                    <a16:creationId xmlns:a16="http://schemas.microsoft.com/office/drawing/2014/main" id="{79D6F032-FA59-9B58-7AC7-BADF94F7A272}"/>
                  </a:ext>
                </a:extLst>
              </p:cNvPr>
              <p:cNvSpPr/>
              <p:nvPr/>
            </p:nvSpPr>
            <p:spPr>
              <a:xfrm>
                <a:off x="2060825" y="996200"/>
                <a:ext cx="297875" cy="218425"/>
              </a:xfrm>
              <a:custGeom>
                <a:avLst/>
                <a:gdLst/>
                <a:ahLst/>
                <a:cxnLst/>
                <a:rect l="l" t="t" r="r" b="b"/>
                <a:pathLst>
                  <a:path w="11915" h="8737" extrusionOk="0">
                    <a:moveTo>
                      <a:pt x="7593" y="2061"/>
                    </a:moveTo>
                    <a:cubicBezTo>
                      <a:pt x="7709" y="2061"/>
                      <a:pt x="7826" y="2091"/>
                      <a:pt x="7943" y="2149"/>
                    </a:cubicBezTo>
                    <a:cubicBezTo>
                      <a:pt x="8060" y="2266"/>
                      <a:pt x="8293" y="2383"/>
                      <a:pt x="8527" y="2616"/>
                    </a:cubicBezTo>
                    <a:lnTo>
                      <a:pt x="6775" y="3317"/>
                    </a:lnTo>
                    <a:cubicBezTo>
                      <a:pt x="6775" y="2967"/>
                      <a:pt x="6775" y="2733"/>
                      <a:pt x="6892" y="2499"/>
                    </a:cubicBezTo>
                    <a:cubicBezTo>
                      <a:pt x="6892" y="2383"/>
                      <a:pt x="7125" y="2149"/>
                      <a:pt x="7242" y="2149"/>
                    </a:cubicBezTo>
                    <a:cubicBezTo>
                      <a:pt x="7359" y="2091"/>
                      <a:pt x="7476" y="2061"/>
                      <a:pt x="7593" y="2061"/>
                    </a:cubicBezTo>
                    <a:close/>
                    <a:moveTo>
                      <a:pt x="5140" y="5420"/>
                    </a:moveTo>
                    <a:cubicBezTo>
                      <a:pt x="5140" y="5653"/>
                      <a:pt x="5140" y="6004"/>
                      <a:pt x="5140" y="6237"/>
                    </a:cubicBezTo>
                    <a:cubicBezTo>
                      <a:pt x="5023" y="6354"/>
                      <a:pt x="4906" y="6588"/>
                      <a:pt x="4673" y="6588"/>
                    </a:cubicBezTo>
                    <a:cubicBezTo>
                      <a:pt x="4556" y="6646"/>
                      <a:pt x="4439" y="6675"/>
                      <a:pt x="4337" y="6675"/>
                    </a:cubicBezTo>
                    <a:cubicBezTo>
                      <a:pt x="4234" y="6675"/>
                      <a:pt x="4147" y="6646"/>
                      <a:pt x="4088" y="6588"/>
                    </a:cubicBezTo>
                    <a:cubicBezTo>
                      <a:pt x="3855" y="6588"/>
                      <a:pt x="3621" y="6354"/>
                      <a:pt x="3388" y="6120"/>
                    </a:cubicBezTo>
                    <a:lnTo>
                      <a:pt x="5140" y="5420"/>
                    </a:lnTo>
                    <a:close/>
                    <a:moveTo>
                      <a:pt x="7253" y="1"/>
                    </a:moveTo>
                    <a:cubicBezTo>
                      <a:pt x="6938" y="1"/>
                      <a:pt x="6623" y="58"/>
                      <a:pt x="6308" y="163"/>
                    </a:cubicBezTo>
                    <a:cubicBezTo>
                      <a:pt x="5841" y="397"/>
                      <a:pt x="5490" y="747"/>
                      <a:pt x="5257" y="1098"/>
                    </a:cubicBezTo>
                    <a:cubicBezTo>
                      <a:pt x="5023" y="1565"/>
                      <a:pt x="4906" y="1915"/>
                      <a:pt x="4906" y="2383"/>
                    </a:cubicBezTo>
                    <a:cubicBezTo>
                      <a:pt x="4906" y="2850"/>
                      <a:pt x="4906" y="3434"/>
                      <a:pt x="5023" y="4018"/>
                    </a:cubicBezTo>
                    <a:lnTo>
                      <a:pt x="2920" y="4836"/>
                    </a:lnTo>
                    <a:cubicBezTo>
                      <a:pt x="2804" y="4252"/>
                      <a:pt x="2687" y="3434"/>
                      <a:pt x="2804" y="2733"/>
                    </a:cubicBezTo>
                    <a:lnTo>
                      <a:pt x="1052" y="2733"/>
                    </a:lnTo>
                    <a:cubicBezTo>
                      <a:pt x="935" y="3551"/>
                      <a:pt x="1052" y="4485"/>
                      <a:pt x="1285" y="5536"/>
                    </a:cubicBezTo>
                    <a:lnTo>
                      <a:pt x="0" y="6004"/>
                    </a:lnTo>
                    <a:lnTo>
                      <a:pt x="468" y="7289"/>
                    </a:lnTo>
                    <a:lnTo>
                      <a:pt x="1869" y="6705"/>
                    </a:lnTo>
                    <a:cubicBezTo>
                      <a:pt x="2336" y="7639"/>
                      <a:pt x="2920" y="8223"/>
                      <a:pt x="3504" y="8457"/>
                    </a:cubicBezTo>
                    <a:cubicBezTo>
                      <a:pt x="3890" y="8650"/>
                      <a:pt x="4276" y="8736"/>
                      <a:pt x="4662" y="8736"/>
                    </a:cubicBezTo>
                    <a:cubicBezTo>
                      <a:pt x="4977" y="8736"/>
                      <a:pt x="5292" y="8678"/>
                      <a:pt x="5607" y="8573"/>
                    </a:cubicBezTo>
                    <a:cubicBezTo>
                      <a:pt x="6074" y="8340"/>
                      <a:pt x="6541" y="7989"/>
                      <a:pt x="6775" y="7639"/>
                    </a:cubicBezTo>
                    <a:cubicBezTo>
                      <a:pt x="7009" y="7172"/>
                      <a:pt x="7125" y="6821"/>
                      <a:pt x="7125" y="6354"/>
                    </a:cubicBezTo>
                    <a:cubicBezTo>
                      <a:pt x="7125" y="5887"/>
                      <a:pt x="7009" y="5303"/>
                      <a:pt x="7009" y="4719"/>
                    </a:cubicBezTo>
                    <a:lnTo>
                      <a:pt x="8994" y="3901"/>
                    </a:lnTo>
                    <a:cubicBezTo>
                      <a:pt x="9111" y="4368"/>
                      <a:pt x="9228" y="4836"/>
                      <a:pt x="9228" y="5303"/>
                    </a:cubicBezTo>
                    <a:cubicBezTo>
                      <a:pt x="9228" y="5770"/>
                      <a:pt x="9228" y="6237"/>
                      <a:pt x="9111" y="6588"/>
                    </a:cubicBezTo>
                    <a:lnTo>
                      <a:pt x="10863" y="6705"/>
                    </a:lnTo>
                    <a:cubicBezTo>
                      <a:pt x="10980" y="6237"/>
                      <a:pt x="10980" y="5653"/>
                      <a:pt x="10980" y="5069"/>
                    </a:cubicBezTo>
                    <a:cubicBezTo>
                      <a:pt x="10980" y="4485"/>
                      <a:pt x="10863" y="3901"/>
                      <a:pt x="10630" y="3200"/>
                    </a:cubicBezTo>
                    <a:lnTo>
                      <a:pt x="11914" y="2733"/>
                    </a:lnTo>
                    <a:lnTo>
                      <a:pt x="11447" y="1448"/>
                    </a:lnTo>
                    <a:lnTo>
                      <a:pt x="10046" y="2032"/>
                    </a:lnTo>
                    <a:cubicBezTo>
                      <a:pt x="9578" y="1098"/>
                      <a:pt x="8994" y="514"/>
                      <a:pt x="8410" y="280"/>
                    </a:cubicBezTo>
                    <a:cubicBezTo>
                      <a:pt x="8024" y="87"/>
                      <a:pt x="7639" y="1"/>
                      <a:pt x="72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31">
                <a:extLst>
                  <a:ext uri="{FF2B5EF4-FFF2-40B4-BE49-F238E27FC236}">
                    <a16:creationId xmlns:a16="http://schemas.microsoft.com/office/drawing/2014/main" id="{67E11650-D8E7-3E4E-4FCC-FD4E4A030EDA}"/>
                  </a:ext>
                </a:extLst>
              </p:cNvPr>
              <p:cNvSpPr/>
              <p:nvPr/>
            </p:nvSpPr>
            <p:spPr>
              <a:xfrm>
                <a:off x="1327875" y="2296825"/>
                <a:ext cx="4692700" cy="3153775"/>
              </a:xfrm>
              <a:custGeom>
                <a:avLst/>
                <a:gdLst/>
                <a:ahLst/>
                <a:cxnLst/>
                <a:rect l="l" t="t" r="r" b="b"/>
                <a:pathLst>
                  <a:path w="187708" h="126151" extrusionOk="0">
                    <a:moveTo>
                      <a:pt x="14718" y="0"/>
                    </a:moveTo>
                    <a:cubicBezTo>
                      <a:pt x="6541" y="0"/>
                      <a:pt x="0" y="6541"/>
                      <a:pt x="0" y="14601"/>
                    </a:cubicBezTo>
                    <a:lnTo>
                      <a:pt x="0" y="111433"/>
                    </a:lnTo>
                    <a:cubicBezTo>
                      <a:pt x="0" y="119610"/>
                      <a:pt x="6541" y="126151"/>
                      <a:pt x="14718" y="126151"/>
                    </a:cubicBezTo>
                    <a:lnTo>
                      <a:pt x="173106" y="126151"/>
                    </a:lnTo>
                    <a:cubicBezTo>
                      <a:pt x="181166" y="126151"/>
                      <a:pt x="187707" y="119610"/>
                      <a:pt x="187707" y="111433"/>
                    </a:cubicBezTo>
                    <a:lnTo>
                      <a:pt x="187707" y="14601"/>
                    </a:lnTo>
                    <a:cubicBezTo>
                      <a:pt x="187707" y="6541"/>
                      <a:pt x="181166" y="0"/>
                      <a:pt x="17310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31">
                <a:extLst>
                  <a:ext uri="{FF2B5EF4-FFF2-40B4-BE49-F238E27FC236}">
                    <a16:creationId xmlns:a16="http://schemas.microsoft.com/office/drawing/2014/main" id="{5E0CE820-5503-D572-46B4-14229219B1D3}"/>
                  </a:ext>
                </a:extLst>
              </p:cNvPr>
              <p:cNvSpPr/>
              <p:nvPr/>
            </p:nvSpPr>
            <p:spPr>
              <a:xfrm>
                <a:off x="3915125" y="2296825"/>
                <a:ext cx="2105450" cy="3153775"/>
              </a:xfrm>
              <a:custGeom>
                <a:avLst/>
                <a:gdLst/>
                <a:ahLst/>
                <a:cxnLst/>
                <a:rect l="l" t="t" r="r" b="b"/>
                <a:pathLst>
                  <a:path w="84218" h="126151" extrusionOk="0">
                    <a:moveTo>
                      <a:pt x="57352" y="0"/>
                    </a:moveTo>
                    <a:cubicBezTo>
                      <a:pt x="65295" y="12382"/>
                      <a:pt x="69733" y="26165"/>
                      <a:pt x="69733" y="40766"/>
                    </a:cubicBezTo>
                    <a:cubicBezTo>
                      <a:pt x="69733" y="77326"/>
                      <a:pt x="41583" y="109331"/>
                      <a:pt x="0" y="126151"/>
                    </a:cubicBezTo>
                    <a:lnTo>
                      <a:pt x="69500" y="126151"/>
                    </a:lnTo>
                    <a:cubicBezTo>
                      <a:pt x="77676" y="126151"/>
                      <a:pt x="84217" y="119493"/>
                      <a:pt x="84217" y="111433"/>
                    </a:cubicBezTo>
                    <a:lnTo>
                      <a:pt x="84217" y="14601"/>
                    </a:lnTo>
                    <a:cubicBezTo>
                      <a:pt x="84217" y="6541"/>
                      <a:pt x="77676" y="0"/>
                      <a:pt x="69616"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31">
                <a:extLst>
                  <a:ext uri="{FF2B5EF4-FFF2-40B4-BE49-F238E27FC236}">
                    <a16:creationId xmlns:a16="http://schemas.microsoft.com/office/drawing/2014/main" id="{0BD55E5E-15C4-2F32-FF4A-68D733797E27}"/>
                  </a:ext>
                </a:extLst>
              </p:cNvPr>
              <p:cNvSpPr/>
              <p:nvPr/>
            </p:nvSpPr>
            <p:spPr>
              <a:xfrm>
                <a:off x="1424225" y="2401950"/>
                <a:ext cx="4502900" cy="2943525"/>
              </a:xfrm>
              <a:custGeom>
                <a:avLst/>
                <a:gdLst/>
                <a:ahLst/>
                <a:cxnLst/>
                <a:rect l="l" t="t" r="r" b="b"/>
                <a:pathLst>
                  <a:path w="180116" h="117741" extrusionOk="0">
                    <a:moveTo>
                      <a:pt x="28618" y="0"/>
                    </a:moveTo>
                    <a:lnTo>
                      <a:pt x="28618" y="1986"/>
                    </a:lnTo>
                    <a:lnTo>
                      <a:pt x="37378" y="1986"/>
                    </a:lnTo>
                    <a:lnTo>
                      <a:pt x="37378" y="0"/>
                    </a:lnTo>
                    <a:close/>
                    <a:moveTo>
                      <a:pt x="46256" y="0"/>
                    </a:moveTo>
                    <a:lnTo>
                      <a:pt x="46256" y="1986"/>
                    </a:lnTo>
                    <a:lnTo>
                      <a:pt x="55016" y="1986"/>
                    </a:lnTo>
                    <a:lnTo>
                      <a:pt x="55016" y="0"/>
                    </a:lnTo>
                    <a:close/>
                    <a:moveTo>
                      <a:pt x="63893" y="0"/>
                    </a:moveTo>
                    <a:lnTo>
                      <a:pt x="63893" y="1986"/>
                    </a:lnTo>
                    <a:lnTo>
                      <a:pt x="72654" y="1986"/>
                    </a:lnTo>
                    <a:lnTo>
                      <a:pt x="72654" y="0"/>
                    </a:lnTo>
                    <a:close/>
                    <a:moveTo>
                      <a:pt x="81531" y="0"/>
                    </a:moveTo>
                    <a:lnTo>
                      <a:pt x="81531" y="1986"/>
                    </a:lnTo>
                    <a:lnTo>
                      <a:pt x="90292" y="1986"/>
                    </a:lnTo>
                    <a:lnTo>
                      <a:pt x="90292" y="0"/>
                    </a:lnTo>
                    <a:close/>
                    <a:moveTo>
                      <a:pt x="99169" y="0"/>
                    </a:moveTo>
                    <a:lnTo>
                      <a:pt x="99169" y="1986"/>
                    </a:lnTo>
                    <a:lnTo>
                      <a:pt x="107929" y="1986"/>
                    </a:lnTo>
                    <a:lnTo>
                      <a:pt x="107929" y="0"/>
                    </a:lnTo>
                    <a:close/>
                    <a:moveTo>
                      <a:pt x="116806" y="0"/>
                    </a:moveTo>
                    <a:lnTo>
                      <a:pt x="116806" y="1986"/>
                    </a:lnTo>
                    <a:lnTo>
                      <a:pt x="125567" y="1986"/>
                    </a:lnTo>
                    <a:lnTo>
                      <a:pt x="125567" y="0"/>
                    </a:lnTo>
                    <a:close/>
                    <a:moveTo>
                      <a:pt x="134444" y="0"/>
                    </a:moveTo>
                    <a:lnTo>
                      <a:pt x="134444" y="1986"/>
                    </a:lnTo>
                    <a:lnTo>
                      <a:pt x="143205" y="1986"/>
                    </a:lnTo>
                    <a:lnTo>
                      <a:pt x="143205" y="0"/>
                    </a:lnTo>
                    <a:close/>
                    <a:moveTo>
                      <a:pt x="152082" y="0"/>
                    </a:moveTo>
                    <a:lnTo>
                      <a:pt x="152082" y="1986"/>
                    </a:lnTo>
                    <a:lnTo>
                      <a:pt x="160842" y="1986"/>
                    </a:lnTo>
                    <a:lnTo>
                      <a:pt x="160842" y="0"/>
                    </a:lnTo>
                    <a:close/>
                    <a:moveTo>
                      <a:pt x="14485" y="0"/>
                    </a:moveTo>
                    <a:cubicBezTo>
                      <a:pt x="13200" y="0"/>
                      <a:pt x="11915" y="234"/>
                      <a:pt x="10747" y="467"/>
                    </a:cubicBezTo>
                    <a:lnTo>
                      <a:pt x="11214" y="2453"/>
                    </a:lnTo>
                    <a:lnTo>
                      <a:pt x="11214" y="2336"/>
                    </a:lnTo>
                    <a:cubicBezTo>
                      <a:pt x="12265" y="2103"/>
                      <a:pt x="13316" y="1986"/>
                      <a:pt x="14485" y="1986"/>
                    </a:cubicBezTo>
                    <a:lnTo>
                      <a:pt x="19741" y="1986"/>
                    </a:lnTo>
                    <a:lnTo>
                      <a:pt x="19741" y="0"/>
                    </a:lnTo>
                    <a:close/>
                    <a:moveTo>
                      <a:pt x="169953" y="701"/>
                    </a:moveTo>
                    <a:lnTo>
                      <a:pt x="169369" y="2570"/>
                    </a:lnTo>
                    <a:cubicBezTo>
                      <a:pt x="171939" y="3388"/>
                      <a:pt x="174275" y="5023"/>
                      <a:pt x="175793" y="7242"/>
                    </a:cubicBezTo>
                    <a:lnTo>
                      <a:pt x="177429" y="6191"/>
                    </a:lnTo>
                    <a:cubicBezTo>
                      <a:pt x="175560" y="3504"/>
                      <a:pt x="172873" y="1636"/>
                      <a:pt x="169953" y="701"/>
                    </a:cubicBezTo>
                    <a:close/>
                    <a:moveTo>
                      <a:pt x="2921" y="5724"/>
                    </a:moveTo>
                    <a:cubicBezTo>
                      <a:pt x="1052" y="8177"/>
                      <a:pt x="1" y="11214"/>
                      <a:pt x="1" y="14484"/>
                    </a:cubicBezTo>
                    <a:lnTo>
                      <a:pt x="1986" y="14484"/>
                    </a:lnTo>
                    <a:cubicBezTo>
                      <a:pt x="1986" y="11681"/>
                      <a:pt x="2804" y="9111"/>
                      <a:pt x="4556" y="6892"/>
                    </a:cubicBezTo>
                    <a:lnTo>
                      <a:pt x="2921" y="5724"/>
                    </a:lnTo>
                    <a:close/>
                    <a:moveTo>
                      <a:pt x="178130" y="14951"/>
                    </a:moveTo>
                    <a:lnTo>
                      <a:pt x="178130" y="23829"/>
                    </a:lnTo>
                    <a:lnTo>
                      <a:pt x="180115" y="23829"/>
                    </a:lnTo>
                    <a:lnTo>
                      <a:pt x="180115" y="14951"/>
                    </a:lnTo>
                    <a:close/>
                    <a:moveTo>
                      <a:pt x="1" y="23245"/>
                    </a:moveTo>
                    <a:lnTo>
                      <a:pt x="1" y="32122"/>
                    </a:lnTo>
                    <a:lnTo>
                      <a:pt x="1986" y="32122"/>
                    </a:lnTo>
                    <a:lnTo>
                      <a:pt x="1986" y="23245"/>
                    </a:lnTo>
                    <a:close/>
                    <a:moveTo>
                      <a:pt x="178130" y="32589"/>
                    </a:moveTo>
                    <a:lnTo>
                      <a:pt x="178130" y="41466"/>
                    </a:lnTo>
                    <a:lnTo>
                      <a:pt x="180115" y="41466"/>
                    </a:lnTo>
                    <a:lnTo>
                      <a:pt x="180115" y="32589"/>
                    </a:lnTo>
                    <a:close/>
                    <a:moveTo>
                      <a:pt x="1" y="40882"/>
                    </a:moveTo>
                    <a:lnTo>
                      <a:pt x="1" y="49760"/>
                    </a:lnTo>
                    <a:lnTo>
                      <a:pt x="1986" y="49760"/>
                    </a:lnTo>
                    <a:lnTo>
                      <a:pt x="1986" y="40882"/>
                    </a:lnTo>
                    <a:close/>
                    <a:moveTo>
                      <a:pt x="178130" y="50227"/>
                    </a:moveTo>
                    <a:lnTo>
                      <a:pt x="178130" y="59104"/>
                    </a:lnTo>
                    <a:lnTo>
                      <a:pt x="180115" y="59104"/>
                    </a:lnTo>
                    <a:lnTo>
                      <a:pt x="180115" y="50227"/>
                    </a:lnTo>
                    <a:close/>
                    <a:moveTo>
                      <a:pt x="1" y="58520"/>
                    </a:moveTo>
                    <a:lnTo>
                      <a:pt x="1" y="67397"/>
                    </a:lnTo>
                    <a:lnTo>
                      <a:pt x="1986" y="67397"/>
                    </a:lnTo>
                    <a:lnTo>
                      <a:pt x="1986" y="58520"/>
                    </a:lnTo>
                    <a:close/>
                    <a:moveTo>
                      <a:pt x="178130" y="67865"/>
                    </a:moveTo>
                    <a:lnTo>
                      <a:pt x="178130" y="76742"/>
                    </a:lnTo>
                    <a:lnTo>
                      <a:pt x="180115" y="76742"/>
                    </a:lnTo>
                    <a:lnTo>
                      <a:pt x="180115" y="67865"/>
                    </a:lnTo>
                    <a:close/>
                    <a:moveTo>
                      <a:pt x="1" y="76158"/>
                    </a:moveTo>
                    <a:lnTo>
                      <a:pt x="1" y="85035"/>
                    </a:lnTo>
                    <a:lnTo>
                      <a:pt x="1986" y="85035"/>
                    </a:lnTo>
                    <a:lnTo>
                      <a:pt x="1986" y="76158"/>
                    </a:lnTo>
                    <a:close/>
                    <a:moveTo>
                      <a:pt x="178130" y="85502"/>
                    </a:moveTo>
                    <a:lnTo>
                      <a:pt x="178130" y="94380"/>
                    </a:lnTo>
                    <a:lnTo>
                      <a:pt x="180115" y="94380"/>
                    </a:lnTo>
                    <a:lnTo>
                      <a:pt x="180115" y="85502"/>
                    </a:lnTo>
                    <a:close/>
                    <a:moveTo>
                      <a:pt x="1" y="93796"/>
                    </a:moveTo>
                    <a:lnTo>
                      <a:pt x="1" y="102673"/>
                    </a:lnTo>
                    <a:lnTo>
                      <a:pt x="1986" y="102673"/>
                    </a:lnTo>
                    <a:lnTo>
                      <a:pt x="1986" y="93796"/>
                    </a:lnTo>
                    <a:close/>
                    <a:moveTo>
                      <a:pt x="180115" y="103140"/>
                    </a:moveTo>
                    <a:lnTo>
                      <a:pt x="178130" y="103257"/>
                    </a:lnTo>
                    <a:cubicBezTo>
                      <a:pt x="178130" y="106060"/>
                      <a:pt x="177195" y="108630"/>
                      <a:pt x="175560" y="110849"/>
                    </a:cubicBezTo>
                    <a:lnTo>
                      <a:pt x="177078" y="112017"/>
                    </a:lnTo>
                    <a:cubicBezTo>
                      <a:pt x="179064" y="109448"/>
                      <a:pt x="180115" y="106411"/>
                      <a:pt x="180115" y="103257"/>
                    </a:cubicBezTo>
                    <a:lnTo>
                      <a:pt x="180115" y="103140"/>
                    </a:lnTo>
                    <a:close/>
                    <a:moveTo>
                      <a:pt x="4206" y="110382"/>
                    </a:moveTo>
                    <a:lnTo>
                      <a:pt x="2687" y="111550"/>
                    </a:lnTo>
                    <a:cubicBezTo>
                      <a:pt x="4439" y="114120"/>
                      <a:pt x="7126" y="116105"/>
                      <a:pt x="10163" y="117040"/>
                    </a:cubicBezTo>
                    <a:lnTo>
                      <a:pt x="10747" y="115171"/>
                    </a:lnTo>
                    <a:cubicBezTo>
                      <a:pt x="8177" y="114353"/>
                      <a:pt x="5841" y="112718"/>
                      <a:pt x="4206" y="110382"/>
                    </a:cubicBezTo>
                    <a:close/>
                    <a:moveTo>
                      <a:pt x="19157" y="115755"/>
                    </a:moveTo>
                    <a:lnTo>
                      <a:pt x="19157" y="117741"/>
                    </a:lnTo>
                    <a:lnTo>
                      <a:pt x="28034" y="117741"/>
                    </a:lnTo>
                    <a:lnTo>
                      <a:pt x="28034" y="115755"/>
                    </a:lnTo>
                    <a:close/>
                    <a:moveTo>
                      <a:pt x="36794" y="115755"/>
                    </a:moveTo>
                    <a:lnTo>
                      <a:pt x="36794" y="117741"/>
                    </a:lnTo>
                    <a:lnTo>
                      <a:pt x="45672" y="117741"/>
                    </a:lnTo>
                    <a:lnTo>
                      <a:pt x="45672" y="115755"/>
                    </a:lnTo>
                    <a:close/>
                    <a:moveTo>
                      <a:pt x="54432" y="115755"/>
                    </a:moveTo>
                    <a:lnTo>
                      <a:pt x="54432" y="117741"/>
                    </a:lnTo>
                    <a:lnTo>
                      <a:pt x="63309" y="117741"/>
                    </a:lnTo>
                    <a:lnTo>
                      <a:pt x="63309" y="115755"/>
                    </a:lnTo>
                    <a:close/>
                    <a:moveTo>
                      <a:pt x="72070" y="115755"/>
                    </a:moveTo>
                    <a:lnTo>
                      <a:pt x="72070" y="117741"/>
                    </a:lnTo>
                    <a:lnTo>
                      <a:pt x="80947" y="117741"/>
                    </a:lnTo>
                    <a:lnTo>
                      <a:pt x="80947" y="115755"/>
                    </a:lnTo>
                    <a:close/>
                    <a:moveTo>
                      <a:pt x="89708" y="115755"/>
                    </a:moveTo>
                    <a:lnTo>
                      <a:pt x="89708" y="117741"/>
                    </a:lnTo>
                    <a:lnTo>
                      <a:pt x="98585" y="117741"/>
                    </a:lnTo>
                    <a:lnTo>
                      <a:pt x="98585" y="115755"/>
                    </a:lnTo>
                    <a:close/>
                    <a:moveTo>
                      <a:pt x="107345" y="115755"/>
                    </a:moveTo>
                    <a:lnTo>
                      <a:pt x="107345" y="117741"/>
                    </a:lnTo>
                    <a:lnTo>
                      <a:pt x="116222" y="117741"/>
                    </a:lnTo>
                    <a:lnTo>
                      <a:pt x="116222" y="115755"/>
                    </a:lnTo>
                    <a:close/>
                    <a:moveTo>
                      <a:pt x="124983" y="115755"/>
                    </a:moveTo>
                    <a:lnTo>
                      <a:pt x="124983" y="117741"/>
                    </a:lnTo>
                    <a:lnTo>
                      <a:pt x="133860" y="117741"/>
                    </a:lnTo>
                    <a:lnTo>
                      <a:pt x="133860" y="115755"/>
                    </a:lnTo>
                    <a:close/>
                    <a:moveTo>
                      <a:pt x="142621" y="115755"/>
                    </a:moveTo>
                    <a:lnTo>
                      <a:pt x="142621" y="117741"/>
                    </a:lnTo>
                    <a:lnTo>
                      <a:pt x="151498" y="117741"/>
                    </a:lnTo>
                    <a:lnTo>
                      <a:pt x="151498" y="115755"/>
                    </a:lnTo>
                    <a:close/>
                    <a:moveTo>
                      <a:pt x="168785" y="115288"/>
                    </a:moveTo>
                    <a:cubicBezTo>
                      <a:pt x="167734" y="115638"/>
                      <a:pt x="166683" y="115755"/>
                      <a:pt x="165631" y="115755"/>
                    </a:cubicBezTo>
                    <a:lnTo>
                      <a:pt x="160258" y="115755"/>
                    </a:lnTo>
                    <a:lnTo>
                      <a:pt x="160258" y="117741"/>
                    </a:lnTo>
                    <a:lnTo>
                      <a:pt x="165631" y="117741"/>
                    </a:lnTo>
                    <a:lnTo>
                      <a:pt x="165631" y="117624"/>
                    </a:lnTo>
                    <a:cubicBezTo>
                      <a:pt x="166916" y="117624"/>
                      <a:pt x="168084" y="117507"/>
                      <a:pt x="169369" y="117157"/>
                    </a:cubicBezTo>
                    <a:lnTo>
                      <a:pt x="168785" y="115288"/>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31">
                <a:extLst>
                  <a:ext uri="{FF2B5EF4-FFF2-40B4-BE49-F238E27FC236}">
                    <a16:creationId xmlns:a16="http://schemas.microsoft.com/office/drawing/2014/main" id="{C49C5849-DA3E-1680-A4A2-FFE02CDD431F}"/>
                  </a:ext>
                </a:extLst>
              </p:cNvPr>
              <p:cNvSpPr/>
              <p:nvPr/>
            </p:nvSpPr>
            <p:spPr>
              <a:xfrm>
                <a:off x="1327875" y="2296825"/>
                <a:ext cx="2864675" cy="2791675"/>
              </a:xfrm>
              <a:custGeom>
                <a:avLst/>
                <a:gdLst/>
                <a:ahLst/>
                <a:cxnLst/>
                <a:rect l="l" t="t" r="r" b="b"/>
                <a:pathLst>
                  <a:path w="114587" h="111667" extrusionOk="0">
                    <a:moveTo>
                      <a:pt x="14718" y="0"/>
                    </a:moveTo>
                    <a:cubicBezTo>
                      <a:pt x="6658" y="0"/>
                      <a:pt x="0" y="6541"/>
                      <a:pt x="0" y="14601"/>
                    </a:cubicBezTo>
                    <a:lnTo>
                      <a:pt x="0" y="111433"/>
                    </a:lnTo>
                    <a:lnTo>
                      <a:pt x="0" y="111667"/>
                    </a:lnTo>
                    <a:cubicBezTo>
                      <a:pt x="63776" y="109214"/>
                      <a:pt x="114587" y="61674"/>
                      <a:pt x="114587" y="3388"/>
                    </a:cubicBezTo>
                    <a:cubicBezTo>
                      <a:pt x="114587" y="2220"/>
                      <a:pt x="114587" y="1052"/>
                      <a:pt x="114587"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31">
                <a:extLst>
                  <a:ext uri="{FF2B5EF4-FFF2-40B4-BE49-F238E27FC236}">
                    <a16:creationId xmlns:a16="http://schemas.microsoft.com/office/drawing/2014/main" id="{E9C4B3FA-E390-E1E7-A381-FF4DF92D936D}"/>
                  </a:ext>
                </a:extLst>
              </p:cNvPr>
              <p:cNvSpPr/>
              <p:nvPr/>
            </p:nvSpPr>
            <p:spPr>
              <a:xfrm>
                <a:off x="3938475" y="3377275"/>
                <a:ext cx="2324450" cy="992875"/>
              </a:xfrm>
              <a:custGeom>
                <a:avLst/>
                <a:gdLst/>
                <a:ahLst/>
                <a:cxnLst/>
                <a:rect l="l" t="t" r="r" b="b"/>
                <a:pathLst>
                  <a:path w="92978" h="39715" extrusionOk="0">
                    <a:moveTo>
                      <a:pt x="17521" y="0"/>
                    </a:moveTo>
                    <a:cubicBezTo>
                      <a:pt x="7826" y="0"/>
                      <a:pt x="0" y="7826"/>
                      <a:pt x="0" y="17521"/>
                    </a:cubicBezTo>
                    <a:lnTo>
                      <a:pt x="0" y="22194"/>
                    </a:lnTo>
                    <a:cubicBezTo>
                      <a:pt x="0" y="31889"/>
                      <a:pt x="7826" y="39715"/>
                      <a:pt x="17521" y="39715"/>
                    </a:cubicBezTo>
                    <a:lnTo>
                      <a:pt x="75457" y="39715"/>
                    </a:lnTo>
                    <a:cubicBezTo>
                      <a:pt x="85152" y="39715"/>
                      <a:pt x="92978" y="31889"/>
                      <a:pt x="92978" y="22194"/>
                    </a:cubicBezTo>
                    <a:lnTo>
                      <a:pt x="92978" y="17521"/>
                    </a:lnTo>
                    <a:cubicBezTo>
                      <a:pt x="92978" y="7826"/>
                      <a:pt x="85152" y="0"/>
                      <a:pt x="7545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31">
                <a:extLst>
                  <a:ext uri="{FF2B5EF4-FFF2-40B4-BE49-F238E27FC236}">
                    <a16:creationId xmlns:a16="http://schemas.microsoft.com/office/drawing/2014/main" id="{8665485B-6C8A-566E-3018-67A7800D3769}"/>
                  </a:ext>
                </a:extLst>
              </p:cNvPr>
              <p:cNvSpPr/>
              <p:nvPr/>
            </p:nvSpPr>
            <p:spPr>
              <a:xfrm>
                <a:off x="4099075" y="3535250"/>
                <a:ext cx="741750" cy="675075"/>
              </a:xfrm>
              <a:custGeom>
                <a:avLst/>
                <a:gdLst/>
                <a:ahLst/>
                <a:cxnLst/>
                <a:rect l="l" t="t" r="r" b="b"/>
                <a:pathLst>
                  <a:path w="29670" h="27003" extrusionOk="0">
                    <a:moveTo>
                      <a:pt x="14923" y="1"/>
                    </a:moveTo>
                    <a:cubicBezTo>
                      <a:pt x="8714" y="1"/>
                      <a:pt x="3159" y="4156"/>
                      <a:pt x="1753" y="10385"/>
                    </a:cubicBezTo>
                    <a:cubicBezTo>
                      <a:pt x="1" y="17627"/>
                      <a:pt x="4439" y="24985"/>
                      <a:pt x="11681" y="26621"/>
                    </a:cubicBezTo>
                    <a:cubicBezTo>
                      <a:pt x="12749" y="26879"/>
                      <a:pt x="13820" y="27003"/>
                      <a:pt x="14874" y="27003"/>
                    </a:cubicBezTo>
                    <a:cubicBezTo>
                      <a:pt x="20969" y="27003"/>
                      <a:pt x="26523" y="22866"/>
                      <a:pt x="27917" y="16692"/>
                    </a:cubicBezTo>
                    <a:cubicBezTo>
                      <a:pt x="29669" y="9333"/>
                      <a:pt x="25231" y="2092"/>
                      <a:pt x="17989" y="339"/>
                    </a:cubicBezTo>
                    <a:cubicBezTo>
                      <a:pt x="16960" y="111"/>
                      <a:pt x="15932" y="1"/>
                      <a:pt x="1492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31">
                <a:extLst>
                  <a:ext uri="{FF2B5EF4-FFF2-40B4-BE49-F238E27FC236}">
                    <a16:creationId xmlns:a16="http://schemas.microsoft.com/office/drawing/2014/main" id="{735B5B2C-7C39-9340-BD07-55F69A53780F}"/>
                  </a:ext>
                </a:extLst>
              </p:cNvPr>
              <p:cNvSpPr/>
              <p:nvPr/>
            </p:nvSpPr>
            <p:spPr>
              <a:xfrm>
                <a:off x="4192525" y="3575850"/>
                <a:ext cx="613250" cy="633700"/>
              </a:xfrm>
              <a:custGeom>
                <a:avLst/>
                <a:gdLst/>
                <a:ahLst/>
                <a:cxnLst/>
                <a:rect l="l" t="t" r="r" b="b"/>
                <a:pathLst>
                  <a:path w="24530" h="25348" extrusionOk="0">
                    <a:moveTo>
                      <a:pt x="17405" y="0"/>
                    </a:moveTo>
                    <a:lnTo>
                      <a:pt x="17405" y="0"/>
                    </a:lnTo>
                    <a:cubicBezTo>
                      <a:pt x="19040" y="2220"/>
                      <a:pt x="19858" y="4906"/>
                      <a:pt x="19858" y="7709"/>
                    </a:cubicBezTo>
                    <a:cubicBezTo>
                      <a:pt x="19858" y="15185"/>
                      <a:pt x="13900" y="21259"/>
                      <a:pt x="6425" y="21259"/>
                    </a:cubicBezTo>
                    <a:cubicBezTo>
                      <a:pt x="4089" y="21259"/>
                      <a:pt x="1986" y="20675"/>
                      <a:pt x="1" y="19624"/>
                    </a:cubicBezTo>
                    <a:lnTo>
                      <a:pt x="1" y="19624"/>
                    </a:lnTo>
                    <a:cubicBezTo>
                      <a:pt x="2454" y="23128"/>
                      <a:pt x="6542" y="25347"/>
                      <a:pt x="11097" y="25347"/>
                    </a:cubicBezTo>
                    <a:cubicBezTo>
                      <a:pt x="18573" y="25347"/>
                      <a:pt x="24530" y="19390"/>
                      <a:pt x="24530" y="11915"/>
                    </a:cubicBezTo>
                    <a:cubicBezTo>
                      <a:pt x="24530" y="6775"/>
                      <a:pt x="21726" y="2220"/>
                      <a:pt x="174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83" name="Google Shape;383;p31">
              <a:extLst>
                <a:ext uri="{FF2B5EF4-FFF2-40B4-BE49-F238E27FC236}">
                  <a16:creationId xmlns:a16="http://schemas.microsoft.com/office/drawing/2014/main" id="{A20DCEF6-A78F-207A-B635-1D0DE39D2FF6}"/>
                </a:ext>
              </a:extLst>
            </p:cNvPr>
            <p:cNvSpPr/>
            <p:nvPr/>
          </p:nvSpPr>
          <p:spPr>
            <a:xfrm>
              <a:off x="839815" y="4068218"/>
              <a:ext cx="373500" cy="3735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31">
              <a:extLst>
                <a:ext uri="{FF2B5EF4-FFF2-40B4-BE49-F238E27FC236}">
                  <a16:creationId xmlns:a16="http://schemas.microsoft.com/office/drawing/2014/main" id="{81F94CD1-85FE-54FA-B466-0E2DAE1E72F2}"/>
                </a:ext>
              </a:extLst>
            </p:cNvPr>
            <p:cNvSpPr/>
            <p:nvPr/>
          </p:nvSpPr>
          <p:spPr>
            <a:xfrm>
              <a:off x="7215015" y="742693"/>
              <a:ext cx="373500" cy="3735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85" name="Google Shape;385;p31">
            <a:extLst>
              <a:ext uri="{FF2B5EF4-FFF2-40B4-BE49-F238E27FC236}">
                <a16:creationId xmlns:a16="http://schemas.microsoft.com/office/drawing/2014/main" id="{350C4565-2FA0-1A4C-DADD-787682070032}"/>
              </a:ext>
            </a:extLst>
          </p:cNvPr>
          <p:cNvSpPr txBox="1">
            <a:spLocks noGrp="1"/>
          </p:cNvSpPr>
          <p:nvPr>
            <p:ph type="ctrTitle"/>
          </p:nvPr>
        </p:nvSpPr>
        <p:spPr>
          <a:xfrm>
            <a:off x="141131" y="946131"/>
            <a:ext cx="7286211" cy="169355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Quyền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tự</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do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kinh</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doanh</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và</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nghĩa</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vụ</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nộp</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thuế</a:t>
            </a:r>
            <a:endParaRPr sz="48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4" name="文本框 15">
            <a:extLst>
              <a:ext uri="{FF2B5EF4-FFF2-40B4-BE49-F238E27FC236}">
                <a16:creationId xmlns:a16="http://schemas.microsoft.com/office/drawing/2014/main" id="{EC28D612-7505-3C5B-88EE-24EC4C94D4C6}"/>
              </a:ext>
            </a:extLst>
          </p:cNvPr>
          <p:cNvSpPr txBox="1"/>
          <p:nvPr/>
        </p:nvSpPr>
        <p:spPr>
          <a:xfrm>
            <a:off x="2204651" y="117326"/>
            <a:ext cx="3466334" cy="70788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1200" cap="none" spc="0" normalizeH="0" baseline="0" noProof="0" dirty="0">
                <a:ln>
                  <a:noFill/>
                </a:ln>
                <a:solidFill>
                  <a:srgbClr val="00206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TIẾT 3- </a:t>
            </a:r>
            <a:r>
              <a:rPr kumimoji="0" lang="en-US" altLang="zh-CN" sz="4000" b="1" i="0" u="none" strike="noStrike" kern="1200" cap="none" spc="0" normalizeH="0" baseline="0" noProof="0" dirty="0" err="1">
                <a:ln>
                  <a:noFill/>
                </a:ln>
                <a:solidFill>
                  <a:srgbClr val="00206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Bài</a:t>
            </a:r>
            <a:r>
              <a:rPr kumimoji="0" lang="en-US" altLang="zh-CN" sz="4000" b="1" i="0" u="none" strike="noStrike" kern="1200" cap="none" spc="0" normalizeH="0" baseline="0" noProof="0" dirty="0">
                <a:ln>
                  <a:noFill/>
                </a:ln>
                <a:solidFill>
                  <a:srgbClr val="00206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10</a:t>
            </a:r>
          </a:p>
        </p:txBody>
      </p:sp>
    </p:spTree>
    <p:extLst>
      <p:ext uri="{BB962C8B-B14F-4D97-AF65-F5344CB8AC3E}">
        <p14:creationId xmlns:p14="http://schemas.microsoft.com/office/powerpoint/2010/main" val="46317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84"/>
                                        </p:tgtEl>
                                        <p:attrNameLst>
                                          <p:attrName>r</p:attrName>
                                        </p:attrNameLst>
                                      </p:cBhvr>
                                    </p:animRot>
                                    <p:animRot by="-240000">
                                      <p:cBhvr>
                                        <p:cTn id="7" dur="200" fill="hold">
                                          <p:stCondLst>
                                            <p:cond delay="200"/>
                                          </p:stCondLst>
                                        </p:cTn>
                                        <p:tgtEl>
                                          <p:spTgt spid="284"/>
                                        </p:tgtEl>
                                        <p:attrNameLst>
                                          <p:attrName>r</p:attrName>
                                        </p:attrNameLst>
                                      </p:cBhvr>
                                    </p:animRot>
                                    <p:animRot by="240000">
                                      <p:cBhvr>
                                        <p:cTn id="8" dur="200" fill="hold">
                                          <p:stCondLst>
                                            <p:cond delay="400"/>
                                          </p:stCondLst>
                                        </p:cTn>
                                        <p:tgtEl>
                                          <p:spTgt spid="284"/>
                                        </p:tgtEl>
                                        <p:attrNameLst>
                                          <p:attrName>r</p:attrName>
                                        </p:attrNameLst>
                                      </p:cBhvr>
                                    </p:animRot>
                                    <p:animRot by="-240000">
                                      <p:cBhvr>
                                        <p:cTn id="9" dur="200" fill="hold">
                                          <p:stCondLst>
                                            <p:cond delay="600"/>
                                          </p:stCondLst>
                                        </p:cTn>
                                        <p:tgtEl>
                                          <p:spTgt spid="284"/>
                                        </p:tgtEl>
                                        <p:attrNameLst>
                                          <p:attrName>r</p:attrName>
                                        </p:attrNameLst>
                                      </p:cBhvr>
                                    </p:animRot>
                                    <p:animRot by="120000">
                                      <p:cBhvr>
                                        <p:cTn id="10" dur="200" fill="hold">
                                          <p:stCondLst>
                                            <p:cond delay="800"/>
                                          </p:stCondLst>
                                        </p:cTn>
                                        <p:tgtEl>
                                          <p:spTgt spid="2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oogle Shape;1927;p59">
            <a:extLst>
              <a:ext uri="{FF2B5EF4-FFF2-40B4-BE49-F238E27FC236}">
                <a16:creationId xmlns:a16="http://schemas.microsoft.com/office/drawing/2014/main" id="{BC119F6E-BD4E-FA55-E923-222F20257EDD}"/>
              </a:ext>
            </a:extLst>
          </p:cNvPr>
          <p:cNvGrpSpPr/>
          <p:nvPr/>
        </p:nvGrpSpPr>
        <p:grpSpPr>
          <a:xfrm>
            <a:off x="4776575" y="1217866"/>
            <a:ext cx="3889002" cy="2912734"/>
            <a:chOff x="4776575" y="1217866"/>
            <a:chExt cx="3889002" cy="2912734"/>
          </a:xfrm>
        </p:grpSpPr>
        <p:sp>
          <p:nvSpPr>
            <p:cNvPr id="8" name="Google Shape;1928;p59">
              <a:extLst>
                <a:ext uri="{FF2B5EF4-FFF2-40B4-BE49-F238E27FC236}">
                  <a16:creationId xmlns:a16="http://schemas.microsoft.com/office/drawing/2014/main" id="{64C65591-2347-BFC7-58B2-73749866C78A}"/>
                </a:ext>
              </a:extLst>
            </p:cNvPr>
            <p:cNvSpPr/>
            <p:nvPr/>
          </p:nvSpPr>
          <p:spPr>
            <a:xfrm>
              <a:off x="4776575" y="3945200"/>
              <a:ext cx="3476700" cy="185400"/>
            </a:xfrm>
            <a:prstGeom prst="ellipse">
              <a:avLst/>
            </a:pr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929;p59">
              <a:extLst>
                <a:ext uri="{FF2B5EF4-FFF2-40B4-BE49-F238E27FC236}">
                  <a16:creationId xmlns:a16="http://schemas.microsoft.com/office/drawing/2014/main" id="{3025A07F-3D5A-2F2E-80EF-26348703DC39}"/>
                </a:ext>
              </a:extLst>
            </p:cNvPr>
            <p:cNvGrpSpPr/>
            <p:nvPr/>
          </p:nvGrpSpPr>
          <p:grpSpPr>
            <a:xfrm>
              <a:off x="4826629" y="1433838"/>
              <a:ext cx="3838949" cy="2616249"/>
              <a:chOff x="1875500" y="3086675"/>
              <a:chExt cx="2985650" cy="2034725"/>
            </a:xfrm>
          </p:grpSpPr>
          <p:sp>
            <p:nvSpPr>
              <p:cNvPr id="87" name="Google Shape;1930;p59">
                <a:extLst>
                  <a:ext uri="{FF2B5EF4-FFF2-40B4-BE49-F238E27FC236}">
                    <a16:creationId xmlns:a16="http://schemas.microsoft.com/office/drawing/2014/main" id="{6FD5F2CE-F35E-186E-0CE4-89B5FC3CAD71}"/>
                  </a:ext>
                </a:extLst>
              </p:cNvPr>
              <p:cNvSpPr/>
              <p:nvPr/>
            </p:nvSpPr>
            <p:spPr>
              <a:xfrm>
                <a:off x="1875500" y="3131025"/>
                <a:ext cx="2985650" cy="1990375"/>
              </a:xfrm>
              <a:custGeom>
                <a:avLst/>
                <a:gdLst/>
                <a:ahLst/>
                <a:cxnLst/>
                <a:rect l="l" t="t" r="r" b="b"/>
                <a:pathLst>
                  <a:path w="119426" h="79615" extrusionOk="0">
                    <a:moveTo>
                      <a:pt x="31690" y="1"/>
                    </a:moveTo>
                    <a:cubicBezTo>
                      <a:pt x="16487" y="1"/>
                      <a:pt x="2195" y="8856"/>
                      <a:pt x="1202" y="33242"/>
                    </a:cubicBezTo>
                    <a:cubicBezTo>
                      <a:pt x="1" y="62711"/>
                      <a:pt x="23482" y="79615"/>
                      <a:pt x="23482" y="79615"/>
                    </a:cubicBezTo>
                    <a:lnTo>
                      <a:pt x="83704" y="76071"/>
                    </a:lnTo>
                    <a:cubicBezTo>
                      <a:pt x="119426" y="28527"/>
                      <a:pt x="97524" y="7700"/>
                      <a:pt x="82172" y="7700"/>
                    </a:cubicBezTo>
                    <a:cubicBezTo>
                      <a:pt x="81761" y="7700"/>
                      <a:pt x="81354" y="7715"/>
                      <a:pt x="80954" y="7744"/>
                    </a:cubicBezTo>
                    <a:cubicBezTo>
                      <a:pt x="77229" y="8028"/>
                      <a:pt x="74324" y="8240"/>
                      <a:pt x="71609" y="8240"/>
                    </a:cubicBezTo>
                    <a:cubicBezTo>
                      <a:pt x="64973" y="8240"/>
                      <a:pt x="59469" y="6975"/>
                      <a:pt x="45885" y="2409"/>
                    </a:cubicBezTo>
                    <a:cubicBezTo>
                      <a:pt x="41318" y="872"/>
                      <a:pt x="36460" y="1"/>
                      <a:pt x="316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31;p59">
                <a:extLst>
                  <a:ext uri="{FF2B5EF4-FFF2-40B4-BE49-F238E27FC236}">
                    <a16:creationId xmlns:a16="http://schemas.microsoft.com/office/drawing/2014/main" id="{5E0E4C46-1C95-D5B4-95CA-E2F3D68655A0}"/>
                  </a:ext>
                </a:extLst>
              </p:cNvPr>
              <p:cNvSpPr/>
              <p:nvPr/>
            </p:nvSpPr>
            <p:spPr>
              <a:xfrm>
                <a:off x="3298050" y="3086675"/>
                <a:ext cx="425150" cy="171500"/>
              </a:xfrm>
              <a:custGeom>
                <a:avLst/>
                <a:gdLst/>
                <a:ahLst/>
                <a:cxnLst/>
                <a:rect l="l" t="t" r="r" b="b"/>
                <a:pathLst>
                  <a:path w="17006" h="6860" extrusionOk="0">
                    <a:moveTo>
                      <a:pt x="6342" y="0"/>
                    </a:moveTo>
                    <a:cubicBezTo>
                      <a:pt x="2976" y="0"/>
                      <a:pt x="425" y="925"/>
                      <a:pt x="245" y="2350"/>
                    </a:cubicBezTo>
                    <a:cubicBezTo>
                      <a:pt x="0" y="4142"/>
                      <a:pt x="3524" y="6077"/>
                      <a:pt x="8086" y="6688"/>
                    </a:cubicBezTo>
                    <a:cubicBezTo>
                      <a:pt x="8987" y="6804"/>
                      <a:pt x="9863" y="6860"/>
                      <a:pt x="10689" y="6860"/>
                    </a:cubicBezTo>
                    <a:cubicBezTo>
                      <a:pt x="14042" y="6860"/>
                      <a:pt x="16582" y="5946"/>
                      <a:pt x="16761" y="4509"/>
                    </a:cubicBezTo>
                    <a:cubicBezTo>
                      <a:pt x="17006" y="2716"/>
                      <a:pt x="13482" y="761"/>
                      <a:pt x="8921" y="171"/>
                    </a:cubicBezTo>
                    <a:cubicBezTo>
                      <a:pt x="8028" y="55"/>
                      <a:pt x="7161" y="0"/>
                      <a:pt x="6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932;p59">
              <a:extLst>
                <a:ext uri="{FF2B5EF4-FFF2-40B4-BE49-F238E27FC236}">
                  <a16:creationId xmlns:a16="http://schemas.microsoft.com/office/drawing/2014/main" id="{9BEB25D1-49D6-D433-32CA-4DFD8DD6087D}"/>
                </a:ext>
              </a:extLst>
            </p:cNvPr>
            <p:cNvGrpSpPr/>
            <p:nvPr/>
          </p:nvGrpSpPr>
          <p:grpSpPr>
            <a:xfrm>
              <a:off x="5028811" y="1433737"/>
              <a:ext cx="1795135" cy="2633782"/>
              <a:chOff x="238125" y="1866950"/>
              <a:chExt cx="1369600" cy="2009600"/>
            </a:xfrm>
          </p:grpSpPr>
          <p:sp>
            <p:nvSpPr>
              <p:cNvPr id="81" name="Google Shape;1933;p59">
                <a:extLst>
                  <a:ext uri="{FF2B5EF4-FFF2-40B4-BE49-F238E27FC236}">
                    <a16:creationId xmlns:a16="http://schemas.microsoft.com/office/drawing/2014/main" id="{DB3FA83E-4AD4-4D24-8DFA-0A44ADDA789F}"/>
                  </a:ext>
                </a:extLst>
              </p:cNvPr>
              <p:cNvSpPr/>
              <p:nvPr/>
            </p:nvSpPr>
            <p:spPr>
              <a:xfrm>
                <a:off x="238125" y="2137300"/>
                <a:ext cx="1369600" cy="1739250"/>
              </a:xfrm>
              <a:custGeom>
                <a:avLst/>
                <a:gdLst/>
                <a:ahLst/>
                <a:cxnLst/>
                <a:rect l="l" t="t" r="r" b="b"/>
                <a:pathLst>
                  <a:path w="54784" h="69570" extrusionOk="0">
                    <a:moveTo>
                      <a:pt x="1039" y="1"/>
                    </a:moveTo>
                    <a:cubicBezTo>
                      <a:pt x="468" y="1"/>
                      <a:pt x="0" y="469"/>
                      <a:pt x="0" y="1060"/>
                    </a:cubicBezTo>
                    <a:lnTo>
                      <a:pt x="0" y="68531"/>
                    </a:lnTo>
                    <a:cubicBezTo>
                      <a:pt x="0" y="69101"/>
                      <a:pt x="468" y="69570"/>
                      <a:pt x="1039" y="69570"/>
                    </a:cubicBezTo>
                    <a:lnTo>
                      <a:pt x="53725" y="69570"/>
                    </a:lnTo>
                    <a:cubicBezTo>
                      <a:pt x="54315" y="69570"/>
                      <a:pt x="54784" y="69101"/>
                      <a:pt x="54784" y="68531"/>
                    </a:cubicBezTo>
                    <a:lnTo>
                      <a:pt x="54784" y="1060"/>
                    </a:lnTo>
                    <a:cubicBezTo>
                      <a:pt x="54784" y="469"/>
                      <a:pt x="54315" y="1"/>
                      <a:pt x="537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34;p59">
                <a:extLst>
                  <a:ext uri="{FF2B5EF4-FFF2-40B4-BE49-F238E27FC236}">
                    <a16:creationId xmlns:a16="http://schemas.microsoft.com/office/drawing/2014/main" id="{C01F6604-5162-4E4B-159E-A1B9B6CE1096}"/>
                  </a:ext>
                </a:extLst>
              </p:cNvPr>
              <p:cNvSpPr/>
              <p:nvPr/>
            </p:nvSpPr>
            <p:spPr>
              <a:xfrm>
                <a:off x="330775" y="2255425"/>
                <a:ext cx="1183775" cy="1513200"/>
              </a:xfrm>
              <a:custGeom>
                <a:avLst/>
                <a:gdLst/>
                <a:ahLst/>
                <a:cxnLst/>
                <a:rect l="l" t="t" r="r" b="b"/>
                <a:pathLst>
                  <a:path w="47351" h="60528" extrusionOk="0">
                    <a:moveTo>
                      <a:pt x="1" y="1"/>
                    </a:moveTo>
                    <a:lnTo>
                      <a:pt x="1" y="60527"/>
                    </a:lnTo>
                    <a:lnTo>
                      <a:pt x="47351" y="60527"/>
                    </a:lnTo>
                    <a:lnTo>
                      <a:pt x="473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35;p59">
                <a:extLst>
                  <a:ext uri="{FF2B5EF4-FFF2-40B4-BE49-F238E27FC236}">
                    <a16:creationId xmlns:a16="http://schemas.microsoft.com/office/drawing/2014/main" id="{BBFAF5DD-8E37-25EC-FE2F-3B8E9D328088}"/>
                  </a:ext>
                </a:extLst>
              </p:cNvPr>
              <p:cNvSpPr/>
              <p:nvPr/>
            </p:nvSpPr>
            <p:spPr>
              <a:xfrm>
                <a:off x="330775" y="2222850"/>
                <a:ext cx="1183775" cy="1513175"/>
              </a:xfrm>
              <a:custGeom>
                <a:avLst/>
                <a:gdLst/>
                <a:ahLst/>
                <a:cxnLst/>
                <a:rect l="l" t="t" r="r" b="b"/>
                <a:pathLst>
                  <a:path w="47351" h="60527" extrusionOk="0">
                    <a:moveTo>
                      <a:pt x="1" y="0"/>
                    </a:moveTo>
                    <a:lnTo>
                      <a:pt x="1" y="60527"/>
                    </a:lnTo>
                    <a:lnTo>
                      <a:pt x="47351" y="60527"/>
                    </a:lnTo>
                    <a:lnTo>
                      <a:pt x="473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36;p59">
                <a:extLst>
                  <a:ext uri="{FF2B5EF4-FFF2-40B4-BE49-F238E27FC236}">
                    <a16:creationId xmlns:a16="http://schemas.microsoft.com/office/drawing/2014/main" id="{4D6608AF-3462-CE00-AB0A-388454362D3D}"/>
                  </a:ext>
                </a:extLst>
              </p:cNvPr>
              <p:cNvSpPr/>
              <p:nvPr/>
            </p:nvSpPr>
            <p:spPr>
              <a:xfrm>
                <a:off x="590950" y="1866950"/>
                <a:ext cx="663950" cy="427200"/>
              </a:xfrm>
              <a:custGeom>
                <a:avLst/>
                <a:gdLst/>
                <a:ahLst/>
                <a:cxnLst/>
                <a:rect l="l" t="t" r="r" b="b"/>
                <a:pathLst>
                  <a:path w="26558" h="17088" extrusionOk="0">
                    <a:moveTo>
                      <a:pt x="13279" y="2730"/>
                    </a:moveTo>
                    <a:cubicBezTo>
                      <a:pt x="15458" y="2730"/>
                      <a:pt x="16558" y="5377"/>
                      <a:pt x="15010" y="6905"/>
                    </a:cubicBezTo>
                    <a:cubicBezTo>
                      <a:pt x="14510" y="7405"/>
                      <a:pt x="13894" y="7629"/>
                      <a:pt x="13291" y="7629"/>
                    </a:cubicBezTo>
                    <a:cubicBezTo>
                      <a:pt x="12029" y="7629"/>
                      <a:pt x="10821" y="6648"/>
                      <a:pt x="10835" y="5174"/>
                    </a:cubicBezTo>
                    <a:cubicBezTo>
                      <a:pt x="10835" y="3809"/>
                      <a:pt x="11935" y="2730"/>
                      <a:pt x="13279" y="2730"/>
                    </a:cubicBezTo>
                    <a:close/>
                    <a:moveTo>
                      <a:pt x="13279" y="1"/>
                    </a:moveTo>
                    <a:cubicBezTo>
                      <a:pt x="8737" y="1"/>
                      <a:pt x="6395" y="5438"/>
                      <a:pt x="9531" y="8738"/>
                    </a:cubicBezTo>
                    <a:lnTo>
                      <a:pt x="1833" y="8738"/>
                    </a:lnTo>
                    <a:cubicBezTo>
                      <a:pt x="815" y="8738"/>
                      <a:pt x="0" y="9552"/>
                      <a:pt x="0" y="10570"/>
                    </a:cubicBezTo>
                    <a:lnTo>
                      <a:pt x="0" y="15234"/>
                    </a:lnTo>
                    <a:cubicBezTo>
                      <a:pt x="0" y="16252"/>
                      <a:pt x="815" y="17067"/>
                      <a:pt x="1833" y="17087"/>
                    </a:cubicBezTo>
                    <a:lnTo>
                      <a:pt x="24724" y="17087"/>
                    </a:lnTo>
                    <a:cubicBezTo>
                      <a:pt x="25722" y="17067"/>
                      <a:pt x="26557" y="16252"/>
                      <a:pt x="26557" y="15234"/>
                    </a:cubicBezTo>
                    <a:lnTo>
                      <a:pt x="26557" y="10550"/>
                    </a:lnTo>
                    <a:cubicBezTo>
                      <a:pt x="26537" y="9552"/>
                      <a:pt x="25722" y="8738"/>
                      <a:pt x="24724" y="8738"/>
                    </a:cubicBezTo>
                    <a:lnTo>
                      <a:pt x="17026" y="8738"/>
                    </a:lnTo>
                    <a:cubicBezTo>
                      <a:pt x="20142" y="5438"/>
                      <a:pt x="17820" y="1"/>
                      <a:pt x="13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37;p59">
                <a:extLst>
                  <a:ext uri="{FF2B5EF4-FFF2-40B4-BE49-F238E27FC236}">
                    <a16:creationId xmlns:a16="http://schemas.microsoft.com/office/drawing/2014/main" id="{9F7ACA8F-4762-4D9B-2F6F-7BE57A139F89}"/>
                  </a:ext>
                </a:extLst>
              </p:cNvPr>
              <p:cNvSpPr/>
              <p:nvPr/>
            </p:nvSpPr>
            <p:spPr>
              <a:xfrm>
                <a:off x="590950" y="2201975"/>
                <a:ext cx="663950" cy="91675"/>
              </a:xfrm>
              <a:custGeom>
                <a:avLst/>
                <a:gdLst/>
                <a:ahLst/>
                <a:cxnLst/>
                <a:rect l="l" t="t" r="r" b="b"/>
                <a:pathLst>
                  <a:path w="26558" h="3667" extrusionOk="0">
                    <a:moveTo>
                      <a:pt x="0" y="0"/>
                    </a:moveTo>
                    <a:lnTo>
                      <a:pt x="0" y="1833"/>
                    </a:lnTo>
                    <a:cubicBezTo>
                      <a:pt x="0" y="2831"/>
                      <a:pt x="815" y="3666"/>
                      <a:pt x="1833" y="3666"/>
                    </a:cubicBezTo>
                    <a:lnTo>
                      <a:pt x="24724" y="3666"/>
                    </a:lnTo>
                    <a:cubicBezTo>
                      <a:pt x="25722" y="3666"/>
                      <a:pt x="26557" y="2831"/>
                      <a:pt x="26557" y="1833"/>
                    </a:cubicBezTo>
                    <a:lnTo>
                      <a:pt x="26557" y="0"/>
                    </a:lnTo>
                    <a:cubicBezTo>
                      <a:pt x="26557" y="998"/>
                      <a:pt x="25722" y="1833"/>
                      <a:pt x="24724" y="1833"/>
                    </a:cubicBezTo>
                    <a:lnTo>
                      <a:pt x="1833" y="1833"/>
                    </a:lnTo>
                    <a:cubicBezTo>
                      <a:pt x="815" y="1833"/>
                      <a:pt x="0" y="998"/>
                      <a:pt x="0"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38;p59">
                <a:extLst>
                  <a:ext uri="{FF2B5EF4-FFF2-40B4-BE49-F238E27FC236}">
                    <a16:creationId xmlns:a16="http://schemas.microsoft.com/office/drawing/2014/main" id="{60D71941-8EAE-FDDF-B4D4-1FADFA8944D7}"/>
                  </a:ext>
                </a:extLst>
              </p:cNvPr>
              <p:cNvSpPr/>
              <p:nvPr/>
            </p:nvSpPr>
            <p:spPr>
              <a:xfrm>
                <a:off x="622000" y="2403075"/>
                <a:ext cx="601325" cy="427700"/>
              </a:xfrm>
              <a:custGeom>
                <a:avLst/>
                <a:gdLst/>
                <a:ahLst/>
                <a:cxnLst/>
                <a:rect l="l" t="t" r="r" b="b"/>
                <a:pathLst>
                  <a:path w="24053" h="17108" extrusionOk="0">
                    <a:moveTo>
                      <a:pt x="21670" y="1"/>
                    </a:moveTo>
                    <a:lnTo>
                      <a:pt x="8656" y="12281"/>
                    </a:lnTo>
                    <a:lnTo>
                      <a:pt x="2445" y="6070"/>
                    </a:lnTo>
                    <a:lnTo>
                      <a:pt x="1" y="8534"/>
                    </a:lnTo>
                    <a:lnTo>
                      <a:pt x="8595" y="17108"/>
                    </a:lnTo>
                    <a:lnTo>
                      <a:pt x="24052" y="2526"/>
                    </a:lnTo>
                    <a:lnTo>
                      <a:pt x="216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939;p59">
              <a:extLst>
                <a:ext uri="{FF2B5EF4-FFF2-40B4-BE49-F238E27FC236}">
                  <a16:creationId xmlns:a16="http://schemas.microsoft.com/office/drawing/2014/main" id="{0B937DD5-7C41-628C-DE3E-17B5FB4708C1}"/>
                </a:ext>
              </a:extLst>
            </p:cNvPr>
            <p:cNvGrpSpPr/>
            <p:nvPr/>
          </p:nvGrpSpPr>
          <p:grpSpPr>
            <a:xfrm>
              <a:off x="6404445" y="2473900"/>
              <a:ext cx="1622386" cy="1593630"/>
              <a:chOff x="5010275" y="394525"/>
              <a:chExt cx="1044275" cy="1025700"/>
            </a:xfrm>
          </p:grpSpPr>
          <p:sp>
            <p:nvSpPr>
              <p:cNvPr id="51" name="Google Shape;1940;p59">
                <a:extLst>
                  <a:ext uri="{FF2B5EF4-FFF2-40B4-BE49-F238E27FC236}">
                    <a16:creationId xmlns:a16="http://schemas.microsoft.com/office/drawing/2014/main" id="{95325511-F455-DCB7-958F-CA3C706B6A81}"/>
                  </a:ext>
                </a:extLst>
              </p:cNvPr>
              <p:cNvSpPr/>
              <p:nvPr/>
            </p:nvSpPr>
            <p:spPr>
              <a:xfrm>
                <a:off x="5254175" y="1299150"/>
                <a:ext cx="106925" cy="120900"/>
              </a:xfrm>
              <a:custGeom>
                <a:avLst/>
                <a:gdLst/>
                <a:ahLst/>
                <a:cxnLst/>
                <a:rect l="l" t="t" r="r" b="b"/>
                <a:pathLst>
                  <a:path w="4277" h="4836" extrusionOk="0">
                    <a:moveTo>
                      <a:pt x="2933" y="1"/>
                    </a:moveTo>
                    <a:cubicBezTo>
                      <a:pt x="2705" y="1"/>
                      <a:pt x="2481" y="109"/>
                      <a:pt x="2342" y="311"/>
                    </a:cubicBezTo>
                    <a:lnTo>
                      <a:pt x="224" y="3345"/>
                    </a:lnTo>
                    <a:cubicBezTo>
                      <a:pt x="0" y="3671"/>
                      <a:pt x="82" y="4099"/>
                      <a:pt x="407" y="4323"/>
                    </a:cubicBezTo>
                    <a:lnTo>
                      <a:pt x="957" y="4709"/>
                    </a:lnTo>
                    <a:cubicBezTo>
                      <a:pt x="1081" y="4795"/>
                      <a:pt x="1223" y="4836"/>
                      <a:pt x="1364" y="4836"/>
                    </a:cubicBezTo>
                    <a:cubicBezTo>
                      <a:pt x="1592" y="4836"/>
                      <a:pt x="1817" y="4728"/>
                      <a:pt x="1955" y="4526"/>
                    </a:cubicBezTo>
                    <a:lnTo>
                      <a:pt x="4053" y="1512"/>
                    </a:lnTo>
                    <a:cubicBezTo>
                      <a:pt x="4277" y="1186"/>
                      <a:pt x="4195" y="738"/>
                      <a:pt x="3890" y="514"/>
                    </a:cubicBezTo>
                    <a:lnTo>
                      <a:pt x="3340" y="127"/>
                    </a:lnTo>
                    <a:cubicBezTo>
                      <a:pt x="3216" y="42"/>
                      <a:pt x="3074" y="1"/>
                      <a:pt x="29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41;p59">
                <a:extLst>
                  <a:ext uri="{FF2B5EF4-FFF2-40B4-BE49-F238E27FC236}">
                    <a16:creationId xmlns:a16="http://schemas.microsoft.com/office/drawing/2014/main" id="{3EE8AD3F-1B0F-0055-3237-3B2C2D972463}"/>
                  </a:ext>
                </a:extLst>
              </p:cNvPr>
              <p:cNvSpPr/>
              <p:nvPr/>
            </p:nvSpPr>
            <p:spPr>
              <a:xfrm>
                <a:off x="5704250" y="1299500"/>
                <a:ext cx="106425" cy="120725"/>
              </a:xfrm>
              <a:custGeom>
                <a:avLst/>
                <a:gdLst/>
                <a:ahLst/>
                <a:cxnLst/>
                <a:rect l="l" t="t" r="r" b="b"/>
                <a:pathLst>
                  <a:path w="4257" h="4829" extrusionOk="0">
                    <a:moveTo>
                      <a:pt x="1363" y="0"/>
                    </a:moveTo>
                    <a:cubicBezTo>
                      <a:pt x="1216" y="0"/>
                      <a:pt x="1067" y="44"/>
                      <a:pt x="937" y="134"/>
                    </a:cubicBezTo>
                    <a:lnTo>
                      <a:pt x="387" y="500"/>
                    </a:lnTo>
                    <a:cubicBezTo>
                      <a:pt x="61" y="724"/>
                      <a:pt x="0" y="1172"/>
                      <a:pt x="224" y="1498"/>
                    </a:cubicBezTo>
                    <a:lnTo>
                      <a:pt x="2322" y="4533"/>
                    </a:lnTo>
                    <a:cubicBezTo>
                      <a:pt x="2457" y="4729"/>
                      <a:pt x="2673" y="4829"/>
                      <a:pt x="2894" y="4829"/>
                    </a:cubicBezTo>
                    <a:cubicBezTo>
                      <a:pt x="3041" y="4829"/>
                      <a:pt x="3190" y="4785"/>
                      <a:pt x="3320" y="4695"/>
                    </a:cubicBezTo>
                    <a:lnTo>
                      <a:pt x="3870" y="4329"/>
                    </a:lnTo>
                    <a:cubicBezTo>
                      <a:pt x="4196" y="4105"/>
                      <a:pt x="4257" y="3657"/>
                      <a:pt x="4033" y="3331"/>
                    </a:cubicBezTo>
                    <a:lnTo>
                      <a:pt x="1935" y="297"/>
                    </a:lnTo>
                    <a:cubicBezTo>
                      <a:pt x="1800" y="101"/>
                      <a:pt x="1584" y="0"/>
                      <a:pt x="1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42;p59">
                <a:extLst>
                  <a:ext uri="{FF2B5EF4-FFF2-40B4-BE49-F238E27FC236}">
                    <a16:creationId xmlns:a16="http://schemas.microsoft.com/office/drawing/2014/main" id="{1F0CF72C-0852-D8C8-C3E8-9FFB2C14AF0D}"/>
                  </a:ext>
                </a:extLst>
              </p:cNvPr>
              <p:cNvSpPr/>
              <p:nvPr/>
            </p:nvSpPr>
            <p:spPr>
              <a:xfrm>
                <a:off x="5513325" y="442900"/>
                <a:ext cx="37175" cy="90650"/>
              </a:xfrm>
              <a:custGeom>
                <a:avLst/>
                <a:gdLst/>
                <a:ahLst/>
                <a:cxnLst/>
                <a:rect l="l" t="t" r="r" b="b"/>
                <a:pathLst>
                  <a:path w="1487" h="3626" extrusionOk="0">
                    <a:moveTo>
                      <a:pt x="713" y="0"/>
                    </a:moveTo>
                    <a:cubicBezTo>
                      <a:pt x="326" y="0"/>
                      <a:pt x="0" y="326"/>
                      <a:pt x="0" y="713"/>
                    </a:cubicBezTo>
                    <a:lnTo>
                      <a:pt x="0" y="2933"/>
                    </a:lnTo>
                    <a:cubicBezTo>
                      <a:pt x="0" y="3320"/>
                      <a:pt x="326" y="3625"/>
                      <a:pt x="713" y="3625"/>
                    </a:cubicBezTo>
                    <a:lnTo>
                      <a:pt x="774" y="3625"/>
                    </a:lnTo>
                    <a:cubicBezTo>
                      <a:pt x="1161" y="3625"/>
                      <a:pt x="1487" y="3320"/>
                      <a:pt x="1487" y="2933"/>
                    </a:cubicBezTo>
                    <a:lnTo>
                      <a:pt x="1487" y="713"/>
                    </a:lnTo>
                    <a:cubicBezTo>
                      <a:pt x="1487" y="326"/>
                      <a:pt x="1161" y="0"/>
                      <a:pt x="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43;p59">
                <a:extLst>
                  <a:ext uri="{FF2B5EF4-FFF2-40B4-BE49-F238E27FC236}">
                    <a16:creationId xmlns:a16="http://schemas.microsoft.com/office/drawing/2014/main" id="{8F942EBC-EB4F-1B5F-E112-680AB2A21202}"/>
                  </a:ext>
                </a:extLst>
              </p:cNvPr>
              <p:cNvSpPr/>
              <p:nvPr/>
            </p:nvSpPr>
            <p:spPr>
              <a:xfrm>
                <a:off x="5464950" y="394525"/>
                <a:ext cx="133925" cy="79950"/>
              </a:xfrm>
              <a:custGeom>
                <a:avLst/>
                <a:gdLst/>
                <a:ahLst/>
                <a:cxnLst/>
                <a:rect l="l" t="t" r="r" b="b"/>
                <a:pathLst>
                  <a:path w="5357" h="3198" extrusionOk="0">
                    <a:moveTo>
                      <a:pt x="1345" y="0"/>
                    </a:moveTo>
                    <a:cubicBezTo>
                      <a:pt x="591" y="0"/>
                      <a:pt x="0" y="591"/>
                      <a:pt x="0" y="1324"/>
                    </a:cubicBezTo>
                    <a:lnTo>
                      <a:pt x="0" y="1874"/>
                    </a:lnTo>
                    <a:cubicBezTo>
                      <a:pt x="0" y="2607"/>
                      <a:pt x="591" y="3198"/>
                      <a:pt x="1345" y="3198"/>
                    </a:cubicBezTo>
                    <a:lnTo>
                      <a:pt x="4012" y="3198"/>
                    </a:lnTo>
                    <a:cubicBezTo>
                      <a:pt x="4766" y="3198"/>
                      <a:pt x="5357" y="2607"/>
                      <a:pt x="5357" y="1874"/>
                    </a:cubicBezTo>
                    <a:lnTo>
                      <a:pt x="5357" y="1324"/>
                    </a:lnTo>
                    <a:cubicBezTo>
                      <a:pt x="5357" y="591"/>
                      <a:pt x="4766" y="0"/>
                      <a:pt x="40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44;p59">
                <a:extLst>
                  <a:ext uri="{FF2B5EF4-FFF2-40B4-BE49-F238E27FC236}">
                    <a16:creationId xmlns:a16="http://schemas.microsoft.com/office/drawing/2014/main" id="{7DDE5273-E0A9-87FF-0E77-B20DF2A04F8D}"/>
                  </a:ext>
                </a:extLst>
              </p:cNvPr>
              <p:cNvSpPr/>
              <p:nvPr/>
            </p:nvSpPr>
            <p:spPr>
              <a:xfrm>
                <a:off x="5486325" y="405725"/>
                <a:ext cx="11225" cy="57550"/>
              </a:xfrm>
              <a:custGeom>
                <a:avLst/>
                <a:gdLst/>
                <a:ahLst/>
                <a:cxnLst/>
                <a:rect l="l" t="t" r="r" b="b"/>
                <a:pathLst>
                  <a:path w="449" h="2302" extrusionOk="0">
                    <a:moveTo>
                      <a:pt x="225" y="0"/>
                    </a:moveTo>
                    <a:cubicBezTo>
                      <a:pt x="103" y="0"/>
                      <a:pt x="1" y="82"/>
                      <a:pt x="1" y="204"/>
                    </a:cubicBezTo>
                    <a:lnTo>
                      <a:pt x="1" y="2078"/>
                    </a:lnTo>
                    <a:cubicBezTo>
                      <a:pt x="1" y="2200"/>
                      <a:pt x="103" y="2302"/>
                      <a:pt x="225" y="2302"/>
                    </a:cubicBezTo>
                    <a:lnTo>
                      <a:pt x="245" y="2302"/>
                    </a:lnTo>
                    <a:cubicBezTo>
                      <a:pt x="347" y="2302"/>
                      <a:pt x="449" y="2200"/>
                      <a:pt x="449" y="2078"/>
                    </a:cubicBezTo>
                    <a:lnTo>
                      <a:pt x="449" y="204"/>
                    </a:lnTo>
                    <a:cubicBezTo>
                      <a:pt x="449" y="82"/>
                      <a:pt x="347" y="0"/>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45;p59">
                <a:extLst>
                  <a:ext uri="{FF2B5EF4-FFF2-40B4-BE49-F238E27FC236}">
                    <a16:creationId xmlns:a16="http://schemas.microsoft.com/office/drawing/2014/main" id="{0AC0E364-0F6B-BBC5-87DE-69587C9ACC92}"/>
                  </a:ext>
                </a:extLst>
              </p:cNvPr>
              <p:cNvSpPr/>
              <p:nvPr/>
            </p:nvSpPr>
            <p:spPr>
              <a:xfrm>
                <a:off x="5513325" y="405725"/>
                <a:ext cx="10700" cy="57550"/>
              </a:xfrm>
              <a:custGeom>
                <a:avLst/>
                <a:gdLst/>
                <a:ahLst/>
                <a:cxnLst/>
                <a:rect l="l" t="t" r="r" b="b"/>
                <a:pathLst>
                  <a:path w="428" h="2302" extrusionOk="0">
                    <a:moveTo>
                      <a:pt x="204" y="0"/>
                    </a:moveTo>
                    <a:cubicBezTo>
                      <a:pt x="82" y="0"/>
                      <a:pt x="0" y="82"/>
                      <a:pt x="0" y="204"/>
                    </a:cubicBezTo>
                    <a:lnTo>
                      <a:pt x="0" y="2078"/>
                    </a:lnTo>
                    <a:cubicBezTo>
                      <a:pt x="0" y="2200"/>
                      <a:pt x="82" y="2302"/>
                      <a:pt x="204" y="2302"/>
                    </a:cubicBezTo>
                    <a:lnTo>
                      <a:pt x="224" y="2302"/>
                    </a:lnTo>
                    <a:cubicBezTo>
                      <a:pt x="346" y="2302"/>
                      <a:pt x="428" y="2200"/>
                      <a:pt x="428" y="2078"/>
                    </a:cubicBezTo>
                    <a:lnTo>
                      <a:pt x="428" y="204"/>
                    </a:lnTo>
                    <a:cubicBezTo>
                      <a:pt x="428" y="82"/>
                      <a:pt x="346" y="0"/>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46;p59">
                <a:extLst>
                  <a:ext uri="{FF2B5EF4-FFF2-40B4-BE49-F238E27FC236}">
                    <a16:creationId xmlns:a16="http://schemas.microsoft.com/office/drawing/2014/main" id="{2A12C8D9-7B71-13A6-0ADC-90846E3EB2B4}"/>
                  </a:ext>
                </a:extLst>
              </p:cNvPr>
              <p:cNvSpPr/>
              <p:nvPr/>
            </p:nvSpPr>
            <p:spPr>
              <a:xfrm>
                <a:off x="5539800" y="405725"/>
                <a:ext cx="10700" cy="57550"/>
              </a:xfrm>
              <a:custGeom>
                <a:avLst/>
                <a:gdLst/>
                <a:ahLst/>
                <a:cxnLst/>
                <a:rect l="l" t="t" r="r" b="b"/>
                <a:pathLst>
                  <a:path w="428" h="2302" extrusionOk="0">
                    <a:moveTo>
                      <a:pt x="204" y="0"/>
                    </a:moveTo>
                    <a:cubicBezTo>
                      <a:pt x="82" y="0"/>
                      <a:pt x="0" y="82"/>
                      <a:pt x="0" y="204"/>
                    </a:cubicBezTo>
                    <a:lnTo>
                      <a:pt x="0" y="2078"/>
                    </a:lnTo>
                    <a:cubicBezTo>
                      <a:pt x="0" y="2200"/>
                      <a:pt x="82" y="2302"/>
                      <a:pt x="204" y="2302"/>
                    </a:cubicBezTo>
                    <a:lnTo>
                      <a:pt x="224" y="2302"/>
                    </a:lnTo>
                    <a:cubicBezTo>
                      <a:pt x="346" y="2302"/>
                      <a:pt x="428" y="2200"/>
                      <a:pt x="428" y="2078"/>
                    </a:cubicBezTo>
                    <a:lnTo>
                      <a:pt x="428" y="204"/>
                    </a:lnTo>
                    <a:cubicBezTo>
                      <a:pt x="428" y="82"/>
                      <a:pt x="346" y="0"/>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47;p59">
                <a:extLst>
                  <a:ext uri="{FF2B5EF4-FFF2-40B4-BE49-F238E27FC236}">
                    <a16:creationId xmlns:a16="http://schemas.microsoft.com/office/drawing/2014/main" id="{98E3E161-75E5-D5A2-5E51-CB9560EF5677}"/>
                  </a:ext>
                </a:extLst>
              </p:cNvPr>
              <p:cNvSpPr/>
              <p:nvPr/>
            </p:nvSpPr>
            <p:spPr>
              <a:xfrm>
                <a:off x="5566275" y="405725"/>
                <a:ext cx="10700" cy="57550"/>
              </a:xfrm>
              <a:custGeom>
                <a:avLst/>
                <a:gdLst/>
                <a:ahLst/>
                <a:cxnLst/>
                <a:rect l="l" t="t" r="r" b="b"/>
                <a:pathLst>
                  <a:path w="428" h="2302" extrusionOk="0">
                    <a:moveTo>
                      <a:pt x="204" y="0"/>
                    </a:moveTo>
                    <a:cubicBezTo>
                      <a:pt x="82" y="0"/>
                      <a:pt x="0" y="82"/>
                      <a:pt x="0" y="204"/>
                    </a:cubicBezTo>
                    <a:lnTo>
                      <a:pt x="0" y="2078"/>
                    </a:lnTo>
                    <a:cubicBezTo>
                      <a:pt x="0" y="2200"/>
                      <a:pt x="82" y="2302"/>
                      <a:pt x="204" y="2302"/>
                    </a:cubicBezTo>
                    <a:lnTo>
                      <a:pt x="224" y="2302"/>
                    </a:lnTo>
                    <a:cubicBezTo>
                      <a:pt x="346" y="2302"/>
                      <a:pt x="428" y="2200"/>
                      <a:pt x="428" y="2078"/>
                    </a:cubicBezTo>
                    <a:lnTo>
                      <a:pt x="428" y="204"/>
                    </a:lnTo>
                    <a:cubicBezTo>
                      <a:pt x="428" y="82"/>
                      <a:pt x="346" y="0"/>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48;p59">
                <a:extLst>
                  <a:ext uri="{FF2B5EF4-FFF2-40B4-BE49-F238E27FC236}">
                    <a16:creationId xmlns:a16="http://schemas.microsoft.com/office/drawing/2014/main" id="{2F3F603D-AB98-41EE-E28C-00527B043CC2}"/>
                  </a:ext>
                </a:extLst>
              </p:cNvPr>
              <p:cNvSpPr/>
              <p:nvPr/>
            </p:nvSpPr>
            <p:spPr>
              <a:xfrm>
                <a:off x="5212425" y="524900"/>
                <a:ext cx="99300" cy="118725"/>
              </a:xfrm>
              <a:custGeom>
                <a:avLst/>
                <a:gdLst/>
                <a:ahLst/>
                <a:cxnLst/>
                <a:rect l="l" t="t" r="r" b="b"/>
                <a:pathLst>
                  <a:path w="3972" h="4749" extrusionOk="0">
                    <a:moveTo>
                      <a:pt x="1369" y="0"/>
                    </a:moveTo>
                    <a:cubicBezTo>
                      <a:pt x="1229" y="0"/>
                      <a:pt x="1088" y="39"/>
                      <a:pt x="957" y="121"/>
                    </a:cubicBezTo>
                    <a:lnTo>
                      <a:pt x="530" y="366"/>
                    </a:lnTo>
                    <a:cubicBezTo>
                      <a:pt x="143" y="590"/>
                      <a:pt x="0" y="1078"/>
                      <a:pt x="224" y="1486"/>
                    </a:cubicBezTo>
                    <a:lnTo>
                      <a:pt x="1914" y="4337"/>
                    </a:lnTo>
                    <a:cubicBezTo>
                      <a:pt x="2066" y="4599"/>
                      <a:pt x="2339" y="4749"/>
                      <a:pt x="2620" y="4749"/>
                    </a:cubicBezTo>
                    <a:cubicBezTo>
                      <a:pt x="2754" y="4749"/>
                      <a:pt x="2889" y="4715"/>
                      <a:pt x="3014" y="4642"/>
                    </a:cubicBezTo>
                    <a:lnTo>
                      <a:pt x="3442" y="4398"/>
                    </a:lnTo>
                    <a:cubicBezTo>
                      <a:pt x="3829" y="4154"/>
                      <a:pt x="3971" y="3665"/>
                      <a:pt x="3727" y="3278"/>
                    </a:cubicBezTo>
                    <a:lnTo>
                      <a:pt x="2057" y="406"/>
                    </a:lnTo>
                    <a:cubicBezTo>
                      <a:pt x="1908" y="150"/>
                      <a:pt x="1643" y="0"/>
                      <a:pt x="1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49;p59">
                <a:extLst>
                  <a:ext uri="{FF2B5EF4-FFF2-40B4-BE49-F238E27FC236}">
                    <a16:creationId xmlns:a16="http://schemas.microsoft.com/office/drawing/2014/main" id="{66CA9276-3DFE-40B4-ED16-B0FC22A164DE}"/>
                  </a:ext>
                </a:extLst>
              </p:cNvPr>
              <p:cNvSpPr/>
              <p:nvPr/>
            </p:nvSpPr>
            <p:spPr>
              <a:xfrm>
                <a:off x="5088700" y="413525"/>
                <a:ext cx="270875" cy="202675"/>
              </a:xfrm>
              <a:custGeom>
                <a:avLst/>
                <a:gdLst/>
                <a:ahLst/>
                <a:cxnLst/>
                <a:rect l="l" t="t" r="r" b="b"/>
                <a:pathLst>
                  <a:path w="10835" h="8107" extrusionOk="0">
                    <a:moveTo>
                      <a:pt x="6222" y="0"/>
                    </a:moveTo>
                    <a:cubicBezTo>
                      <a:pt x="5257" y="0"/>
                      <a:pt x="4284" y="250"/>
                      <a:pt x="3401" y="768"/>
                    </a:cubicBezTo>
                    <a:cubicBezTo>
                      <a:pt x="1019" y="2132"/>
                      <a:pt x="0" y="5045"/>
                      <a:pt x="978" y="7611"/>
                    </a:cubicBezTo>
                    <a:cubicBezTo>
                      <a:pt x="1106" y="7923"/>
                      <a:pt x="1401" y="8106"/>
                      <a:pt x="1707" y="8106"/>
                    </a:cubicBezTo>
                    <a:cubicBezTo>
                      <a:pt x="1840" y="8106"/>
                      <a:pt x="1974" y="8072"/>
                      <a:pt x="2098" y="7998"/>
                    </a:cubicBezTo>
                    <a:lnTo>
                      <a:pt x="10305" y="3212"/>
                    </a:lnTo>
                    <a:cubicBezTo>
                      <a:pt x="10733" y="2967"/>
                      <a:pt x="10835" y="2417"/>
                      <a:pt x="10529" y="2030"/>
                    </a:cubicBezTo>
                    <a:cubicBezTo>
                      <a:pt x="9432" y="704"/>
                      <a:pt x="7840" y="0"/>
                      <a:pt x="6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50;p59">
                <a:extLst>
                  <a:ext uri="{FF2B5EF4-FFF2-40B4-BE49-F238E27FC236}">
                    <a16:creationId xmlns:a16="http://schemas.microsoft.com/office/drawing/2014/main" id="{4686C96C-2C17-F2E8-5D3A-4F34944CD17F}"/>
                  </a:ext>
                </a:extLst>
              </p:cNvPr>
              <p:cNvSpPr/>
              <p:nvPr/>
            </p:nvSpPr>
            <p:spPr>
              <a:xfrm>
                <a:off x="5771950" y="548050"/>
                <a:ext cx="98800" cy="118125"/>
              </a:xfrm>
              <a:custGeom>
                <a:avLst/>
                <a:gdLst/>
                <a:ahLst/>
                <a:cxnLst/>
                <a:rect l="l" t="t" r="r" b="b"/>
                <a:pathLst>
                  <a:path w="3952" h="4725" extrusionOk="0">
                    <a:moveTo>
                      <a:pt x="2593" y="1"/>
                    </a:moveTo>
                    <a:cubicBezTo>
                      <a:pt x="2311" y="1"/>
                      <a:pt x="2044" y="146"/>
                      <a:pt x="1895" y="417"/>
                    </a:cubicBezTo>
                    <a:lnTo>
                      <a:pt x="245" y="3268"/>
                    </a:lnTo>
                    <a:cubicBezTo>
                      <a:pt x="1" y="3655"/>
                      <a:pt x="143" y="4144"/>
                      <a:pt x="530" y="4368"/>
                    </a:cubicBezTo>
                    <a:lnTo>
                      <a:pt x="938" y="4612"/>
                    </a:lnTo>
                    <a:cubicBezTo>
                      <a:pt x="1075" y="4688"/>
                      <a:pt x="1221" y="4724"/>
                      <a:pt x="1364" y="4724"/>
                    </a:cubicBezTo>
                    <a:cubicBezTo>
                      <a:pt x="1644" y="4724"/>
                      <a:pt x="1909" y="4584"/>
                      <a:pt x="2058" y="4327"/>
                    </a:cubicBezTo>
                    <a:lnTo>
                      <a:pt x="3707" y="1476"/>
                    </a:lnTo>
                    <a:cubicBezTo>
                      <a:pt x="3952" y="1089"/>
                      <a:pt x="3809" y="580"/>
                      <a:pt x="3422" y="356"/>
                    </a:cubicBezTo>
                    <a:lnTo>
                      <a:pt x="3015" y="112"/>
                    </a:lnTo>
                    <a:cubicBezTo>
                      <a:pt x="2879" y="37"/>
                      <a:pt x="2734" y="1"/>
                      <a:pt x="2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51;p59">
                <a:extLst>
                  <a:ext uri="{FF2B5EF4-FFF2-40B4-BE49-F238E27FC236}">
                    <a16:creationId xmlns:a16="http://schemas.microsoft.com/office/drawing/2014/main" id="{1E578738-ADFB-8CF1-346E-1CFFF08C26DF}"/>
                  </a:ext>
                </a:extLst>
              </p:cNvPr>
              <p:cNvSpPr/>
              <p:nvPr/>
            </p:nvSpPr>
            <p:spPr>
              <a:xfrm>
                <a:off x="5704250" y="413525"/>
                <a:ext cx="270875" cy="202675"/>
              </a:xfrm>
              <a:custGeom>
                <a:avLst/>
                <a:gdLst/>
                <a:ahLst/>
                <a:cxnLst/>
                <a:rect l="l" t="t" r="r" b="b"/>
                <a:pathLst>
                  <a:path w="10835" h="8107" extrusionOk="0">
                    <a:moveTo>
                      <a:pt x="4607" y="0"/>
                    </a:moveTo>
                    <a:cubicBezTo>
                      <a:pt x="2983" y="0"/>
                      <a:pt x="1383" y="704"/>
                      <a:pt x="285" y="2030"/>
                    </a:cubicBezTo>
                    <a:cubicBezTo>
                      <a:pt x="0" y="2417"/>
                      <a:pt x="102" y="2967"/>
                      <a:pt x="509" y="3212"/>
                    </a:cubicBezTo>
                    <a:lnTo>
                      <a:pt x="8717" y="7998"/>
                    </a:lnTo>
                    <a:cubicBezTo>
                      <a:pt x="8840" y="8072"/>
                      <a:pt x="8977" y="8106"/>
                      <a:pt x="9112" y="8106"/>
                    </a:cubicBezTo>
                    <a:cubicBezTo>
                      <a:pt x="9424" y="8106"/>
                      <a:pt x="9730" y="7923"/>
                      <a:pt x="9857" y="7611"/>
                    </a:cubicBezTo>
                    <a:cubicBezTo>
                      <a:pt x="10835" y="5045"/>
                      <a:pt x="9817" y="2153"/>
                      <a:pt x="7434" y="768"/>
                    </a:cubicBezTo>
                    <a:cubicBezTo>
                      <a:pt x="6551" y="250"/>
                      <a:pt x="5575" y="0"/>
                      <a:pt x="4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52;p59">
                <a:extLst>
                  <a:ext uri="{FF2B5EF4-FFF2-40B4-BE49-F238E27FC236}">
                    <a16:creationId xmlns:a16="http://schemas.microsoft.com/office/drawing/2014/main" id="{13DA7DB0-C59A-0FE5-17FF-4D69E83C3C4D}"/>
                  </a:ext>
                </a:extLst>
              </p:cNvPr>
              <p:cNvSpPr/>
              <p:nvPr/>
            </p:nvSpPr>
            <p:spPr>
              <a:xfrm>
                <a:off x="5010275" y="498325"/>
                <a:ext cx="1044275" cy="920900"/>
              </a:xfrm>
              <a:custGeom>
                <a:avLst/>
                <a:gdLst/>
                <a:ahLst/>
                <a:cxnLst/>
                <a:rect l="l" t="t" r="r" b="b"/>
                <a:pathLst>
                  <a:path w="41771" h="36836" extrusionOk="0">
                    <a:moveTo>
                      <a:pt x="20871" y="0"/>
                    </a:moveTo>
                    <a:cubicBezTo>
                      <a:pt x="13627" y="0"/>
                      <a:pt x="6762" y="4309"/>
                      <a:pt x="3850" y="11428"/>
                    </a:cubicBezTo>
                    <a:cubicBezTo>
                      <a:pt x="1" y="20837"/>
                      <a:pt x="4502" y="31590"/>
                      <a:pt x="13911" y="35459"/>
                    </a:cubicBezTo>
                    <a:cubicBezTo>
                      <a:pt x="16193" y="36393"/>
                      <a:pt x="18555" y="36836"/>
                      <a:pt x="20879" y="36836"/>
                    </a:cubicBezTo>
                    <a:cubicBezTo>
                      <a:pt x="28131" y="36836"/>
                      <a:pt x="35007" y="32525"/>
                      <a:pt x="37922" y="25399"/>
                    </a:cubicBezTo>
                    <a:cubicBezTo>
                      <a:pt x="41771" y="15990"/>
                      <a:pt x="37270" y="5237"/>
                      <a:pt x="27861" y="1388"/>
                    </a:cubicBezTo>
                    <a:cubicBezTo>
                      <a:pt x="25571" y="446"/>
                      <a:pt x="23201" y="0"/>
                      <a:pt x="208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53;p59">
                <a:extLst>
                  <a:ext uri="{FF2B5EF4-FFF2-40B4-BE49-F238E27FC236}">
                    <a16:creationId xmlns:a16="http://schemas.microsoft.com/office/drawing/2014/main" id="{3CDF3C34-C3BF-F37D-AC2F-1FE8A44F28AC}"/>
                  </a:ext>
                </a:extLst>
              </p:cNvPr>
              <p:cNvSpPr/>
              <p:nvPr/>
            </p:nvSpPr>
            <p:spPr>
              <a:xfrm>
                <a:off x="5123825" y="549800"/>
                <a:ext cx="817700" cy="817725"/>
              </a:xfrm>
              <a:custGeom>
                <a:avLst/>
                <a:gdLst/>
                <a:ahLst/>
                <a:cxnLst/>
                <a:rect l="l" t="t" r="r" b="b"/>
                <a:pathLst>
                  <a:path w="32708" h="32709" extrusionOk="0">
                    <a:moveTo>
                      <a:pt x="16354" y="1"/>
                    </a:moveTo>
                    <a:cubicBezTo>
                      <a:pt x="7312" y="1"/>
                      <a:pt x="0" y="7332"/>
                      <a:pt x="0" y="16354"/>
                    </a:cubicBezTo>
                    <a:cubicBezTo>
                      <a:pt x="0" y="25397"/>
                      <a:pt x="7312" y="32708"/>
                      <a:pt x="16354" y="32708"/>
                    </a:cubicBezTo>
                    <a:cubicBezTo>
                      <a:pt x="25376" y="32708"/>
                      <a:pt x="32708" y="25397"/>
                      <a:pt x="32708" y="16354"/>
                    </a:cubicBezTo>
                    <a:cubicBezTo>
                      <a:pt x="32708" y="7332"/>
                      <a:pt x="25376" y="1"/>
                      <a:pt x="163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54;p59">
                <a:extLst>
                  <a:ext uri="{FF2B5EF4-FFF2-40B4-BE49-F238E27FC236}">
                    <a16:creationId xmlns:a16="http://schemas.microsoft.com/office/drawing/2014/main" id="{623D6DEF-833F-D3B5-047C-01286E3D888D}"/>
                  </a:ext>
                </a:extLst>
              </p:cNvPr>
              <p:cNvSpPr/>
              <p:nvPr/>
            </p:nvSpPr>
            <p:spPr>
              <a:xfrm>
                <a:off x="5103975" y="561525"/>
                <a:ext cx="825850" cy="794675"/>
              </a:xfrm>
              <a:custGeom>
                <a:avLst/>
                <a:gdLst/>
                <a:ahLst/>
                <a:cxnLst/>
                <a:rect l="l" t="t" r="r" b="b"/>
                <a:pathLst>
                  <a:path w="33034" h="31787" extrusionOk="0">
                    <a:moveTo>
                      <a:pt x="17148" y="0"/>
                    </a:moveTo>
                    <a:cubicBezTo>
                      <a:pt x="10713" y="0"/>
                      <a:pt x="4908" y="3870"/>
                      <a:pt x="2464" y="9816"/>
                    </a:cubicBezTo>
                    <a:cubicBezTo>
                      <a:pt x="0" y="15763"/>
                      <a:pt x="1365" y="22586"/>
                      <a:pt x="5906" y="27148"/>
                    </a:cubicBezTo>
                    <a:cubicBezTo>
                      <a:pt x="8938" y="30180"/>
                      <a:pt x="12996" y="31786"/>
                      <a:pt x="17128" y="31786"/>
                    </a:cubicBezTo>
                    <a:cubicBezTo>
                      <a:pt x="19185" y="31786"/>
                      <a:pt x="21261" y="31388"/>
                      <a:pt x="23237" y="30569"/>
                    </a:cubicBezTo>
                    <a:cubicBezTo>
                      <a:pt x="29164" y="28125"/>
                      <a:pt x="33033" y="22321"/>
                      <a:pt x="33033" y="15885"/>
                    </a:cubicBezTo>
                    <a:cubicBezTo>
                      <a:pt x="33033" y="7108"/>
                      <a:pt x="25926" y="0"/>
                      <a:pt x="17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55;p59">
                <a:extLst>
                  <a:ext uri="{FF2B5EF4-FFF2-40B4-BE49-F238E27FC236}">
                    <a16:creationId xmlns:a16="http://schemas.microsoft.com/office/drawing/2014/main" id="{9039CB24-3971-F3F0-0362-86559CB0CE7B}"/>
                  </a:ext>
                </a:extLst>
              </p:cNvPr>
              <p:cNvSpPr/>
              <p:nvPr/>
            </p:nvSpPr>
            <p:spPr>
              <a:xfrm>
                <a:off x="5528850" y="597925"/>
                <a:ext cx="7400" cy="79450"/>
              </a:xfrm>
              <a:custGeom>
                <a:avLst/>
                <a:gdLst/>
                <a:ahLst/>
                <a:cxnLst/>
                <a:rect l="l" t="t" r="r" b="b"/>
                <a:pathLst>
                  <a:path w="296" h="3178" extrusionOk="0">
                    <a:moveTo>
                      <a:pt x="145" y="0"/>
                    </a:moveTo>
                    <a:cubicBezTo>
                      <a:pt x="72" y="0"/>
                      <a:pt x="0" y="51"/>
                      <a:pt x="11" y="153"/>
                    </a:cubicBezTo>
                    <a:lnTo>
                      <a:pt x="11" y="3025"/>
                    </a:lnTo>
                    <a:cubicBezTo>
                      <a:pt x="11" y="3127"/>
                      <a:pt x="82" y="3177"/>
                      <a:pt x="153" y="3177"/>
                    </a:cubicBezTo>
                    <a:cubicBezTo>
                      <a:pt x="224" y="3177"/>
                      <a:pt x="296" y="3127"/>
                      <a:pt x="296" y="3025"/>
                    </a:cubicBezTo>
                    <a:lnTo>
                      <a:pt x="296" y="153"/>
                    </a:lnTo>
                    <a:cubicBezTo>
                      <a:pt x="296" y="51"/>
                      <a:pt x="219"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56;p59">
                <a:extLst>
                  <a:ext uri="{FF2B5EF4-FFF2-40B4-BE49-F238E27FC236}">
                    <a16:creationId xmlns:a16="http://schemas.microsoft.com/office/drawing/2014/main" id="{E9B9016D-7A2D-2BB1-D8EE-DA1253A2F345}"/>
                  </a:ext>
                </a:extLst>
              </p:cNvPr>
              <p:cNvSpPr/>
              <p:nvPr/>
            </p:nvSpPr>
            <p:spPr>
              <a:xfrm>
                <a:off x="5528850" y="1246575"/>
                <a:ext cx="7400" cy="79450"/>
              </a:xfrm>
              <a:custGeom>
                <a:avLst/>
                <a:gdLst/>
                <a:ahLst/>
                <a:cxnLst/>
                <a:rect l="l" t="t" r="r" b="b"/>
                <a:pathLst>
                  <a:path w="296" h="3178" extrusionOk="0">
                    <a:moveTo>
                      <a:pt x="145" y="0"/>
                    </a:moveTo>
                    <a:cubicBezTo>
                      <a:pt x="72" y="0"/>
                      <a:pt x="0" y="51"/>
                      <a:pt x="11" y="153"/>
                    </a:cubicBezTo>
                    <a:lnTo>
                      <a:pt x="11" y="3024"/>
                    </a:lnTo>
                    <a:cubicBezTo>
                      <a:pt x="11" y="3126"/>
                      <a:pt x="82" y="3177"/>
                      <a:pt x="153" y="3177"/>
                    </a:cubicBezTo>
                    <a:cubicBezTo>
                      <a:pt x="224" y="3177"/>
                      <a:pt x="296" y="3126"/>
                      <a:pt x="296" y="3024"/>
                    </a:cubicBezTo>
                    <a:lnTo>
                      <a:pt x="296" y="153"/>
                    </a:lnTo>
                    <a:cubicBezTo>
                      <a:pt x="296" y="51"/>
                      <a:pt x="219"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57;p59">
                <a:extLst>
                  <a:ext uri="{FF2B5EF4-FFF2-40B4-BE49-F238E27FC236}">
                    <a16:creationId xmlns:a16="http://schemas.microsoft.com/office/drawing/2014/main" id="{6BCA0141-B335-D7E5-2170-A8C7AC6A0326}"/>
                  </a:ext>
                </a:extLst>
              </p:cNvPr>
              <p:cNvSpPr/>
              <p:nvPr/>
            </p:nvSpPr>
            <p:spPr>
              <a:xfrm>
                <a:off x="5816775" y="958150"/>
                <a:ext cx="80450" cy="7650"/>
              </a:xfrm>
              <a:custGeom>
                <a:avLst/>
                <a:gdLst/>
                <a:ahLst/>
                <a:cxnLst/>
                <a:rect l="l" t="t" r="r" b="b"/>
                <a:pathLst>
                  <a:path w="3218" h="306" extrusionOk="0">
                    <a:moveTo>
                      <a:pt x="163" y="0"/>
                    </a:moveTo>
                    <a:cubicBezTo>
                      <a:pt x="0" y="20"/>
                      <a:pt x="0" y="285"/>
                      <a:pt x="163" y="306"/>
                    </a:cubicBezTo>
                    <a:lnTo>
                      <a:pt x="3035" y="306"/>
                    </a:lnTo>
                    <a:cubicBezTo>
                      <a:pt x="3218" y="285"/>
                      <a:pt x="3218" y="20"/>
                      <a:pt x="3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58;p59">
                <a:extLst>
                  <a:ext uri="{FF2B5EF4-FFF2-40B4-BE49-F238E27FC236}">
                    <a16:creationId xmlns:a16="http://schemas.microsoft.com/office/drawing/2014/main" id="{874F9E90-61E8-D6E9-06A1-1A02781A342B}"/>
                  </a:ext>
                </a:extLst>
              </p:cNvPr>
              <p:cNvSpPr/>
              <p:nvPr/>
            </p:nvSpPr>
            <p:spPr>
              <a:xfrm>
                <a:off x="5168125" y="958150"/>
                <a:ext cx="80475" cy="7650"/>
              </a:xfrm>
              <a:custGeom>
                <a:avLst/>
                <a:gdLst/>
                <a:ahLst/>
                <a:cxnLst/>
                <a:rect l="l" t="t" r="r" b="b"/>
                <a:pathLst>
                  <a:path w="3219" h="306" extrusionOk="0">
                    <a:moveTo>
                      <a:pt x="184" y="0"/>
                    </a:moveTo>
                    <a:cubicBezTo>
                      <a:pt x="0" y="20"/>
                      <a:pt x="0" y="285"/>
                      <a:pt x="184" y="306"/>
                    </a:cubicBezTo>
                    <a:lnTo>
                      <a:pt x="3055" y="306"/>
                    </a:lnTo>
                    <a:cubicBezTo>
                      <a:pt x="3218" y="285"/>
                      <a:pt x="3218" y="20"/>
                      <a:pt x="30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59;p59">
                <a:extLst>
                  <a:ext uri="{FF2B5EF4-FFF2-40B4-BE49-F238E27FC236}">
                    <a16:creationId xmlns:a16="http://schemas.microsoft.com/office/drawing/2014/main" id="{89A03646-F464-5406-05BD-837774A2EC84}"/>
                  </a:ext>
                </a:extLst>
              </p:cNvPr>
              <p:cNvSpPr/>
              <p:nvPr/>
            </p:nvSpPr>
            <p:spPr>
              <a:xfrm>
                <a:off x="5676200" y="649550"/>
                <a:ext cx="45775" cy="68350"/>
              </a:xfrm>
              <a:custGeom>
                <a:avLst/>
                <a:gdLst/>
                <a:ahLst/>
                <a:cxnLst/>
                <a:rect l="l" t="t" r="r" b="b"/>
                <a:pathLst>
                  <a:path w="1831" h="2734" extrusionOk="0">
                    <a:moveTo>
                      <a:pt x="1647" y="1"/>
                    </a:moveTo>
                    <a:cubicBezTo>
                      <a:pt x="1604" y="1"/>
                      <a:pt x="1561" y="19"/>
                      <a:pt x="1530" y="64"/>
                    </a:cubicBezTo>
                    <a:lnTo>
                      <a:pt x="226" y="2222"/>
                    </a:lnTo>
                    <a:lnTo>
                      <a:pt x="43" y="2528"/>
                    </a:lnTo>
                    <a:cubicBezTo>
                      <a:pt x="1" y="2640"/>
                      <a:pt x="85" y="2733"/>
                      <a:pt x="181" y="2733"/>
                    </a:cubicBezTo>
                    <a:cubicBezTo>
                      <a:pt x="224" y="2733"/>
                      <a:pt x="270" y="2715"/>
                      <a:pt x="308" y="2670"/>
                    </a:cubicBezTo>
                    <a:lnTo>
                      <a:pt x="1591" y="512"/>
                    </a:lnTo>
                    <a:lnTo>
                      <a:pt x="1774" y="206"/>
                    </a:lnTo>
                    <a:cubicBezTo>
                      <a:pt x="1830" y="94"/>
                      <a:pt x="1741" y="1"/>
                      <a:pt x="1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60;p59">
                <a:extLst>
                  <a:ext uri="{FF2B5EF4-FFF2-40B4-BE49-F238E27FC236}">
                    <a16:creationId xmlns:a16="http://schemas.microsoft.com/office/drawing/2014/main" id="{13C566AF-2026-3B05-3C13-95F78810ED7B}"/>
                  </a:ext>
                </a:extLst>
              </p:cNvPr>
              <p:cNvSpPr/>
              <p:nvPr/>
            </p:nvSpPr>
            <p:spPr>
              <a:xfrm>
                <a:off x="5343200" y="1206050"/>
                <a:ext cx="45450" cy="68250"/>
              </a:xfrm>
              <a:custGeom>
                <a:avLst/>
                <a:gdLst/>
                <a:ahLst/>
                <a:cxnLst/>
                <a:rect l="l" t="t" r="r" b="b"/>
                <a:pathLst>
                  <a:path w="1818" h="2730" extrusionOk="0">
                    <a:moveTo>
                      <a:pt x="1644" y="0"/>
                    </a:moveTo>
                    <a:cubicBezTo>
                      <a:pt x="1603" y="0"/>
                      <a:pt x="1562" y="19"/>
                      <a:pt x="1530" y="63"/>
                    </a:cubicBezTo>
                    <a:lnTo>
                      <a:pt x="227" y="2222"/>
                    </a:lnTo>
                    <a:lnTo>
                      <a:pt x="44" y="2527"/>
                    </a:lnTo>
                    <a:cubicBezTo>
                      <a:pt x="1" y="2628"/>
                      <a:pt x="90" y="2729"/>
                      <a:pt x="189" y="2729"/>
                    </a:cubicBezTo>
                    <a:cubicBezTo>
                      <a:pt x="230" y="2729"/>
                      <a:pt x="273" y="2712"/>
                      <a:pt x="309" y="2670"/>
                    </a:cubicBezTo>
                    <a:lnTo>
                      <a:pt x="1592" y="511"/>
                    </a:lnTo>
                    <a:lnTo>
                      <a:pt x="1775" y="206"/>
                    </a:lnTo>
                    <a:cubicBezTo>
                      <a:pt x="1817" y="93"/>
                      <a:pt x="1733" y="0"/>
                      <a:pt x="16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61;p59">
                <a:extLst>
                  <a:ext uri="{FF2B5EF4-FFF2-40B4-BE49-F238E27FC236}">
                    <a16:creationId xmlns:a16="http://schemas.microsoft.com/office/drawing/2014/main" id="{99C37955-7762-FF87-2B7A-3230CA803B34}"/>
                  </a:ext>
                </a:extLst>
              </p:cNvPr>
              <p:cNvSpPr/>
              <p:nvPr/>
            </p:nvSpPr>
            <p:spPr>
              <a:xfrm>
                <a:off x="5775025" y="1106375"/>
                <a:ext cx="72175" cy="44300"/>
              </a:xfrm>
              <a:custGeom>
                <a:avLst/>
                <a:gdLst/>
                <a:ahLst/>
                <a:cxnLst/>
                <a:rect l="l" t="t" r="r" b="b"/>
                <a:pathLst>
                  <a:path w="2887" h="1772" extrusionOk="0">
                    <a:moveTo>
                      <a:pt x="215" y="0"/>
                    </a:moveTo>
                    <a:cubicBezTo>
                      <a:pt x="86" y="0"/>
                      <a:pt x="1" y="178"/>
                      <a:pt x="122" y="283"/>
                    </a:cubicBezTo>
                    <a:lnTo>
                      <a:pt x="2281" y="1566"/>
                    </a:lnTo>
                    <a:cubicBezTo>
                      <a:pt x="2383" y="1627"/>
                      <a:pt x="2485" y="1688"/>
                      <a:pt x="2587" y="1749"/>
                    </a:cubicBezTo>
                    <a:cubicBezTo>
                      <a:pt x="2612" y="1765"/>
                      <a:pt x="2638" y="1772"/>
                      <a:pt x="2662" y="1772"/>
                    </a:cubicBezTo>
                    <a:cubicBezTo>
                      <a:pt x="2793" y="1772"/>
                      <a:pt x="2887" y="1570"/>
                      <a:pt x="2749" y="1484"/>
                    </a:cubicBezTo>
                    <a:lnTo>
                      <a:pt x="2749" y="1484"/>
                    </a:lnTo>
                    <a:lnTo>
                      <a:pt x="2749" y="1505"/>
                    </a:lnTo>
                    <a:lnTo>
                      <a:pt x="591" y="201"/>
                    </a:lnTo>
                    <a:lnTo>
                      <a:pt x="285" y="18"/>
                    </a:lnTo>
                    <a:cubicBezTo>
                      <a:pt x="261" y="6"/>
                      <a:pt x="237" y="0"/>
                      <a:pt x="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62;p59">
                <a:extLst>
                  <a:ext uri="{FF2B5EF4-FFF2-40B4-BE49-F238E27FC236}">
                    <a16:creationId xmlns:a16="http://schemas.microsoft.com/office/drawing/2014/main" id="{3DD93D37-DA54-6CE9-4839-B9071EEA003E}"/>
                  </a:ext>
                </a:extLst>
              </p:cNvPr>
              <p:cNvSpPr/>
              <p:nvPr/>
            </p:nvSpPr>
            <p:spPr>
              <a:xfrm>
                <a:off x="5218900" y="773550"/>
                <a:ext cx="71075" cy="43850"/>
              </a:xfrm>
              <a:custGeom>
                <a:avLst/>
                <a:gdLst/>
                <a:ahLst/>
                <a:cxnLst/>
                <a:rect l="l" t="t" r="r" b="b"/>
                <a:pathLst>
                  <a:path w="2843" h="1754" extrusionOk="0">
                    <a:moveTo>
                      <a:pt x="211" y="1"/>
                    </a:moveTo>
                    <a:cubicBezTo>
                      <a:pt x="81" y="1"/>
                      <a:pt x="1" y="167"/>
                      <a:pt x="108" y="256"/>
                    </a:cubicBezTo>
                    <a:lnTo>
                      <a:pt x="2266" y="1560"/>
                    </a:lnTo>
                    <a:lnTo>
                      <a:pt x="2572" y="1743"/>
                    </a:lnTo>
                    <a:cubicBezTo>
                      <a:pt x="2591" y="1750"/>
                      <a:pt x="2609" y="1753"/>
                      <a:pt x="2627" y="1753"/>
                    </a:cubicBezTo>
                    <a:cubicBezTo>
                      <a:pt x="2760" y="1753"/>
                      <a:pt x="2843" y="1568"/>
                      <a:pt x="2735" y="1478"/>
                    </a:cubicBezTo>
                    <a:lnTo>
                      <a:pt x="576" y="195"/>
                    </a:lnTo>
                    <a:lnTo>
                      <a:pt x="271" y="12"/>
                    </a:lnTo>
                    <a:cubicBezTo>
                      <a:pt x="250" y="4"/>
                      <a:pt x="230"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63;p59">
                <a:extLst>
                  <a:ext uri="{FF2B5EF4-FFF2-40B4-BE49-F238E27FC236}">
                    <a16:creationId xmlns:a16="http://schemas.microsoft.com/office/drawing/2014/main" id="{CE61FCB9-4B14-9EAE-9F7C-D33748EFFE84}"/>
                  </a:ext>
                </a:extLst>
              </p:cNvPr>
              <p:cNvSpPr/>
              <p:nvPr/>
            </p:nvSpPr>
            <p:spPr>
              <a:xfrm>
                <a:off x="5343225" y="649550"/>
                <a:ext cx="45775" cy="68350"/>
              </a:xfrm>
              <a:custGeom>
                <a:avLst/>
                <a:gdLst/>
                <a:ahLst/>
                <a:cxnLst/>
                <a:rect l="l" t="t" r="r" b="b"/>
                <a:pathLst>
                  <a:path w="1831" h="2734" extrusionOk="0">
                    <a:moveTo>
                      <a:pt x="181" y="1"/>
                    </a:moveTo>
                    <a:cubicBezTo>
                      <a:pt x="85" y="1"/>
                      <a:pt x="1" y="94"/>
                      <a:pt x="43" y="206"/>
                    </a:cubicBezTo>
                    <a:lnTo>
                      <a:pt x="226" y="512"/>
                    </a:lnTo>
                    <a:lnTo>
                      <a:pt x="1529" y="2670"/>
                    </a:lnTo>
                    <a:cubicBezTo>
                      <a:pt x="1561" y="2715"/>
                      <a:pt x="1604" y="2733"/>
                      <a:pt x="1647" y="2733"/>
                    </a:cubicBezTo>
                    <a:cubicBezTo>
                      <a:pt x="1741" y="2733"/>
                      <a:pt x="1830" y="2640"/>
                      <a:pt x="1774" y="2528"/>
                    </a:cubicBezTo>
                    <a:lnTo>
                      <a:pt x="1591" y="2222"/>
                    </a:lnTo>
                    <a:lnTo>
                      <a:pt x="308" y="64"/>
                    </a:lnTo>
                    <a:cubicBezTo>
                      <a:pt x="270" y="19"/>
                      <a:pt x="224"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64;p59">
                <a:extLst>
                  <a:ext uri="{FF2B5EF4-FFF2-40B4-BE49-F238E27FC236}">
                    <a16:creationId xmlns:a16="http://schemas.microsoft.com/office/drawing/2014/main" id="{134F485B-F589-291F-66B2-F6AFFB51C51C}"/>
                  </a:ext>
                </a:extLst>
              </p:cNvPr>
              <p:cNvSpPr/>
              <p:nvPr/>
            </p:nvSpPr>
            <p:spPr>
              <a:xfrm>
                <a:off x="5676375" y="1206050"/>
                <a:ext cx="45775" cy="68250"/>
              </a:xfrm>
              <a:custGeom>
                <a:avLst/>
                <a:gdLst/>
                <a:ahLst/>
                <a:cxnLst/>
                <a:rect l="l" t="t" r="r" b="b"/>
                <a:pathLst>
                  <a:path w="1831" h="2730" extrusionOk="0">
                    <a:moveTo>
                      <a:pt x="184" y="0"/>
                    </a:moveTo>
                    <a:cubicBezTo>
                      <a:pt x="89" y="0"/>
                      <a:pt x="0" y="93"/>
                      <a:pt x="56" y="206"/>
                    </a:cubicBezTo>
                    <a:lnTo>
                      <a:pt x="240" y="511"/>
                    </a:lnTo>
                    <a:lnTo>
                      <a:pt x="1523" y="2670"/>
                    </a:lnTo>
                    <a:cubicBezTo>
                      <a:pt x="1552" y="2712"/>
                      <a:pt x="1593" y="2729"/>
                      <a:pt x="1633" y="2729"/>
                    </a:cubicBezTo>
                    <a:cubicBezTo>
                      <a:pt x="1731" y="2729"/>
                      <a:pt x="1831" y="2628"/>
                      <a:pt x="1787" y="2527"/>
                    </a:cubicBezTo>
                    <a:lnTo>
                      <a:pt x="1604" y="2222"/>
                    </a:lnTo>
                    <a:lnTo>
                      <a:pt x="301" y="63"/>
                    </a:lnTo>
                    <a:cubicBezTo>
                      <a:pt x="269" y="19"/>
                      <a:pt x="226" y="0"/>
                      <a:pt x="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65;p59">
                <a:extLst>
                  <a:ext uri="{FF2B5EF4-FFF2-40B4-BE49-F238E27FC236}">
                    <a16:creationId xmlns:a16="http://schemas.microsoft.com/office/drawing/2014/main" id="{998B1CE3-B531-D787-BF1C-0E170EB5DE8D}"/>
                  </a:ext>
                </a:extLst>
              </p:cNvPr>
              <p:cNvSpPr/>
              <p:nvPr/>
            </p:nvSpPr>
            <p:spPr>
              <a:xfrm>
                <a:off x="5218150" y="1106525"/>
                <a:ext cx="71800" cy="44150"/>
              </a:xfrm>
              <a:custGeom>
                <a:avLst/>
                <a:gdLst/>
                <a:ahLst/>
                <a:cxnLst/>
                <a:rect l="l" t="t" r="r" b="b"/>
                <a:pathLst>
                  <a:path w="2872" h="1766" extrusionOk="0">
                    <a:moveTo>
                      <a:pt x="2661" y="1"/>
                    </a:moveTo>
                    <a:cubicBezTo>
                      <a:pt x="2642" y="1"/>
                      <a:pt x="2622" y="4"/>
                      <a:pt x="2602" y="12"/>
                    </a:cubicBezTo>
                    <a:lnTo>
                      <a:pt x="2296" y="195"/>
                    </a:lnTo>
                    <a:lnTo>
                      <a:pt x="138" y="1499"/>
                    </a:lnTo>
                    <a:lnTo>
                      <a:pt x="138" y="1478"/>
                    </a:lnTo>
                    <a:lnTo>
                      <a:pt x="138" y="1478"/>
                    </a:lnTo>
                    <a:cubicBezTo>
                      <a:pt x="0" y="1564"/>
                      <a:pt x="80" y="1766"/>
                      <a:pt x="219" y="1766"/>
                    </a:cubicBezTo>
                    <a:cubicBezTo>
                      <a:pt x="244" y="1766"/>
                      <a:pt x="272" y="1759"/>
                      <a:pt x="301" y="1743"/>
                    </a:cubicBezTo>
                    <a:lnTo>
                      <a:pt x="606" y="1560"/>
                    </a:lnTo>
                    <a:lnTo>
                      <a:pt x="2765" y="277"/>
                    </a:lnTo>
                    <a:cubicBezTo>
                      <a:pt x="2872" y="170"/>
                      <a:pt x="2792" y="1"/>
                      <a:pt x="2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66;p59">
                <a:extLst>
                  <a:ext uri="{FF2B5EF4-FFF2-40B4-BE49-F238E27FC236}">
                    <a16:creationId xmlns:a16="http://schemas.microsoft.com/office/drawing/2014/main" id="{9B628D78-0FFA-E68B-F82D-5A8CFC309ADF}"/>
                  </a:ext>
                </a:extLst>
              </p:cNvPr>
              <p:cNvSpPr/>
              <p:nvPr/>
            </p:nvSpPr>
            <p:spPr>
              <a:xfrm>
                <a:off x="5774925" y="773550"/>
                <a:ext cx="71525" cy="43850"/>
              </a:xfrm>
              <a:custGeom>
                <a:avLst/>
                <a:gdLst/>
                <a:ahLst/>
                <a:cxnLst/>
                <a:rect l="l" t="t" r="r" b="b"/>
                <a:pathLst>
                  <a:path w="2861" h="1754" extrusionOk="0">
                    <a:moveTo>
                      <a:pt x="2664" y="1"/>
                    </a:moveTo>
                    <a:cubicBezTo>
                      <a:pt x="2647" y="1"/>
                      <a:pt x="2629" y="4"/>
                      <a:pt x="2611" y="12"/>
                    </a:cubicBezTo>
                    <a:lnTo>
                      <a:pt x="2305" y="195"/>
                    </a:lnTo>
                    <a:lnTo>
                      <a:pt x="126" y="1478"/>
                    </a:lnTo>
                    <a:cubicBezTo>
                      <a:pt x="0" y="1568"/>
                      <a:pt x="97" y="1753"/>
                      <a:pt x="233" y="1753"/>
                    </a:cubicBezTo>
                    <a:cubicBezTo>
                      <a:pt x="251" y="1753"/>
                      <a:pt x="270" y="1750"/>
                      <a:pt x="289" y="1743"/>
                    </a:cubicBezTo>
                    <a:lnTo>
                      <a:pt x="595" y="1560"/>
                    </a:lnTo>
                    <a:lnTo>
                      <a:pt x="2753" y="256"/>
                    </a:lnTo>
                    <a:cubicBezTo>
                      <a:pt x="2860" y="167"/>
                      <a:pt x="2780" y="1"/>
                      <a:pt x="2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67;p59">
                <a:extLst>
                  <a:ext uri="{FF2B5EF4-FFF2-40B4-BE49-F238E27FC236}">
                    <a16:creationId xmlns:a16="http://schemas.microsoft.com/office/drawing/2014/main" id="{6A530C7F-FA99-EC97-91B4-A41DE677EDE3}"/>
                  </a:ext>
                </a:extLst>
              </p:cNvPr>
              <p:cNvSpPr/>
              <p:nvPr/>
            </p:nvSpPr>
            <p:spPr>
              <a:xfrm>
                <a:off x="5517900" y="744050"/>
                <a:ext cx="29550" cy="221625"/>
              </a:xfrm>
              <a:custGeom>
                <a:avLst/>
                <a:gdLst/>
                <a:ahLst/>
                <a:cxnLst/>
                <a:rect l="l" t="t" r="r" b="b"/>
                <a:pathLst>
                  <a:path w="1182" h="8865" extrusionOk="0">
                    <a:moveTo>
                      <a:pt x="591" y="0"/>
                    </a:moveTo>
                    <a:cubicBezTo>
                      <a:pt x="296" y="0"/>
                      <a:pt x="0" y="194"/>
                      <a:pt x="0" y="581"/>
                    </a:cubicBezTo>
                    <a:lnTo>
                      <a:pt x="0" y="8299"/>
                    </a:lnTo>
                    <a:cubicBezTo>
                      <a:pt x="0" y="8676"/>
                      <a:pt x="296" y="8864"/>
                      <a:pt x="591" y="8864"/>
                    </a:cubicBezTo>
                    <a:cubicBezTo>
                      <a:pt x="886" y="8864"/>
                      <a:pt x="1182" y="8676"/>
                      <a:pt x="1182" y="8299"/>
                    </a:cubicBezTo>
                    <a:lnTo>
                      <a:pt x="1182" y="581"/>
                    </a:lnTo>
                    <a:cubicBezTo>
                      <a:pt x="1182" y="194"/>
                      <a:pt x="886" y="0"/>
                      <a:pt x="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68;p59">
                <a:extLst>
                  <a:ext uri="{FF2B5EF4-FFF2-40B4-BE49-F238E27FC236}">
                    <a16:creationId xmlns:a16="http://schemas.microsoft.com/office/drawing/2014/main" id="{6B140F9D-57BD-1D66-2B97-B7C912D707A6}"/>
                  </a:ext>
                </a:extLst>
              </p:cNvPr>
              <p:cNvSpPr/>
              <p:nvPr/>
            </p:nvSpPr>
            <p:spPr>
              <a:xfrm>
                <a:off x="5530850" y="954975"/>
                <a:ext cx="244550" cy="256550"/>
              </a:xfrm>
              <a:custGeom>
                <a:avLst/>
                <a:gdLst/>
                <a:ahLst/>
                <a:cxnLst/>
                <a:rect l="l" t="t" r="r" b="b"/>
                <a:pathLst>
                  <a:path w="9782" h="10262" extrusionOk="0">
                    <a:moveTo>
                      <a:pt x="445" y="0"/>
                    </a:moveTo>
                    <a:cubicBezTo>
                      <a:pt x="214" y="0"/>
                      <a:pt x="0" y="243"/>
                      <a:pt x="195" y="453"/>
                    </a:cubicBezTo>
                    <a:lnTo>
                      <a:pt x="3189" y="3711"/>
                    </a:lnTo>
                    <a:lnTo>
                      <a:pt x="7995" y="8945"/>
                    </a:lnTo>
                    <a:lnTo>
                      <a:pt x="9095" y="10167"/>
                    </a:lnTo>
                    <a:cubicBezTo>
                      <a:pt x="9156" y="10234"/>
                      <a:pt x="9235" y="10262"/>
                      <a:pt x="9313" y="10262"/>
                    </a:cubicBezTo>
                    <a:cubicBezTo>
                      <a:pt x="9547" y="10262"/>
                      <a:pt x="9782" y="10014"/>
                      <a:pt x="9584" y="9801"/>
                    </a:cubicBezTo>
                    <a:lnTo>
                      <a:pt x="9584" y="9801"/>
                    </a:lnTo>
                    <a:lnTo>
                      <a:pt x="9563" y="9821"/>
                    </a:lnTo>
                    <a:lnTo>
                      <a:pt x="6570" y="6542"/>
                    </a:lnTo>
                    <a:lnTo>
                      <a:pt x="1784" y="1308"/>
                    </a:lnTo>
                    <a:lnTo>
                      <a:pt x="684" y="107"/>
                    </a:lnTo>
                    <a:cubicBezTo>
                      <a:pt x="614" y="31"/>
                      <a:pt x="529" y="0"/>
                      <a:pt x="4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69;p59">
                <a:extLst>
                  <a:ext uri="{FF2B5EF4-FFF2-40B4-BE49-F238E27FC236}">
                    <a16:creationId xmlns:a16="http://schemas.microsoft.com/office/drawing/2014/main" id="{D52F19D2-D213-C07E-BD44-D80D7B72C62B}"/>
                  </a:ext>
                </a:extLst>
              </p:cNvPr>
              <p:cNvSpPr/>
              <p:nvPr/>
            </p:nvSpPr>
            <p:spPr>
              <a:xfrm>
                <a:off x="5477175" y="917400"/>
                <a:ext cx="96750" cy="82475"/>
              </a:xfrm>
              <a:custGeom>
                <a:avLst/>
                <a:gdLst/>
                <a:ahLst/>
                <a:cxnLst/>
                <a:rect l="l" t="t" r="r" b="b"/>
                <a:pathLst>
                  <a:path w="3870" h="3299" extrusionOk="0">
                    <a:moveTo>
                      <a:pt x="2220" y="1"/>
                    </a:moveTo>
                    <a:cubicBezTo>
                      <a:pt x="754" y="1"/>
                      <a:pt x="0" y="1773"/>
                      <a:pt x="1039" y="2811"/>
                    </a:cubicBezTo>
                    <a:cubicBezTo>
                      <a:pt x="1382" y="3148"/>
                      <a:pt x="1800" y="3298"/>
                      <a:pt x="2208" y="3298"/>
                    </a:cubicBezTo>
                    <a:cubicBezTo>
                      <a:pt x="3060" y="3298"/>
                      <a:pt x="3870" y="2642"/>
                      <a:pt x="3870" y="1650"/>
                    </a:cubicBezTo>
                    <a:cubicBezTo>
                      <a:pt x="3870" y="734"/>
                      <a:pt x="3137" y="1"/>
                      <a:pt x="2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970;p59">
              <a:extLst>
                <a:ext uri="{FF2B5EF4-FFF2-40B4-BE49-F238E27FC236}">
                  <a16:creationId xmlns:a16="http://schemas.microsoft.com/office/drawing/2014/main" id="{147D0DD1-31A4-7260-7752-33B56AA5671B}"/>
                </a:ext>
              </a:extLst>
            </p:cNvPr>
            <p:cNvGrpSpPr/>
            <p:nvPr/>
          </p:nvGrpSpPr>
          <p:grpSpPr>
            <a:xfrm>
              <a:off x="5327316" y="2892261"/>
              <a:ext cx="1123711" cy="1186881"/>
              <a:chOff x="1327875" y="238125"/>
              <a:chExt cx="4935050" cy="5212475"/>
            </a:xfrm>
          </p:grpSpPr>
          <p:sp>
            <p:nvSpPr>
              <p:cNvPr id="20" name="Google Shape;1971;p59">
                <a:extLst>
                  <a:ext uri="{FF2B5EF4-FFF2-40B4-BE49-F238E27FC236}">
                    <a16:creationId xmlns:a16="http://schemas.microsoft.com/office/drawing/2014/main" id="{CA764473-D8F1-F7A7-D9F7-7B8A393AFC65}"/>
                  </a:ext>
                </a:extLst>
              </p:cNvPr>
              <p:cNvSpPr/>
              <p:nvPr/>
            </p:nvSpPr>
            <p:spPr>
              <a:xfrm>
                <a:off x="3185075" y="725775"/>
                <a:ext cx="2873450" cy="3676500"/>
              </a:xfrm>
              <a:custGeom>
                <a:avLst/>
                <a:gdLst/>
                <a:ahLst/>
                <a:cxnLst/>
                <a:rect l="l" t="t" r="r" b="b"/>
                <a:pathLst>
                  <a:path w="114938" h="147060" extrusionOk="0">
                    <a:moveTo>
                      <a:pt x="68332" y="1"/>
                    </a:moveTo>
                    <a:lnTo>
                      <a:pt x="1" y="120544"/>
                    </a:lnTo>
                    <a:lnTo>
                      <a:pt x="46606" y="147059"/>
                    </a:lnTo>
                    <a:lnTo>
                      <a:pt x="114938" y="26399"/>
                    </a:lnTo>
                    <a:lnTo>
                      <a:pt x="683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72;p59">
                <a:extLst>
                  <a:ext uri="{FF2B5EF4-FFF2-40B4-BE49-F238E27FC236}">
                    <a16:creationId xmlns:a16="http://schemas.microsoft.com/office/drawing/2014/main" id="{6B135CFC-4098-899B-5D1A-1FDA3EB013FE}"/>
                  </a:ext>
                </a:extLst>
              </p:cNvPr>
              <p:cNvSpPr/>
              <p:nvPr/>
            </p:nvSpPr>
            <p:spPr>
              <a:xfrm>
                <a:off x="3447900" y="982750"/>
                <a:ext cx="2350725" cy="3159625"/>
              </a:xfrm>
              <a:custGeom>
                <a:avLst/>
                <a:gdLst/>
                <a:ahLst/>
                <a:cxnLst/>
                <a:rect l="l" t="t" r="r" b="b"/>
                <a:pathLst>
                  <a:path w="94029" h="126385" extrusionOk="0">
                    <a:moveTo>
                      <a:pt x="67047" y="1"/>
                    </a:moveTo>
                    <a:cubicBezTo>
                      <a:pt x="65541" y="2695"/>
                      <a:pt x="62744" y="4207"/>
                      <a:pt x="59861" y="4207"/>
                    </a:cubicBezTo>
                    <a:cubicBezTo>
                      <a:pt x="58495" y="4207"/>
                      <a:pt x="57110" y="3868"/>
                      <a:pt x="55833" y="3154"/>
                    </a:cubicBezTo>
                    <a:lnTo>
                      <a:pt x="0" y="101739"/>
                    </a:lnTo>
                    <a:cubicBezTo>
                      <a:pt x="3855" y="103958"/>
                      <a:pt x="5256" y="108981"/>
                      <a:pt x="3037" y="112835"/>
                    </a:cubicBezTo>
                    <a:lnTo>
                      <a:pt x="26982" y="126385"/>
                    </a:lnTo>
                    <a:cubicBezTo>
                      <a:pt x="28471" y="123721"/>
                      <a:pt x="31168" y="122266"/>
                      <a:pt x="33981" y="122266"/>
                    </a:cubicBezTo>
                    <a:cubicBezTo>
                      <a:pt x="35362" y="122266"/>
                      <a:pt x="36771" y="122617"/>
                      <a:pt x="38079" y="123348"/>
                    </a:cubicBezTo>
                    <a:lnTo>
                      <a:pt x="94029" y="24763"/>
                    </a:lnTo>
                    <a:cubicBezTo>
                      <a:pt x="90057" y="22544"/>
                      <a:pt x="88656" y="17521"/>
                      <a:pt x="90875" y="13550"/>
                    </a:cubicBezTo>
                    <a:lnTo>
                      <a:pt x="670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73;p59">
                <a:extLst>
                  <a:ext uri="{FF2B5EF4-FFF2-40B4-BE49-F238E27FC236}">
                    <a16:creationId xmlns:a16="http://schemas.microsoft.com/office/drawing/2014/main" id="{19913C13-EC06-384F-C4BF-DE7AE13B3DD2}"/>
                  </a:ext>
                </a:extLst>
              </p:cNvPr>
              <p:cNvSpPr/>
              <p:nvPr/>
            </p:nvSpPr>
            <p:spPr>
              <a:xfrm>
                <a:off x="4099075" y="2104925"/>
                <a:ext cx="1045450" cy="917575"/>
              </a:xfrm>
              <a:custGeom>
                <a:avLst/>
                <a:gdLst/>
                <a:ahLst/>
                <a:cxnLst/>
                <a:rect l="l" t="t" r="r" b="b"/>
                <a:pathLst>
                  <a:path w="41818" h="36703" extrusionOk="0">
                    <a:moveTo>
                      <a:pt x="20881" y="1"/>
                    </a:moveTo>
                    <a:cubicBezTo>
                      <a:pt x="14485" y="1"/>
                      <a:pt x="8291" y="3330"/>
                      <a:pt x="4907" y="9312"/>
                    </a:cubicBezTo>
                    <a:cubicBezTo>
                      <a:pt x="1" y="18072"/>
                      <a:pt x="3038" y="29285"/>
                      <a:pt x="11915" y="34308"/>
                    </a:cubicBezTo>
                    <a:cubicBezTo>
                      <a:pt x="14750" y="35933"/>
                      <a:pt x="17842" y="36702"/>
                      <a:pt x="20897" y="36702"/>
                    </a:cubicBezTo>
                    <a:cubicBezTo>
                      <a:pt x="27284" y="36702"/>
                      <a:pt x="33514" y="33342"/>
                      <a:pt x="36911" y="27416"/>
                    </a:cubicBezTo>
                    <a:cubicBezTo>
                      <a:pt x="41817" y="18539"/>
                      <a:pt x="38780" y="7326"/>
                      <a:pt x="30020" y="2420"/>
                    </a:cubicBezTo>
                    <a:cubicBezTo>
                      <a:pt x="27124" y="781"/>
                      <a:pt x="23979" y="1"/>
                      <a:pt x="208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74;p59">
                <a:extLst>
                  <a:ext uri="{FF2B5EF4-FFF2-40B4-BE49-F238E27FC236}">
                    <a16:creationId xmlns:a16="http://schemas.microsoft.com/office/drawing/2014/main" id="{542E53E9-6870-76C6-7519-6E95319DC06F}"/>
                  </a:ext>
                </a:extLst>
              </p:cNvPr>
              <p:cNvSpPr/>
              <p:nvPr/>
            </p:nvSpPr>
            <p:spPr>
              <a:xfrm>
                <a:off x="4309325" y="2290975"/>
                <a:ext cx="630775" cy="557775"/>
              </a:xfrm>
              <a:custGeom>
                <a:avLst/>
                <a:gdLst/>
                <a:ahLst/>
                <a:cxnLst/>
                <a:rect l="l" t="t" r="r" b="b"/>
                <a:pathLst>
                  <a:path w="25231" h="22311" extrusionOk="0">
                    <a:moveTo>
                      <a:pt x="6192" y="8761"/>
                    </a:moveTo>
                    <a:lnTo>
                      <a:pt x="9813" y="10747"/>
                    </a:lnTo>
                    <a:cubicBezTo>
                      <a:pt x="9228" y="11214"/>
                      <a:pt x="8761" y="11564"/>
                      <a:pt x="8294" y="11798"/>
                    </a:cubicBezTo>
                    <a:cubicBezTo>
                      <a:pt x="8101" y="11846"/>
                      <a:pt x="7907" y="11875"/>
                      <a:pt x="7722" y="11875"/>
                    </a:cubicBezTo>
                    <a:cubicBezTo>
                      <a:pt x="7460" y="11875"/>
                      <a:pt x="7214" y="11818"/>
                      <a:pt x="7009" y="11681"/>
                    </a:cubicBezTo>
                    <a:cubicBezTo>
                      <a:pt x="6542" y="11448"/>
                      <a:pt x="6308" y="11097"/>
                      <a:pt x="6075" y="10513"/>
                    </a:cubicBezTo>
                    <a:cubicBezTo>
                      <a:pt x="5958" y="10046"/>
                      <a:pt x="5958" y="9462"/>
                      <a:pt x="6192" y="8761"/>
                    </a:cubicBezTo>
                    <a:close/>
                    <a:moveTo>
                      <a:pt x="17592" y="9619"/>
                    </a:moveTo>
                    <a:cubicBezTo>
                      <a:pt x="17832" y="9619"/>
                      <a:pt x="18066" y="9675"/>
                      <a:pt x="18339" y="9812"/>
                    </a:cubicBezTo>
                    <a:cubicBezTo>
                      <a:pt x="18807" y="10046"/>
                      <a:pt x="19040" y="10396"/>
                      <a:pt x="19157" y="10980"/>
                    </a:cubicBezTo>
                    <a:cubicBezTo>
                      <a:pt x="19274" y="11448"/>
                      <a:pt x="19274" y="12032"/>
                      <a:pt x="19040" y="12732"/>
                    </a:cubicBezTo>
                    <a:lnTo>
                      <a:pt x="15536" y="10747"/>
                    </a:lnTo>
                    <a:cubicBezTo>
                      <a:pt x="16120" y="10280"/>
                      <a:pt x="16587" y="9929"/>
                      <a:pt x="17054" y="9696"/>
                    </a:cubicBezTo>
                    <a:cubicBezTo>
                      <a:pt x="17248" y="9647"/>
                      <a:pt x="17421" y="9619"/>
                      <a:pt x="17592" y="9619"/>
                    </a:cubicBezTo>
                    <a:close/>
                    <a:moveTo>
                      <a:pt x="8644" y="1"/>
                    </a:moveTo>
                    <a:cubicBezTo>
                      <a:pt x="7009" y="818"/>
                      <a:pt x="5491" y="2220"/>
                      <a:pt x="4206" y="4206"/>
                    </a:cubicBezTo>
                    <a:lnTo>
                      <a:pt x="1402" y="2687"/>
                    </a:lnTo>
                    <a:lnTo>
                      <a:pt x="1" y="5257"/>
                    </a:lnTo>
                    <a:lnTo>
                      <a:pt x="2804" y="6775"/>
                    </a:lnTo>
                    <a:cubicBezTo>
                      <a:pt x="1987" y="8878"/>
                      <a:pt x="1753" y="10630"/>
                      <a:pt x="2103" y="12265"/>
                    </a:cubicBezTo>
                    <a:cubicBezTo>
                      <a:pt x="2571" y="13901"/>
                      <a:pt x="3505" y="15069"/>
                      <a:pt x="4907" y="15886"/>
                    </a:cubicBezTo>
                    <a:cubicBezTo>
                      <a:pt x="5783" y="16373"/>
                      <a:pt x="6740" y="16616"/>
                      <a:pt x="7575" y="16616"/>
                    </a:cubicBezTo>
                    <a:cubicBezTo>
                      <a:pt x="7742" y="16616"/>
                      <a:pt x="7905" y="16607"/>
                      <a:pt x="8060" y="16587"/>
                    </a:cubicBezTo>
                    <a:cubicBezTo>
                      <a:pt x="9112" y="16353"/>
                      <a:pt x="9929" y="16003"/>
                      <a:pt x="10747" y="15302"/>
                    </a:cubicBezTo>
                    <a:cubicBezTo>
                      <a:pt x="11681" y="14718"/>
                      <a:pt x="12499" y="13901"/>
                      <a:pt x="13433" y="12849"/>
                    </a:cubicBezTo>
                    <a:lnTo>
                      <a:pt x="17755" y="15302"/>
                    </a:lnTo>
                    <a:cubicBezTo>
                      <a:pt x="17171" y="16120"/>
                      <a:pt x="16354" y="16938"/>
                      <a:pt x="15536" y="17522"/>
                    </a:cubicBezTo>
                    <a:cubicBezTo>
                      <a:pt x="14835" y="18222"/>
                      <a:pt x="13901" y="18806"/>
                      <a:pt x="13083" y="19157"/>
                    </a:cubicBezTo>
                    <a:lnTo>
                      <a:pt x="15419" y="22311"/>
                    </a:lnTo>
                    <a:cubicBezTo>
                      <a:pt x="16354" y="21843"/>
                      <a:pt x="17288" y="21259"/>
                      <a:pt x="18339" y="20325"/>
                    </a:cubicBezTo>
                    <a:cubicBezTo>
                      <a:pt x="19391" y="19390"/>
                      <a:pt x="20208" y="18339"/>
                      <a:pt x="21026" y="17171"/>
                    </a:cubicBezTo>
                    <a:lnTo>
                      <a:pt x="23829" y="18690"/>
                    </a:lnTo>
                    <a:lnTo>
                      <a:pt x="25231" y="16120"/>
                    </a:lnTo>
                    <a:lnTo>
                      <a:pt x="22428" y="14601"/>
                    </a:lnTo>
                    <a:cubicBezTo>
                      <a:pt x="23245" y="12499"/>
                      <a:pt x="23479" y="10747"/>
                      <a:pt x="23012" y="9112"/>
                    </a:cubicBezTo>
                    <a:cubicBezTo>
                      <a:pt x="22661" y="7593"/>
                      <a:pt x="21727" y="6425"/>
                      <a:pt x="20325" y="5607"/>
                    </a:cubicBezTo>
                    <a:cubicBezTo>
                      <a:pt x="19449" y="5121"/>
                      <a:pt x="18573" y="4877"/>
                      <a:pt x="17697" y="4877"/>
                    </a:cubicBezTo>
                    <a:cubicBezTo>
                      <a:pt x="17522" y="4877"/>
                      <a:pt x="17346" y="4887"/>
                      <a:pt x="17171" y="4906"/>
                    </a:cubicBezTo>
                    <a:cubicBezTo>
                      <a:pt x="16237" y="5140"/>
                      <a:pt x="15302" y="5491"/>
                      <a:pt x="14485" y="6075"/>
                    </a:cubicBezTo>
                    <a:cubicBezTo>
                      <a:pt x="13667" y="6775"/>
                      <a:pt x="12733" y="7593"/>
                      <a:pt x="11798" y="8644"/>
                    </a:cubicBezTo>
                    <a:lnTo>
                      <a:pt x="7593" y="6191"/>
                    </a:lnTo>
                    <a:cubicBezTo>
                      <a:pt x="8411" y="4906"/>
                      <a:pt x="9579" y="3855"/>
                      <a:pt x="11097" y="3038"/>
                    </a:cubicBezTo>
                    <a:lnTo>
                      <a:pt x="8644" y="1"/>
                    </a:ln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75;p59">
                <a:extLst>
                  <a:ext uri="{FF2B5EF4-FFF2-40B4-BE49-F238E27FC236}">
                    <a16:creationId xmlns:a16="http://schemas.microsoft.com/office/drawing/2014/main" id="{EA01D61A-F668-7FDB-5015-AAC6EE13F31B}"/>
                  </a:ext>
                </a:extLst>
              </p:cNvPr>
              <p:cNvSpPr/>
              <p:nvPr/>
            </p:nvSpPr>
            <p:spPr>
              <a:xfrm>
                <a:off x="3862550" y="3280875"/>
                <a:ext cx="473100" cy="414750"/>
              </a:xfrm>
              <a:custGeom>
                <a:avLst/>
                <a:gdLst/>
                <a:ahLst/>
                <a:cxnLst/>
                <a:rect l="l" t="t" r="r" b="b"/>
                <a:pathLst>
                  <a:path w="18924" h="16590" extrusionOk="0">
                    <a:moveTo>
                      <a:pt x="9494" y="0"/>
                    </a:moveTo>
                    <a:cubicBezTo>
                      <a:pt x="6576" y="0"/>
                      <a:pt x="3726" y="1512"/>
                      <a:pt x="2220" y="4207"/>
                    </a:cubicBezTo>
                    <a:cubicBezTo>
                      <a:pt x="1" y="8178"/>
                      <a:pt x="1402" y="13201"/>
                      <a:pt x="5374" y="15537"/>
                    </a:cubicBezTo>
                    <a:cubicBezTo>
                      <a:pt x="6650" y="16250"/>
                      <a:pt x="8035" y="16590"/>
                      <a:pt x="9401" y="16590"/>
                    </a:cubicBezTo>
                    <a:cubicBezTo>
                      <a:pt x="12284" y="16590"/>
                      <a:pt x="15081" y="15078"/>
                      <a:pt x="16587" y="12383"/>
                    </a:cubicBezTo>
                    <a:cubicBezTo>
                      <a:pt x="18923" y="8412"/>
                      <a:pt x="17521" y="3389"/>
                      <a:pt x="13550" y="1053"/>
                    </a:cubicBezTo>
                    <a:cubicBezTo>
                      <a:pt x="12273" y="340"/>
                      <a:pt x="10876" y="0"/>
                      <a:pt x="9494" y="0"/>
                    </a:cubicBezTo>
                    <a:close/>
                  </a:path>
                </a:pathLst>
              </a:custGeom>
              <a:solidFill>
                <a:srgbClr val="245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76;p59">
                <a:extLst>
                  <a:ext uri="{FF2B5EF4-FFF2-40B4-BE49-F238E27FC236}">
                    <a16:creationId xmlns:a16="http://schemas.microsoft.com/office/drawing/2014/main" id="{7A82414A-1B0F-7BD3-36D0-1E16F770893C}"/>
                  </a:ext>
                </a:extLst>
              </p:cNvPr>
              <p:cNvSpPr/>
              <p:nvPr/>
            </p:nvSpPr>
            <p:spPr>
              <a:xfrm>
                <a:off x="3956000" y="3365600"/>
                <a:ext cx="286200" cy="251150"/>
              </a:xfrm>
              <a:custGeom>
                <a:avLst/>
                <a:gdLst/>
                <a:ahLst/>
                <a:cxnLst/>
                <a:rect l="l" t="t" r="r" b="b"/>
                <a:pathLst>
                  <a:path w="11448" h="10046" extrusionOk="0">
                    <a:moveTo>
                      <a:pt x="2804" y="3972"/>
                    </a:moveTo>
                    <a:lnTo>
                      <a:pt x="4439" y="4789"/>
                    </a:lnTo>
                    <a:cubicBezTo>
                      <a:pt x="4205" y="5023"/>
                      <a:pt x="3972" y="5257"/>
                      <a:pt x="3738" y="5257"/>
                    </a:cubicBezTo>
                    <a:cubicBezTo>
                      <a:pt x="3680" y="5315"/>
                      <a:pt x="3592" y="5344"/>
                      <a:pt x="3490" y="5344"/>
                    </a:cubicBezTo>
                    <a:cubicBezTo>
                      <a:pt x="3388" y="5344"/>
                      <a:pt x="3271" y="5315"/>
                      <a:pt x="3154" y="5257"/>
                    </a:cubicBezTo>
                    <a:cubicBezTo>
                      <a:pt x="3037" y="5140"/>
                      <a:pt x="2804" y="4906"/>
                      <a:pt x="2804" y="4789"/>
                    </a:cubicBezTo>
                    <a:cubicBezTo>
                      <a:pt x="2687" y="4556"/>
                      <a:pt x="2687" y="4205"/>
                      <a:pt x="2804" y="3972"/>
                    </a:cubicBezTo>
                    <a:close/>
                    <a:moveTo>
                      <a:pt x="8045" y="4351"/>
                    </a:moveTo>
                    <a:cubicBezTo>
                      <a:pt x="8148" y="4351"/>
                      <a:pt x="8235" y="4380"/>
                      <a:pt x="8294" y="4439"/>
                    </a:cubicBezTo>
                    <a:cubicBezTo>
                      <a:pt x="8527" y="4556"/>
                      <a:pt x="8644" y="4672"/>
                      <a:pt x="8644" y="4906"/>
                    </a:cubicBezTo>
                    <a:cubicBezTo>
                      <a:pt x="8761" y="5140"/>
                      <a:pt x="8761" y="5373"/>
                      <a:pt x="8644" y="5724"/>
                    </a:cubicBezTo>
                    <a:lnTo>
                      <a:pt x="7009" y="4789"/>
                    </a:lnTo>
                    <a:cubicBezTo>
                      <a:pt x="7242" y="4556"/>
                      <a:pt x="7476" y="4439"/>
                      <a:pt x="7709" y="4439"/>
                    </a:cubicBezTo>
                    <a:cubicBezTo>
                      <a:pt x="7826" y="4380"/>
                      <a:pt x="7943" y="4351"/>
                      <a:pt x="8045" y="4351"/>
                    </a:cubicBezTo>
                    <a:close/>
                    <a:moveTo>
                      <a:pt x="3972" y="0"/>
                    </a:moveTo>
                    <a:cubicBezTo>
                      <a:pt x="3154" y="351"/>
                      <a:pt x="2570" y="1052"/>
                      <a:pt x="1986" y="1869"/>
                    </a:cubicBezTo>
                    <a:lnTo>
                      <a:pt x="701" y="1168"/>
                    </a:lnTo>
                    <a:lnTo>
                      <a:pt x="0" y="2336"/>
                    </a:lnTo>
                    <a:lnTo>
                      <a:pt x="1285" y="3037"/>
                    </a:lnTo>
                    <a:cubicBezTo>
                      <a:pt x="935" y="3972"/>
                      <a:pt x="818" y="4789"/>
                      <a:pt x="1052" y="5490"/>
                    </a:cubicBezTo>
                    <a:cubicBezTo>
                      <a:pt x="1168" y="6308"/>
                      <a:pt x="1636" y="6775"/>
                      <a:pt x="2220" y="7125"/>
                    </a:cubicBezTo>
                    <a:cubicBezTo>
                      <a:pt x="2658" y="7388"/>
                      <a:pt x="3030" y="7520"/>
                      <a:pt x="3386" y="7520"/>
                    </a:cubicBezTo>
                    <a:cubicBezTo>
                      <a:pt x="3504" y="7520"/>
                      <a:pt x="3621" y="7505"/>
                      <a:pt x="3738" y="7476"/>
                    </a:cubicBezTo>
                    <a:cubicBezTo>
                      <a:pt x="4089" y="7359"/>
                      <a:pt x="4556" y="7242"/>
                      <a:pt x="4906" y="6892"/>
                    </a:cubicBezTo>
                    <a:cubicBezTo>
                      <a:pt x="5257" y="6658"/>
                      <a:pt x="5724" y="6308"/>
                      <a:pt x="6191" y="5841"/>
                    </a:cubicBezTo>
                    <a:lnTo>
                      <a:pt x="8060" y="6892"/>
                    </a:lnTo>
                    <a:cubicBezTo>
                      <a:pt x="7826" y="7242"/>
                      <a:pt x="7476" y="7593"/>
                      <a:pt x="7125" y="7943"/>
                    </a:cubicBezTo>
                    <a:cubicBezTo>
                      <a:pt x="6775" y="8293"/>
                      <a:pt x="6425" y="8410"/>
                      <a:pt x="5957" y="8644"/>
                    </a:cubicBezTo>
                    <a:lnTo>
                      <a:pt x="7009" y="10046"/>
                    </a:lnTo>
                    <a:cubicBezTo>
                      <a:pt x="7476" y="9929"/>
                      <a:pt x="7943" y="9578"/>
                      <a:pt x="8294" y="9228"/>
                    </a:cubicBezTo>
                    <a:cubicBezTo>
                      <a:pt x="8761" y="8761"/>
                      <a:pt x="9228" y="8293"/>
                      <a:pt x="9578" y="7709"/>
                    </a:cubicBezTo>
                    <a:lnTo>
                      <a:pt x="10746" y="8410"/>
                    </a:lnTo>
                    <a:lnTo>
                      <a:pt x="11447" y="7242"/>
                    </a:lnTo>
                    <a:lnTo>
                      <a:pt x="10162" y="6541"/>
                    </a:lnTo>
                    <a:cubicBezTo>
                      <a:pt x="10513" y="5607"/>
                      <a:pt x="10630" y="4789"/>
                      <a:pt x="10396" y="4088"/>
                    </a:cubicBezTo>
                    <a:cubicBezTo>
                      <a:pt x="10279" y="3388"/>
                      <a:pt x="9812" y="2920"/>
                      <a:pt x="9228" y="2570"/>
                    </a:cubicBezTo>
                    <a:cubicBezTo>
                      <a:pt x="8878" y="2307"/>
                      <a:pt x="8527" y="2176"/>
                      <a:pt x="8177" y="2176"/>
                    </a:cubicBezTo>
                    <a:cubicBezTo>
                      <a:pt x="8060" y="2176"/>
                      <a:pt x="7943" y="2190"/>
                      <a:pt x="7826" y="2220"/>
                    </a:cubicBezTo>
                    <a:cubicBezTo>
                      <a:pt x="7359" y="2336"/>
                      <a:pt x="6892" y="2453"/>
                      <a:pt x="6541" y="2804"/>
                    </a:cubicBezTo>
                    <a:cubicBezTo>
                      <a:pt x="6191" y="3037"/>
                      <a:pt x="5841" y="3388"/>
                      <a:pt x="5373" y="3855"/>
                    </a:cubicBezTo>
                    <a:lnTo>
                      <a:pt x="3388" y="2804"/>
                    </a:lnTo>
                    <a:cubicBezTo>
                      <a:pt x="3855" y="2220"/>
                      <a:pt x="4322" y="1752"/>
                      <a:pt x="5023" y="1402"/>
                    </a:cubicBezTo>
                    <a:lnTo>
                      <a:pt x="3972" y="0"/>
                    </a:ln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77;p59">
                <a:extLst>
                  <a:ext uri="{FF2B5EF4-FFF2-40B4-BE49-F238E27FC236}">
                    <a16:creationId xmlns:a16="http://schemas.microsoft.com/office/drawing/2014/main" id="{0BE6773B-8BD3-94E4-06B6-FF2D5A486885}"/>
                  </a:ext>
                </a:extLst>
              </p:cNvPr>
              <p:cNvSpPr/>
              <p:nvPr/>
            </p:nvSpPr>
            <p:spPr>
              <a:xfrm>
                <a:off x="4910875" y="1431800"/>
                <a:ext cx="473100" cy="414475"/>
              </a:xfrm>
              <a:custGeom>
                <a:avLst/>
                <a:gdLst/>
                <a:ahLst/>
                <a:cxnLst/>
                <a:rect l="l" t="t" r="r" b="b"/>
                <a:pathLst>
                  <a:path w="18924" h="16579" extrusionOk="0">
                    <a:moveTo>
                      <a:pt x="9418" y="0"/>
                    </a:moveTo>
                    <a:cubicBezTo>
                      <a:pt x="6527" y="0"/>
                      <a:pt x="3713" y="1482"/>
                      <a:pt x="2220" y="4232"/>
                    </a:cubicBezTo>
                    <a:cubicBezTo>
                      <a:pt x="1" y="8203"/>
                      <a:pt x="1402" y="13226"/>
                      <a:pt x="5374" y="15445"/>
                    </a:cubicBezTo>
                    <a:cubicBezTo>
                      <a:pt x="6682" y="16215"/>
                      <a:pt x="8105" y="16579"/>
                      <a:pt x="9504" y="16579"/>
                    </a:cubicBezTo>
                    <a:cubicBezTo>
                      <a:pt x="12351" y="16579"/>
                      <a:pt x="15099" y="15071"/>
                      <a:pt x="16587" y="12408"/>
                    </a:cubicBezTo>
                    <a:cubicBezTo>
                      <a:pt x="18923" y="8437"/>
                      <a:pt x="17522" y="3297"/>
                      <a:pt x="13550" y="1078"/>
                    </a:cubicBezTo>
                    <a:cubicBezTo>
                      <a:pt x="12250" y="351"/>
                      <a:pt x="10825" y="0"/>
                      <a:pt x="9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78;p59">
                <a:extLst>
                  <a:ext uri="{FF2B5EF4-FFF2-40B4-BE49-F238E27FC236}">
                    <a16:creationId xmlns:a16="http://schemas.microsoft.com/office/drawing/2014/main" id="{D460BB42-20AB-3087-9423-D1722471316E}"/>
                  </a:ext>
                </a:extLst>
              </p:cNvPr>
              <p:cNvSpPr/>
              <p:nvPr/>
            </p:nvSpPr>
            <p:spPr>
              <a:xfrm>
                <a:off x="5004325" y="1514225"/>
                <a:ext cx="286200" cy="254075"/>
              </a:xfrm>
              <a:custGeom>
                <a:avLst/>
                <a:gdLst/>
                <a:ahLst/>
                <a:cxnLst/>
                <a:rect l="l" t="t" r="r" b="b"/>
                <a:pathLst>
                  <a:path w="11448" h="10163" extrusionOk="0">
                    <a:moveTo>
                      <a:pt x="2804" y="3972"/>
                    </a:moveTo>
                    <a:lnTo>
                      <a:pt x="4439" y="4906"/>
                    </a:lnTo>
                    <a:cubicBezTo>
                      <a:pt x="4206" y="5140"/>
                      <a:pt x="3972" y="5257"/>
                      <a:pt x="3738" y="5373"/>
                    </a:cubicBezTo>
                    <a:lnTo>
                      <a:pt x="3855" y="5373"/>
                    </a:lnTo>
                    <a:cubicBezTo>
                      <a:pt x="3777" y="5412"/>
                      <a:pt x="3699" y="5425"/>
                      <a:pt x="3622" y="5425"/>
                    </a:cubicBezTo>
                    <a:cubicBezTo>
                      <a:pt x="3466" y="5425"/>
                      <a:pt x="3310" y="5373"/>
                      <a:pt x="3154" y="5373"/>
                    </a:cubicBezTo>
                    <a:cubicBezTo>
                      <a:pt x="3038" y="5257"/>
                      <a:pt x="2921" y="5023"/>
                      <a:pt x="2804" y="4789"/>
                    </a:cubicBezTo>
                    <a:cubicBezTo>
                      <a:pt x="2687" y="4556"/>
                      <a:pt x="2804" y="4322"/>
                      <a:pt x="2804" y="3972"/>
                    </a:cubicBezTo>
                    <a:close/>
                    <a:moveTo>
                      <a:pt x="7710" y="4439"/>
                    </a:moveTo>
                    <a:cubicBezTo>
                      <a:pt x="7943" y="4439"/>
                      <a:pt x="8177" y="4439"/>
                      <a:pt x="8294" y="4556"/>
                    </a:cubicBezTo>
                    <a:cubicBezTo>
                      <a:pt x="8527" y="4672"/>
                      <a:pt x="8644" y="4789"/>
                      <a:pt x="8644" y="5023"/>
                    </a:cubicBezTo>
                    <a:cubicBezTo>
                      <a:pt x="8761" y="5257"/>
                      <a:pt x="8761" y="5490"/>
                      <a:pt x="8644" y="5724"/>
                    </a:cubicBezTo>
                    <a:lnTo>
                      <a:pt x="7009" y="4906"/>
                    </a:lnTo>
                    <a:cubicBezTo>
                      <a:pt x="7243" y="4672"/>
                      <a:pt x="7476" y="4556"/>
                      <a:pt x="7710" y="4439"/>
                    </a:cubicBezTo>
                    <a:close/>
                    <a:moveTo>
                      <a:pt x="3972" y="0"/>
                    </a:moveTo>
                    <a:cubicBezTo>
                      <a:pt x="3154" y="467"/>
                      <a:pt x="2570" y="1051"/>
                      <a:pt x="1870" y="1986"/>
                    </a:cubicBezTo>
                    <a:lnTo>
                      <a:pt x="701" y="1285"/>
                    </a:lnTo>
                    <a:lnTo>
                      <a:pt x="1" y="2453"/>
                    </a:lnTo>
                    <a:lnTo>
                      <a:pt x="1285" y="3154"/>
                    </a:lnTo>
                    <a:cubicBezTo>
                      <a:pt x="935" y="4088"/>
                      <a:pt x="818" y="4906"/>
                      <a:pt x="1052" y="5607"/>
                    </a:cubicBezTo>
                    <a:cubicBezTo>
                      <a:pt x="1169" y="6308"/>
                      <a:pt x="1636" y="6892"/>
                      <a:pt x="2220" y="7242"/>
                    </a:cubicBezTo>
                    <a:cubicBezTo>
                      <a:pt x="2804" y="7476"/>
                      <a:pt x="3271" y="7593"/>
                      <a:pt x="3738" y="7593"/>
                    </a:cubicBezTo>
                    <a:cubicBezTo>
                      <a:pt x="4089" y="7476"/>
                      <a:pt x="4556" y="7242"/>
                      <a:pt x="4906" y="7009"/>
                    </a:cubicBezTo>
                    <a:cubicBezTo>
                      <a:pt x="5257" y="6775"/>
                      <a:pt x="5724" y="6308"/>
                      <a:pt x="6191" y="5841"/>
                    </a:cubicBezTo>
                    <a:lnTo>
                      <a:pt x="8060" y="7009"/>
                    </a:lnTo>
                    <a:cubicBezTo>
                      <a:pt x="7827" y="7359"/>
                      <a:pt x="7476" y="7709"/>
                      <a:pt x="7126" y="8060"/>
                    </a:cubicBezTo>
                    <a:cubicBezTo>
                      <a:pt x="6775" y="8293"/>
                      <a:pt x="6425" y="8527"/>
                      <a:pt x="5958" y="8761"/>
                    </a:cubicBezTo>
                    <a:lnTo>
                      <a:pt x="7009" y="10162"/>
                    </a:lnTo>
                    <a:cubicBezTo>
                      <a:pt x="7476" y="9929"/>
                      <a:pt x="7943" y="9695"/>
                      <a:pt x="8294" y="9228"/>
                    </a:cubicBezTo>
                    <a:cubicBezTo>
                      <a:pt x="8761" y="8877"/>
                      <a:pt x="9228" y="8410"/>
                      <a:pt x="9579" y="7826"/>
                    </a:cubicBezTo>
                    <a:lnTo>
                      <a:pt x="10747" y="8527"/>
                    </a:lnTo>
                    <a:lnTo>
                      <a:pt x="11448" y="7359"/>
                    </a:lnTo>
                    <a:lnTo>
                      <a:pt x="10163" y="6658"/>
                    </a:lnTo>
                    <a:cubicBezTo>
                      <a:pt x="10513" y="5724"/>
                      <a:pt x="10630" y="4906"/>
                      <a:pt x="10396" y="4205"/>
                    </a:cubicBezTo>
                    <a:cubicBezTo>
                      <a:pt x="10280" y="3504"/>
                      <a:pt x="9812" y="2920"/>
                      <a:pt x="9228" y="2570"/>
                    </a:cubicBezTo>
                    <a:cubicBezTo>
                      <a:pt x="8761" y="2336"/>
                      <a:pt x="8177" y="2220"/>
                      <a:pt x="7827" y="2220"/>
                    </a:cubicBezTo>
                    <a:cubicBezTo>
                      <a:pt x="7359" y="2336"/>
                      <a:pt x="6892" y="2570"/>
                      <a:pt x="6542" y="2804"/>
                    </a:cubicBezTo>
                    <a:cubicBezTo>
                      <a:pt x="6191" y="3154"/>
                      <a:pt x="5841" y="3504"/>
                      <a:pt x="5374" y="3972"/>
                    </a:cubicBezTo>
                    <a:lnTo>
                      <a:pt x="3388" y="2804"/>
                    </a:lnTo>
                    <a:cubicBezTo>
                      <a:pt x="3855" y="2336"/>
                      <a:pt x="4322" y="1752"/>
                      <a:pt x="5023" y="1402"/>
                    </a:cubicBezTo>
                    <a:lnTo>
                      <a:pt x="39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79;p59">
                <a:extLst>
                  <a:ext uri="{FF2B5EF4-FFF2-40B4-BE49-F238E27FC236}">
                    <a16:creationId xmlns:a16="http://schemas.microsoft.com/office/drawing/2014/main" id="{E7FBB194-9B68-1BCC-D771-1A60841043E9}"/>
                  </a:ext>
                </a:extLst>
              </p:cNvPr>
              <p:cNvSpPr/>
              <p:nvPr/>
            </p:nvSpPr>
            <p:spPr>
              <a:xfrm>
                <a:off x="2849250" y="331550"/>
                <a:ext cx="1664525" cy="3580125"/>
              </a:xfrm>
              <a:custGeom>
                <a:avLst/>
                <a:gdLst/>
                <a:ahLst/>
                <a:cxnLst/>
                <a:rect l="l" t="t" r="r" b="b"/>
                <a:pathLst>
                  <a:path w="66581" h="143205" extrusionOk="0">
                    <a:moveTo>
                      <a:pt x="13200" y="1"/>
                    </a:moveTo>
                    <a:lnTo>
                      <a:pt x="1" y="138066"/>
                    </a:lnTo>
                    <a:lnTo>
                      <a:pt x="53381" y="143205"/>
                    </a:lnTo>
                    <a:lnTo>
                      <a:pt x="66580" y="5140"/>
                    </a:lnTo>
                    <a:lnTo>
                      <a:pt x="132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80;p59">
                <a:extLst>
                  <a:ext uri="{FF2B5EF4-FFF2-40B4-BE49-F238E27FC236}">
                    <a16:creationId xmlns:a16="http://schemas.microsoft.com/office/drawing/2014/main" id="{6B26450D-0E4B-F784-235D-75481D3C3006}"/>
                  </a:ext>
                </a:extLst>
              </p:cNvPr>
              <p:cNvSpPr/>
              <p:nvPr/>
            </p:nvSpPr>
            <p:spPr>
              <a:xfrm>
                <a:off x="3001100" y="474650"/>
                <a:ext cx="1360825" cy="3293950"/>
              </a:xfrm>
              <a:custGeom>
                <a:avLst/>
                <a:gdLst/>
                <a:ahLst/>
                <a:cxnLst/>
                <a:rect l="l" t="t" r="r" b="b"/>
                <a:pathLst>
                  <a:path w="54433" h="131758" extrusionOk="0">
                    <a:moveTo>
                      <a:pt x="19741" y="0"/>
                    </a:moveTo>
                    <a:cubicBezTo>
                      <a:pt x="19304" y="4265"/>
                      <a:pt x="15795" y="7403"/>
                      <a:pt x="11611" y="7403"/>
                    </a:cubicBezTo>
                    <a:cubicBezTo>
                      <a:pt x="11326" y="7403"/>
                      <a:pt x="11038" y="7389"/>
                      <a:pt x="10747" y="7359"/>
                    </a:cubicBezTo>
                    <a:lnTo>
                      <a:pt x="1" y="120194"/>
                    </a:lnTo>
                    <a:cubicBezTo>
                      <a:pt x="4556" y="120661"/>
                      <a:pt x="7827" y="124632"/>
                      <a:pt x="7360" y="129071"/>
                    </a:cubicBezTo>
                    <a:lnTo>
                      <a:pt x="34692" y="131757"/>
                    </a:lnTo>
                    <a:cubicBezTo>
                      <a:pt x="35130" y="127493"/>
                      <a:pt x="38638" y="124354"/>
                      <a:pt x="42822" y="124354"/>
                    </a:cubicBezTo>
                    <a:cubicBezTo>
                      <a:pt x="43107" y="124354"/>
                      <a:pt x="43395" y="124369"/>
                      <a:pt x="43686" y="124399"/>
                    </a:cubicBezTo>
                    <a:lnTo>
                      <a:pt x="54432" y="11564"/>
                    </a:lnTo>
                    <a:cubicBezTo>
                      <a:pt x="49994" y="11097"/>
                      <a:pt x="46606" y="7125"/>
                      <a:pt x="47074" y="2570"/>
                    </a:cubicBezTo>
                    <a:lnTo>
                      <a:pt x="197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81;p59">
                <a:extLst>
                  <a:ext uri="{FF2B5EF4-FFF2-40B4-BE49-F238E27FC236}">
                    <a16:creationId xmlns:a16="http://schemas.microsoft.com/office/drawing/2014/main" id="{7568E29E-657D-0B18-4F2C-9AB7DF6ABD7D}"/>
                  </a:ext>
                </a:extLst>
              </p:cNvPr>
              <p:cNvSpPr/>
              <p:nvPr/>
            </p:nvSpPr>
            <p:spPr>
              <a:xfrm>
                <a:off x="3199675" y="1663600"/>
                <a:ext cx="963675" cy="916050"/>
              </a:xfrm>
              <a:custGeom>
                <a:avLst/>
                <a:gdLst/>
                <a:ahLst/>
                <a:cxnLst/>
                <a:rect l="l" t="t" r="r" b="b"/>
                <a:pathLst>
                  <a:path w="38547" h="36642" extrusionOk="0">
                    <a:moveTo>
                      <a:pt x="19140" y="1"/>
                    </a:moveTo>
                    <a:cubicBezTo>
                      <a:pt x="9879" y="1"/>
                      <a:pt x="1927" y="7157"/>
                      <a:pt x="1052" y="16569"/>
                    </a:cubicBezTo>
                    <a:cubicBezTo>
                      <a:pt x="1" y="26614"/>
                      <a:pt x="7476" y="35608"/>
                      <a:pt x="17521" y="36543"/>
                    </a:cubicBezTo>
                    <a:cubicBezTo>
                      <a:pt x="18155" y="36609"/>
                      <a:pt x="18784" y="36641"/>
                      <a:pt x="19407" y="36641"/>
                    </a:cubicBezTo>
                    <a:cubicBezTo>
                      <a:pt x="28669" y="36641"/>
                      <a:pt x="36620" y="29485"/>
                      <a:pt x="37495" y="20073"/>
                    </a:cubicBezTo>
                    <a:cubicBezTo>
                      <a:pt x="38547" y="10028"/>
                      <a:pt x="31071" y="1034"/>
                      <a:pt x="21026" y="99"/>
                    </a:cubicBezTo>
                    <a:cubicBezTo>
                      <a:pt x="20392" y="33"/>
                      <a:pt x="19763" y="1"/>
                      <a:pt x="1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82;p59">
                <a:extLst>
                  <a:ext uri="{FF2B5EF4-FFF2-40B4-BE49-F238E27FC236}">
                    <a16:creationId xmlns:a16="http://schemas.microsoft.com/office/drawing/2014/main" id="{EC4A0124-BD6F-461F-4C5A-92229D6CBF90}"/>
                  </a:ext>
                </a:extLst>
              </p:cNvPr>
              <p:cNvSpPr/>
              <p:nvPr/>
            </p:nvSpPr>
            <p:spPr>
              <a:xfrm>
                <a:off x="3339850" y="1911350"/>
                <a:ext cx="686250" cy="440975"/>
              </a:xfrm>
              <a:custGeom>
                <a:avLst/>
                <a:gdLst/>
                <a:ahLst/>
                <a:cxnLst/>
                <a:rect l="l" t="t" r="r" b="b"/>
                <a:pathLst>
                  <a:path w="27450" h="17639" extrusionOk="0">
                    <a:moveTo>
                      <a:pt x="18242" y="5097"/>
                    </a:moveTo>
                    <a:cubicBezTo>
                      <a:pt x="18346" y="5097"/>
                      <a:pt x="18456" y="5111"/>
                      <a:pt x="18572" y="5140"/>
                    </a:cubicBezTo>
                    <a:cubicBezTo>
                      <a:pt x="19040" y="5140"/>
                      <a:pt x="19507" y="5374"/>
                      <a:pt x="19740" y="5724"/>
                    </a:cubicBezTo>
                    <a:cubicBezTo>
                      <a:pt x="20091" y="6075"/>
                      <a:pt x="20324" y="6659"/>
                      <a:pt x="20441" y="7360"/>
                    </a:cubicBezTo>
                    <a:lnTo>
                      <a:pt x="16353" y="7009"/>
                    </a:lnTo>
                    <a:cubicBezTo>
                      <a:pt x="16704" y="6308"/>
                      <a:pt x="17054" y="5841"/>
                      <a:pt x="17404" y="5491"/>
                    </a:cubicBezTo>
                    <a:cubicBezTo>
                      <a:pt x="17667" y="5228"/>
                      <a:pt x="17930" y="5097"/>
                      <a:pt x="18242" y="5097"/>
                    </a:cubicBezTo>
                    <a:close/>
                    <a:moveTo>
                      <a:pt x="7009" y="8995"/>
                    </a:moveTo>
                    <a:lnTo>
                      <a:pt x="11097" y="9345"/>
                    </a:lnTo>
                    <a:cubicBezTo>
                      <a:pt x="10863" y="10046"/>
                      <a:pt x="10513" y="10630"/>
                      <a:pt x="10162" y="10864"/>
                    </a:cubicBezTo>
                    <a:cubicBezTo>
                      <a:pt x="9874" y="11152"/>
                      <a:pt x="9586" y="11361"/>
                      <a:pt x="9232" y="11361"/>
                    </a:cubicBezTo>
                    <a:cubicBezTo>
                      <a:pt x="9156" y="11361"/>
                      <a:pt x="9077" y="11352"/>
                      <a:pt x="8994" y="11331"/>
                    </a:cubicBezTo>
                    <a:cubicBezTo>
                      <a:pt x="8410" y="11331"/>
                      <a:pt x="8060" y="11097"/>
                      <a:pt x="7709" y="10747"/>
                    </a:cubicBezTo>
                    <a:cubicBezTo>
                      <a:pt x="7359" y="10280"/>
                      <a:pt x="7125" y="9696"/>
                      <a:pt x="7009" y="8995"/>
                    </a:cubicBezTo>
                    <a:close/>
                    <a:moveTo>
                      <a:pt x="5724" y="1"/>
                    </a:moveTo>
                    <a:cubicBezTo>
                      <a:pt x="4556" y="1519"/>
                      <a:pt x="3855" y="3388"/>
                      <a:pt x="3388" y="5724"/>
                    </a:cubicBezTo>
                    <a:lnTo>
                      <a:pt x="234" y="5374"/>
                    </a:lnTo>
                    <a:lnTo>
                      <a:pt x="0" y="8294"/>
                    </a:lnTo>
                    <a:lnTo>
                      <a:pt x="3154" y="8644"/>
                    </a:lnTo>
                    <a:cubicBezTo>
                      <a:pt x="3271" y="10864"/>
                      <a:pt x="3738" y="12616"/>
                      <a:pt x="4789" y="13901"/>
                    </a:cubicBezTo>
                    <a:cubicBezTo>
                      <a:pt x="5841" y="15186"/>
                      <a:pt x="7125" y="15886"/>
                      <a:pt x="8761" y="16003"/>
                    </a:cubicBezTo>
                    <a:cubicBezTo>
                      <a:pt x="8981" y="16023"/>
                      <a:pt x="9195" y="16033"/>
                      <a:pt x="9401" y="16033"/>
                    </a:cubicBezTo>
                    <a:cubicBezTo>
                      <a:pt x="10399" y="16033"/>
                      <a:pt x="11237" y="15806"/>
                      <a:pt x="11914" y="15419"/>
                    </a:cubicBezTo>
                    <a:cubicBezTo>
                      <a:pt x="12849" y="14835"/>
                      <a:pt x="13433" y="14018"/>
                      <a:pt x="14017" y="13200"/>
                    </a:cubicBezTo>
                    <a:cubicBezTo>
                      <a:pt x="14484" y="12265"/>
                      <a:pt x="14951" y="11097"/>
                      <a:pt x="15419" y="9813"/>
                    </a:cubicBezTo>
                    <a:lnTo>
                      <a:pt x="20208" y="10280"/>
                    </a:lnTo>
                    <a:cubicBezTo>
                      <a:pt x="20091" y="11331"/>
                      <a:pt x="19740" y="12265"/>
                      <a:pt x="19273" y="13200"/>
                    </a:cubicBezTo>
                    <a:cubicBezTo>
                      <a:pt x="18806" y="14134"/>
                      <a:pt x="18222" y="14952"/>
                      <a:pt x="17638" y="15653"/>
                    </a:cubicBezTo>
                    <a:lnTo>
                      <a:pt x="21025" y="17639"/>
                    </a:lnTo>
                    <a:cubicBezTo>
                      <a:pt x="21726" y="16938"/>
                      <a:pt x="22310" y="15886"/>
                      <a:pt x="22894" y="14602"/>
                    </a:cubicBezTo>
                    <a:cubicBezTo>
                      <a:pt x="23478" y="13434"/>
                      <a:pt x="23829" y="12032"/>
                      <a:pt x="24062" y="10630"/>
                    </a:cubicBezTo>
                    <a:lnTo>
                      <a:pt x="27216" y="10981"/>
                    </a:lnTo>
                    <a:lnTo>
                      <a:pt x="27450" y="8060"/>
                    </a:lnTo>
                    <a:lnTo>
                      <a:pt x="24179" y="7710"/>
                    </a:lnTo>
                    <a:cubicBezTo>
                      <a:pt x="24179" y="5491"/>
                      <a:pt x="23595" y="3739"/>
                      <a:pt x="22544" y="2571"/>
                    </a:cubicBezTo>
                    <a:cubicBezTo>
                      <a:pt x="21609" y="1286"/>
                      <a:pt x="20324" y="585"/>
                      <a:pt x="18689" y="351"/>
                    </a:cubicBezTo>
                    <a:cubicBezTo>
                      <a:pt x="18475" y="332"/>
                      <a:pt x="18267" y="322"/>
                      <a:pt x="18066" y="322"/>
                    </a:cubicBezTo>
                    <a:cubicBezTo>
                      <a:pt x="17060" y="322"/>
                      <a:pt x="16217" y="565"/>
                      <a:pt x="15535" y="1052"/>
                    </a:cubicBezTo>
                    <a:cubicBezTo>
                      <a:pt x="14718" y="1636"/>
                      <a:pt x="14017" y="2337"/>
                      <a:pt x="13550" y="3271"/>
                    </a:cubicBezTo>
                    <a:cubicBezTo>
                      <a:pt x="13083" y="4206"/>
                      <a:pt x="12615" y="5257"/>
                      <a:pt x="12148" y="6542"/>
                    </a:cubicBezTo>
                    <a:lnTo>
                      <a:pt x="7242" y="6075"/>
                    </a:lnTo>
                    <a:cubicBezTo>
                      <a:pt x="7593" y="4556"/>
                      <a:pt x="8177" y="3155"/>
                      <a:pt x="9111" y="1870"/>
                    </a:cubicBezTo>
                    <a:lnTo>
                      <a:pt x="57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83;p59">
                <a:extLst>
                  <a:ext uri="{FF2B5EF4-FFF2-40B4-BE49-F238E27FC236}">
                    <a16:creationId xmlns:a16="http://schemas.microsoft.com/office/drawing/2014/main" id="{B19FAE60-4214-2574-A34C-670B6E0DD47E}"/>
                  </a:ext>
                </a:extLst>
              </p:cNvPr>
              <p:cNvSpPr/>
              <p:nvPr/>
            </p:nvSpPr>
            <p:spPr>
              <a:xfrm>
                <a:off x="3363200" y="2973225"/>
                <a:ext cx="435125" cy="413900"/>
              </a:xfrm>
              <a:custGeom>
                <a:avLst/>
                <a:gdLst/>
                <a:ahLst/>
                <a:cxnLst/>
                <a:rect l="l" t="t" r="r" b="b"/>
                <a:pathLst>
                  <a:path w="17405" h="16556" extrusionOk="0">
                    <a:moveTo>
                      <a:pt x="8623" y="0"/>
                    </a:moveTo>
                    <a:cubicBezTo>
                      <a:pt x="4428" y="0"/>
                      <a:pt x="906" y="3246"/>
                      <a:pt x="468" y="7519"/>
                    </a:cubicBezTo>
                    <a:cubicBezTo>
                      <a:pt x="1" y="12074"/>
                      <a:pt x="3388" y="16046"/>
                      <a:pt x="7944" y="16513"/>
                    </a:cubicBezTo>
                    <a:cubicBezTo>
                      <a:pt x="8226" y="16542"/>
                      <a:pt x="8506" y="16556"/>
                      <a:pt x="8783" y="16556"/>
                    </a:cubicBezTo>
                    <a:cubicBezTo>
                      <a:pt x="12977" y="16556"/>
                      <a:pt x="16499" y="13311"/>
                      <a:pt x="16938" y="9037"/>
                    </a:cubicBezTo>
                    <a:cubicBezTo>
                      <a:pt x="17405" y="4482"/>
                      <a:pt x="14017" y="394"/>
                      <a:pt x="9462" y="43"/>
                    </a:cubicBezTo>
                    <a:cubicBezTo>
                      <a:pt x="9180" y="14"/>
                      <a:pt x="8900" y="0"/>
                      <a:pt x="8623" y="0"/>
                    </a:cubicBezTo>
                    <a:close/>
                  </a:path>
                </a:pathLst>
              </a:custGeom>
              <a:solidFill>
                <a:srgbClr val="245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84;p59">
                <a:extLst>
                  <a:ext uri="{FF2B5EF4-FFF2-40B4-BE49-F238E27FC236}">
                    <a16:creationId xmlns:a16="http://schemas.microsoft.com/office/drawing/2014/main" id="{3B5B1148-38F0-943E-A9B2-352E9B8F1673}"/>
                  </a:ext>
                </a:extLst>
              </p:cNvPr>
              <p:cNvSpPr/>
              <p:nvPr/>
            </p:nvSpPr>
            <p:spPr>
              <a:xfrm>
                <a:off x="3424525" y="3085250"/>
                <a:ext cx="312475" cy="198600"/>
              </a:xfrm>
              <a:custGeom>
                <a:avLst/>
                <a:gdLst/>
                <a:ahLst/>
                <a:cxnLst/>
                <a:rect l="l" t="t" r="r" b="b"/>
                <a:pathLst>
                  <a:path w="12499" h="7944" extrusionOk="0">
                    <a:moveTo>
                      <a:pt x="8325" y="2289"/>
                    </a:moveTo>
                    <a:cubicBezTo>
                      <a:pt x="8391" y="2289"/>
                      <a:pt x="8459" y="2303"/>
                      <a:pt x="8527" y="2337"/>
                    </a:cubicBezTo>
                    <a:cubicBezTo>
                      <a:pt x="8644" y="2337"/>
                      <a:pt x="8878" y="2454"/>
                      <a:pt x="8995" y="2571"/>
                    </a:cubicBezTo>
                    <a:cubicBezTo>
                      <a:pt x="9111" y="2804"/>
                      <a:pt x="9228" y="3038"/>
                      <a:pt x="9345" y="3271"/>
                    </a:cubicBezTo>
                    <a:lnTo>
                      <a:pt x="7476" y="3155"/>
                    </a:lnTo>
                    <a:cubicBezTo>
                      <a:pt x="7593" y="2804"/>
                      <a:pt x="7710" y="2571"/>
                      <a:pt x="7943" y="2454"/>
                    </a:cubicBezTo>
                    <a:cubicBezTo>
                      <a:pt x="8026" y="2371"/>
                      <a:pt x="8167" y="2289"/>
                      <a:pt x="8325" y="2289"/>
                    </a:cubicBezTo>
                    <a:close/>
                    <a:moveTo>
                      <a:pt x="3271" y="4089"/>
                    </a:moveTo>
                    <a:lnTo>
                      <a:pt x="5140" y="4206"/>
                    </a:lnTo>
                    <a:cubicBezTo>
                      <a:pt x="5023" y="4556"/>
                      <a:pt x="4790" y="4790"/>
                      <a:pt x="4673" y="4907"/>
                    </a:cubicBezTo>
                    <a:cubicBezTo>
                      <a:pt x="4556" y="5024"/>
                      <a:pt x="4322" y="5140"/>
                      <a:pt x="4089" y="5140"/>
                    </a:cubicBezTo>
                    <a:cubicBezTo>
                      <a:pt x="3855" y="5140"/>
                      <a:pt x="3738" y="5024"/>
                      <a:pt x="3505" y="4790"/>
                    </a:cubicBezTo>
                    <a:cubicBezTo>
                      <a:pt x="3388" y="4673"/>
                      <a:pt x="3271" y="4440"/>
                      <a:pt x="3271" y="4089"/>
                    </a:cubicBezTo>
                    <a:close/>
                    <a:moveTo>
                      <a:pt x="2687" y="1"/>
                    </a:moveTo>
                    <a:cubicBezTo>
                      <a:pt x="2103" y="585"/>
                      <a:pt x="1753" y="1519"/>
                      <a:pt x="1636" y="2571"/>
                    </a:cubicBezTo>
                    <a:lnTo>
                      <a:pt x="117" y="2454"/>
                    </a:lnTo>
                    <a:lnTo>
                      <a:pt x="1" y="3739"/>
                    </a:lnTo>
                    <a:lnTo>
                      <a:pt x="1519" y="3855"/>
                    </a:lnTo>
                    <a:cubicBezTo>
                      <a:pt x="1519" y="4907"/>
                      <a:pt x="1753" y="5724"/>
                      <a:pt x="2220" y="6308"/>
                    </a:cubicBezTo>
                    <a:cubicBezTo>
                      <a:pt x="2687" y="6776"/>
                      <a:pt x="3271" y="7126"/>
                      <a:pt x="3972" y="7243"/>
                    </a:cubicBezTo>
                    <a:cubicBezTo>
                      <a:pt x="4556" y="7243"/>
                      <a:pt x="5023" y="7126"/>
                      <a:pt x="5491" y="6892"/>
                    </a:cubicBezTo>
                    <a:cubicBezTo>
                      <a:pt x="5841" y="6659"/>
                      <a:pt x="6191" y="6308"/>
                      <a:pt x="6308" y="5958"/>
                    </a:cubicBezTo>
                    <a:cubicBezTo>
                      <a:pt x="6542" y="5491"/>
                      <a:pt x="6775" y="5024"/>
                      <a:pt x="7009" y="4440"/>
                    </a:cubicBezTo>
                    <a:lnTo>
                      <a:pt x="9228" y="4673"/>
                    </a:lnTo>
                    <a:cubicBezTo>
                      <a:pt x="9111" y="5140"/>
                      <a:pt x="8995" y="5491"/>
                      <a:pt x="8761" y="5958"/>
                    </a:cubicBezTo>
                    <a:cubicBezTo>
                      <a:pt x="8527" y="6425"/>
                      <a:pt x="8294" y="6776"/>
                      <a:pt x="8060" y="7126"/>
                    </a:cubicBezTo>
                    <a:lnTo>
                      <a:pt x="9579" y="7944"/>
                    </a:lnTo>
                    <a:cubicBezTo>
                      <a:pt x="9812" y="7593"/>
                      <a:pt x="10163" y="7126"/>
                      <a:pt x="10396" y="6659"/>
                    </a:cubicBezTo>
                    <a:cubicBezTo>
                      <a:pt x="10630" y="6075"/>
                      <a:pt x="10747" y="5491"/>
                      <a:pt x="10864" y="4790"/>
                    </a:cubicBezTo>
                    <a:lnTo>
                      <a:pt x="12382" y="4907"/>
                    </a:lnTo>
                    <a:lnTo>
                      <a:pt x="12499" y="3622"/>
                    </a:lnTo>
                    <a:lnTo>
                      <a:pt x="10980" y="3505"/>
                    </a:lnTo>
                    <a:cubicBezTo>
                      <a:pt x="10980" y="2454"/>
                      <a:pt x="10747" y="1636"/>
                      <a:pt x="10280" y="1169"/>
                    </a:cubicBezTo>
                    <a:cubicBezTo>
                      <a:pt x="9812" y="585"/>
                      <a:pt x="9228" y="234"/>
                      <a:pt x="8527" y="118"/>
                    </a:cubicBezTo>
                    <a:cubicBezTo>
                      <a:pt x="7943" y="118"/>
                      <a:pt x="7476" y="234"/>
                      <a:pt x="7126" y="468"/>
                    </a:cubicBezTo>
                    <a:cubicBezTo>
                      <a:pt x="6659" y="702"/>
                      <a:pt x="6425" y="1052"/>
                      <a:pt x="6191" y="1403"/>
                    </a:cubicBezTo>
                    <a:cubicBezTo>
                      <a:pt x="5958" y="1870"/>
                      <a:pt x="5724" y="2337"/>
                      <a:pt x="5491" y="2921"/>
                    </a:cubicBezTo>
                    <a:lnTo>
                      <a:pt x="3271" y="2687"/>
                    </a:lnTo>
                    <a:cubicBezTo>
                      <a:pt x="3505" y="2103"/>
                      <a:pt x="3738" y="1403"/>
                      <a:pt x="4206" y="819"/>
                    </a:cubicBezTo>
                    <a:lnTo>
                      <a:pt x="2687" y="1"/>
                    </a:ln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85;p59">
                <a:extLst>
                  <a:ext uri="{FF2B5EF4-FFF2-40B4-BE49-F238E27FC236}">
                    <a16:creationId xmlns:a16="http://schemas.microsoft.com/office/drawing/2014/main" id="{4BC4A26D-E158-4FCF-E2BA-A37182970DA6}"/>
                  </a:ext>
                </a:extLst>
              </p:cNvPr>
              <p:cNvSpPr/>
              <p:nvPr/>
            </p:nvSpPr>
            <p:spPr>
              <a:xfrm>
                <a:off x="3567625" y="856100"/>
                <a:ext cx="432200" cy="413925"/>
              </a:xfrm>
              <a:custGeom>
                <a:avLst/>
                <a:gdLst/>
                <a:ahLst/>
                <a:cxnLst/>
                <a:rect l="l" t="t" r="r" b="b"/>
                <a:pathLst>
                  <a:path w="17288" h="16557" extrusionOk="0">
                    <a:moveTo>
                      <a:pt x="8621" y="1"/>
                    </a:moveTo>
                    <a:cubicBezTo>
                      <a:pt x="4413" y="1"/>
                      <a:pt x="789" y="3246"/>
                      <a:pt x="351" y="7519"/>
                    </a:cubicBezTo>
                    <a:cubicBezTo>
                      <a:pt x="0" y="12075"/>
                      <a:pt x="3271" y="16163"/>
                      <a:pt x="7826" y="16514"/>
                    </a:cubicBezTo>
                    <a:cubicBezTo>
                      <a:pt x="8108" y="16542"/>
                      <a:pt x="8389" y="16557"/>
                      <a:pt x="8667" y="16557"/>
                    </a:cubicBezTo>
                    <a:cubicBezTo>
                      <a:pt x="12874" y="16557"/>
                      <a:pt x="16499" y="13311"/>
                      <a:pt x="16937" y="9038"/>
                    </a:cubicBezTo>
                    <a:cubicBezTo>
                      <a:pt x="17287" y="4483"/>
                      <a:pt x="14017" y="511"/>
                      <a:pt x="9461" y="44"/>
                    </a:cubicBezTo>
                    <a:cubicBezTo>
                      <a:pt x="9179" y="15"/>
                      <a:pt x="8899" y="1"/>
                      <a:pt x="8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86;p59">
                <a:extLst>
                  <a:ext uri="{FF2B5EF4-FFF2-40B4-BE49-F238E27FC236}">
                    <a16:creationId xmlns:a16="http://schemas.microsoft.com/office/drawing/2014/main" id="{9350FE65-B245-7FF5-952A-AE32ACF7E370}"/>
                  </a:ext>
                </a:extLst>
              </p:cNvPr>
              <p:cNvSpPr/>
              <p:nvPr/>
            </p:nvSpPr>
            <p:spPr>
              <a:xfrm>
                <a:off x="3628950" y="968150"/>
                <a:ext cx="309550" cy="198600"/>
              </a:xfrm>
              <a:custGeom>
                <a:avLst/>
                <a:gdLst/>
                <a:ahLst/>
                <a:cxnLst/>
                <a:rect l="l" t="t" r="r" b="b"/>
                <a:pathLst>
                  <a:path w="12382" h="7944" extrusionOk="0">
                    <a:moveTo>
                      <a:pt x="8410" y="2337"/>
                    </a:moveTo>
                    <a:cubicBezTo>
                      <a:pt x="8644" y="2337"/>
                      <a:pt x="8760" y="2453"/>
                      <a:pt x="8994" y="2570"/>
                    </a:cubicBezTo>
                    <a:cubicBezTo>
                      <a:pt x="9111" y="2804"/>
                      <a:pt x="9111" y="3037"/>
                      <a:pt x="9228" y="3388"/>
                    </a:cubicBezTo>
                    <a:lnTo>
                      <a:pt x="7359" y="3154"/>
                    </a:lnTo>
                    <a:cubicBezTo>
                      <a:pt x="7592" y="2804"/>
                      <a:pt x="7709" y="2687"/>
                      <a:pt x="7826" y="2453"/>
                    </a:cubicBezTo>
                    <a:cubicBezTo>
                      <a:pt x="7943" y="2337"/>
                      <a:pt x="8176" y="2337"/>
                      <a:pt x="8410" y="2337"/>
                    </a:cubicBezTo>
                    <a:close/>
                    <a:moveTo>
                      <a:pt x="3154" y="4089"/>
                    </a:moveTo>
                    <a:lnTo>
                      <a:pt x="5023" y="4206"/>
                    </a:lnTo>
                    <a:cubicBezTo>
                      <a:pt x="4906" y="4556"/>
                      <a:pt x="4789" y="4790"/>
                      <a:pt x="4555" y="4906"/>
                    </a:cubicBezTo>
                    <a:cubicBezTo>
                      <a:pt x="4439" y="5140"/>
                      <a:pt x="4322" y="5140"/>
                      <a:pt x="4088" y="5140"/>
                    </a:cubicBezTo>
                    <a:cubicBezTo>
                      <a:pt x="3855" y="5140"/>
                      <a:pt x="3621" y="5023"/>
                      <a:pt x="3504" y="4906"/>
                    </a:cubicBezTo>
                    <a:cubicBezTo>
                      <a:pt x="3271" y="4673"/>
                      <a:pt x="3271" y="4439"/>
                      <a:pt x="3154" y="4089"/>
                    </a:cubicBezTo>
                    <a:close/>
                    <a:moveTo>
                      <a:pt x="2570" y="1"/>
                    </a:moveTo>
                    <a:cubicBezTo>
                      <a:pt x="2103" y="701"/>
                      <a:pt x="1752" y="1519"/>
                      <a:pt x="1519" y="2570"/>
                    </a:cubicBezTo>
                    <a:lnTo>
                      <a:pt x="117" y="2453"/>
                    </a:lnTo>
                    <a:lnTo>
                      <a:pt x="0" y="3738"/>
                    </a:lnTo>
                    <a:lnTo>
                      <a:pt x="1402" y="3855"/>
                    </a:lnTo>
                    <a:cubicBezTo>
                      <a:pt x="1402" y="4906"/>
                      <a:pt x="1635" y="5724"/>
                      <a:pt x="2103" y="6308"/>
                    </a:cubicBezTo>
                    <a:cubicBezTo>
                      <a:pt x="2570" y="6892"/>
                      <a:pt x="3154" y="7126"/>
                      <a:pt x="3971" y="7242"/>
                    </a:cubicBezTo>
                    <a:cubicBezTo>
                      <a:pt x="4439" y="7242"/>
                      <a:pt x="5023" y="7242"/>
                      <a:pt x="5373" y="6892"/>
                    </a:cubicBezTo>
                    <a:cubicBezTo>
                      <a:pt x="5724" y="6658"/>
                      <a:pt x="6074" y="6308"/>
                      <a:pt x="6308" y="5958"/>
                    </a:cubicBezTo>
                    <a:cubicBezTo>
                      <a:pt x="6424" y="5490"/>
                      <a:pt x="6658" y="5023"/>
                      <a:pt x="6892" y="4439"/>
                    </a:cubicBezTo>
                    <a:lnTo>
                      <a:pt x="9111" y="4673"/>
                    </a:lnTo>
                    <a:cubicBezTo>
                      <a:pt x="8994" y="5140"/>
                      <a:pt x="8877" y="5607"/>
                      <a:pt x="8644" y="5958"/>
                    </a:cubicBezTo>
                    <a:cubicBezTo>
                      <a:pt x="8410" y="6425"/>
                      <a:pt x="8176" y="6775"/>
                      <a:pt x="7943" y="7126"/>
                    </a:cubicBezTo>
                    <a:lnTo>
                      <a:pt x="9461" y="7943"/>
                    </a:lnTo>
                    <a:cubicBezTo>
                      <a:pt x="9812" y="7710"/>
                      <a:pt x="10045" y="7242"/>
                      <a:pt x="10279" y="6658"/>
                    </a:cubicBezTo>
                    <a:cubicBezTo>
                      <a:pt x="10513" y="6074"/>
                      <a:pt x="10746" y="5490"/>
                      <a:pt x="10863" y="4790"/>
                    </a:cubicBezTo>
                    <a:lnTo>
                      <a:pt x="12265" y="4906"/>
                    </a:lnTo>
                    <a:lnTo>
                      <a:pt x="12381" y="3621"/>
                    </a:lnTo>
                    <a:lnTo>
                      <a:pt x="10980" y="3505"/>
                    </a:lnTo>
                    <a:cubicBezTo>
                      <a:pt x="10863" y="2453"/>
                      <a:pt x="10629" y="1753"/>
                      <a:pt x="10162" y="1169"/>
                    </a:cubicBezTo>
                    <a:cubicBezTo>
                      <a:pt x="9695" y="585"/>
                      <a:pt x="9111" y="234"/>
                      <a:pt x="8410" y="117"/>
                    </a:cubicBezTo>
                    <a:cubicBezTo>
                      <a:pt x="7826" y="117"/>
                      <a:pt x="7359" y="234"/>
                      <a:pt x="7008" y="468"/>
                    </a:cubicBezTo>
                    <a:cubicBezTo>
                      <a:pt x="6658" y="701"/>
                      <a:pt x="6308" y="1052"/>
                      <a:pt x="6074" y="1402"/>
                    </a:cubicBezTo>
                    <a:cubicBezTo>
                      <a:pt x="5840" y="1869"/>
                      <a:pt x="5607" y="2337"/>
                      <a:pt x="5490" y="2921"/>
                    </a:cubicBezTo>
                    <a:lnTo>
                      <a:pt x="3271" y="2687"/>
                    </a:lnTo>
                    <a:cubicBezTo>
                      <a:pt x="3387" y="2103"/>
                      <a:pt x="3621" y="1402"/>
                      <a:pt x="4088" y="818"/>
                    </a:cubicBezTo>
                    <a:lnTo>
                      <a:pt x="2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87;p59">
                <a:extLst>
                  <a:ext uri="{FF2B5EF4-FFF2-40B4-BE49-F238E27FC236}">
                    <a16:creationId xmlns:a16="http://schemas.microsoft.com/office/drawing/2014/main" id="{E20A4B01-C5B9-74F5-04EF-DD3907EFB620}"/>
                  </a:ext>
                </a:extLst>
              </p:cNvPr>
              <p:cNvSpPr/>
              <p:nvPr/>
            </p:nvSpPr>
            <p:spPr>
              <a:xfrm>
                <a:off x="1339550" y="238125"/>
                <a:ext cx="2523025" cy="3714450"/>
              </a:xfrm>
              <a:custGeom>
                <a:avLst/>
                <a:gdLst/>
                <a:ahLst/>
                <a:cxnLst/>
                <a:rect l="l" t="t" r="r" b="b"/>
                <a:pathLst>
                  <a:path w="100921" h="148578" extrusionOk="0">
                    <a:moveTo>
                      <a:pt x="49876" y="0"/>
                    </a:moveTo>
                    <a:lnTo>
                      <a:pt x="0" y="19740"/>
                    </a:lnTo>
                    <a:lnTo>
                      <a:pt x="51161" y="148577"/>
                    </a:lnTo>
                    <a:lnTo>
                      <a:pt x="100921" y="128837"/>
                    </a:lnTo>
                    <a:lnTo>
                      <a:pt x="498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88;p59">
                <a:extLst>
                  <a:ext uri="{FF2B5EF4-FFF2-40B4-BE49-F238E27FC236}">
                    <a16:creationId xmlns:a16="http://schemas.microsoft.com/office/drawing/2014/main" id="{F9D772F1-3197-82F9-48DD-AE07EA45385F}"/>
                  </a:ext>
                </a:extLst>
              </p:cNvPr>
              <p:cNvSpPr/>
              <p:nvPr/>
            </p:nvSpPr>
            <p:spPr>
              <a:xfrm>
                <a:off x="1570225" y="462975"/>
                <a:ext cx="2061650" cy="3267675"/>
              </a:xfrm>
              <a:custGeom>
                <a:avLst/>
                <a:gdLst/>
                <a:ahLst/>
                <a:cxnLst/>
                <a:rect l="l" t="t" r="r" b="b"/>
                <a:pathLst>
                  <a:path w="82466" h="130707" extrusionOk="0">
                    <a:moveTo>
                      <a:pt x="30137" y="0"/>
                    </a:moveTo>
                    <a:lnTo>
                      <a:pt x="4673" y="10045"/>
                    </a:lnTo>
                    <a:cubicBezTo>
                      <a:pt x="6308" y="14367"/>
                      <a:pt x="4206" y="19039"/>
                      <a:pt x="1" y="20792"/>
                    </a:cubicBezTo>
                    <a:lnTo>
                      <a:pt x="41701" y="126034"/>
                    </a:lnTo>
                    <a:cubicBezTo>
                      <a:pt x="42669" y="125657"/>
                      <a:pt x="43669" y="125479"/>
                      <a:pt x="44655" y="125479"/>
                    </a:cubicBezTo>
                    <a:cubicBezTo>
                      <a:pt x="47951" y="125479"/>
                      <a:pt x="51098" y="127470"/>
                      <a:pt x="52447" y="130706"/>
                    </a:cubicBezTo>
                    <a:lnTo>
                      <a:pt x="77910" y="120544"/>
                    </a:lnTo>
                    <a:cubicBezTo>
                      <a:pt x="76275" y="116339"/>
                      <a:pt x="78261" y="111550"/>
                      <a:pt x="82466" y="109915"/>
                    </a:cubicBezTo>
                    <a:lnTo>
                      <a:pt x="40766" y="4555"/>
                    </a:lnTo>
                    <a:cubicBezTo>
                      <a:pt x="39755" y="4977"/>
                      <a:pt x="38711" y="5175"/>
                      <a:pt x="37684" y="5175"/>
                    </a:cubicBezTo>
                    <a:cubicBezTo>
                      <a:pt x="34441" y="5175"/>
                      <a:pt x="31379" y="3194"/>
                      <a:pt x="30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89;p59">
                <a:extLst>
                  <a:ext uri="{FF2B5EF4-FFF2-40B4-BE49-F238E27FC236}">
                    <a16:creationId xmlns:a16="http://schemas.microsoft.com/office/drawing/2014/main" id="{2978DE50-45C0-4EBA-0081-6F7D350115D7}"/>
                  </a:ext>
                </a:extLst>
              </p:cNvPr>
              <p:cNvSpPr/>
              <p:nvPr/>
            </p:nvSpPr>
            <p:spPr>
              <a:xfrm>
                <a:off x="2084175" y="1636725"/>
                <a:ext cx="1036675" cy="917600"/>
              </a:xfrm>
              <a:custGeom>
                <a:avLst/>
                <a:gdLst/>
                <a:ahLst/>
                <a:cxnLst/>
                <a:rect l="l" t="t" r="r" b="b"/>
                <a:pathLst>
                  <a:path w="41467" h="36704" extrusionOk="0">
                    <a:moveTo>
                      <a:pt x="20696" y="1"/>
                    </a:moveTo>
                    <a:cubicBezTo>
                      <a:pt x="18469" y="1"/>
                      <a:pt x="16208" y="415"/>
                      <a:pt x="14017" y="1291"/>
                    </a:cubicBezTo>
                    <a:cubicBezTo>
                      <a:pt x="4556" y="5029"/>
                      <a:pt x="1" y="15658"/>
                      <a:pt x="3622" y="25119"/>
                    </a:cubicBezTo>
                    <a:cubicBezTo>
                      <a:pt x="6474" y="32340"/>
                      <a:pt x="13409" y="36704"/>
                      <a:pt x="20688" y="36704"/>
                    </a:cubicBezTo>
                    <a:cubicBezTo>
                      <a:pt x="22946" y="36704"/>
                      <a:pt x="25237" y="36283"/>
                      <a:pt x="27450" y="35398"/>
                    </a:cubicBezTo>
                    <a:cubicBezTo>
                      <a:pt x="36911" y="31661"/>
                      <a:pt x="41467" y="21031"/>
                      <a:pt x="37729" y="11570"/>
                    </a:cubicBezTo>
                    <a:cubicBezTo>
                      <a:pt x="34868" y="4416"/>
                      <a:pt x="27967" y="1"/>
                      <a:pt x="20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90;p59">
                <a:extLst>
                  <a:ext uri="{FF2B5EF4-FFF2-40B4-BE49-F238E27FC236}">
                    <a16:creationId xmlns:a16="http://schemas.microsoft.com/office/drawing/2014/main" id="{2C274CD0-FC83-AFF1-D4A2-44C2DCADF239}"/>
                  </a:ext>
                </a:extLst>
              </p:cNvPr>
              <p:cNvSpPr/>
              <p:nvPr/>
            </p:nvSpPr>
            <p:spPr>
              <a:xfrm>
                <a:off x="2268150" y="1851100"/>
                <a:ext cx="662900" cy="481625"/>
              </a:xfrm>
              <a:custGeom>
                <a:avLst/>
                <a:gdLst/>
                <a:ahLst/>
                <a:cxnLst/>
                <a:rect l="l" t="t" r="r" b="b"/>
                <a:pathLst>
                  <a:path w="26516" h="19265" extrusionOk="0">
                    <a:moveTo>
                      <a:pt x="16923" y="4455"/>
                    </a:moveTo>
                    <a:cubicBezTo>
                      <a:pt x="17142" y="4455"/>
                      <a:pt x="17346" y="4513"/>
                      <a:pt x="17521" y="4630"/>
                    </a:cubicBezTo>
                    <a:cubicBezTo>
                      <a:pt x="17989" y="4864"/>
                      <a:pt x="18456" y="5214"/>
                      <a:pt x="18806" y="5798"/>
                    </a:cubicBezTo>
                    <a:lnTo>
                      <a:pt x="15068" y="7317"/>
                    </a:lnTo>
                    <a:cubicBezTo>
                      <a:pt x="15068" y="6616"/>
                      <a:pt x="15185" y="6032"/>
                      <a:pt x="15302" y="5565"/>
                    </a:cubicBezTo>
                    <a:cubicBezTo>
                      <a:pt x="15419" y="5097"/>
                      <a:pt x="15769" y="4747"/>
                      <a:pt x="16237" y="4630"/>
                    </a:cubicBezTo>
                    <a:cubicBezTo>
                      <a:pt x="16470" y="4513"/>
                      <a:pt x="16704" y="4455"/>
                      <a:pt x="16923" y="4455"/>
                    </a:cubicBezTo>
                    <a:close/>
                    <a:moveTo>
                      <a:pt x="11564" y="11872"/>
                    </a:moveTo>
                    <a:cubicBezTo>
                      <a:pt x="11564" y="12573"/>
                      <a:pt x="11564" y="13157"/>
                      <a:pt x="11447" y="13624"/>
                    </a:cubicBezTo>
                    <a:cubicBezTo>
                      <a:pt x="11214" y="14091"/>
                      <a:pt x="10980" y="14325"/>
                      <a:pt x="10513" y="14559"/>
                    </a:cubicBezTo>
                    <a:cubicBezTo>
                      <a:pt x="10279" y="14675"/>
                      <a:pt x="10046" y="14734"/>
                      <a:pt x="9812" y="14734"/>
                    </a:cubicBezTo>
                    <a:cubicBezTo>
                      <a:pt x="9579" y="14734"/>
                      <a:pt x="9345" y="14675"/>
                      <a:pt x="9111" y="14559"/>
                    </a:cubicBezTo>
                    <a:cubicBezTo>
                      <a:pt x="8644" y="14325"/>
                      <a:pt x="8177" y="13975"/>
                      <a:pt x="7710" y="13391"/>
                    </a:cubicBezTo>
                    <a:lnTo>
                      <a:pt x="11564" y="11872"/>
                    </a:lnTo>
                    <a:close/>
                    <a:moveTo>
                      <a:pt x="16254" y="1"/>
                    </a:moveTo>
                    <a:cubicBezTo>
                      <a:pt x="15557" y="1"/>
                      <a:pt x="14859" y="146"/>
                      <a:pt x="14134" y="425"/>
                    </a:cubicBezTo>
                    <a:cubicBezTo>
                      <a:pt x="12966" y="892"/>
                      <a:pt x="12148" y="1476"/>
                      <a:pt x="11681" y="2411"/>
                    </a:cubicBezTo>
                    <a:cubicBezTo>
                      <a:pt x="11097" y="3345"/>
                      <a:pt x="10863" y="4280"/>
                      <a:pt x="10863" y="5331"/>
                    </a:cubicBezTo>
                    <a:cubicBezTo>
                      <a:pt x="10863" y="6265"/>
                      <a:pt x="10863" y="7550"/>
                      <a:pt x="11097" y="8835"/>
                    </a:cubicBezTo>
                    <a:lnTo>
                      <a:pt x="6542" y="10704"/>
                    </a:lnTo>
                    <a:cubicBezTo>
                      <a:pt x="6074" y="9186"/>
                      <a:pt x="6074" y="7667"/>
                      <a:pt x="6308" y="6032"/>
                    </a:cubicBezTo>
                    <a:lnTo>
                      <a:pt x="2453" y="5915"/>
                    </a:lnTo>
                    <a:lnTo>
                      <a:pt x="2453" y="5915"/>
                    </a:lnTo>
                    <a:cubicBezTo>
                      <a:pt x="2103" y="7784"/>
                      <a:pt x="2220" y="9770"/>
                      <a:pt x="2921" y="12106"/>
                    </a:cubicBezTo>
                    <a:lnTo>
                      <a:pt x="0" y="13274"/>
                    </a:lnTo>
                    <a:lnTo>
                      <a:pt x="1052" y="15960"/>
                    </a:lnTo>
                    <a:lnTo>
                      <a:pt x="4089" y="14792"/>
                    </a:lnTo>
                    <a:cubicBezTo>
                      <a:pt x="5140" y="16778"/>
                      <a:pt x="6425" y="18063"/>
                      <a:pt x="7943" y="18764"/>
                    </a:cubicBezTo>
                    <a:cubicBezTo>
                      <a:pt x="8778" y="19085"/>
                      <a:pt x="9577" y="19264"/>
                      <a:pt x="10380" y="19264"/>
                    </a:cubicBezTo>
                    <a:cubicBezTo>
                      <a:pt x="11038" y="19264"/>
                      <a:pt x="11698" y="19144"/>
                      <a:pt x="12382" y="18881"/>
                    </a:cubicBezTo>
                    <a:cubicBezTo>
                      <a:pt x="13667" y="18413"/>
                      <a:pt x="14484" y="17712"/>
                      <a:pt x="14952" y="16778"/>
                    </a:cubicBezTo>
                    <a:cubicBezTo>
                      <a:pt x="15419" y="15960"/>
                      <a:pt x="15769" y="14909"/>
                      <a:pt x="15769" y="13975"/>
                    </a:cubicBezTo>
                    <a:cubicBezTo>
                      <a:pt x="15769" y="12923"/>
                      <a:pt x="15652" y="11639"/>
                      <a:pt x="15536" y="10237"/>
                    </a:cubicBezTo>
                    <a:lnTo>
                      <a:pt x="19974" y="8485"/>
                    </a:lnTo>
                    <a:cubicBezTo>
                      <a:pt x="20325" y="9536"/>
                      <a:pt x="20442" y="10470"/>
                      <a:pt x="20442" y="11522"/>
                    </a:cubicBezTo>
                    <a:cubicBezTo>
                      <a:pt x="20442" y="12573"/>
                      <a:pt x="20442" y="13624"/>
                      <a:pt x="20208" y="14442"/>
                    </a:cubicBezTo>
                    <a:lnTo>
                      <a:pt x="24063" y="14675"/>
                    </a:lnTo>
                    <a:cubicBezTo>
                      <a:pt x="24296" y="13624"/>
                      <a:pt x="24413" y="12456"/>
                      <a:pt x="24296" y="11171"/>
                    </a:cubicBezTo>
                    <a:cubicBezTo>
                      <a:pt x="24296" y="9770"/>
                      <a:pt x="24063" y="8368"/>
                      <a:pt x="23595" y="7083"/>
                    </a:cubicBezTo>
                    <a:lnTo>
                      <a:pt x="26515" y="5915"/>
                    </a:lnTo>
                    <a:lnTo>
                      <a:pt x="25464" y="3228"/>
                    </a:lnTo>
                    <a:lnTo>
                      <a:pt x="22427" y="4397"/>
                    </a:lnTo>
                    <a:cubicBezTo>
                      <a:pt x="21376" y="2411"/>
                      <a:pt x="20091" y="1126"/>
                      <a:pt x="18573" y="542"/>
                    </a:cubicBezTo>
                    <a:cubicBezTo>
                      <a:pt x="17779" y="176"/>
                      <a:pt x="17017" y="1"/>
                      <a:pt x="16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91;p59">
                <a:extLst>
                  <a:ext uri="{FF2B5EF4-FFF2-40B4-BE49-F238E27FC236}">
                    <a16:creationId xmlns:a16="http://schemas.microsoft.com/office/drawing/2014/main" id="{259590DA-E306-842B-79C9-AF53B18B593A}"/>
                  </a:ext>
                </a:extLst>
              </p:cNvPr>
              <p:cNvSpPr/>
              <p:nvPr/>
            </p:nvSpPr>
            <p:spPr>
              <a:xfrm>
                <a:off x="2758725" y="2877075"/>
                <a:ext cx="470175" cy="414825"/>
              </a:xfrm>
              <a:custGeom>
                <a:avLst/>
                <a:gdLst/>
                <a:ahLst/>
                <a:cxnLst/>
                <a:rect l="l" t="t" r="r" b="b"/>
                <a:pathLst>
                  <a:path w="18807" h="16593" extrusionOk="0">
                    <a:moveTo>
                      <a:pt x="9443" y="1"/>
                    </a:moveTo>
                    <a:cubicBezTo>
                      <a:pt x="8405" y="1"/>
                      <a:pt x="7343" y="199"/>
                      <a:pt x="6308" y="619"/>
                    </a:cubicBezTo>
                    <a:cubicBezTo>
                      <a:pt x="2103" y="2254"/>
                      <a:pt x="1" y="7043"/>
                      <a:pt x="1636" y="11365"/>
                    </a:cubicBezTo>
                    <a:cubicBezTo>
                      <a:pt x="2985" y="14601"/>
                      <a:pt x="6132" y="16592"/>
                      <a:pt x="9481" y="16592"/>
                    </a:cubicBezTo>
                    <a:cubicBezTo>
                      <a:pt x="10483" y="16592"/>
                      <a:pt x="11504" y="16414"/>
                      <a:pt x="12499" y="16037"/>
                    </a:cubicBezTo>
                    <a:cubicBezTo>
                      <a:pt x="16704" y="14285"/>
                      <a:pt x="18807" y="9496"/>
                      <a:pt x="17055" y="5291"/>
                    </a:cubicBezTo>
                    <a:cubicBezTo>
                      <a:pt x="15811" y="2004"/>
                      <a:pt x="12743" y="1"/>
                      <a:pt x="9443" y="1"/>
                    </a:cubicBezTo>
                    <a:close/>
                  </a:path>
                </a:pathLst>
              </a:custGeom>
              <a:solidFill>
                <a:srgbClr val="245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92;p59">
                <a:extLst>
                  <a:ext uri="{FF2B5EF4-FFF2-40B4-BE49-F238E27FC236}">
                    <a16:creationId xmlns:a16="http://schemas.microsoft.com/office/drawing/2014/main" id="{0CBEC6C4-C72A-1DE9-5F96-CCD85900C027}"/>
                  </a:ext>
                </a:extLst>
              </p:cNvPr>
              <p:cNvSpPr/>
              <p:nvPr/>
            </p:nvSpPr>
            <p:spPr>
              <a:xfrm>
                <a:off x="2843425" y="2973150"/>
                <a:ext cx="297875" cy="218000"/>
              </a:xfrm>
              <a:custGeom>
                <a:avLst/>
                <a:gdLst/>
                <a:ahLst/>
                <a:cxnLst/>
                <a:rect l="l" t="t" r="r" b="b"/>
                <a:pathLst>
                  <a:path w="11915" h="8720" extrusionOk="0">
                    <a:moveTo>
                      <a:pt x="7593" y="2061"/>
                    </a:moveTo>
                    <a:cubicBezTo>
                      <a:pt x="7709" y="2061"/>
                      <a:pt x="7826" y="2090"/>
                      <a:pt x="7943" y="2149"/>
                    </a:cubicBezTo>
                    <a:lnTo>
                      <a:pt x="7826" y="2149"/>
                    </a:lnTo>
                    <a:cubicBezTo>
                      <a:pt x="8060" y="2266"/>
                      <a:pt x="8293" y="2382"/>
                      <a:pt x="8410" y="2616"/>
                    </a:cubicBezTo>
                    <a:lnTo>
                      <a:pt x="6775" y="3317"/>
                    </a:lnTo>
                    <a:cubicBezTo>
                      <a:pt x="6775" y="2966"/>
                      <a:pt x="6775" y="2733"/>
                      <a:pt x="6892" y="2499"/>
                    </a:cubicBezTo>
                    <a:cubicBezTo>
                      <a:pt x="7009" y="2382"/>
                      <a:pt x="7125" y="2149"/>
                      <a:pt x="7242" y="2149"/>
                    </a:cubicBezTo>
                    <a:cubicBezTo>
                      <a:pt x="7359" y="2090"/>
                      <a:pt x="7476" y="2061"/>
                      <a:pt x="7593" y="2061"/>
                    </a:cubicBezTo>
                    <a:close/>
                    <a:moveTo>
                      <a:pt x="5140" y="5419"/>
                    </a:moveTo>
                    <a:cubicBezTo>
                      <a:pt x="5257" y="5653"/>
                      <a:pt x="5140" y="6003"/>
                      <a:pt x="5140" y="6120"/>
                    </a:cubicBezTo>
                    <a:cubicBezTo>
                      <a:pt x="5023" y="6354"/>
                      <a:pt x="4906" y="6471"/>
                      <a:pt x="4672" y="6587"/>
                    </a:cubicBezTo>
                    <a:cubicBezTo>
                      <a:pt x="4556" y="6646"/>
                      <a:pt x="4468" y="6675"/>
                      <a:pt x="4380" y="6675"/>
                    </a:cubicBezTo>
                    <a:cubicBezTo>
                      <a:pt x="4293" y="6675"/>
                      <a:pt x="4205" y="6646"/>
                      <a:pt x="4088" y="6587"/>
                    </a:cubicBezTo>
                    <a:cubicBezTo>
                      <a:pt x="3855" y="6471"/>
                      <a:pt x="3621" y="6354"/>
                      <a:pt x="3388" y="6003"/>
                    </a:cubicBezTo>
                    <a:lnTo>
                      <a:pt x="5140" y="5419"/>
                    </a:lnTo>
                    <a:close/>
                    <a:moveTo>
                      <a:pt x="7242" y="0"/>
                    </a:moveTo>
                    <a:cubicBezTo>
                      <a:pt x="6938" y="0"/>
                      <a:pt x="6623" y="58"/>
                      <a:pt x="6308" y="163"/>
                    </a:cubicBezTo>
                    <a:cubicBezTo>
                      <a:pt x="5841" y="397"/>
                      <a:pt x="5373" y="747"/>
                      <a:pt x="5257" y="1097"/>
                    </a:cubicBezTo>
                    <a:cubicBezTo>
                      <a:pt x="5023" y="1448"/>
                      <a:pt x="4906" y="1915"/>
                      <a:pt x="4906" y="2382"/>
                    </a:cubicBezTo>
                    <a:cubicBezTo>
                      <a:pt x="4906" y="2850"/>
                      <a:pt x="4906" y="3317"/>
                      <a:pt x="5023" y="4018"/>
                    </a:cubicBezTo>
                    <a:lnTo>
                      <a:pt x="2920" y="4835"/>
                    </a:lnTo>
                    <a:cubicBezTo>
                      <a:pt x="2804" y="4134"/>
                      <a:pt x="2687" y="3434"/>
                      <a:pt x="2804" y="2733"/>
                    </a:cubicBezTo>
                    <a:lnTo>
                      <a:pt x="1052" y="2733"/>
                    </a:lnTo>
                    <a:cubicBezTo>
                      <a:pt x="935" y="3550"/>
                      <a:pt x="1052" y="4368"/>
                      <a:pt x="1285" y="5419"/>
                    </a:cubicBezTo>
                    <a:lnTo>
                      <a:pt x="0" y="6003"/>
                    </a:lnTo>
                    <a:lnTo>
                      <a:pt x="467" y="7171"/>
                    </a:lnTo>
                    <a:lnTo>
                      <a:pt x="1869" y="6704"/>
                    </a:lnTo>
                    <a:cubicBezTo>
                      <a:pt x="2336" y="7522"/>
                      <a:pt x="2920" y="8106"/>
                      <a:pt x="3504" y="8456"/>
                    </a:cubicBezTo>
                    <a:cubicBezTo>
                      <a:pt x="3855" y="8631"/>
                      <a:pt x="4205" y="8719"/>
                      <a:pt x="4556" y="8719"/>
                    </a:cubicBezTo>
                    <a:cubicBezTo>
                      <a:pt x="4906" y="8719"/>
                      <a:pt x="5257" y="8631"/>
                      <a:pt x="5607" y="8456"/>
                    </a:cubicBezTo>
                    <a:cubicBezTo>
                      <a:pt x="6074" y="8339"/>
                      <a:pt x="6541" y="7989"/>
                      <a:pt x="6775" y="7639"/>
                    </a:cubicBezTo>
                    <a:cubicBezTo>
                      <a:pt x="7009" y="7171"/>
                      <a:pt x="7125" y="6704"/>
                      <a:pt x="7125" y="6237"/>
                    </a:cubicBezTo>
                    <a:cubicBezTo>
                      <a:pt x="7125" y="5770"/>
                      <a:pt x="7125" y="5303"/>
                      <a:pt x="7009" y="4602"/>
                    </a:cubicBezTo>
                    <a:lnTo>
                      <a:pt x="8994" y="3784"/>
                    </a:lnTo>
                    <a:cubicBezTo>
                      <a:pt x="9111" y="4251"/>
                      <a:pt x="9228" y="4718"/>
                      <a:pt x="9228" y="5186"/>
                    </a:cubicBezTo>
                    <a:cubicBezTo>
                      <a:pt x="9228" y="5770"/>
                      <a:pt x="9228" y="6120"/>
                      <a:pt x="9111" y="6587"/>
                    </a:cubicBezTo>
                    <a:lnTo>
                      <a:pt x="10863" y="6587"/>
                    </a:lnTo>
                    <a:cubicBezTo>
                      <a:pt x="10980" y="6237"/>
                      <a:pt x="10980" y="5653"/>
                      <a:pt x="10980" y="5069"/>
                    </a:cubicBezTo>
                    <a:cubicBezTo>
                      <a:pt x="10980" y="4485"/>
                      <a:pt x="10863" y="3784"/>
                      <a:pt x="10630" y="3200"/>
                    </a:cubicBezTo>
                    <a:lnTo>
                      <a:pt x="11914" y="2733"/>
                    </a:lnTo>
                    <a:lnTo>
                      <a:pt x="11447" y="1448"/>
                    </a:lnTo>
                    <a:lnTo>
                      <a:pt x="10046" y="2032"/>
                    </a:lnTo>
                    <a:cubicBezTo>
                      <a:pt x="9578" y="1097"/>
                      <a:pt x="8994" y="513"/>
                      <a:pt x="8410" y="280"/>
                    </a:cubicBezTo>
                    <a:lnTo>
                      <a:pt x="8293" y="280"/>
                    </a:lnTo>
                    <a:cubicBezTo>
                      <a:pt x="7972" y="87"/>
                      <a:pt x="7615" y="0"/>
                      <a:pt x="7242" y="0"/>
                    </a:cubicBezTo>
                    <a:close/>
                  </a:path>
                </a:pathLst>
              </a:custGeom>
              <a:solidFill>
                <a:srgbClr val="709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93;p59">
                <a:extLst>
                  <a:ext uri="{FF2B5EF4-FFF2-40B4-BE49-F238E27FC236}">
                    <a16:creationId xmlns:a16="http://schemas.microsoft.com/office/drawing/2014/main" id="{2C74A325-E73E-1368-1795-02CBAB0C73C8}"/>
                  </a:ext>
                </a:extLst>
              </p:cNvPr>
              <p:cNvSpPr/>
              <p:nvPr/>
            </p:nvSpPr>
            <p:spPr>
              <a:xfrm>
                <a:off x="1976125" y="901350"/>
                <a:ext cx="470175" cy="413975"/>
              </a:xfrm>
              <a:custGeom>
                <a:avLst/>
                <a:gdLst/>
                <a:ahLst/>
                <a:cxnLst/>
                <a:rect l="l" t="t" r="r" b="b"/>
                <a:pathLst>
                  <a:path w="18807" h="16559" extrusionOk="0">
                    <a:moveTo>
                      <a:pt x="9394" y="0"/>
                    </a:moveTo>
                    <a:cubicBezTo>
                      <a:pt x="8371" y="0"/>
                      <a:pt x="7327" y="185"/>
                      <a:pt x="6308" y="570"/>
                    </a:cubicBezTo>
                    <a:cubicBezTo>
                      <a:pt x="2103" y="2205"/>
                      <a:pt x="1" y="7111"/>
                      <a:pt x="1636" y="11316"/>
                    </a:cubicBezTo>
                    <a:cubicBezTo>
                      <a:pt x="2975" y="14619"/>
                      <a:pt x="6089" y="16558"/>
                      <a:pt x="9360" y="16558"/>
                    </a:cubicBezTo>
                    <a:cubicBezTo>
                      <a:pt x="10368" y="16558"/>
                      <a:pt x="11391" y="16374"/>
                      <a:pt x="12382" y="15988"/>
                    </a:cubicBezTo>
                    <a:cubicBezTo>
                      <a:pt x="16704" y="14236"/>
                      <a:pt x="18807" y="9447"/>
                      <a:pt x="17055" y="5242"/>
                    </a:cubicBezTo>
                    <a:cubicBezTo>
                      <a:pt x="15805" y="1939"/>
                      <a:pt x="12712" y="0"/>
                      <a:pt x="9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94;p59">
                <a:extLst>
                  <a:ext uri="{FF2B5EF4-FFF2-40B4-BE49-F238E27FC236}">
                    <a16:creationId xmlns:a16="http://schemas.microsoft.com/office/drawing/2014/main" id="{0AD38311-7E94-045B-FD46-1F8FFA6053C6}"/>
                  </a:ext>
                </a:extLst>
              </p:cNvPr>
              <p:cNvSpPr/>
              <p:nvPr/>
            </p:nvSpPr>
            <p:spPr>
              <a:xfrm>
                <a:off x="2060825" y="996200"/>
                <a:ext cx="297875" cy="218425"/>
              </a:xfrm>
              <a:custGeom>
                <a:avLst/>
                <a:gdLst/>
                <a:ahLst/>
                <a:cxnLst/>
                <a:rect l="l" t="t" r="r" b="b"/>
                <a:pathLst>
                  <a:path w="11915" h="8737" extrusionOk="0">
                    <a:moveTo>
                      <a:pt x="7593" y="2061"/>
                    </a:moveTo>
                    <a:cubicBezTo>
                      <a:pt x="7709" y="2061"/>
                      <a:pt x="7826" y="2091"/>
                      <a:pt x="7943" y="2149"/>
                    </a:cubicBezTo>
                    <a:cubicBezTo>
                      <a:pt x="8060" y="2266"/>
                      <a:pt x="8293" y="2383"/>
                      <a:pt x="8527" y="2616"/>
                    </a:cubicBezTo>
                    <a:lnTo>
                      <a:pt x="6775" y="3317"/>
                    </a:lnTo>
                    <a:cubicBezTo>
                      <a:pt x="6775" y="2967"/>
                      <a:pt x="6775" y="2733"/>
                      <a:pt x="6892" y="2499"/>
                    </a:cubicBezTo>
                    <a:cubicBezTo>
                      <a:pt x="6892" y="2383"/>
                      <a:pt x="7125" y="2149"/>
                      <a:pt x="7242" y="2149"/>
                    </a:cubicBezTo>
                    <a:cubicBezTo>
                      <a:pt x="7359" y="2091"/>
                      <a:pt x="7476" y="2061"/>
                      <a:pt x="7593" y="2061"/>
                    </a:cubicBezTo>
                    <a:close/>
                    <a:moveTo>
                      <a:pt x="5140" y="5420"/>
                    </a:moveTo>
                    <a:cubicBezTo>
                      <a:pt x="5140" y="5653"/>
                      <a:pt x="5140" y="6004"/>
                      <a:pt x="5140" y="6237"/>
                    </a:cubicBezTo>
                    <a:cubicBezTo>
                      <a:pt x="5023" y="6354"/>
                      <a:pt x="4906" y="6588"/>
                      <a:pt x="4673" y="6588"/>
                    </a:cubicBezTo>
                    <a:cubicBezTo>
                      <a:pt x="4556" y="6646"/>
                      <a:pt x="4439" y="6675"/>
                      <a:pt x="4337" y="6675"/>
                    </a:cubicBezTo>
                    <a:cubicBezTo>
                      <a:pt x="4234" y="6675"/>
                      <a:pt x="4147" y="6646"/>
                      <a:pt x="4088" y="6588"/>
                    </a:cubicBezTo>
                    <a:cubicBezTo>
                      <a:pt x="3855" y="6588"/>
                      <a:pt x="3621" y="6354"/>
                      <a:pt x="3388" y="6120"/>
                    </a:cubicBezTo>
                    <a:lnTo>
                      <a:pt x="5140" y="5420"/>
                    </a:lnTo>
                    <a:close/>
                    <a:moveTo>
                      <a:pt x="7253" y="1"/>
                    </a:moveTo>
                    <a:cubicBezTo>
                      <a:pt x="6938" y="1"/>
                      <a:pt x="6623" y="58"/>
                      <a:pt x="6308" y="163"/>
                    </a:cubicBezTo>
                    <a:cubicBezTo>
                      <a:pt x="5841" y="397"/>
                      <a:pt x="5490" y="747"/>
                      <a:pt x="5257" y="1098"/>
                    </a:cubicBezTo>
                    <a:cubicBezTo>
                      <a:pt x="5023" y="1565"/>
                      <a:pt x="4906" y="1915"/>
                      <a:pt x="4906" y="2383"/>
                    </a:cubicBezTo>
                    <a:cubicBezTo>
                      <a:pt x="4906" y="2850"/>
                      <a:pt x="4906" y="3434"/>
                      <a:pt x="5023" y="4018"/>
                    </a:cubicBezTo>
                    <a:lnTo>
                      <a:pt x="2920" y="4836"/>
                    </a:lnTo>
                    <a:cubicBezTo>
                      <a:pt x="2804" y="4252"/>
                      <a:pt x="2687" y="3434"/>
                      <a:pt x="2804" y="2733"/>
                    </a:cubicBezTo>
                    <a:lnTo>
                      <a:pt x="1052" y="2733"/>
                    </a:lnTo>
                    <a:cubicBezTo>
                      <a:pt x="935" y="3551"/>
                      <a:pt x="1052" y="4485"/>
                      <a:pt x="1285" y="5536"/>
                    </a:cubicBezTo>
                    <a:lnTo>
                      <a:pt x="0" y="6004"/>
                    </a:lnTo>
                    <a:lnTo>
                      <a:pt x="468" y="7289"/>
                    </a:lnTo>
                    <a:lnTo>
                      <a:pt x="1869" y="6705"/>
                    </a:lnTo>
                    <a:cubicBezTo>
                      <a:pt x="2336" y="7639"/>
                      <a:pt x="2920" y="8223"/>
                      <a:pt x="3504" y="8457"/>
                    </a:cubicBezTo>
                    <a:cubicBezTo>
                      <a:pt x="3890" y="8650"/>
                      <a:pt x="4276" y="8736"/>
                      <a:pt x="4662" y="8736"/>
                    </a:cubicBezTo>
                    <a:cubicBezTo>
                      <a:pt x="4977" y="8736"/>
                      <a:pt x="5292" y="8678"/>
                      <a:pt x="5607" y="8573"/>
                    </a:cubicBezTo>
                    <a:cubicBezTo>
                      <a:pt x="6074" y="8340"/>
                      <a:pt x="6541" y="7989"/>
                      <a:pt x="6775" y="7639"/>
                    </a:cubicBezTo>
                    <a:cubicBezTo>
                      <a:pt x="7009" y="7172"/>
                      <a:pt x="7125" y="6821"/>
                      <a:pt x="7125" y="6354"/>
                    </a:cubicBezTo>
                    <a:cubicBezTo>
                      <a:pt x="7125" y="5887"/>
                      <a:pt x="7009" y="5303"/>
                      <a:pt x="7009" y="4719"/>
                    </a:cubicBezTo>
                    <a:lnTo>
                      <a:pt x="8994" y="3901"/>
                    </a:lnTo>
                    <a:cubicBezTo>
                      <a:pt x="9111" y="4368"/>
                      <a:pt x="9228" y="4836"/>
                      <a:pt x="9228" y="5303"/>
                    </a:cubicBezTo>
                    <a:cubicBezTo>
                      <a:pt x="9228" y="5770"/>
                      <a:pt x="9228" y="6237"/>
                      <a:pt x="9111" y="6588"/>
                    </a:cubicBezTo>
                    <a:lnTo>
                      <a:pt x="10863" y="6705"/>
                    </a:lnTo>
                    <a:cubicBezTo>
                      <a:pt x="10980" y="6237"/>
                      <a:pt x="10980" y="5653"/>
                      <a:pt x="10980" y="5069"/>
                    </a:cubicBezTo>
                    <a:cubicBezTo>
                      <a:pt x="10980" y="4485"/>
                      <a:pt x="10863" y="3901"/>
                      <a:pt x="10630" y="3200"/>
                    </a:cubicBezTo>
                    <a:lnTo>
                      <a:pt x="11914" y="2733"/>
                    </a:lnTo>
                    <a:lnTo>
                      <a:pt x="11447" y="1448"/>
                    </a:lnTo>
                    <a:lnTo>
                      <a:pt x="10046" y="2032"/>
                    </a:lnTo>
                    <a:cubicBezTo>
                      <a:pt x="9578" y="1098"/>
                      <a:pt x="8994" y="514"/>
                      <a:pt x="8410" y="280"/>
                    </a:cubicBezTo>
                    <a:cubicBezTo>
                      <a:pt x="8024" y="87"/>
                      <a:pt x="7639" y="1"/>
                      <a:pt x="7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95;p59">
                <a:extLst>
                  <a:ext uri="{FF2B5EF4-FFF2-40B4-BE49-F238E27FC236}">
                    <a16:creationId xmlns:a16="http://schemas.microsoft.com/office/drawing/2014/main" id="{3E101539-0FB5-0A70-8CEB-9EDDB8EB41A3}"/>
                  </a:ext>
                </a:extLst>
              </p:cNvPr>
              <p:cNvSpPr/>
              <p:nvPr/>
            </p:nvSpPr>
            <p:spPr>
              <a:xfrm>
                <a:off x="1327875" y="2296825"/>
                <a:ext cx="4692700" cy="3153775"/>
              </a:xfrm>
              <a:custGeom>
                <a:avLst/>
                <a:gdLst/>
                <a:ahLst/>
                <a:cxnLst/>
                <a:rect l="l" t="t" r="r" b="b"/>
                <a:pathLst>
                  <a:path w="187708" h="126151" extrusionOk="0">
                    <a:moveTo>
                      <a:pt x="14718" y="0"/>
                    </a:moveTo>
                    <a:cubicBezTo>
                      <a:pt x="6541" y="0"/>
                      <a:pt x="0" y="6541"/>
                      <a:pt x="0" y="14601"/>
                    </a:cubicBezTo>
                    <a:lnTo>
                      <a:pt x="0" y="111433"/>
                    </a:lnTo>
                    <a:cubicBezTo>
                      <a:pt x="0" y="119610"/>
                      <a:pt x="6541" y="126151"/>
                      <a:pt x="14718" y="126151"/>
                    </a:cubicBezTo>
                    <a:lnTo>
                      <a:pt x="173106" y="126151"/>
                    </a:lnTo>
                    <a:cubicBezTo>
                      <a:pt x="181166" y="126151"/>
                      <a:pt x="187707" y="119610"/>
                      <a:pt x="187707" y="111433"/>
                    </a:cubicBezTo>
                    <a:lnTo>
                      <a:pt x="187707" y="14601"/>
                    </a:lnTo>
                    <a:cubicBezTo>
                      <a:pt x="187707" y="6541"/>
                      <a:pt x="181166" y="0"/>
                      <a:pt x="173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96;p59">
                <a:extLst>
                  <a:ext uri="{FF2B5EF4-FFF2-40B4-BE49-F238E27FC236}">
                    <a16:creationId xmlns:a16="http://schemas.microsoft.com/office/drawing/2014/main" id="{26E5E3E7-58E6-EB6B-A5C1-D2D08B5B4049}"/>
                  </a:ext>
                </a:extLst>
              </p:cNvPr>
              <p:cNvSpPr/>
              <p:nvPr/>
            </p:nvSpPr>
            <p:spPr>
              <a:xfrm>
                <a:off x="3915125" y="2296825"/>
                <a:ext cx="2105450" cy="3153775"/>
              </a:xfrm>
              <a:custGeom>
                <a:avLst/>
                <a:gdLst/>
                <a:ahLst/>
                <a:cxnLst/>
                <a:rect l="l" t="t" r="r" b="b"/>
                <a:pathLst>
                  <a:path w="84218" h="126151" extrusionOk="0">
                    <a:moveTo>
                      <a:pt x="57352" y="0"/>
                    </a:moveTo>
                    <a:cubicBezTo>
                      <a:pt x="65295" y="12382"/>
                      <a:pt x="69733" y="26165"/>
                      <a:pt x="69733" y="40766"/>
                    </a:cubicBezTo>
                    <a:cubicBezTo>
                      <a:pt x="69733" y="77326"/>
                      <a:pt x="41583" y="109331"/>
                      <a:pt x="0" y="126151"/>
                    </a:cubicBezTo>
                    <a:lnTo>
                      <a:pt x="69500" y="126151"/>
                    </a:lnTo>
                    <a:cubicBezTo>
                      <a:pt x="77676" y="126151"/>
                      <a:pt x="84217" y="119493"/>
                      <a:pt x="84217" y="111433"/>
                    </a:cubicBezTo>
                    <a:lnTo>
                      <a:pt x="84217" y="14601"/>
                    </a:lnTo>
                    <a:cubicBezTo>
                      <a:pt x="84217" y="6541"/>
                      <a:pt x="77676" y="0"/>
                      <a:pt x="69616"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97;p59">
                <a:extLst>
                  <a:ext uri="{FF2B5EF4-FFF2-40B4-BE49-F238E27FC236}">
                    <a16:creationId xmlns:a16="http://schemas.microsoft.com/office/drawing/2014/main" id="{81E9B124-8106-D98B-FD87-87675B97675A}"/>
                  </a:ext>
                </a:extLst>
              </p:cNvPr>
              <p:cNvSpPr/>
              <p:nvPr/>
            </p:nvSpPr>
            <p:spPr>
              <a:xfrm>
                <a:off x="1424225" y="2401950"/>
                <a:ext cx="4502900" cy="2943525"/>
              </a:xfrm>
              <a:custGeom>
                <a:avLst/>
                <a:gdLst/>
                <a:ahLst/>
                <a:cxnLst/>
                <a:rect l="l" t="t" r="r" b="b"/>
                <a:pathLst>
                  <a:path w="180116" h="117741" extrusionOk="0">
                    <a:moveTo>
                      <a:pt x="28618" y="0"/>
                    </a:moveTo>
                    <a:lnTo>
                      <a:pt x="28618" y="1986"/>
                    </a:lnTo>
                    <a:lnTo>
                      <a:pt x="37378" y="1986"/>
                    </a:lnTo>
                    <a:lnTo>
                      <a:pt x="37378" y="0"/>
                    </a:lnTo>
                    <a:close/>
                    <a:moveTo>
                      <a:pt x="46256" y="0"/>
                    </a:moveTo>
                    <a:lnTo>
                      <a:pt x="46256" y="1986"/>
                    </a:lnTo>
                    <a:lnTo>
                      <a:pt x="55016" y="1986"/>
                    </a:lnTo>
                    <a:lnTo>
                      <a:pt x="55016" y="0"/>
                    </a:lnTo>
                    <a:close/>
                    <a:moveTo>
                      <a:pt x="63893" y="0"/>
                    </a:moveTo>
                    <a:lnTo>
                      <a:pt x="63893" y="1986"/>
                    </a:lnTo>
                    <a:lnTo>
                      <a:pt x="72654" y="1986"/>
                    </a:lnTo>
                    <a:lnTo>
                      <a:pt x="72654" y="0"/>
                    </a:lnTo>
                    <a:close/>
                    <a:moveTo>
                      <a:pt x="81531" y="0"/>
                    </a:moveTo>
                    <a:lnTo>
                      <a:pt x="81531" y="1986"/>
                    </a:lnTo>
                    <a:lnTo>
                      <a:pt x="90292" y="1986"/>
                    </a:lnTo>
                    <a:lnTo>
                      <a:pt x="90292" y="0"/>
                    </a:lnTo>
                    <a:close/>
                    <a:moveTo>
                      <a:pt x="99169" y="0"/>
                    </a:moveTo>
                    <a:lnTo>
                      <a:pt x="99169" y="1986"/>
                    </a:lnTo>
                    <a:lnTo>
                      <a:pt x="107929" y="1986"/>
                    </a:lnTo>
                    <a:lnTo>
                      <a:pt x="107929" y="0"/>
                    </a:lnTo>
                    <a:close/>
                    <a:moveTo>
                      <a:pt x="116806" y="0"/>
                    </a:moveTo>
                    <a:lnTo>
                      <a:pt x="116806" y="1986"/>
                    </a:lnTo>
                    <a:lnTo>
                      <a:pt x="125567" y="1986"/>
                    </a:lnTo>
                    <a:lnTo>
                      <a:pt x="125567" y="0"/>
                    </a:lnTo>
                    <a:close/>
                    <a:moveTo>
                      <a:pt x="134444" y="0"/>
                    </a:moveTo>
                    <a:lnTo>
                      <a:pt x="134444" y="1986"/>
                    </a:lnTo>
                    <a:lnTo>
                      <a:pt x="143205" y="1986"/>
                    </a:lnTo>
                    <a:lnTo>
                      <a:pt x="143205" y="0"/>
                    </a:lnTo>
                    <a:close/>
                    <a:moveTo>
                      <a:pt x="152082" y="0"/>
                    </a:moveTo>
                    <a:lnTo>
                      <a:pt x="152082" y="1986"/>
                    </a:lnTo>
                    <a:lnTo>
                      <a:pt x="160842" y="1986"/>
                    </a:lnTo>
                    <a:lnTo>
                      <a:pt x="160842" y="0"/>
                    </a:lnTo>
                    <a:close/>
                    <a:moveTo>
                      <a:pt x="14485" y="0"/>
                    </a:moveTo>
                    <a:cubicBezTo>
                      <a:pt x="13200" y="0"/>
                      <a:pt x="11915" y="234"/>
                      <a:pt x="10747" y="467"/>
                    </a:cubicBezTo>
                    <a:lnTo>
                      <a:pt x="11214" y="2453"/>
                    </a:lnTo>
                    <a:lnTo>
                      <a:pt x="11214" y="2336"/>
                    </a:lnTo>
                    <a:cubicBezTo>
                      <a:pt x="12265" y="2103"/>
                      <a:pt x="13316" y="1986"/>
                      <a:pt x="14485" y="1986"/>
                    </a:cubicBezTo>
                    <a:lnTo>
                      <a:pt x="19741" y="1986"/>
                    </a:lnTo>
                    <a:lnTo>
                      <a:pt x="19741" y="0"/>
                    </a:lnTo>
                    <a:close/>
                    <a:moveTo>
                      <a:pt x="169953" y="701"/>
                    </a:moveTo>
                    <a:lnTo>
                      <a:pt x="169369" y="2570"/>
                    </a:lnTo>
                    <a:cubicBezTo>
                      <a:pt x="171939" y="3388"/>
                      <a:pt x="174275" y="5023"/>
                      <a:pt x="175793" y="7242"/>
                    </a:cubicBezTo>
                    <a:lnTo>
                      <a:pt x="177429" y="6191"/>
                    </a:lnTo>
                    <a:cubicBezTo>
                      <a:pt x="175560" y="3504"/>
                      <a:pt x="172873" y="1636"/>
                      <a:pt x="169953" y="701"/>
                    </a:cubicBezTo>
                    <a:close/>
                    <a:moveTo>
                      <a:pt x="2921" y="5724"/>
                    </a:moveTo>
                    <a:cubicBezTo>
                      <a:pt x="1052" y="8177"/>
                      <a:pt x="1" y="11214"/>
                      <a:pt x="1" y="14484"/>
                    </a:cubicBezTo>
                    <a:lnTo>
                      <a:pt x="1986" y="14484"/>
                    </a:lnTo>
                    <a:cubicBezTo>
                      <a:pt x="1986" y="11681"/>
                      <a:pt x="2804" y="9111"/>
                      <a:pt x="4556" y="6892"/>
                    </a:cubicBezTo>
                    <a:lnTo>
                      <a:pt x="2921" y="5724"/>
                    </a:lnTo>
                    <a:close/>
                    <a:moveTo>
                      <a:pt x="178130" y="14951"/>
                    </a:moveTo>
                    <a:lnTo>
                      <a:pt x="178130" y="23829"/>
                    </a:lnTo>
                    <a:lnTo>
                      <a:pt x="180115" y="23829"/>
                    </a:lnTo>
                    <a:lnTo>
                      <a:pt x="180115" y="14951"/>
                    </a:lnTo>
                    <a:close/>
                    <a:moveTo>
                      <a:pt x="1" y="23245"/>
                    </a:moveTo>
                    <a:lnTo>
                      <a:pt x="1" y="32122"/>
                    </a:lnTo>
                    <a:lnTo>
                      <a:pt x="1986" y="32122"/>
                    </a:lnTo>
                    <a:lnTo>
                      <a:pt x="1986" y="23245"/>
                    </a:lnTo>
                    <a:close/>
                    <a:moveTo>
                      <a:pt x="178130" y="32589"/>
                    </a:moveTo>
                    <a:lnTo>
                      <a:pt x="178130" y="41466"/>
                    </a:lnTo>
                    <a:lnTo>
                      <a:pt x="180115" y="41466"/>
                    </a:lnTo>
                    <a:lnTo>
                      <a:pt x="180115" y="32589"/>
                    </a:lnTo>
                    <a:close/>
                    <a:moveTo>
                      <a:pt x="1" y="40882"/>
                    </a:moveTo>
                    <a:lnTo>
                      <a:pt x="1" y="49760"/>
                    </a:lnTo>
                    <a:lnTo>
                      <a:pt x="1986" y="49760"/>
                    </a:lnTo>
                    <a:lnTo>
                      <a:pt x="1986" y="40882"/>
                    </a:lnTo>
                    <a:close/>
                    <a:moveTo>
                      <a:pt x="178130" y="50227"/>
                    </a:moveTo>
                    <a:lnTo>
                      <a:pt x="178130" y="59104"/>
                    </a:lnTo>
                    <a:lnTo>
                      <a:pt x="180115" y="59104"/>
                    </a:lnTo>
                    <a:lnTo>
                      <a:pt x="180115" y="50227"/>
                    </a:lnTo>
                    <a:close/>
                    <a:moveTo>
                      <a:pt x="1" y="58520"/>
                    </a:moveTo>
                    <a:lnTo>
                      <a:pt x="1" y="67397"/>
                    </a:lnTo>
                    <a:lnTo>
                      <a:pt x="1986" y="67397"/>
                    </a:lnTo>
                    <a:lnTo>
                      <a:pt x="1986" y="58520"/>
                    </a:lnTo>
                    <a:close/>
                    <a:moveTo>
                      <a:pt x="178130" y="67865"/>
                    </a:moveTo>
                    <a:lnTo>
                      <a:pt x="178130" y="76742"/>
                    </a:lnTo>
                    <a:lnTo>
                      <a:pt x="180115" y="76742"/>
                    </a:lnTo>
                    <a:lnTo>
                      <a:pt x="180115" y="67865"/>
                    </a:lnTo>
                    <a:close/>
                    <a:moveTo>
                      <a:pt x="1" y="76158"/>
                    </a:moveTo>
                    <a:lnTo>
                      <a:pt x="1" y="85035"/>
                    </a:lnTo>
                    <a:lnTo>
                      <a:pt x="1986" y="85035"/>
                    </a:lnTo>
                    <a:lnTo>
                      <a:pt x="1986" y="76158"/>
                    </a:lnTo>
                    <a:close/>
                    <a:moveTo>
                      <a:pt x="178130" y="85502"/>
                    </a:moveTo>
                    <a:lnTo>
                      <a:pt x="178130" y="94380"/>
                    </a:lnTo>
                    <a:lnTo>
                      <a:pt x="180115" y="94380"/>
                    </a:lnTo>
                    <a:lnTo>
                      <a:pt x="180115" y="85502"/>
                    </a:lnTo>
                    <a:close/>
                    <a:moveTo>
                      <a:pt x="1" y="93796"/>
                    </a:moveTo>
                    <a:lnTo>
                      <a:pt x="1" y="102673"/>
                    </a:lnTo>
                    <a:lnTo>
                      <a:pt x="1986" y="102673"/>
                    </a:lnTo>
                    <a:lnTo>
                      <a:pt x="1986" y="93796"/>
                    </a:lnTo>
                    <a:close/>
                    <a:moveTo>
                      <a:pt x="180115" y="103140"/>
                    </a:moveTo>
                    <a:lnTo>
                      <a:pt x="178130" y="103257"/>
                    </a:lnTo>
                    <a:cubicBezTo>
                      <a:pt x="178130" y="106060"/>
                      <a:pt x="177195" y="108630"/>
                      <a:pt x="175560" y="110849"/>
                    </a:cubicBezTo>
                    <a:lnTo>
                      <a:pt x="177078" y="112017"/>
                    </a:lnTo>
                    <a:cubicBezTo>
                      <a:pt x="179064" y="109448"/>
                      <a:pt x="180115" y="106411"/>
                      <a:pt x="180115" y="103257"/>
                    </a:cubicBezTo>
                    <a:lnTo>
                      <a:pt x="180115" y="103140"/>
                    </a:lnTo>
                    <a:close/>
                    <a:moveTo>
                      <a:pt x="4206" y="110382"/>
                    </a:moveTo>
                    <a:lnTo>
                      <a:pt x="2687" y="111550"/>
                    </a:lnTo>
                    <a:cubicBezTo>
                      <a:pt x="4439" y="114120"/>
                      <a:pt x="7126" y="116105"/>
                      <a:pt x="10163" y="117040"/>
                    </a:cubicBezTo>
                    <a:lnTo>
                      <a:pt x="10747" y="115171"/>
                    </a:lnTo>
                    <a:cubicBezTo>
                      <a:pt x="8177" y="114353"/>
                      <a:pt x="5841" y="112718"/>
                      <a:pt x="4206" y="110382"/>
                    </a:cubicBezTo>
                    <a:close/>
                    <a:moveTo>
                      <a:pt x="19157" y="115755"/>
                    </a:moveTo>
                    <a:lnTo>
                      <a:pt x="19157" y="117741"/>
                    </a:lnTo>
                    <a:lnTo>
                      <a:pt x="28034" y="117741"/>
                    </a:lnTo>
                    <a:lnTo>
                      <a:pt x="28034" y="115755"/>
                    </a:lnTo>
                    <a:close/>
                    <a:moveTo>
                      <a:pt x="36794" y="115755"/>
                    </a:moveTo>
                    <a:lnTo>
                      <a:pt x="36794" y="117741"/>
                    </a:lnTo>
                    <a:lnTo>
                      <a:pt x="45672" y="117741"/>
                    </a:lnTo>
                    <a:lnTo>
                      <a:pt x="45672" y="115755"/>
                    </a:lnTo>
                    <a:close/>
                    <a:moveTo>
                      <a:pt x="54432" y="115755"/>
                    </a:moveTo>
                    <a:lnTo>
                      <a:pt x="54432" y="117741"/>
                    </a:lnTo>
                    <a:lnTo>
                      <a:pt x="63309" y="117741"/>
                    </a:lnTo>
                    <a:lnTo>
                      <a:pt x="63309" y="115755"/>
                    </a:lnTo>
                    <a:close/>
                    <a:moveTo>
                      <a:pt x="72070" y="115755"/>
                    </a:moveTo>
                    <a:lnTo>
                      <a:pt x="72070" y="117741"/>
                    </a:lnTo>
                    <a:lnTo>
                      <a:pt x="80947" y="117741"/>
                    </a:lnTo>
                    <a:lnTo>
                      <a:pt x="80947" y="115755"/>
                    </a:lnTo>
                    <a:close/>
                    <a:moveTo>
                      <a:pt x="89708" y="115755"/>
                    </a:moveTo>
                    <a:lnTo>
                      <a:pt x="89708" y="117741"/>
                    </a:lnTo>
                    <a:lnTo>
                      <a:pt x="98585" y="117741"/>
                    </a:lnTo>
                    <a:lnTo>
                      <a:pt x="98585" y="115755"/>
                    </a:lnTo>
                    <a:close/>
                    <a:moveTo>
                      <a:pt x="107345" y="115755"/>
                    </a:moveTo>
                    <a:lnTo>
                      <a:pt x="107345" y="117741"/>
                    </a:lnTo>
                    <a:lnTo>
                      <a:pt x="116222" y="117741"/>
                    </a:lnTo>
                    <a:lnTo>
                      <a:pt x="116222" y="115755"/>
                    </a:lnTo>
                    <a:close/>
                    <a:moveTo>
                      <a:pt x="124983" y="115755"/>
                    </a:moveTo>
                    <a:lnTo>
                      <a:pt x="124983" y="117741"/>
                    </a:lnTo>
                    <a:lnTo>
                      <a:pt x="133860" y="117741"/>
                    </a:lnTo>
                    <a:lnTo>
                      <a:pt x="133860" y="115755"/>
                    </a:lnTo>
                    <a:close/>
                    <a:moveTo>
                      <a:pt x="142621" y="115755"/>
                    </a:moveTo>
                    <a:lnTo>
                      <a:pt x="142621" y="117741"/>
                    </a:lnTo>
                    <a:lnTo>
                      <a:pt x="151498" y="117741"/>
                    </a:lnTo>
                    <a:lnTo>
                      <a:pt x="151498" y="115755"/>
                    </a:lnTo>
                    <a:close/>
                    <a:moveTo>
                      <a:pt x="168785" y="115288"/>
                    </a:moveTo>
                    <a:cubicBezTo>
                      <a:pt x="167734" y="115638"/>
                      <a:pt x="166683" y="115755"/>
                      <a:pt x="165631" y="115755"/>
                    </a:cubicBezTo>
                    <a:lnTo>
                      <a:pt x="160258" y="115755"/>
                    </a:lnTo>
                    <a:lnTo>
                      <a:pt x="160258" y="117741"/>
                    </a:lnTo>
                    <a:lnTo>
                      <a:pt x="165631" y="117741"/>
                    </a:lnTo>
                    <a:lnTo>
                      <a:pt x="165631" y="117624"/>
                    </a:lnTo>
                    <a:cubicBezTo>
                      <a:pt x="166916" y="117624"/>
                      <a:pt x="168084" y="117507"/>
                      <a:pt x="169369" y="117157"/>
                    </a:cubicBezTo>
                    <a:lnTo>
                      <a:pt x="168785" y="11528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98;p59">
                <a:extLst>
                  <a:ext uri="{FF2B5EF4-FFF2-40B4-BE49-F238E27FC236}">
                    <a16:creationId xmlns:a16="http://schemas.microsoft.com/office/drawing/2014/main" id="{2E6D4418-C872-4F9F-AC1F-2E627EC42EE3}"/>
                  </a:ext>
                </a:extLst>
              </p:cNvPr>
              <p:cNvSpPr/>
              <p:nvPr/>
            </p:nvSpPr>
            <p:spPr>
              <a:xfrm>
                <a:off x="1327875" y="2296825"/>
                <a:ext cx="2864675" cy="2791675"/>
              </a:xfrm>
              <a:custGeom>
                <a:avLst/>
                <a:gdLst/>
                <a:ahLst/>
                <a:cxnLst/>
                <a:rect l="l" t="t" r="r" b="b"/>
                <a:pathLst>
                  <a:path w="114587" h="111667" extrusionOk="0">
                    <a:moveTo>
                      <a:pt x="14718" y="0"/>
                    </a:moveTo>
                    <a:cubicBezTo>
                      <a:pt x="6658" y="0"/>
                      <a:pt x="0" y="6541"/>
                      <a:pt x="0" y="14601"/>
                    </a:cubicBezTo>
                    <a:lnTo>
                      <a:pt x="0" y="111433"/>
                    </a:lnTo>
                    <a:lnTo>
                      <a:pt x="0" y="111667"/>
                    </a:lnTo>
                    <a:cubicBezTo>
                      <a:pt x="63776" y="109214"/>
                      <a:pt x="114587" y="61674"/>
                      <a:pt x="114587" y="3388"/>
                    </a:cubicBezTo>
                    <a:cubicBezTo>
                      <a:pt x="114587" y="2220"/>
                      <a:pt x="114587" y="1052"/>
                      <a:pt x="114587"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99;p59">
                <a:extLst>
                  <a:ext uri="{FF2B5EF4-FFF2-40B4-BE49-F238E27FC236}">
                    <a16:creationId xmlns:a16="http://schemas.microsoft.com/office/drawing/2014/main" id="{72D312F9-E6D3-914C-A4E1-32DCADD14A99}"/>
                  </a:ext>
                </a:extLst>
              </p:cNvPr>
              <p:cNvSpPr/>
              <p:nvPr/>
            </p:nvSpPr>
            <p:spPr>
              <a:xfrm>
                <a:off x="3938475" y="3377275"/>
                <a:ext cx="2324450" cy="992875"/>
              </a:xfrm>
              <a:custGeom>
                <a:avLst/>
                <a:gdLst/>
                <a:ahLst/>
                <a:cxnLst/>
                <a:rect l="l" t="t" r="r" b="b"/>
                <a:pathLst>
                  <a:path w="92978" h="39715" extrusionOk="0">
                    <a:moveTo>
                      <a:pt x="17521" y="0"/>
                    </a:moveTo>
                    <a:cubicBezTo>
                      <a:pt x="7826" y="0"/>
                      <a:pt x="0" y="7826"/>
                      <a:pt x="0" y="17521"/>
                    </a:cubicBezTo>
                    <a:lnTo>
                      <a:pt x="0" y="22194"/>
                    </a:lnTo>
                    <a:cubicBezTo>
                      <a:pt x="0" y="31889"/>
                      <a:pt x="7826" y="39715"/>
                      <a:pt x="17521" y="39715"/>
                    </a:cubicBezTo>
                    <a:lnTo>
                      <a:pt x="75457" y="39715"/>
                    </a:lnTo>
                    <a:cubicBezTo>
                      <a:pt x="85152" y="39715"/>
                      <a:pt x="92978" y="31889"/>
                      <a:pt x="92978" y="22194"/>
                    </a:cubicBezTo>
                    <a:lnTo>
                      <a:pt x="92978" y="17521"/>
                    </a:lnTo>
                    <a:cubicBezTo>
                      <a:pt x="92978" y="7826"/>
                      <a:pt x="85152" y="0"/>
                      <a:pt x="75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00;p59">
                <a:extLst>
                  <a:ext uri="{FF2B5EF4-FFF2-40B4-BE49-F238E27FC236}">
                    <a16:creationId xmlns:a16="http://schemas.microsoft.com/office/drawing/2014/main" id="{D9656F02-8664-A66C-C418-C4DC7E118DB7}"/>
                  </a:ext>
                </a:extLst>
              </p:cNvPr>
              <p:cNvSpPr/>
              <p:nvPr/>
            </p:nvSpPr>
            <p:spPr>
              <a:xfrm>
                <a:off x="4099075" y="3535250"/>
                <a:ext cx="741750" cy="675075"/>
              </a:xfrm>
              <a:custGeom>
                <a:avLst/>
                <a:gdLst/>
                <a:ahLst/>
                <a:cxnLst/>
                <a:rect l="l" t="t" r="r" b="b"/>
                <a:pathLst>
                  <a:path w="29670" h="27003" extrusionOk="0">
                    <a:moveTo>
                      <a:pt x="14923" y="1"/>
                    </a:moveTo>
                    <a:cubicBezTo>
                      <a:pt x="8714" y="1"/>
                      <a:pt x="3159" y="4156"/>
                      <a:pt x="1753" y="10385"/>
                    </a:cubicBezTo>
                    <a:cubicBezTo>
                      <a:pt x="1" y="17627"/>
                      <a:pt x="4439" y="24985"/>
                      <a:pt x="11681" y="26621"/>
                    </a:cubicBezTo>
                    <a:cubicBezTo>
                      <a:pt x="12749" y="26879"/>
                      <a:pt x="13820" y="27003"/>
                      <a:pt x="14874" y="27003"/>
                    </a:cubicBezTo>
                    <a:cubicBezTo>
                      <a:pt x="20969" y="27003"/>
                      <a:pt x="26523" y="22866"/>
                      <a:pt x="27917" y="16692"/>
                    </a:cubicBezTo>
                    <a:cubicBezTo>
                      <a:pt x="29669" y="9333"/>
                      <a:pt x="25231" y="2092"/>
                      <a:pt x="17989" y="339"/>
                    </a:cubicBezTo>
                    <a:cubicBezTo>
                      <a:pt x="16960" y="111"/>
                      <a:pt x="15932" y="1"/>
                      <a:pt x="149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01;p59">
                <a:extLst>
                  <a:ext uri="{FF2B5EF4-FFF2-40B4-BE49-F238E27FC236}">
                    <a16:creationId xmlns:a16="http://schemas.microsoft.com/office/drawing/2014/main" id="{5E79F336-C3B5-FCB0-BE1C-0A35A8A93685}"/>
                  </a:ext>
                </a:extLst>
              </p:cNvPr>
              <p:cNvSpPr/>
              <p:nvPr/>
            </p:nvSpPr>
            <p:spPr>
              <a:xfrm>
                <a:off x="4192525" y="3575850"/>
                <a:ext cx="613250" cy="633700"/>
              </a:xfrm>
              <a:custGeom>
                <a:avLst/>
                <a:gdLst/>
                <a:ahLst/>
                <a:cxnLst/>
                <a:rect l="l" t="t" r="r" b="b"/>
                <a:pathLst>
                  <a:path w="24530" h="25348" extrusionOk="0">
                    <a:moveTo>
                      <a:pt x="17405" y="0"/>
                    </a:moveTo>
                    <a:lnTo>
                      <a:pt x="17405" y="0"/>
                    </a:lnTo>
                    <a:cubicBezTo>
                      <a:pt x="19040" y="2220"/>
                      <a:pt x="19858" y="4906"/>
                      <a:pt x="19858" y="7709"/>
                    </a:cubicBezTo>
                    <a:cubicBezTo>
                      <a:pt x="19858" y="15185"/>
                      <a:pt x="13900" y="21259"/>
                      <a:pt x="6425" y="21259"/>
                    </a:cubicBezTo>
                    <a:cubicBezTo>
                      <a:pt x="4089" y="21259"/>
                      <a:pt x="1986" y="20675"/>
                      <a:pt x="1" y="19624"/>
                    </a:cubicBezTo>
                    <a:lnTo>
                      <a:pt x="1" y="19624"/>
                    </a:lnTo>
                    <a:cubicBezTo>
                      <a:pt x="2454" y="23128"/>
                      <a:pt x="6542" y="25347"/>
                      <a:pt x="11097" y="25347"/>
                    </a:cubicBezTo>
                    <a:cubicBezTo>
                      <a:pt x="18573" y="25347"/>
                      <a:pt x="24530" y="19390"/>
                      <a:pt x="24530" y="11915"/>
                    </a:cubicBezTo>
                    <a:cubicBezTo>
                      <a:pt x="24530" y="6775"/>
                      <a:pt x="21726" y="2220"/>
                      <a:pt x="17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002;p59">
              <a:extLst>
                <a:ext uri="{FF2B5EF4-FFF2-40B4-BE49-F238E27FC236}">
                  <a16:creationId xmlns:a16="http://schemas.microsoft.com/office/drawing/2014/main" id="{48564BA0-A21E-4E3A-D0E9-B0F16B378B9A}"/>
                </a:ext>
              </a:extLst>
            </p:cNvPr>
            <p:cNvGrpSpPr/>
            <p:nvPr/>
          </p:nvGrpSpPr>
          <p:grpSpPr>
            <a:xfrm>
              <a:off x="6699224" y="1217866"/>
              <a:ext cx="1532890" cy="1224504"/>
              <a:chOff x="6441030" y="815970"/>
              <a:chExt cx="2250279" cy="1797305"/>
            </a:xfrm>
          </p:grpSpPr>
          <p:sp>
            <p:nvSpPr>
              <p:cNvPr id="16" name="Google Shape;2003;p59">
                <a:extLst>
                  <a:ext uri="{FF2B5EF4-FFF2-40B4-BE49-F238E27FC236}">
                    <a16:creationId xmlns:a16="http://schemas.microsoft.com/office/drawing/2014/main" id="{6E03385B-D2B9-CC95-892C-3F2C8BE77CF9}"/>
                  </a:ext>
                </a:extLst>
              </p:cNvPr>
              <p:cNvSpPr/>
              <p:nvPr/>
            </p:nvSpPr>
            <p:spPr>
              <a:xfrm>
                <a:off x="7185441" y="1108460"/>
                <a:ext cx="1505868" cy="1504816"/>
              </a:xfrm>
              <a:custGeom>
                <a:avLst/>
                <a:gdLst/>
                <a:ahLst/>
                <a:cxnLst/>
                <a:rect l="l" t="t" r="r" b="b"/>
                <a:pathLst>
                  <a:path w="125935" h="125847" extrusionOk="0">
                    <a:moveTo>
                      <a:pt x="63011" y="36994"/>
                    </a:moveTo>
                    <a:cubicBezTo>
                      <a:pt x="77272" y="36994"/>
                      <a:pt x="88941" y="48576"/>
                      <a:pt x="88941" y="62924"/>
                    </a:cubicBezTo>
                    <a:cubicBezTo>
                      <a:pt x="88941" y="77271"/>
                      <a:pt x="77272" y="88854"/>
                      <a:pt x="63011" y="88854"/>
                    </a:cubicBezTo>
                    <a:cubicBezTo>
                      <a:pt x="48663" y="88854"/>
                      <a:pt x="37080" y="77271"/>
                      <a:pt x="37080" y="62924"/>
                    </a:cubicBezTo>
                    <a:cubicBezTo>
                      <a:pt x="37080" y="48576"/>
                      <a:pt x="48663" y="36994"/>
                      <a:pt x="63011" y="36994"/>
                    </a:cubicBezTo>
                    <a:close/>
                    <a:moveTo>
                      <a:pt x="58948" y="0"/>
                    </a:moveTo>
                    <a:cubicBezTo>
                      <a:pt x="58084" y="0"/>
                      <a:pt x="57219" y="692"/>
                      <a:pt x="57047" y="1556"/>
                    </a:cubicBezTo>
                    <a:lnTo>
                      <a:pt x="55664" y="9248"/>
                    </a:lnTo>
                    <a:cubicBezTo>
                      <a:pt x="46156" y="10545"/>
                      <a:pt x="37426" y="14262"/>
                      <a:pt x="30166" y="19880"/>
                    </a:cubicBezTo>
                    <a:lnTo>
                      <a:pt x="23683" y="15385"/>
                    </a:lnTo>
                    <a:cubicBezTo>
                      <a:pt x="23377" y="15156"/>
                      <a:pt x="22986" y="15045"/>
                      <a:pt x="22594" y="15045"/>
                    </a:cubicBezTo>
                    <a:cubicBezTo>
                      <a:pt x="22099" y="15045"/>
                      <a:pt x="21600" y="15221"/>
                      <a:pt x="21263" y="15558"/>
                    </a:cubicBezTo>
                    <a:lnTo>
                      <a:pt x="15645" y="21263"/>
                    </a:lnTo>
                    <a:cubicBezTo>
                      <a:pt x="15040" y="21868"/>
                      <a:pt x="14953" y="22991"/>
                      <a:pt x="15386" y="23683"/>
                    </a:cubicBezTo>
                    <a:lnTo>
                      <a:pt x="19880" y="30165"/>
                    </a:lnTo>
                    <a:cubicBezTo>
                      <a:pt x="14348" y="37426"/>
                      <a:pt x="10545" y="46155"/>
                      <a:pt x="9335" y="55663"/>
                    </a:cubicBezTo>
                    <a:lnTo>
                      <a:pt x="1643" y="57046"/>
                    </a:lnTo>
                    <a:cubicBezTo>
                      <a:pt x="778" y="57219"/>
                      <a:pt x="0" y="58083"/>
                      <a:pt x="0" y="58948"/>
                    </a:cubicBezTo>
                    <a:lnTo>
                      <a:pt x="0" y="66899"/>
                    </a:lnTo>
                    <a:cubicBezTo>
                      <a:pt x="0" y="67764"/>
                      <a:pt x="778" y="68628"/>
                      <a:pt x="1643" y="68801"/>
                    </a:cubicBezTo>
                    <a:lnTo>
                      <a:pt x="9335" y="70184"/>
                    </a:lnTo>
                    <a:cubicBezTo>
                      <a:pt x="10545" y="79692"/>
                      <a:pt x="14348" y="88421"/>
                      <a:pt x="19880" y="95682"/>
                    </a:cubicBezTo>
                    <a:lnTo>
                      <a:pt x="15386" y="102164"/>
                    </a:lnTo>
                    <a:cubicBezTo>
                      <a:pt x="14953" y="102856"/>
                      <a:pt x="15040" y="103979"/>
                      <a:pt x="15645" y="104584"/>
                    </a:cubicBezTo>
                    <a:lnTo>
                      <a:pt x="21263" y="110289"/>
                    </a:lnTo>
                    <a:cubicBezTo>
                      <a:pt x="21600" y="110626"/>
                      <a:pt x="22099" y="110802"/>
                      <a:pt x="22594" y="110802"/>
                    </a:cubicBezTo>
                    <a:cubicBezTo>
                      <a:pt x="22986" y="110802"/>
                      <a:pt x="23377" y="110691"/>
                      <a:pt x="23683" y="110462"/>
                    </a:cubicBezTo>
                    <a:lnTo>
                      <a:pt x="30166" y="105967"/>
                    </a:lnTo>
                    <a:cubicBezTo>
                      <a:pt x="37426" y="111585"/>
                      <a:pt x="46156" y="115302"/>
                      <a:pt x="55664" y="116599"/>
                    </a:cubicBezTo>
                    <a:lnTo>
                      <a:pt x="57047" y="124291"/>
                    </a:lnTo>
                    <a:cubicBezTo>
                      <a:pt x="57219" y="125156"/>
                      <a:pt x="58084" y="125847"/>
                      <a:pt x="58948" y="125847"/>
                    </a:cubicBezTo>
                    <a:lnTo>
                      <a:pt x="66986" y="125847"/>
                    </a:lnTo>
                    <a:cubicBezTo>
                      <a:pt x="67851" y="125847"/>
                      <a:pt x="68715" y="125156"/>
                      <a:pt x="68888" y="124291"/>
                    </a:cubicBezTo>
                    <a:lnTo>
                      <a:pt x="70271" y="116599"/>
                    </a:lnTo>
                    <a:cubicBezTo>
                      <a:pt x="79779" y="115302"/>
                      <a:pt x="88508" y="111585"/>
                      <a:pt x="95769" y="105967"/>
                    </a:cubicBezTo>
                    <a:lnTo>
                      <a:pt x="102251" y="110462"/>
                    </a:lnTo>
                    <a:cubicBezTo>
                      <a:pt x="102557" y="110691"/>
                      <a:pt x="102948" y="110802"/>
                      <a:pt x="103341" y="110802"/>
                    </a:cubicBezTo>
                    <a:cubicBezTo>
                      <a:pt x="103836" y="110802"/>
                      <a:pt x="104334" y="110626"/>
                      <a:pt x="104672" y="110289"/>
                    </a:cubicBezTo>
                    <a:lnTo>
                      <a:pt x="110290" y="104584"/>
                    </a:lnTo>
                    <a:cubicBezTo>
                      <a:pt x="110895" y="103979"/>
                      <a:pt x="111068" y="102856"/>
                      <a:pt x="110549" y="102164"/>
                    </a:cubicBezTo>
                    <a:lnTo>
                      <a:pt x="106055" y="95682"/>
                    </a:lnTo>
                    <a:cubicBezTo>
                      <a:pt x="111586" y="88421"/>
                      <a:pt x="115389" y="79692"/>
                      <a:pt x="116599" y="70184"/>
                    </a:cubicBezTo>
                    <a:lnTo>
                      <a:pt x="124292" y="68801"/>
                    </a:lnTo>
                    <a:cubicBezTo>
                      <a:pt x="125243" y="68628"/>
                      <a:pt x="125934" y="67764"/>
                      <a:pt x="125934" y="66899"/>
                    </a:cubicBezTo>
                    <a:lnTo>
                      <a:pt x="125934" y="58948"/>
                    </a:lnTo>
                    <a:cubicBezTo>
                      <a:pt x="125934" y="58083"/>
                      <a:pt x="125243" y="57219"/>
                      <a:pt x="124292" y="57046"/>
                    </a:cubicBezTo>
                    <a:lnTo>
                      <a:pt x="116599" y="55663"/>
                    </a:lnTo>
                    <a:cubicBezTo>
                      <a:pt x="115389" y="46155"/>
                      <a:pt x="111586" y="37426"/>
                      <a:pt x="106055" y="30165"/>
                    </a:cubicBezTo>
                    <a:lnTo>
                      <a:pt x="110549" y="23683"/>
                    </a:lnTo>
                    <a:cubicBezTo>
                      <a:pt x="111068" y="22991"/>
                      <a:pt x="110895" y="21868"/>
                      <a:pt x="110290" y="21263"/>
                    </a:cubicBezTo>
                    <a:lnTo>
                      <a:pt x="104672" y="15558"/>
                    </a:lnTo>
                    <a:cubicBezTo>
                      <a:pt x="104334" y="15221"/>
                      <a:pt x="103836" y="15045"/>
                      <a:pt x="103341" y="15045"/>
                    </a:cubicBezTo>
                    <a:cubicBezTo>
                      <a:pt x="102948" y="15045"/>
                      <a:pt x="102557" y="15156"/>
                      <a:pt x="102251" y="15385"/>
                    </a:cubicBezTo>
                    <a:lnTo>
                      <a:pt x="95769" y="19880"/>
                    </a:lnTo>
                    <a:cubicBezTo>
                      <a:pt x="88508" y="14262"/>
                      <a:pt x="79779" y="10545"/>
                      <a:pt x="70271" y="9248"/>
                    </a:cubicBezTo>
                    <a:lnTo>
                      <a:pt x="68888" y="1556"/>
                    </a:lnTo>
                    <a:cubicBezTo>
                      <a:pt x="68715" y="692"/>
                      <a:pt x="67851" y="0"/>
                      <a:pt x="669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04;p59">
                <a:extLst>
                  <a:ext uri="{FF2B5EF4-FFF2-40B4-BE49-F238E27FC236}">
                    <a16:creationId xmlns:a16="http://schemas.microsoft.com/office/drawing/2014/main" id="{997716E2-9A53-975D-9F51-CBB5F55BA59C}"/>
                  </a:ext>
                </a:extLst>
              </p:cNvPr>
              <p:cNvSpPr/>
              <p:nvPr/>
            </p:nvSpPr>
            <p:spPr>
              <a:xfrm>
                <a:off x="7525476" y="1447455"/>
                <a:ext cx="826837" cy="826825"/>
              </a:xfrm>
              <a:custGeom>
                <a:avLst/>
                <a:gdLst/>
                <a:ahLst/>
                <a:cxnLst/>
                <a:rect l="l" t="t" r="r" b="b"/>
                <a:pathLst>
                  <a:path w="69148" h="69147" extrusionOk="0">
                    <a:moveTo>
                      <a:pt x="34574" y="10459"/>
                    </a:moveTo>
                    <a:cubicBezTo>
                      <a:pt x="47884" y="10459"/>
                      <a:pt x="58689" y="21263"/>
                      <a:pt x="58689" y="34574"/>
                    </a:cubicBezTo>
                    <a:cubicBezTo>
                      <a:pt x="58689" y="47884"/>
                      <a:pt x="47884" y="58688"/>
                      <a:pt x="34574" y="58688"/>
                    </a:cubicBezTo>
                    <a:cubicBezTo>
                      <a:pt x="21263" y="58688"/>
                      <a:pt x="10459" y="47884"/>
                      <a:pt x="10459" y="34574"/>
                    </a:cubicBezTo>
                    <a:cubicBezTo>
                      <a:pt x="10459" y="21263"/>
                      <a:pt x="21263" y="10459"/>
                      <a:pt x="34574" y="10459"/>
                    </a:cubicBezTo>
                    <a:close/>
                    <a:moveTo>
                      <a:pt x="34574" y="0"/>
                    </a:moveTo>
                    <a:cubicBezTo>
                      <a:pt x="15472" y="0"/>
                      <a:pt x="0" y="15472"/>
                      <a:pt x="0" y="34574"/>
                    </a:cubicBezTo>
                    <a:cubicBezTo>
                      <a:pt x="0" y="53675"/>
                      <a:pt x="15472" y="69147"/>
                      <a:pt x="34574" y="69147"/>
                    </a:cubicBezTo>
                    <a:cubicBezTo>
                      <a:pt x="53675" y="69147"/>
                      <a:pt x="69147" y="53675"/>
                      <a:pt x="69147" y="34574"/>
                    </a:cubicBezTo>
                    <a:cubicBezTo>
                      <a:pt x="69147" y="15472"/>
                      <a:pt x="53675" y="0"/>
                      <a:pt x="345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5;p59">
                <a:extLst>
                  <a:ext uri="{FF2B5EF4-FFF2-40B4-BE49-F238E27FC236}">
                    <a16:creationId xmlns:a16="http://schemas.microsoft.com/office/drawing/2014/main" id="{6E6821E8-99AB-1D35-1704-CC30BB0CACBB}"/>
                  </a:ext>
                </a:extLst>
              </p:cNvPr>
              <p:cNvSpPr/>
              <p:nvPr/>
            </p:nvSpPr>
            <p:spPr>
              <a:xfrm>
                <a:off x="6441030" y="815970"/>
                <a:ext cx="796872" cy="796860"/>
              </a:xfrm>
              <a:custGeom>
                <a:avLst/>
                <a:gdLst/>
                <a:ahLst/>
                <a:cxnLst/>
                <a:rect l="l" t="t" r="r" b="b"/>
                <a:pathLst>
                  <a:path w="66642" h="66641" extrusionOk="0">
                    <a:moveTo>
                      <a:pt x="33364" y="19534"/>
                    </a:moveTo>
                    <a:cubicBezTo>
                      <a:pt x="40884" y="19534"/>
                      <a:pt x="47107" y="25757"/>
                      <a:pt x="47107" y="33277"/>
                    </a:cubicBezTo>
                    <a:cubicBezTo>
                      <a:pt x="47107" y="40883"/>
                      <a:pt x="40884" y="47020"/>
                      <a:pt x="33364" y="47020"/>
                    </a:cubicBezTo>
                    <a:cubicBezTo>
                      <a:pt x="25758" y="47020"/>
                      <a:pt x="19621" y="40883"/>
                      <a:pt x="19621" y="33277"/>
                    </a:cubicBezTo>
                    <a:cubicBezTo>
                      <a:pt x="19621" y="25671"/>
                      <a:pt x="25758" y="19534"/>
                      <a:pt x="33364" y="19534"/>
                    </a:cubicBezTo>
                    <a:close/>
                    <a:moveTo>
                      <a:pt x="31204" y="0"/>
                    </a:moveTo>
                    <a:cubicBezTo>
                      <a:pt x="30771" y="0"/>
                      <a:pt x="30339" y="432"/>
                      <a:pt x="30253" y="864"/>
                    </a:cubicBezTo>
                    <a:lnTo>
                      <a:pt x="29475" y="4927"/>
                    </a:lnTo>
                    <a:cubicBezTo>
                      <a:pt x="24462" y="5618"/>
                      <a:pt x="19794" y="7606"/>
                      <a:pt x="15991" y="10545"/>
                    </a:cubicBezTo>
                    <a:lnTo>
                      <a:pt x="12534" y="8125"/>
                    </a:lnTo>
                    <a:cubicBezTo>
                      <a:pt x="12397" y="8022"/>
                      <a:pt x="12221" y="7974"/>
                      <a:pt x="12041" y="7974"/>
                    </a:cubicBezTo>
                    <a:cubicBezTo>
                      <a:pt x="11765" y="7974"/>
                      <a:pt x="11481" y="8088"/>
                      <a:pt x="11324" y="8298"/>
                    </a:cubicBezTo>
                    <a:lnTo>
                      <a:pt x="8299" y="11236"/>
                    </a:lnTo>
                    <a:cubicBezTo>
                      <a:pt x="7953" y="11582"/>
                      <a:pt x="7953" y="12187"/>
                      <a:pt x="8212" y="12533"/>
                    </a:cubicBezTo>
                    <a:lnTo>
                      <a:pt x="10546" y="15990"/>
                    </a:lnTo>
                    <a:cubicBezTo>
                      <a:pt x="7607" y="19793"/>
                      <a:pt x="5619" y="24461"/>
                      <a:pt x="4928" y="29474"/>
                    </a:cubicBezTo>
                    <a:lnTo>
                      <a:pt x="865" y="30165"/>
                    </a:lnTo>
                    <a:cubicBezTo>
                      <a:pt x="433" y="30252"/>
                      <a:pt x="1" y="30770"/>
                      <a:pt x="1" y="31202"/>
                    </a:cubicBezTo>
                    <a:lnTo>
                      <a:pt x="1" y="35438"/>
                    </a:lnTo>
                    <a:cubicBezTo>
                      <a:pt x="1" y="35870"/>
                      <a:pt x="433" y="36302"/>
                      <a:pt x="865" y="36388"/>
                    </a:cubicBezTo>
                    <a:lnTo>
                      <a:pt x="4928" y="37166"/>
                    </a:lnTo>
                    <a:cubicBezTo>
                      <a:pt x="5619" y="42179"/>
                      <a:pt x="7607" y="46847"/>
                      <a:pt x="10546" y="50650"/>
                    </a:cubicBezTo>
                    <a:lnTo>
                      <a:pt x="8212" y="54107"/>
                    </a:lnTo>
                    <a:cubicBezTo>
                      <a:pt x="7953" y="54453"/>
                      <a:pt x="7953" y="55058"/>
                      <a:pt x="8299" y="55317"/>
                    </a:cubicBezTo>
                    <a:lnTo>
                      <a:pt x="11324" y="58342"/>
                    </a:lnTo>
                    <a:cubicBezTo>
                      <a:pt x="11463" y="58528"/>
                      <a:pt x="11701" y="58614"/>
                      <a:pt x="11945" y="58614"/>
                    </a:cubicBezTo>
                    <a:cubicBezTo>
                      <a:pt x="12157" y="58614"/>
                      <a:pt x="12373" y="58549"/>
                      <a:pt x="12534" y="58429"/>
                    </a:cubicBezTo>
                    <a:lnTo>
                      <a:pt x="15991" y="56095"/>
                    </a:lnTo>
                    <a:cubicBezTo>
                      <a:pt x="19794" y="59034"/>
                      <a:pt x="24462" y="61022"/>
                      <a:pt x="29475" y="61713"/>
                    </a:cubicBezTo>
                    <a:lnTo>
                      <a:pt x="30253" y="65776"/>
                    </a:lnTo>
                    <a:cubicBezTo>
                      <a:pt x="30339" y="66208"/>
                      <a:pt x="30771" y="66640"/>
                      <a:pt x="31204" y="66640"/>
                    </a:cubicBezTo>
                    <a:lnTo>
                      <a:pt x="35439" y="66640"/>
                    </a:lnTo>
                    <a:cubicBezTo>
                      <a:pt x="35957" y="66640"/>
                      <a:pt x="36390" y="66208"/>
                      <a:pt x="36476" y="65776"/>
                    </a:cubicBezTo>
                    <a:lnTo>
                      <a:pt x="37167" y="61713"/>
                    </a:lnTo>
                    <a:cubicBezTo>
                      <a:pt x="42181" y="61022"/>
                      <a:pt x="46848" y="59034"/>
                      <a:pt x="50651" y="56095"/>
                    </a:cubicBezTo>
                    <a:lnTo>
                      <a:pt x="54108" y="58429"/>
                    </a:lnTo>
                    <a:cubicBezTo>
                      <a:pt x="54269" y="58549"/>
                      <a:pt x="54485" y="58614"/>
                      <a:pt x="54706" y="58614"/>
                    </a:cubicBezTo>
                    <a:cubicBezTo>
                      <a:pt x="54960" y="58614"/>
                      <a:pt x="55220" y="58528"/>
                      <a:pt x="55405" y="58342"/>
                    </a:cubicBezTo>
                    <a:lnTo>
                      <a:pt x="58344" y="55317"/>
                    </a:lnTo>
                    <a:cubicBezTo>
                      <a:pt x="58689" y="55058"/>
                      <a:pt x="58776" y="54453"/>
                      <a:pt x="58517" y="54107"/>
                    </a:cubicBezTo>
                    <a:lnTo>
                      <a:pt x="56096" y="50650"/>
                    </a:lnTo>
                    <a:cubicBezTo>
                      <a:pt x="59035" y="46847"/>
                      <a:pt x="61023" y="42179"/>
                      <a:pt x="61715" y="37166"/>
                    </a:cubicBezTo>
                    <a:lnTo>
                      <a:pt x="65777" y="36388"/>
                    </a:lnTo>
                    <a:cubicBezTo>
                      <a:pt x="66296" y="36302"/>
                      <a:pt x="66641" y="35870"/>
                      <a:pt x="66641" y="35438"/>
                    </a:cubicBezTo>
                    <a:lnTo>
                      <a:pt x="66641" y="31202"/>
                    </a:lnTo>
                    <a:cubicBezTo>
                      <a:pt x="66641" y="30770"/>
                      <a:pt x="66296" y="30252"/>
                      <a:pt x="65777" y="30165"/>
                    </a:cubicBezTo>
                    <a:lnTo>
                      <a:pt x="61715" y="29474"/>
                    </a:lnTo>
                    <a:cubicBezTo>
                      <a:pt x="61023" y="24461"/>
                      <a:pt x="59035" y="19793"/>
                      <a:pt x="56096" y="15990"/>
                    </a:cubicBezTo>
                    <a:lnTo>
                      <a:pt x="58517" y="12533"/>
                    </a:lnTo>
                    <a:cubicBezTo>
                      <a:pt x="58776" y="12187"/>
                      <a:pt x="58689" y="11582"/>
                      <a:pt x="58344" y="11236"/>
                    </a:cubicBezTo>
                    <a:lnTo>
                      <a:pt x="55405" y="8298"/>
                    </a:lnTo>
                    <a:cubicBezTo>
                      <a:pt x="55196" y="8088"/>
                      <a:pt x="54891" y="7974"/>
                      <a:pt x="54607" y="7974"/>
                    </a:cubicBezTo>
                    <a:cubicBezTo>
                      <a:pt x="54422" y="7974"/>
                      <a:pt x="54245" y="8022"/>
                      <a:pt x="54108" y="8125"/>
                    </a:cubicBezTo>
                    <a:lnTo>
                      <a:pt x="50651" y="10545"/>
                    </a:lnTo>
                    <a:cubicBezTo>
                      <a:pt x="46848" y="7606"/>
                      <a:pt x="42181" y="5618"/>
                      <a:pt x="37167" y="4927"/>
                    </a:cubicBezTo>
                    <a:lnTo>
                      <a:pt x="36476" y="864"/>
                    </a:lnTo>
                    <a:cubicBezTo>
                      <a:pt x="36390" y="432"/>
                      <a:pt x="35871" y="0"/>
                      <a:pt x="35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06;p59">
                <a:extLst>
                  <a:ext uri="{FF2B5EF4-FFF2-40B4-BE49-F238E27FC236}">
                    <a16:creationId xmlns:a16="http://schemas.microsoft.com/office/drawing/2014/main" id="{D1082FA5-5259-5D38-AF83-3A46175339AE}"/>
                  </a:ext>
                </a:extLst>
              </p:cNvPr>
              <p:cNvSpPr/>
              <p:nvPr/>
            </p:nvSpPr>
            <p:spPr>
              <a:xfrm>
                <a:off x="6620871" y="995799"/>
                <a:ext cx="437190" cy="437190"/>
              </a:xfrm>
              <a:custGeom>
                <a:avLst/>
                <a:gdLst/>
                <a:ahLst/>
                <a:cxnLst/>
                <a:rect l="l" t="t" r="r" b="b"/>
                <a:pathLst>
                  <a:path w="36562" h="36562" extrusionOk="0">
                    <a:moveTo>
                      <a:pt x="18324" y="5532"/>
                    </a:moveTo>
                    <a:cubicBezTo>
                      <a:pt x="25325" y="5532"/>
                      <a:pt x="31030" y="11237"/>
                      <a:pt x="31030" y="18238"/>
                    </a:cubicBezTo>
                    <a:cubicBezTo>
                      <a:pt x="31030" y="25325"/>
                      <a:pt x="25325" y="31030"/>
                      <a:pt x="18324" y="31030"/>
                    </a:cubicBezTo>
                    <a:cubicBezTo>
                      <a:pt x="11237" y="31030"/>
                      <a:pt x="5532" y="25325"/>
                      <a:pt x="5532" y="18238"/>
                    </a:cubicBezTo>
                    <a:cubicBezTo>
                      <a:pt x="5532" y="11237"/>
                      <a:pt x="11237" y="5532"/>
                      <a:pt x="18324" y="5532"/>
                    </a:cubicBezTo>
                    <a:close/>
                    <a:moveTo>
                      <a:pt x="18324" y="0"/>
                    </a:moveTo>
                    <a:cubicBezTo>
                      <a:pt x="8212" y="0"/>
                      <a:pt x="0" y="8125"/>
                      <a:pt x="0" y="18238"/>
                    </a:cubicBezTo>
                    <a:cubicBezTo>
                      <a:pt x="0" y="28351"/>
                      <a:pt x="8212" y="36562"/>
                      <a:pt x="18324" y="36562"/>
                    </a:cubicBezTo>
                    <a:cubicBezTo>
                      <a:pt x="28437" y="36562"/>
                      <a:pt x="36562" y="28351"/>
                      <a:pt x="36562" y="18238"/>
                    </a:cubicBezTo>
                    <a:cubicBezTo>
                      <a:pt x="36562" y="8125"/>
                      <a:pt x="28437" y="0"/>
                      <a:pt x="18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2007;p59">
              <a:extLst>
                <a:ext uri="{FF2B5EF4-FFF2-40B4-BE49-F238E27FC236}">
                  <a16:creationId xmlns:a16="http://schemas.microsoft.com/office/drawing/2014/main" id="{CC35B44C-0829-A431-F8B5-616F5C60E6BB}"/>
                </a:ext>
              </a:extLst>
            </p:cNvPr>
            <p:cNvSpPr/>
            <p:nvPr/>
          </p:nvSpPr>
          <p:spPr>
            <a:xfrm>
              <a:off x="5193250" y="1281750"/>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08;p59">
              <a:extLst>
                <a:ext uri="{FF2B5EF4-FFF2-40B4-BE49-F238E27FC236}">
                  <a16:creationId xmlns:a16="http://schemas.microsoft.com/office/drawing/2014/main" id="{7678911E-E911-BF1B-1E17-C523C930D28D}"/>
                </a:ext>
              </a:extLst>
            </p:cNvPr>
            <p:cNvSpPr/>
            <p:nvPr/>
          </p:nvSpPr>
          <p:spPr>
            <a:xfrm>
              <a:off x="7923750" y="2742250"/>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TextBox 76">
            <a:extLst>
              <a:ext uri="{FF2B5EF4-FFF2-40B4-BE49-F238E27FC236}">
                <a16:creationId xmlns:a16="http://schemas.microsoft.com/office/drawing/2014/main" id="{12A2D02C-5189-A359-C06B-7ED0D6B3F6AA}"/>
              </a:ext>
            </a:extLst>
          </p:cNvPr>
          <p:cNvSpPr txBox="1"/>
          <p:nvPr/>
        </p:nvSpPr>
        <p:spPr>
          <a:xfrm>
            <a:off x="-121115" y="2312504"/>
            <a:ext cx="5540146" cy="92333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5400" b="1" dirty="0">
                <a:solidFill>
                  <a:schemeClr val="tx2">
                    <a:lumMod val="75000"/>
                  </a:schemeClr>
                </a:solidFill>
                <a:latin typeface="Times New Roman" panose="02020603050405020304" pitchFamily="18" charset="0"/>
                <a:cs typeface="Times New Roman" panose="02020603050405020304" pitchFamily="18" charset="0"/>
              </a:rPr>
              <a:t>LUYỆN TẬP</a:t>
            </a:r>
          </a:p>
        </p:txBody>
      </p:sp>
      <p:sp>
        <p:nvSpPr>
          <p:cNvPr id="90" name="TextBox 77">
            <a:extLst>
              <a:ext uri="{FF2B5EF4-FFF2-40B4-BE49-F238E27FC236}">
                <a16:creationId xmlns:a16="http://schemas.microsoft.com/office/drawing/2014/main" id="{B446CB17-8601-83C0-05DC-59C78A31940D}"/>
              </a:ext>
            </a:extLst>
          </p:cNvPr>
          <p:cNvSpPr txBox="1"/>
          <p:nvPr/>
        </p:nvSpPr>
        <p:spPr>
          <a:xfrm>
            <a:off x="1013385" y="1418874"/>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b="1" dirty="0" err="1">
                <a:solidFill>
                  <a:srgbClr val="002060"/>
                </a:solidFill>
                <a:latin typeface="Times New Roman" panose="02020603050405020304" pitchFamily="18" charset="0"/>
                <a:cs typeface="Times New Roman" panose="02020603050405020304" pitchFamily="18" charset="0"/>
              </a:rPr>
              <a:t>Hoạt</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động</a:t>
            </a:r>
            <a:r>
              <a:rPr lang="en-US" sz="4000" b="1" dirty="0">
                <a:solidFill>
                  <a:srgbClr val="002060"/>
                </a:solidFill>
                <a:latin typeface="Times New Roman" panose="02020603050405020304" pitchFamily="18" charset="0"/>
                <a:cs typeface="Times New Roman" panose="02020603050405020304" pitchFamily="18" charset="0"/>
              </a:rPr>
              <a:t> 3</a:t>
            </a:r>
          </a:p>
        </p:txBody>
      </p:sp>
      <p:cxnSp>
        <p:nvCxnSpPr>
          <p:cNvPr id="91" name="Google Shape;1279;p46">
            <a:extLst>
              <a:ext uri="{FF2B5EF4-FFF2-40B4-BE49-F238E27FC236}">
                <a16:creationId xmlns:a16="http://schemas.microsoft.com/office/drawing/2014/main" id="{0F27D831-02B1-EE14-AA8F-AE8B8C859DBB}"/>
              </a:ext>
            </a:extLst>
          </p:cNvPr>
          <p:cNvCxnSpPr/>
          <p:nvPr/>
        </p:nvCxnSpPr>
        <p:spPr>
          <a:xfrm>
            <a:off x="713425" y="2139575"/>
            <a:ext cx="39711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624993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51533" cy="5143500"/>
          </a:xfrm>
          <a:prstGeom prst="rect">
            <a:avLst/>
          </a:prstGeom>
        </p:spPr>
      </p:pic>
      <p:sp>
        <p:nvSpPr>
          <p:cNvPr id="3" name="Rectangle 2"/>
          <p:cNvSpPr/>
          <p:nvPr/>
        </p:nvSpPr>
        <p:spPr>
          <a:xfrm>
            <a:off x="2138902" y="1879958"/>
            <a:ext cx="6288901" cy="1569660"/>
          </a:xfrm>
          <a:prstGeom prst="rect">
            <a:avLst/>
          </a:prstGeom>
        </p:spPr>
        <p:txBody>
          <a:bodyPr wrap="none">
            <a:spAutoFit/>
          </a:bodyPr>
          <a:lstStyle/>
          <a:p>
            <a:pPr algn="ctr"/>
            <a:r>
              <a:rPr lang="en-US" sz="3200" b="1" dirty="0" err="1">
                <a:solidFill>
                  <a:schemeClr val="bg1"/>
                </a:solidFill>
                <a:latin typeface="Times New Roman" panose="02020603050405020304" pitchFamily="18" charset="0"/>
                <a:cs typeface="Times New Roman" panose="02020603050405020304" pitchFamily="18" charset="0"/>
              </a:rPr>
              <a:t>Em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đồng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tính</a:t>
            </a:r>
            <a:r>
              <a:rPr lang="en-US" sz="3200" b="1" dirty="0">
                <a:solidFill>
                  <a:schemeClr val="bg1"/>
                </a:solidFill>
                <a:latin typeface="Times New Roman" panose="02020603050405020304" pitchFamily="18" charset="0"/>
                <a:cs typeface="Times New Roman" panose="02020603050405020304" pitchFamily="18" charset="0"/>
              </a:rPr>
              <a:t> hay </a:t>
            </a:r>
            <a:r>
              <a:rPr lang="en-US" sz="3200" b="1" dirty="0" err="1">
                <a:solidFill>
                  <a:schemeClr val="bg1"/>
                </a:solidFill>
                <a:latin typeface="Times New Roman" panose="02020603050405020304" pitchFamily="18" charset="0"/>
                <a:cs typeface="Times New Roman" panose="02020603050405020304" pitchFamily="18" charset="0"/>
              </a:rPr>
              <a:t>không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đồng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tình</a:t>
            </a:r>
            <a:endParaRPr lang="en-US" sz="3200" b="1" dirty="0">
              <a:solidFill>
                <a:schemeClr val="bg1"/>
              </a:solidFill>
              <a:latin typeface="Times New Roman" panose="02020603050405020304" pitchFamily="18" charset="0"/>
              <a:cs typeface="Times New Roman" panose="02020603050405020304" pitchFamily="18" charset="0"/>
            </a:endParaRPr>
          </a:p>
          <a:p>
            <a:pPr algn="ctr"/>
            <a:r>
              <a:rPr lang="en-US" sz="3200" b="1" dirty="0" err="1">
                <a:solidFill>
                  <a:schemeClr val="bg1"/>
                </a:solidFill>
                <a:latin typeface="Times New Roman" panose="02020603050405020304" pitchFamily="18" charset="0"/>
                <a:cs typeface="Times New Roman" panose="02020603050405020304" pitchFamily="18" charset="0"/>
              </a:rPr>
              <a:t>Với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các</a:t>
            </a:r>
            <a:r>
              <a:rPr lang="en-US" sz="3200" b="1" dirty="0">
                <a:solidFill>
                  <a:schemeClr val="bg1"/>
                </a:solidFill>
                <a:latin typeface="Times New Roman" panose="02020603050405020304" pitchFamily="18" charset="0"/>
                <a:cs typeface="Times New Roman" panose="02020603050405020304" pitchFamily="18" charset="0"/>
              </a:rPr>
              <a:t> ý </a:t>
            </a:r>
            <a:r>
              <a:rPr lang="en-US" sz="3200" b="1" dirty="0" err="1">
                <a:solidFill>
                  <a:schemeClr val="bg1"/>
                </a:solidFill>
                <a:latin typeface="Times New Roman" panose="02020603050405020304" pitchFamily="18" charset="0"/>
                <a:cs typeface="Times New Roman" panose="02020603050405020304" pitchFamily="18" charset="0"/>
              </a:rPr>
              <a:t>kiến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sau</a:t>
            </a:r>
            <a:r>
              <a:rPr lang="en-US" sz="3200" b="1" dirty="0">
                <a:solidFill>
                  <a:schemeClr val="bg1"/>
                </a:solidFill>
                <a:latin typeface="Times New Roman" panose="02020603050405020304" pitchFamily="18" charset="0"/>
                <a:cs typeface="Times New Roman" panose="02020603050405020304" pitchFamily="18" charset="0"/>
              </a:rPr>
              <a:t>? </a:t>
            </a:r>
          </a:p>
          <a:p>
            <a:pPr algn="ctr"/>
            <a:r>
              <a:rPr lang="en-US" sz="3200" b="1" dirty="0" err="1">
                <a:solidFill>
                  <a:schemeClr val="bg1"/>
                </a:solidFill>
                <a:latin typeface="Times New Roman" panose="02020603050405020304" pitchFamily="18" charset="0"/>
                <a:cs typeface="Times New Roman" panose="02020603050405020304" pitchFamily="18" charset="0"/>
              </a:rPr>
              <a:t>Vì</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sao</a:t>
            </a:r>
            <a:r>
              <a:rPr lang="en-US" sz="3200" b="1" dirty="0">
                <a:solidFill>
                  <a:schemeClr val="bg1"/>
                </a:solidFill>
                <a:latin typeface="Times New Roman" panose="02020603050405020304" pitchFamily="18" charset="0"/>
                <a:cs typeface="Times New Roman" panose="02020603050405020304" pitchFamily="18" charset="0"/>
              </a:rPr>
              <a:t>?</a:t>
            </a:r>
          </a:p>
        </p:txBody>
      </p:sp>
      <p:sp>
        <p:nvSpPr>
          <p:cNvPr id="4" name="Rectangle 3"/>
          <p:cNvSpPr/>
          <p:nvPr/>
        </p:nvSpPr>
        <p:spPr>
          <a:xfrm>
            <a:off x="3359617" y="223732"/>
            <a:ext cx="2771913" cy="769441"/>
          </a:xfrm>
          <a:prstGeom prst="rect">
            <a:avLst/>
          </a:prstGeom>
        </p:spPr>
        <p:txBody>
          <a:bodyPr wrap="none">
            <a:spAutoFit/>
          </a:bodyPr>
          <a:lstStyle/>
          <a:p>
            <a:r>
              <a:rPr lang="en-US" sz="4400" b="1" dirty="0" err="1">
                <a:solidFill>
                  <a:srgbClr val="0070C0"/>
                </a:solidFill>
                <a:latin typeface="Times New Roman" panose="02020603050405020304" pitchFamily="18" charset="0"/>
                <a:cs typeface="Times New Roman" panose="02020603050405020304" pitchFamily="18" charset="0"/>
              </a:rPr>
              <a:t>Bài</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tập</a:t>
            </a:r>
            <a:r>
              <a:rPr lang="en-US" sz="4400" b="1" dirty="0">
                <a:solidFill>
                  <a:srgbClr val="0070C0"/>
                </a:solidFill>
                <a:latin typeface="Times New Roman" panose="02020603050405020304" pitchFamily="18" charset="0"/>
                <a:cs typeface="Times New Roman" panose="02020603050405020304" pitchFamily="18" charset="0"/>
              </a:rPr>
              <a:t> 1.  </a:t>
            </a:r>
          </a:p>
        </p:txBody>
      </p:sp>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952" y="3289123"/>
            <a:ext cx="2221098" cy="182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350;p6"/>
          <p:cNvSpPr txBox="1"/>
          <p:nvPr/>
        </p:nvSpPr>
        <p:spPr>
          <a:xfrm>
            <a:off x="1804056" y="3868256"/>
            <a:ext cx="6958594"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dirty="0" err="1">
                <a:solidFill>
                  <a:srgbClr val="002060"/>
                </a:solidFill>
                <a:latin typeface="Times New Roman" panose="02020603050405020304" pitchFamily="18" charset="0"/>
                <a:cs typeface="Times New Roman" panose="02020603050405020304" pitchFamily="18" charset="0"/>
              </a:rPr>
              <a:t>Hoạt</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động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cặp</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đôi</a:t>
            </a:r>
            <a:endParaRPr sz="105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632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1012232"/>
              </p:ext>
            </p:extLst>
          </p:nvPr>
        </p:nvGraphicFramePr>
        <p:xfrm>
          <a:off x="88105" y="106712"/>
          <a:ext cx="9055895" cy="4893047"/>
        </p:xfrm>
        <a:graphic>
          <a:graphicData uri="http://schemas.openxmlformats.org/drawingml/2006/table">
            <a:tbl>
              <a:tblPr firstRow="1" bandRow="1">
                <a:tableStyleId>{5C22544A-7EE6-4342-B048-85BDC9FD1C3A}</a:tableStyleId>
              </a:tblPr>
              <a:tblGrid>
                <a:gridCol w="6415437">
                  <a:extLst>
                    <a:ext uri="{9D8B030D-6E8A-4147-A177-3AD203B41FA5}">
                      <a16:colId xmlns:a16="http://schemas.microsoft.com/office/drawing/2014/main" val="20000"/>
                    </a:ext>
                  </a:extLst>
                </a:gridCol>
                <a:gridCol w="1058238">
                  <a:extLst>
                    <a:ext uri="{9D8B030D-6E8A-4147-A177-3AD203B41FA5}">
                      <a16:colId xmlns:a16="http://schemas.microsoft.com/office/drawing/2014/main" val="20001"/>
                    </a:ext>
                  </a:extLst>
                </a:gridCol>
                <a:gridCol w="1582220">
                  <a:extLst>
                    <a:ext uri="{9D8B030D-6E8A-4147-A177-3AD203B41FA5}">
                      <a16:colId xmlns:a16="http://schemas.microsoft.com/office/drawing/2014/main" val="20002"/>
                    </a:ext>
                  </a:extLst>
                </a:gridCol>
              </a:tblGrid>
              <a:tr h="472354">
                <a:tc>
                  <a:txBody>
                    <a:bodyPr/>
                    <a:lstStyle/>
                    <a:p>
                      <a:pPr algn="ctr"/>
                      <a:r>
                        <a:rPr lang="en-US" sz="3600" dirty="0" err="1">
                          <a:latin typeface="Times New Roman" panose="02020603050405020304" pitchFamily="18" charset="0"/>
                          <a:cs typeface="Times New Roman" panose="02020603050405020304" pitchFamily="18" charset="0"/>
                        </a:rPr>
                        <a:t>Câu</a:t>
                      </a:r>
                      <a:endParaRPr lang="en-US" sz="3600" dirty="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err="1">
                          <a:latin typeface="Times New Roman" panose="02020603050405020304" pitchFamily="18" charset="0"/>
                          <a:cs typeface="Times New Roman" panose="02020603050405020304" pitchFamily="18" charset="0"/>
                        </a:rPr>
                        <a:t>Đồng</a:t>
                      </a:r>
                      <a:r>
                        <a:rPr lang="en-US" sz="2100" baseline="0" dirty="0">
                          <a:latin typeface="Times New Roman" panose="02020603050405020304" pitchFamily="18" charset="0"/>
                          <a:cs typeface="Times New Roman" panose="02020603050405020304" pitchFamily="18" charset="0"/>
                        </a:rPr>
                        <a:t> </a:t>
                      </a:r>
                      <a:r>
                        <a:rPr lang="en-US" sz="2100" baseline="0" dirty="0" err="1">
                          <a:latin typeface="Times New Roman" panose="02020603050405020304" pitchFamily="18" charset="0"/>
                          <a:cs typeface="Times New Roman" panose="02020603050405020304" pitchFamily="18" charset="0"/>
                        </a:rPr>
                        <a:t>tình</a:t>
                      </a:r>
                      <a:endParaRPr lang="en-US" sz="2100" dirty="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err="1">
                          <a:latin typeface="Times New Roman" panose="02020603050405020304" pitchFamily="18" charset="0"/>
                          <a:cs typeface="Times New Roman" panose="02020603050405020304" pitchFamily="18" charset="0"/>
                        </a:rPr>
                        <a:t>Không</a:t>
                      </a:r>
                      <a:r>
                        <a:rPr lang="en-US" sz="2100" baseline="0" dirty="0">
                          <a:latin typeface="Times New Roman" panose="02020603050405020304" pitchFamily="18" charset="0"/>
                          <a:cs typeface="Times New Roman" panose="02020603050405020304" pitchFamily="18" charset="0"/>
                        </a:rPr>
                        <a:t> </a:t>
                      </a:r>
                    </a:p>
                    <a:p>
                      <a:pPr algn="ctr"/>
                      <a:r>
                        <a:rPr lang="en-US" sz="2100" baseline="0" dirty="0" err="1">
                          <a:latin typeface="Times New Roman" panose="02020603050405020304" pitchFamily="18" charset="0"/>
                          <a:cs typeface="Times New Roman" panose="02020603050405020304" pitchFamily="18" charset="0"/>
                        </a:rPr>
                        <a:t>Đồng</a:t>
                      </a:r>
                      <a:r>
                        <a:rPr lang="en-US" sz="2100" baseline="0" dirty="0">
                          <a:latin typeface="Times New Roman" panose="02020603050405020304" pitchFamily="18" charset="0"/>
                          <a:cs typeface="Times New Roman" panose="02020603050405020304" pitchFamily="18" charset="0"/>
                        </a:rPr>
                        <a:t>  </a:t>
                      </a:r>
                      <a:r>
                        <a:rPr lang="en-US" sz="2100" baseline="0" dirty="0" err="1">
                          <a:latin typeface="Times New Roman" panose="02020603050405020304" pitchFamily="18" charset="0"/>
                          <a:cs typeface="Times New Roman" panose="02020603050405020304" pitchFamily="18" charset="0"/>
                        </a:rPr>
                        <a:t>tình</a:t>
                      </a:r>
                      <a:endParaRPr lang="en-US" sz="2100" dirty="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3638">
                <a:tc>
                  <a:txBody>
                    <a:bodyPr/>
                    <a:lstStyle/>
                    <a:p>
                      <a:pPr algn="just">
                        <a:lnSpc>
                          <a:spcPct val="107000"/>
                        </a:lnSpc>
                        <a:spcAft>
                          <a:spcPts val="0"/>
                        </a:spcAft>
                      </a:pPr>
                      <a:r>
                        <a:rPr lang="vi-VN" sz="2100" dirty="0">
                          <a:effectLst/>
                          <a:latin typeface="Times New Roman" panose="02020603050405020304" pitchFamily="18" charset="0"/>
                          <a:ea typeface="Calibri" panose="020F0502020204030204" pitchFamily="34" charset="0"/>
                          <a:cs typeface="Times New Roman" panose="02020603050405020304" pitchFamily="18" charset="0"/>
                        </a:rPr>
                        <a:t>a) Học sinh (dưới 18 tuổi) không có quyền tự do kinh doanh.</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100" dirty="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100" dirty="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01384">
                <a:tc>
                  <a:txBody>
                    <a:bodyPr/>
                    <a:lstStyle/>
                    <a:p>
                      <a:pPr algn="just">
                        <a:lnSpc>
                          <a:spcPct val="107000"/>
                        </a:lnSpc>
                        <a:spcAft>
                          <a:spcPts val="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vi</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gây</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tệ</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nạn</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10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100" dirty="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80836">
                <a:tc>
                  <a:txBody>
                    <a:bodyPr/>
                    <a:lstStyle/>
                    <a:p>
                      <a:pPr algn="just">
                        <a:lnSpc>
                          <a:spcPct val="107000"/>
                        </a:lnSpc>
                        <a:spcAft>
                          <a:spcPts val="0"/>
                        </a:spcAft>
                      </a:pPr>
                      <a:r>
                        <a:rPr lang="vi-VN" sz="2100" dirty="0">
                          <a:effectLst/>
                          <a:latin typeface="Times New Roman" panose="02020603050405020304" pitchFamily="18" charset="0"/>
                          <a:ea typeface="Calibri" panose="020F0502020204030204" pitchFamily="34" charset="0"/>
                          <a:cs typeface="Times New Roman" panose="02020603050405020304" pitchFamily="18" charset="0"/>
                        </a:rPr>
                        <a:t>c) Chỉ những người có nộp thuế mới phải thực hiện trách nhiệm của công dân về nghĩa vụ nộp thuế.</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10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100" dirty="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9740">
                <a:tc>
                  <a:txBody>
                    <a:bodyPr/>
                    <a:lstStyle/>
                    <a:p>
                      <a:pPr algn="just">
                        <a:lnSpc>
                          <a:spcPct val="107000"/>
                        </a:lnSpc>
                        <a:spcAft>
                          <a:spcPts val="0"/>
                        </a:spcAft>
                      </a:pPr>
                      <a:r>
                        <a:rPr lang="vi-VN" sz="2100" dirty="0">
                          <a:effectLst/>
                          <a:latin typeface="Times New Roman" panose="02020603050405020304" pitchFamily="18" charset="0"/>
                          <a:ea typeface="Calibri" panose="020F0502020204030204" pitchFamily="34" charset="0"/>
                          <a:cs typeface="Times New Roman" panose="02020603050405020304" pitchFamily="18" charset="0"/>
                        </a:rPr>
                        <a:t>d) Mọi người có quyền tự do kinh doanh tất cả các ngành, nghề theo sở thích của bản thân.</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100" dirty="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100" dirty="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75862">
                <a:tc>
                  <a:txBody>
                    <a:bodyPr/>
                    <a:lstStyle/>
                    <a:p>
                      <a:pPr algn="just">
                        <a:lnSpc>
                          <a:spcPct val="107000"/>
                        </a:lnSpc>
                        <a:spcAft>
                          <a:spcPts val="0"/>
                        </a:spcAft>
                      </a:pPr>
                      <a:r>
                        <a:rPr lang="vi-VN" sz="2100" dirty="0">
                          <a:effectLst/>
                          <a:latin typeface="Times New Roman" panose="02020603050405020304" pitchFamily="18" charset="0"/>
                          <a:ea typeface="Calibri" panose="020F0502020204030204" pitchFamily="34" charset="0"/>
                          <a:cs typeface="Times New Roman" panose="02020603050405020304" pitchFamily="18" charset="0"/>
                        </a:rPr>
                        <a:t>e) Mọi người phải khai thuế chính xác, trung thực, nếu không sẽ phải chịu trách nhiệm theo quy định của pháp luật.</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100" dirty="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100" dirty="0">
                        <a:latin typeface="Times New Roman" panose="02020603050405020304" pitchFamily="18" charset="0"/>
                        <a:cs typeface="Times New Roman" panose="02020603050405020304" pitchFamily="18" charset="0"/>
                      </a:endParaRPr>
                    </a:p>
                  </a:txBody>
                  <a:tcPr marL="68582" marR="6858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p:cNvSpPr/>
          <p:nvPr/>
        </p:nvSpPr>
        <p:spPr>
          <a:xfrm>
            <a:off x="7975906" y="2140461"/>
            <a:ext cx="569388" cy="1015663"/>
          </a:xfrm>
          <a:prstGeom prst="rect">
            <a:avLst/>
          </a:prstGeom>
          <a:noFill/>
        </p:spPr>
        <p:txBody>
          <a:bodyPr wrap="none">
            <a:spAutoFit/>
          </a:bodyPr>
          <a:lstStyle/>
          <a:p>
            <a:pPr algn="ctr">
              <a:defRPr/>
            </a:pPr>
            <a:r>
              <a:rPr lang="en-US" sz="6000" dirty="0">
                <a:ln w="0"/>
                <a:solidFill>
                  <a:srgbClr val="FF0000"/>
                </a:solidFill>
                <a:effectLst>
                  <a:outerShdw blurRad="38100" dist="19050" dir="2700000" algn="tl" rotWithShape="0">
                    <a:schemeClr val="dk1">
                      <a:alpha val="40000"/>
                    </a:schemeClr>
                  </a:outerShdw>
                </a:effectLst>
              </a:rPr>
              <a:t>x</a:t>
            </a:r>
          </a:p>
        </p:txBody>
      </p:sp>
      <p:sp>
        <p:nvSpPr>
          <p:cNvPr id="10" name="Rectangle 9"/>
          <p:cNvSpPr/>
          <p:nvPr/>
        </p:nvSpPr>
        <p:spPr>
          <a:xfrm>
            <a:off x="6702556" y="1410034"/>
            <a:ext cx="569388" cy="1015663"/>
          </a:xfrm>
          <a:prstGeom prst="rect">
            <a:avLst/>
          </a:prstGeom>
          <a:noFill/>
        </p:spPr>
        <p:txBody>
          <a:bodyPr wrap="none">
            <a:spAutoFit/>
          </a:bodyPr>
          <a:lstStyle/>
          <a:p>
            <a:pPr algn="ctr">
              <a:defRPr/>
            </a:pPr>
            <a:r>
              <a:rPr lang="en-US" sz="6000" dirty="0">
                <a:ln w="0"/>
                <a:solidFill>
                  <a:srgbClr val="0000CC"/>
                </a:solidFill>
                <a:effectLst>
                  <a:outerShdw blurRad="38100" dist="19050" dir="2700000" algn="tl" rotWithShape="0">
                    <a:schemeClr val="dk1">
                      <a:alpha val="40000"/>
                    </a:schemeClr>
                  </a:outerShdw>
                </a:effectLst>
              </a:rPr>
              <a:t>x</a:t>
            </a:r>
          </a:p>
        </p:txBody>
      </p:sp>
      <p:sp>
        <p:nvSpPr>
          <p:cNvPr id="11" name="Rectangle 10"/>
          <p:cNvSpPr/>
          <p:nvPr/>
        </p:nvSpPr>
        <p:spPr>
          <a:xfrm>
            <a:off x="7956760" y="600371"/>
            <a:ext cx="588534" cy="1015663"/>
          </a:xfrm>
          <a:prstGeom prst="rect">
            <a:avLst/>
          </a:prstGeom>
          <a:noFill/>
        </p:spPr>
        <p:txBody>
          <a:bodyPr wrap="square">
            <a:spAutoFit/>
          </a:bodyPr>
          <a:lstStyle/>
          <a:p>
            <a:pPr algn="ctr">
              <a:defRPr/>
            </a:pPr>
            <a:r>
              <a:rPr lang="en-US" sz="6000" dirty="0">
                <a:ln w="0"/>
                <a:solidFill>
                  <a:srgbClr val="FF0000"/>
                </a:solidFill>
                <a:effectLst>
                  <a:outerShdw blurRad="38100" dist="19050" dir="2700000" algn="tl" rotWithShape="0">
                    <a:schemeClr val="dk1">
                      <a:alpha val="40000"/>
                    </a:schemeClr>
                  </a:outerShdw>
                </a:effectLst>
              </a:rPr>
              <a:t>x</a:t>
            </a:r>
          </a:p>
        </p:txBody>
      </p:sp>
      <p:sp>
        <p:nvSpPr>
          <p:cNvPr id="12" name="Rectangle 11"/>
          <p:cNvSpPr/>
          <p:nvPr/>
        </p:nvSpPr>
        <p:spPr>
          <a:xfrm>
            <a:off x="7999614" y="2996135"/>
            <a:ext cx="569388" cy="1015663"/>
          </a:xfrm>
          <a:prstGeom prst="rect">
            <a:avLst/>
          </a:prstGeom>
          <a:noFill/>
        </p:spPr>
        <p:txBody>
          <a:bodyPr wrap="none">
            <a:spAutoFit/>
          </a:bodyPr>
          <a:lstStyle/>
          <a:p>
            <a:pPr algn="ctr">
              <a:defRPr/>
            </a:pPr>
            <a:r>
              <a:rPr lang="en-US" sz="6000" dirty="0">
                <a:ln w="0"/>
                <a:solidFill>
                  <a:srgbClr val="FF0000"/>
                </a:solidFill>
                <a:effectLst>
                  <a:outerShdw blurRad="38100" dist="19050" dir="2700000" algn="tl" rotWithShape="0">
                    <a:schemeClr val="dk1">
                      <a:alpha val="40000"/>
                    </a:schemeClr>
                  </a:outerShdw>
                </a:effectLst>
              </a:rPr>
              <a:t>x</a:t>
            </a:r>
          </a:p>
        </p:txBody>
      </p:sp>
      <p:sp>
        <p:nvSpPr>
          <p:cNvPr id="8" name="Rectangle 7"/>
          <p:cNvSpPr/>
          <p:nvPr/>
        </p:nvSpPr>
        <p:spPr>
          <a:xfrm>
            <a:off x="6774475" y="3916928"/>
            <a:ext cx="569388" cy="1015663"/>
          </a:xfrm>
          <a:prstGeom prst="rect">
            <a:avLst/>
          </a:prstGeom>
          <a:noFill/>
        </p:spPr>
        <p:txBody>
          <a:bodyPr wrap="none">
            <a:spAutoFit/>
          </a:bodyPr>
          <a:lstStyle/>
          <a:p>
            <a:pPr algn="ctr">
              <a:defRPr/>
            </a:pPr>
            <a:r>
              <a:rPr lang="en-US" sz="6000" dirty="0">
                <a:ln w="0"/>
                <a:solidFill>
                  <a:srgbClr val="0000CC"/>
                </a:solidFill>
                <a:effectLst>
                  <a:outerShdw blurRad="38100" dist="19050" dir="2700000" algn="tl" rotWithShape="0">
                    <a:schemeClr val="dk1">
                      <a:alpha val="40000"/>
                    </a:schemeClr>
                  </a:outerShdw>
                </a:effectLst>
              </a:rPr>
              <a:t>x</a:t>
            </a:r>
          </a:p>
        </p:txBody>
      </p:sp>
    </p:spTree>
    <p:extLst>
      <p:ext uri="{BB962C8B-B14F-4D97-AF65-F5344CB8AC3E}">
        <p14:creationId xmlns:p14="http://schemas.microsoft.com/office/powerpoint/2010/main" val="24565762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51533" cy="5143500"/>
          </a:xfrm>
          <a:prstGeom prst="rect">
            <a:avLst/>
          </a:prstGeom>
        </p:spPr>
      </p:pic>
      <p:sp>
        <p:nvSpPr>
          <p:cNvPr id="4" name="Rectangle 3"/>
          <p:cNvSpPr/>
          <p:nvPr/>
        </p:nvSpPr>
        <p:spPr>
          <a:xfrm>
            <a:off x="1768198" y="170538"/>
            <a:ext cx="2348720" cy="769441"/>
          </a:xfrm>
          <a:prstGeom prst="rect">
            <a:avLst/>
          </a:prstGeom>
        </p:spPr>
        <p:txBody>
          <a:bodyPr wrap="none">
            <a:spAutoFit/>
          </a:bodyPr>
          <a:lstStyle/>
          <a:p>
            <a:r>
              <a:rPr lang="en-US" sz="4400" b="1" dirty="0" err="1">
                <a:solidFill>
                  <a:srgbClr val="0070C0"/>
                </a:solidFill>
                <a:latin typeface="Times New Roman" panose="02020603050405020304" pitchFamily="18" charset="0"/>
                <a:cs typeface="Times New Roman" panose="02020603050405020304" pitchFamily="18" charset="0"/>
              </a:rPr>
              <a:t>Bài</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tập</a:t>
            </a:r>
            <a:r>
              <a:rPr lang="en-US" sz="4400" b="1" dirty="0">
                <a:solidFill>
                  <a:srgbClr val="0070C0"/>
                </a:solidFill>
                <a:latin typeface="Times New Roman" panose="02020603050405020304" pitchFamily="18" charset="0"/>
                <a:cs typeface="Times New Roman" panose="02020603050405020304" pitchFamily="18" charset="0"/>
              </a:rPr>
              <a:t> 2</a:t>
            </a:r>
          </a:p>
        </p:txBody>
      </p:sp>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952" y="3289123"/>
            <a:ext cx="2221098" cy="182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350;p6"/>
          <p:cNvSpPr txBox="1"/>
          <p:nvPr/>
        </p:nvSpPr>
        <p:spPr>
          <a:xfrm>
            <a:off x="1711690" y="2049255"/>
            <a:ext cx="6958594"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dirty="0" err="1">
                <a:solidFill>
                  <a:srgbClr val="002060"/>
                </a:solidFill>
                <a:latin typeface="Times New Roman" panose="02020603050405020304" pitchFamily="18" charset="0"/>
                <a:cs typeface="Times New Roman" panose="02020603050405020304" pitchFamily="18" charset="0"/>
              </a:rPr>
              <a:t>Hoạt</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động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khăn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trải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bàn</a:t>
            </a:r>
            <a:endParaRPr sz="1050" dirty="0">
              <a:solidFill>
                <a:srgbClr val="00206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8894" y="3290199"/>
            <a:ext cx="3135781" cy="1924074"/>
          </a:xfrm>
          <a:prstGeom prst="rect">
            <a:avLst/>
          </a:prstGeom>
          <a:ln>
            <a:noFill/>
          </a:ln>
          <a:effectLst>
            <a:softEdge rad="112500"/>
          </a:effectLst>
        </p:spPr>
      </p:pic>
    </p:spTree>
    <p:extLst>
      <p:ext uri="{BB962C8B-B14F-4D97-AF65-F5344CB8AC3E}">
        <p14:creationId xmlns:p14="http://schemas.microsoft.com/office/powerpoint/2010/main" val="1328223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35" y="-102742"/>
            <a:ext cx="9493322" cy="5342562"/>
          </a:xfrm>
          <a:prstGeom prst="rect">
            <a:avLst/>
          </a:prstGeom>
        </p:spPr>
      </p:pic>
      <p:sp>
        <p:nvSpPr>
          <p:cNvPr id="3" name="Rectangle 2"/>
          <p:cNvSpPr/>
          <p:nvPr/>
        </p:nvSpPr>
        <p:spPr>
          <a:xfrm>
            <a:off x="4677311" y="3604876"/>
            <a:ext cx="4363948" cy="1569660"/>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g) Chị G sản xuất, buôn bán nhiều loại thuốc chữa bệnh dù chưa được cơ quan chức năng kiểm nghiệm, cấp phép.</a:t>
            </a:r>
          </a:p>
        </p:txBody>
      </p:sp>
      <p:sp>
        <p:nvSpPr>
          <p:cNvPr id="4" name="Rectangle 3"/>
          <p:cNvSpPr/>
          <p:nvPr/>
        </p:nvSpPr>
        <p:spPr>
          <a:xfrm>
            <a:off x="115585" y="157956"/>
            <a:ext cx="4363948" cy="1569660"/>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a) Ông M thành lập công ty tài chính nhưng lại tuyển dụng nhiều nhân viên để thực hiện các hoạt động đòi nợ thuê.</a:t>
            </a:r>
          </a:p>
        </p:txBody>
      </p:sp>
      <p:sp>
        <p:nvSpPr>
          <p:cNvPr id="6" name="Rectangle 5"/>
          <p:cNvSpPr/>
          <p:nvPr/>
        </p:nvSpPr>
        <p:spPr>
          <a:xfrm>
            <a:off x="4687585" y="157956"/>
            <a:ext cx="4363948" cy="1569660"/>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b) Giám đốc doanh nghiệp A chỉ đạo nhân viên mua hoá đơn nâng khống chi phí đầu vào để giảm tiền thuế thu nhập phải đóng.</a:t>
            </a:r>
          </a:p>
        </p:txBody>
      </p:sp>
      <p:sp>
        <p:nvSpPr>
          <p:cNvPr id="8" name="Rectangle 7"/>
          <p:cNvSpPr/>
          <p:nvPr/>
        </p:nvSpPr>
        <p:spPr>
          <a:xfrm>
            <a:off x="69351" y="2153040"/>
            <a:ext cx="4363948"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H </a:t>
            </a:r>
            <a:r>
              <a:rPr lang="en-US" sz="2400" dirty="0" err="1">
                <a:latin typeface="Times New Roman" panose="02020603050405020304" pitchFamily="18" charset="0"/>
                <a:cs typeface="Times New Roman" panose="02020603050405020304" pitchFamily="18" charset="0"/>
              </a:rPr>
              <a:t>mua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a:t>
            </a:r>
          </a:p>
        </p:txBody>
      </p:sp>
      <p:sp>
        <p:nvSpPr>
          <p:cNvPr id="9" name="Rectangle 8"/>
          <p:cNvSpPr/>
          <p:nvPr/>
        </p:nvSpPr>
        <p:spPr>
          <a:xfrm>
            <a:off x="4687585" y="2153040"/>
            <a:ext cx="4363948" cy="1200329"/>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d) Anh T nhờ người thân đứng tên để chia nhỏ doanh thu bán hàng nhằm nộp thuế ít hơn.</a:t>
            </a:r>
          </a:p>
        </p:txBody>
      </p:sp>
      <p:sp>
        <p:nvSpPr>
          <p:cNvPr id="10" name="Rectangle 9"/>
          <p:cNvSpPr/>
          <p:nvPr/>
        </p:nvSpPr>
        <p:spPr>
          <a:xfrm>
            <a:off x="112651" y="3883845"/>
            <a:ext cx="4086910" cy="1200329"/>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e) Giám đốc C tìm cách trì hoãn việc nộp thuế của doanh nghiệp mình.</a:t>
            </a:r>
          </a:p>
        </p:txBody>
      </p:sp>
    </p:spTree>
    <p:extLst>
      <p:ext uri="{BB962C8B-B14F-4D97-AF65-F5344CB8AC3E}">
        <p14:creationId xmlns:p14="http://schemas.microsoft.com/office/powerpoint/2010/main" val="3631218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066AE-1126-2C7C-67FD-6CE41DB96A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F7C2511-692B-21F9-BCDD-5D61857F00DB}"/>
              </a:ext>
            </a:extLst>
          </p:cNvPr>
          <p:cNvSpPr txBox="1"/>
          <p:nvPr/>
        </p:nvSpPr>
        <p:spPr>
          <a:xfrm>
            <a:off x="2045704" y="142854"/>
            <a:ext cx="6864967" cy="3677603"/>
          </a:xfrm>
          <a:prstGeom prst="wedgeRoundRectCallout">
            <a:avLst>
              <a:gd name="adj1" fmla="val -43369"/>
              <a:gd name="adj2" fmla="val 60372"/>
              <a:gd name="adj3" fmla="val 16667"/>
            </a:avLst>
          </a:prstGeom>
          <a:solidFill>
            <a:srgbClr val="04D4F0"/>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100" b="1" dirty="0">
                <a:latin typeface="+mj-lt"/>
              </a:rPr>
              <a:t>Trường hợp a)</a:t>
            </a:r>
            <a:endParaRPr lang="vi-VN" sz="2100" dirty="0">
              <a:latin typeface="+mj-lt"/>
            </a:endParaRPr>
          </a:p>
          <a:p>
            <a:pPr algn="just"/>
            <a:r>
              <a:rPr lang="vi-VN" sz="2100" b="1" dirty="0">
                <a:latin typeface="+mj-lt"/>
              </a:rPr>
              <a:t>+ </a:t>
            </a:r>
            <a:r>
              <a:rPr lang="vi-VN" sz="2100" dirty="0">
                <a:latin typeface="+mj-lt"/>
              </a:rPr>
              <a:t>Ông M vi phạm quy định pháp luật về tự do kinh doanh. Vì: theo quy định tại Luật đầu tư 2020: “kinh doanh dịch vụ đòi nợ” là ngành, nghề cấm đầu tư kinh doanh tại Việt Nam.</a:t>
            </a:r>
          </a:p>
          <a:p>
            <a:pPr algn="just"/>
            <a:r>
              <a:rPr lang="vi-VN" sz="2100" dirty="0">
                <a:latin typeface="+mj-lt"/>
              </a:rPr>
              <a:t>+ </a:t>
            </a:r>
            <a:r>
              <a:rPr lang="vi-VN" sz="2100" b="1" dirty="0">
                <a:latin typeface="+mj-lt"/>
              </a:rPr>
              <a:t>Hậu quả: </a:t>
            </a:r>
            <a:r>
              <a:rPr lang="vi-VN" sz="2100" dirty="0">
                <a:latin typeface="+mj-lt"/>
              </a:rPr>
              <a:t>doanh nghiệp kinh doanh dịch vụ đòi nợ thuê khi bị phát hiện sẽ bị phạt tiền từ 60.000.000 đồng đến 80.000.000 đồng. Ngoài ra, còn phải chịu biện pháp khắc phục hậu quả là nộp lại số tiền bất hợp pháp có được từ hoạt động đòi nợ thuê.</a:t>
            </a:r>
          </a:p>
        </p:txBody>
      </p:sp>
      <p:pic>
        <p:nvPicPr>
          <p:cNvPr id="5" name="Picture 4">
            <a:extLst>
              <a:ext uri="{FF2B5EF4-FFF2-40B4-BE49-F238E27FC236}">
                <a16:creationId xmlns:a16="http://schemas.microsoft.com/office/drawing/2014/main" id="{C3814D8B-5DC4-C65F-3E68-269B8EB599DA}"/>
              </a:ext>
            </a:extLst>
          </p:cNvPr>
          <p:cNvPicPr>
            <a:picLocks noChangeAspect="1"/>
          </p:cNvPicPr>
          <p:nvPr/>
        </p:nvPicPr>
        <p:blipFill>
          <a:blip r:embed="rId3"/>
          <a:stretch>
            <a:fillRect/>
          </a:stretch>
        </p:blipFill>
        <p:spPr>
          <a:xfrm>
            <a:off x="7481381" y="3368878"/>
            <a:ext cx="1748972" cy="1748972"/>
          </a:xfrm>
          <a:prstGeom prst="rect">
            <a:avLst/>
          </a:prstGeom>
        </p:spPr>
      </p:pic>
      <p:pic>
        <p:nvPicPr>
          <p:cNvPr id="9"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4" y="3289123"/>
            <a:ext cx="2221098" cy="182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788" y="0"/>
            <a:ext cx="2198670" cy="212996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1726" y="3369128"/>
            <a:ext cx="3256908" cy="1774372"/>
          </a:xfrm>
          <a:prstGeom prst="rect">
            <a:avLst/>
          </a:prstGeom>
        </p:spPr>
      </p:pic>
    </p:spTree>
    <p:extLst>
      <p:ext uri="{BB962C8B-B14F-4D97-AF65-F5344CB8AC3E}">
        <p14:creationId xmlns:p14="http://schemas.microsoft.com/office/powerpoint/2010/main" val="442398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35066AE-1126-2C7C-67FD-6CE41DB96A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F7C2511-692B-21F9-BCDD-5D61857F00DB}"/>
              </a:ext>
            </a:extLst>
          </p:cNvPr>
          <p:cNvSpPr txBox="1"/>
          <p:nvPr/>
        </p:nvSpPr>
        <p:spPr>
          <a:xfrm>
            <a:off x="2045704" y="142854"/>
            <a:ext cx="6864967" cy="3779758"/>
          </a:xfrm>
          <a:prstGeom prst="wedgeRoundRectCallout">
            <a:avLst>
              <a:gd name="adj1" fmla="val -43369"/>
              <a:gd name="adj2" fmla="val 60372"/>
              <a:gd name="adj3" fmla="val 16667"/>
            </a:avLst>
          </a:prstGeom>
          <a:solidFill>
            <a:srgbClr val="04D4F0"/>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400" dirty="0">
                <a:solidFill>
                  <a:schemeClr val="accent3">
                    <a:lumMod val="75000"/>
                  </a:schemeClr>
                </a:solidFill>
                <a:latin typeface="+mj-lt"/>
              </a:rPr>
              <a:t> </a:t>
            </a:r>
            <a:r>
              <a:rPr lang="vi-VN" sz="2400" b="1" dirty="0">
                <a:latin typeface="+mj-lt"/>
              </a:rPr>
              <a:t>Trường hợp b)</a:t>
            </a:r>
            <a:endParaRPr lang="vi-VN" sz="2400" dirty="0">
              <a:latin typeface="+mj-lt"/>
            </a:endParaRPr>
          </a:p>
          <a:p>
            <a:pPr algn="just"/>
            <a:r>
              <a:rPr lang="vi-VN" sz="2400" b="1" dirty="0">
                <a:latin typeface="+mj-lt"/>
              </a:rPr>
              <a:t>+ </a:t>
            </a:r>
            <a:r>
              <a:rPr lang="vi-VN" sz="2400" dirty="0">
                <a:latin typeface="+mj-lt"/>
              </a:rPr>
              <a:t>Giám đốc doanh nghiệp A đã có hành vi vi phạm pháp luật về nộp thuế, vì: ông ta đã chỉ đạo nhân viên mua hoá đơn nâng khống chi phí đầu vào để giảm tiền thuế thu nhập phải đóng.</a:t>
            </a:r>
          </a:p>
          <a:p>
            <a:pPr algn="just"/>
            <a:r>
              <a:rPr lang="vi-VN" sz="2400" dirty="0">
                <a:latin typeface="+mj-lt"/>
              </a:rPr>
              <a:t>+ Hậu quả: bị truy thu số tiền trốn thuế và phải chịu các hình thức xử phạt khác theo quy định của pháp luật (tùy vào mức độ nghiêm trọng của hành vi vi phạm).</a:t>
            </a:r>
          </a:p>
        </p:txBody>
      </p:sp>
      <p:pic>
        <p:nvPicPr>
          <p:cNvPr id="5" name="Picture 4">
            <a:extLst>
              <a:ext uri="{FF2B5EF4-FFF2-40B4-BE49-F238E27FC236}">
                <a16:creationId xmlns:a16="http://schemas.microsoft.com/office/drawing/2014/main" id="{C3814D8B-5DC4-C65F-3E68-269B8EB599DA}"/>
              </a:ext>
            </a:extLst>
          </p:cNvPr>
          <p:cNvPicPr>
            <a:picLocks noChangeAspect="1"/>
          </p:cNvPicPr>
          <p:nvPr/>
        </p:nvPicPr>
        <p:blipFill>
          <a:blip r:embed="rId4"/>
          <a:stretch>
            <a:fillRect/>
          </a:stretch>
        </p:blipFill>
        <p:spPr>
          <a:xfrm>
            <a:off x="7481381" y="3368878"/>
            <a:ext cx="1748972" cy="1748972"/>
          </a:xfrm>
          <a:prstGeom prst="rect">
            <a:avLst/>
          </a:prstGeom>
        </p:spPr>
      </p:pic>
      <p:pic>
        <p:nvPicPr>
          <p:cNvPr id="9"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94" y="3303703"/>
            <a:ext cx="2221098" cy="182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788" y="0"/>
            <a:ext cx="2198670" cy="2129961"/>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3738" y="3311128"/>
            <a:ext cx="3363368" cy="1832372"/>
          </a:xfrm>
          <a:prstGeom prst="rect">
            <a:avLst/>
          </a:prstGeom>
        </p:spPr>
      </p:pic>
    </p:spTree>
    <p:extLst>
      <p:ext uri="{BB962C8B-B14F-4D97-AF65-F5344CB8AC3E}">
        <p14:creationId xmlns:p14="http://schemas.microsoft.com/office/powerpoint/2010/main" val="2634375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066AE-1126-2C7C-67FD-6CE41DB96A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F7C2511-692B-21F9-BCDD-5D61857F00DB}"/>
              </a:ext>
            </a:extLst>
          </p:cNvPr>
          <p:cNvSpPr txBox="1"/>
          <p:nvPr/>
        </p:nvSpPr>
        <p:spPr>
          <a:xfrm>
            <a:off x="2014882" y="163403"/>
            <a:ext cx="6864967" cy="3371136"/>
          </a:xfrm>
          <a:prstGeom prst="wedgeRoundRectCallout">
            <a:avLst>
              <a:gd name="adj1" fmla="val -43369"/>
              <a:gd name="adj2" fmla="val 60372"/>
              <a:gd name="adj3" fmla="val 16667"/>
            </a:avLst>
          </a:prstGeom>
          <a:solidFill>
            <a:srgbClr val="04D4F0"/>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400" dirty="0">
                <a:solidFill>
                  <a:schemeClr val="accent3">
                    <a:lumMod val="75000"/>
                  </a:schemeClr>
                </a:solidFill>
                <a:latin typeface="+mj-lt"/>
              </a:rPr>
              <a:t> </a:t>
            </a:r>
            <a:r>
              <a:rPr lang="vi-VN" sz="2400" dirty="0">
                <a:solidFill>
                  <a:srgbClr val="002060"/>
                </a:solidFill>
                <a:latin typeface="+mj-lt"/>
              </a:rPr>
              <a:t>- Trường hợp c)</a:t>
            </a:r>
          </a:p>
          <a:p>
            <a:pPr algn="just"/>
            <a:r>
              <a:rPr lang="vi-VN" sz="2400" dirty="0">
                <a:solidFill>
                  <a:srgbClr val="002060"/>
                </a:solidFill>
                <a:latin typeface="+mj-lt"/>
              </a:rPr>
              <a:t>+ Bà H vi phạm quy định pháp luật về tự do kinh doanh. Vì: pháp luật Việt Nam nghiêm cấm kinh doanh các loại hóa chất cấm.</a:t>
            </a:r>
          </a:p>
          <a:p>
            <a:pPr algn="just"/>
            <a:r>
              <a:rPr lang="vi-VN" sz="2400" dirty="0">
                <a:solidFill>
                  <a:srgbClr val="002060"/>
                </a:solidFill>
                <a:latin typeface="+mj-lt"/>
              </a:rPr>
              <a:t>+ Hậu quả: gây ảnh hưởng đến sức khỏe của người tiêu dùng; bà H bị xử phạt theo quy định của pháp luật (tùy vào mức độ nghiêm trọng của hành vi vi phạm).</a:t>
            </a:r>
            <a:endParaRPr lang="en-US" sz="2400" dirty="0">
              <a:solidFill>
                <a:srgbClr val="002060"/>
              </a:solidFill>
              <a:latin typeface="+mj-lt"/>
            </a:endParaRPr>
          </a:p>
        </p:txBody>
      </p:sp>
      <p:pic>
        <p:nvPicPr>
          <p:cNvPr id="5" name="Picture 4">
            <a:extLst>
              <a:ext uri="{FF2B5EF4-FFF2-40B4-BE49-F238E27FC236}">
                <a16:creationId xmlns:a16="http://schemas.microsoft.com/office/drawing/2014/main" id="{C3814D8B-5DC4-C65F-3E68-269B8EB599DA}"/>
              </a:ext>
            </a:extLst>
          </p:cNvPr>
          <p:cNvPicPr>
            <a:picLocks noChangeAspect="1"/>
          </p:cNvPicPr>
          <p:nvPr/>
        </p:nvPicPr>
        <p:blipFill>
          <a:blip r:embed="rId3"/>
          <a:stretch>
            <a:fillRect/>
          </a:stretch>
        </p:blipFill>
        <p:spPr>
          <a:xfrm>
            <a:off x="7481381" y="3368878"/>
            <a:ext cx="1748972" cy="1748972"/>
          </a:xfrm>
          <a:prstGeom prst="rect">
            <a:avLst/>
          </a:prstGeom>
        </p:spPr>
      </p:pic>
      <p:pic>
        <p:nvPicPr>
          <p:cNvPr id="9"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952" y="3289123"/>
            <a:ext cx="2221098" cy="182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788" y="0"/>
            <a:ext cx="2198670" cy="212996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3738" y="3311128"/>
            <a:ext cx="3363368" cy="1832372"/>
          </a:xfrm>
          <a:prstGeom prst="rect">
            <a:avLst/>
          </a:prstGeom>
        </p:spPr>
      </p:pic>
    </p:spTree>
    <p:extLst>
      <p:ext uri="{BB962C8B-B14F-4D97-AF65-F5344CB8AC3E}">
        <p14:creationId xmlns:p14="http://schemas.microsoft.com/office/powerpoint/2010/main" val="48454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2"/>
        </a:solidFill>
        <a:effectLst/>
      </p:bgPr>
    </p:bg>
    <p:spTree>
      <p:nvGrpSpPr>
        <p:cNvPr id="1" name="">
          <a:extLst>
            <a:ext uri="{FF2B5EF4-FFF2-40B4-BE49-F238E27FC236}">
              <a16:creationId xmlns:a16="http://schemas.microsoft.com/office/drawing/2014/main" id="{EDA25E9A-607B-A78C-78FF-D76D80054D8D}"/>
            </a:ext>
          </a:extLst>
        </p:cNvPr>
        <p:cNvGrpSpPr/>
        <p:nvPr/>
      </p:nvGrpSpPr>
      <p:grpSpPr>
        <a:xfrm>
          <a:off x="0" y="0"/>
          <a:ext cx="0" cy="0"/>
          <a:chOff x="0" y="0"/>
          <a:chExt cx="0" cy="0"/>
        </a:xfrm>
      </p:grpSpPr>
      <p:grpSp>
        <p:nvGrpSpPr>
          <p:cNvPr id="6" name="Google Shape;750;p37">
            <a:extLst>
              <a:ext uri="{FF2B5EF4-FFF2-40B4-BE49-F238E27FC236}">
                <a16:creationId xmlns:a16="http://schemas.microsoft.com/office/drawing/2014/main" id="{B56168DF-AAAD-C916-0F25-7B575CC9801E}"/>
              </a:ext>
            </a:extLst>
          </p:cNvPr>
          <p:cNvGrpSpPr/>
          <p:nvPr/>
        </p:nvGrpSpPr>
        <p:grpSpPr>
          <a:xfrm rot="5523925">
            <a:off x="-257072" y="912344"/>
            <a:ext cx="1478489" cy="1657387"/>
            <a:chOff x="4326150" y="1139100"/>
            <a:chExt cx="1903050" cy="2133850"/>
          </a:xfrm>
        </p:grpSpPr>
        <p:sp>
          <p:nvSpPr>
            <p:cNvPr id="7" name="Google Shape;751;p37">
              <a:extLst>
                <a:ext uri="{FF2B5EF4-FFF2-40B4-BE49-F238E27FC236}">
                  <a16:creationId xmlns:a16="http://schemas.microsoft.com/office/drawing/2014/main" id="{0611E259-9DE5-D0A5-F406-12579CFBC9D7}"/>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52;p37">
              <a:extLst>
                <a:ext uri="{FF2B5EF4-FFF2-40B4-BE49-F238E27FC236}">
                  <a16:creationId xmlns:a16="http://schemas.microsoft.com/office/drawing/2014/main" id="{0B29B5AC-033B-B64E-AE69-5F8CDDB6E375}"/>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53;p37">
              <a:extLst>
                <a:ext uri="{FF2B5EF4-FFF2-40B4-BE49-F238E27FC236}">
                  <a16:creationId xmlns:a16="http://schemas.microsoft.com/office/drawing/2014/main" id="{BDE90ABB-3A5C-26AC-6B77-72AEEA98EE4B}"/>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54;p37">
              <a:extLst>
                <a:ext uri="{FF2B5EF4-FFF2-40B4-BE49-F238E27FC236}">
                  <a16:creationId xmlns:a16="http://schemas.microsoft.com/office/drawing/2014/main" id="{6D542C53-B8C6-D603-6CCD-287A0F322E17}"/>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55;p37">
              <a:extLst>
                <a:ext uri="{FF2B5EF4-FFF2-40B4-BE49-F238E27FC236}">
                  <a16:creationId xmlns:a16="http://schemas.microsoft.com/office/drawing/2014/main" id="{947217EB-ED96-8BD1-902C-01030D74C018}"/>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56;p37">
              <a:extLst>
                <a:ext uri="{FF2B5EF4-FFF2-40B4-BE49-F238E27FC236}">
                  <a16:creationId xmlns:a16="http://schemas.microsoft.com/office/drawing/2014/main" id="{9DF68E1B-DB60-9D97-6424-68B42CD81B60}"/>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57;p37">
              <a:extLst>
                <a:ext uri="{FF2B5EF4-FFF2-40B4-BE49-F238E27FC236}">
                  <a16:creationId xmlns:a16="http://schemas.microsoft.com/office/drawing/2014/main" id="{F7E20FC5-1923-4951-2D5E-3BC7BA67D55C}"/>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58;p37">
              <a:extLst>
                <a:ext uri="{FF2B5EF4-FFF2-40B4-BE49-F238E27FC236}">
                  <a16:creationId xmlns:a16="http://schemas.microsoft.com/office/drawing/2014/main" id="{7824C761-DEE2-1FAC-88C6-DFE2E1740405}"/>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59;p37">
              <a:extLst>
                <a:ext uri="{FF2B5EF4-FFF2-40B4-BE49-F238E27FC236}">
                  <a16:creationId xmlns:a16="http://schemas.microsoft.com/office/drawing/2014/main" id="{959E4411-5F1B-84F2-AA1C-0E068A50113D}"/>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0;p37">
              <a:extLst>
                <a:ext uri="{FF2B5EF4-FFF2-40B4-BE49-F238E27FC236}">
                  <a16:creationId xmlns:a16="http://schemas.microsoft.com/office/drawing/2014/main" id="{C666C736-33B1-9864-D010-91CA564C704A}"/>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1;p37">
              <a:extLst>
                <a:ext uri="{FF2B5EF4-FFF2-40B4-BE49-F238E27FC236}">
                  <a16:creationId xmlns:a16="http://schemas.microsoft.com/office/drawing/2014/main" id="{13A0C5ED-27D6-903C-9EE8-692D9FF6C262}"/>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2;p37">
              <a:extLst>
                <a:ext uri="{FF2B5EF4-FFF2-40B4-BE49-F238E27FC236}">
                  <a16:creationId xmlns:a16="http://schemas.microsoft.com/office/drawing/2014/main" id="{C17CD8AB-3525-F6DC-7075-BFAA89C61091}"/>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3;p37">
              <a:extLst>
                <a:ext uri="{FF2B5EF4-FFF2-40B4-BE49-F238E27FC236}">
                  <a16:creationId xmlns:a16="http://schemas.microsoft.com/office/drawing/2014/main" id="{346EFDDF-05F6-F626-C279-2BFB2DA84F1A}"/>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64;p37">
              <a:extLst>
                <a:ext uri="{FF2B5EF4-FFF2-40B4-BE49-F238E27FC236}">
                  <a16:creationId xmlns:a16="http://schemas.microsoft.com/office/drawing/2014/main" id="{9277F440-C961-CE11-4D41-F4D451C6FAE7}"/>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5;p37">
              <a:extLst>
                <a:ext uri="{FF2B5EF4-FFF2-40B4-BE49-F238E27FC236}">
                  <a16:creationId xmlns:a16="http://schemas.microsoft.com/office/drawing/2014/main" id="{A67F9E69-8F48-CAB4-616D-0E7B9380F2FD}"/>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66;p37">
              <a:extLst>
                <a:ext uri="{FF2B5EF4-FFF2-40B4-BE49-F238E27FC236}">
                  <a16:creationId xmlns:a16="http://schemas.microsoft.com/office/drawing/2014/main" id="{C7568561-483F-8E66-E136-8994691B0B5B}"/>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67;p37">
              <a:extLst>
                <a:ext uri="{FF2B5EF4-FFF2-40B4-BE49-F238E27FC236}">
                  <a16:creationId xmlns:a16="http://schemas.microsoft.com/office/drawing/2014/main" id="{AAF7EC99-F17E-AE4A-320E-0FD651CA01F2}"/>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8;p37">
              <a:extLst>
                <a:ext uri="{FF2B5EF4-FFF2-40B4-BE49-F238E27FC236}">
                  <a16:creationId xmlns:a16="http://schemas.microsoft.com/office/drawing/2014/main" id="{A4CC8127-92B4-8E24-5C10-C11804FEA77D}"/>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769;p37">
            <a:extLst>
              <a:ext uri="{FF2B5EF4-FFF2-40B4-BE49-F238E27FC236}">
                <a16:creationId xmlns:a16="http://schemas.microsoft.com/office/drawing/2014/main" id="{EC861A9A-F99B-F4C7-06EB-85B399B669E3}"/>
              </a:ext>
            </a:extLst>
          </p:cNvPr>
          <p:cNvGrpSpPr/>
          <p:nvPr/>
        </p:nvGrpSpPr>
        <p:grpSpPr>
          <a:xfrm rot="4820603">
            <a:off x="1215315" y="-783395"/>
            <a:ext cx="1147543" cy="1306762"/>
            <a:chOff x="238125" y="3155250"/>
            <a:chExt cx="1567526" cy="1785017"/>
          </a:xfrm>
        </p:grpSpPr>
        <p:sp>
          <p:nvSpPr>
            <p:cNvPr id="26" name="Google Shape;770;p37">
              <a:extLst>
                <a:ext uri="{FF2B5EF4-FFF2-40B4-BE49-F238E27FC236}">
                  <a16:creationId xmlns:a16="http://schemas.microsoft.com/office/drawing/2014/main" id="{F46D6460-C7B6-863E-CF62-0E0517E50A0F}"/>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1;p37">
              <a:extLst>
                <a:ext uri="{FF2B5EF4-FFF2-40B4-BE49-F238E27FC236}">
                  <a16:creationId xmlns:a16="http://schemas.microsoft.com/office/drawing/2014/main" id="{363CC9E4-ABCC-5C96-66AB-85F82F0F7796}"/>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772;p37">
            <a:extLst>
              <a:ext uri="{FF2B5EF4-FFF2-40B4-BE49-F238E27FC236}">
                <a16:creationId xmlns:a16="http://schemas.microsoft.com/office/drawing/2014/main" id="{147F2FB1-6523-2B1E-E389-452028A7DED7}"/>
              </a:ext>
            </a:extLst>
          </p:cNvPr>
          <p:cNvGrpSpPr/>
          <p:nvPr/>
        </p:nvGrpSpPr>
        <p:grpSpPr>
          <a:xfrm rot="10447753" flipH="1">
            <a:off x="606102" y="-890153"/>
            <a:ext cx="867657" cy="1548937"/>
            <a:chOff x="4588600" y="388175"/>
            <a:chExt cx="2739150" cy="4888225"/>
          </a:xfrm>
        </p:grpSpPr>
        <p:sp>
          <p:nvSpPr>
            <p:cNvPr id="29" name="Google Shape;773;p37">
              <a:extLst>
                <a:ext uri="{FF2B5EF4-FFF2-40B4-BE49-F238E27FC236}">
                  <a16:creationId xmlns:a16="http://schemas.microsoft.com/office/drawing/2014/main" id="{6A364326-E41E-C802-C033-EE68CAB36C6E}"/>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4;p37">
              <a:extLst>
                <a:ext uri="{FF2B5EF4-FFF2-40B4-BE49-F238E27FC236}">
                  <a16:creationId xmlns:a16="http://schemas.microsoft.com/office/drawing/2014/main" id="{744417E7-F3C7-D296-5478-DB060B7D6B32}"/>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794;p37">
            <a:extLst>
              <a:ext uri="{FF2B5EF4-FFF2-40B4-BE49-F238E27FC236}">
                <a16:creationId xmlns:a16="http://schemas.microsoft.com/office/drawing/2014/main" id="{047A159A-688E-C3CE-12AC-11257193F8E4}"/>
              </a:ext>
            </a:extLst>
          </p:cNvPr>
          <p:cNvGrpSpPr/>
          <p:nvPr/>
        </p:nvGrpSpPr>
        <p:grpSpPr>
          <a:xfrm rot="-6879424">
            <a:off x="6357402" y="4347836"/>
            <a:ext cx="1147503" cy="1306717"/>
            <a:chOff x="238125" y="3155250"/>
            <a:chExt cx="1567526" cy="1785017"/>
          </a:xfrm>
        </p:grpSpPr>
        <p:sp>
          <p:nvSpPr>
            <p:cNvPr id="2048" name="Google Shape;795;p37">
              <a:extLst>
                <a:ext uri="{FF2B5EF4-FFF2-40B4-BE49-F238E27FC236}">
                  <a16:creationId xmlns:a16="http://schemas.microsoft.com/office/drawing/2014/main" id="{65CF6410-8C47-9FD6-9D40-C668F93C6643}"/>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796;p37">
              <a:extLst>
                <a:ext uri="{FF2B5EF4-FFF2-40B4-BE49-F238E27FC236}">
                  <a16:creationId xmlns:a16="http://schemas.microsoft.com/office/drawing/2014/main" id="{FD99F146-AD1F-4BA8-89A7-C6C6F56D9C51}"/>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1" name="Google Shape;797;p37">
            <a:extLst>
              <a:ext uri="{FF2B5EF4-FFF2-40B4-BE49-F238E27FC236}">
                <a16:creationId xmlns:a16="http://schemas.microsoft.com/office/drawing/2014/main" id="{436D28E1-DFD7-8E56-7C27-DA8B9B3A6216}"/>
              </a:ext>
            </a:extLst>
          </p:cNvPr>
          <p:cNvGrpSpPr/>
          <p:nvPr/>
        </p:nvGrpSpPr>
        <p:grpSpPr>
          <a:xfrm rot="-1251654" flipH="1">
            <a:off x="7217284" y="4018594"/>
            <a:ext cx="867666" cy="1548765"/>
            <a:chOff x="4588600" y="388175"/>
            <a:chExt cx="2739150" cy="4888225"/>
          </a:xfrm>
        </p:grpSpPr>
        <p:sp>
          <p:nvSpPr>
            <p:cNvPr id="2052" name="Google Shape;798;p37">
              <a:extLst>
                <a:ext uri="{FF2B5EF4-FFF2-40B4-BE49-F238E27FC236}">
                  <a16:creationId xmlns:a16="http://schemas.microsoft.com/office/drawing/2014/main" id="{761884B0-7A50-4C35-DEF0-D8454CE140B6}"/>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799;p37">
              <a:extLst>
                <a:ext uri="{FF2B5EF4-FFF2-40B4-BE49-F238E27FC236}">
                  <a16:creationId xmlns:a16="http://schemas.microsoft.com/office/drawing/2014/main" id="{FCEB293E-02ED-7C73-4792-2FEEDB79FF27}"/>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4" name="Google Shape;800;p37">
            <a:extLst>
              <a:ext uri="{FF2B5EF4-FFF2-40B4-BE49-F238E27FC236}">
                <a16:creationId xmlns:a16="http://schemas.microsoft.com/office/drawing/2014/main" id="{A7027248-85DF-ACDB-55BF-289960562796}"/>
              </a:ext>
            </a:extLst>
          </p:cNvPr>
          <p:cNvGrpSpPr/>
          <p:nvPr/>
        </p:nvGrpSpPr>
        <p:grpSpPr>
          <a:xfrm rot="17125835" flipH="1">
            <a:off x="6692191" y="-549886"/>
            <a:ext cx="867673" cy="1549117"/>
            <a:chOff x="4588600" y="388175"/>
            <a:chExt cx="2739150" cy="4888225"/>
          </a:xfrm>
        </p:grpSpPr>
        <p:sp>
          <p:nvSpPr>
            <p:cNvPr id="2055" name="Google Shape;801;p37">
              <a:extLst>
                <a:ext uri="{FF2B5EF4-FFF2-40B4-BE49-F238E27FC236}">
                  <a16:creationId xmlns:a16="http://schemas.microsoft.com/office/drawing/2014/main" id="{BFC7B94A-BFB1-0F7E-5AD6-2E7D13F08C26}"/>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802;p37">
              <a:extLst>
                <a:ext uri="{FF2B5EF4-FFF2-40B4-BE49-F238E27FC236}">
                  <a16:creationId xmlns:a16="http://schemas.microsoft.com/office/drawing/2014/main" id="{35D41AF9-286E-EAB8-C2DB-E845B6D00D12}"/>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7" name="Google Shape;803;p37">
            <a:extLst>
              <a:ext uri="{FF2B5EF4-FFF2-40B4-BE49-F238E27FC236}">
                <a16:creationId xmlns:a16="http://schemas.microsoft.com/office/drawing/2014/main" id="{81585A1D-D7BE-0E77-C6B8-3BA14E189DA5}"/>
              </a:ext>
            </a:extLst>
          </p:cNvPr>
          <p:cNvGrpSpPr/>
          <p:nvPr/>
        </p:nvGrpSpPr>
        <p:grpSpPr>
          <a:xfrm rot="3346089" flipH="1">
            <a:off x="1571865" y="4012259"/>
            <a:ext cx="867696" cy="1549150"/>
            <a:chOff x="4588600" y="388175"/>
            <a:chExt cx="2739150" cy="4888225"/>
          </a:xfrm>
        </p:grpSpPr>
        <p:sp>
          <p:nvSpPr>
            <p:cNvPr id="2058" name="Google Shape;804;p37">
              <a:extLst>
                <a:ext uri="{FF2B5EF4-FFF2-40B4-BE49-F238E27FC236}">
                  <a16:creationId xmlns:a16="http://schemas.microsoft.com/office/drawing/2014/main" id="{01FB8EE8-0643-9680-E506-B42EA6244C0B}"/>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805;p37">
              <a:extLst>
                <a:ext uri="{FF2B5EF4-FFF2-40B4-BE49-F238E27FC236}">
                  <a16:creationId xmlns:a16="http://schemas.microsoft.com/office/drawing/2014/main" id="{33FE67EE-5896-BC23-6909-6E94A52B5065}"/>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0" name="Google Shape;806;p37">
            <a:extLst>
              <a:ext uri="{FF2B5EF4-FFF2-40B4-BE49-F238E27FC236}">
                <a16:creationId xmlns:a16="http://schemas.microsoft.com/office/drawing/2014/main" id="{86ADA2C0-D00A-09AE-D434-3EB1A6B2F8F3}"/>
              </a:ext>
            </a:extLst>
          </p:cNvPr>
          <p:cNvGrpSpPr/>
          <p:nvPr/>
        </p:nvGrpSpPr>
        <p:grpSpPr>
          <a:xfrm rot="-814383">
            <a:off x="748208" y="4322873"/>
            <a:ext cx="1147500" cy="1306713"/>
            <a:chOff x="238125" y="3155250"/>
            <a:chExt cx="1567526" cy="1785017"/>
          </a:xfrm>
        </p:grpSpPr>
        <p:sp>
          <p:nvSpPr>
            <p:cNvPr id="2061" name="Google Shape;807;p37">
              <a:extLst>
                <a:ext uri="{FF2B5EF4-FFF2-40B4-BE49-F238E27FC236}">
                  <a16:creationId xmlns:a16="http://schemas.microsoft.com/office/drawing/2014/main" id="{C5CB473A-354A-874A-068B-8543120996C0}"/>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808;p37">
              <a:extLst>
                <a:ext uri="{FF2B5EF4-FFF2-40B4-BE49-F238E27FC236}">
                  <a16:creationId xmlns:a16="http://schemas.microsoft.com/office/drawing/2014/main" id="{E12C48EE-B876-B36D-8D74-225D321FBDFC}"/>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3" name="Google Shape;809;p37">
            <a:extLst>
              <a:ext uri="{FF2B5EF4-FFF2-40B4-BE49-F238E27FC236}">
                <a16:creationId xmlns:a16="http://schemas.microsoft.com/office/drawing/2014/main" id="{D0B8F312-B73A-BEE6-A453-45F5FA207EDF}"/>
              </a:ext>
            </a:extLst>
          </p:cNvPr>
          <p:cNvGrpSpPr/>
          <p:nvPr/>
        </p:nvGrpSpPr>
        <p:grpSpPr>
          <a:xfrm rot="-9367448">
            <a:off x="8141892" y="467180"/>
            <a:ext cx="1147500" cy="1306713"/>
            <a:chOff x="238125" y="3155250"/>
            <a:chExt cx="1567526" cy="1785017"/>
          </a:xfrm>
        </p:grpSpPr>
        <p:sp>
          <p:nvSpPr>
            <p:cNvPr id="2064" name="Google Shape;810;p37">
              <a:extLst>
                <a:ext uri="{FF2B5EF4-FFF2-40B4-BE49-F238E27FC236}">
                  <a16:creationId xmlns:a16="http://schemas.microsoft.com/office/drawing/2014/main" id="{703737D0-6ACE-75F1-2E4D-677D5256ACDD}"/>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5" name="Google Shape;811;p37">
              <a:extLst>
                <a:ext uri="{FF2B5EF4-FFF2-40B4-BE49-F238E27FC236}">
                  <a16:creationId xmlns:a16="http://schemas.microsoft.com/office/drawing/2014/main" id="{F183E49D-F871-30C2-FFF6-1BD414754D90}"/>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6" name="Google Shape;812;p37">
            <a:extLst>
              <a:ext uri="{FF2B5EF4-FFF2-40B4-BE49-F238E27FC236}">
                <a16:creationId xmlns:a16="http://schemas.microsoft.com/office/drawing/2014/main" id="{50A9AD30-93B8-B371-BCC7-39142141695F}"/>
              </a:ext>
            </a:extLst>
          </p:cNvPr>
          <p:cNvGrpSpPr/>
          <p:nvPr/>
        </p:nvGrpSpPr>
        <p:grpSpPr>
          <a:xfrm rot="2197448">
            <a:off x="-32135" y="3088619"/>
            <a:ext cx="1147471" cy="1306680"/>
            <a:chOff x="238125" y="3155250"/>
            <a:chExt cx="1567526" cy="1785017"/>
          </a:xfrm>
        </p:grpSpPr>
        <p:sp>
          <p:nvSpPr>
            <p:cNvPr id="2067" name="Google Shape;813;p37">
              <a:extLst>
                <a:ext uri="{FF2B5EF4-FFF2-40B4-BE49-F238E27FC236}">
                  <a16:creationId xmlns:a16="http://schemas.microsoft.com/office/drawing/2014/main" id="{0ACC902D-6950-3CAE-7B88-221D4DB1288C}"/>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814;p37">
              <a:extLst>
                <a:ext uri="{FF2B5EF4-FFF2-40B4-BE49-F238E27FC236}">
                  <a16:creationId xmlns:a16="http://schemas.microsoft.com/office/drawing/2014/main" id="{174A237D-BFD3-7B34-9D24-A14CDF6D2061}"/>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261B1874-9538-D0F9-63F7-1C7DFF16EFC6}"/>
              </a:ext>
            </a:extLst>
          </p:cNvPr>
          <p:cNvSpPr txBox="1"/>
          <p:nvPr/>
        </p:nvSpPr>
        <p:spPr>
          <a:xfrm>
            <a:off x="1049824" y="495566"/>
            <a:ext cx="6951047" cy="1384995"/>
          </a:xfrm>
          <a:prstGeom prst="rect">
            <a:avLst/>
          </a:prstGeom>
          <a:noFill/>
        </p:spPr>
        <p:txBody>
          <a:bodyPr wrap="square">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Em </a:t>
            </a:r>
            <a:r>
              <a:rPr lang="en-US" sz="2800" b="1" dirty="0" err="1">
                <a:solidFill>
                  <a:srgbClr val="002060"/>
                </a:solidFill>
                <a:latin typeface="Times New Roman" panose="02020603050405020304" pitchFamily="18" charset="0"/>
                <a:cs typeface="Times New Roman" panose="02020603050405020304" pitchFamily="18" charset="0"/>
              </a:rPr>
              <a:t>hãy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nêu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một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số</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quyền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nghĩa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vụ</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của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tham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hoạt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doanh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biết</a:t>
            </a:r>
            <a:r>
              <a:rPr lang="en-US" sz="2800" b="1" dirty="0">
                <a:solidFill>
                  <a:srgbClr val="002060"/>
                </a:solidFill>
                <a:latin typeface="Times New Roman" panose="02020603050405020304" pitchFamily="18" charset="0"/>
                <a:cs typeface="Times New Roman" panose="02020603050405020304" pitchFamily="18" charset="0"/>
              </a:rPr>
              <a:t>.</a:t>
            </a:r>
          </a:p>
        </p:txBody>
      </p:sp>
      <p:pic>
        <p:nvPicPr>
          <p:cNvPr id="2050" name="Picture 2" descr="Free Vector | Flea market concept hand drawn">
            <a:extLst>
              <a:ext uri="{FF2B5EF4-FFF2-40B4-BE49-F238E27FC236}">
                <a16:creationId xmlns:a16="http://schemas.microsoft.com/office/drawing/2014/main" id="{236C5B03-159C-66D0-B963-F248003EA31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656232" y="1763265"/>
            <a:ext cx="5962650" cy="3514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168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066AE-1126-2C7C-67FD-6CE41DB96A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F7C2511-692B-21F9-BCDD-5D61857F00DB}"/>
              </a:ext>
            </a:extLst>
          </p:cNvPr>
          <p:cNvSpPr txBox="1"/>
          <p:nvPr/>
        </p:nvSpPr>
        <p:spPr>
          <a:xfrm>
            <a:off x="2045704" y="142854"/>
            <a:ext cx="6864967" cy="3439239"/>
          </a:xfrm>
          <a:prstGeom prst="wedgeRoundRectCallout">
            <a:avLst>
              <a:gd name="adj1" fmla="val -43369"/>
              <a:gd name="adj2" fmla="val 60372"/>
              <a:gd name="adj3" fmla="val 16667"/>
            </a:avLst>
          </a:prstGeom>
          <a:solidFill>
            <a:srgbClr val="04D4F0"/>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dirty="0">
                <a:solidFill>
                  <a:schemeClr val="accent3">
                    <a:lumMod val="75000"/>
                  </a:schemeClr>
                </a:solidFill>
                <a:latin typeface="+mj-lt"/>
              </a:rPr>
              <a:t> </a:t>
            </a:r>
            <a:r>
              <a:rPr lang="vi-VN" sz="2800" b="1" dirty="0">
                <a:latin typeface="+mj-lt"/>
              </a:rPr>
              <a:t>Trường hợp d)</a:t>
            </a:r>
            <a:endParaRPr lang="vi-VN" sz="2800" dirty="0">
              <a:latin typeface="+mj-lt"/>
            </a:endParaRPr>
          </a:p>
          <a:p>
            <a:pPr algn="just"/>
            <a:r>
              <a:rPr lang="vi-VN" sz="2800" dirty="0">
                <a:latin typeface="+mj-lt"/>
              </a:rPr>
              <a:t>+ Anh T có hành vi vi phạm pháp luật về nộp thuế</a:t>
            </a:r>
          </a:p>
          <a:p>
            <a:pPr algn="just"/>
            <a:r>
              <a:rPr lang="vi-VN" sz="2800" dirty="0">
                <a:latin typeface="+mj-lt"/>
              </a:rPr>
              <a:t>+ Hậu quả: bị truy thu số tiền trốn thuế và phải chịu các hình thức xử phạt khác theo quy định của pháp luật (tùy vào mức độ nghiêm trọng của hành vi vi phạm).</a:t>
            </a:r>
          </a:p>
        </p:txBody>
      </p:sp>
      <p:pic>
        <p:nvPicPr>
          <p:cNvPr id="5" name="Picture 4">
            <a:extLst>
              <a:ext uri="{FF2B5EF4-FFF2-40B4-BE49-F238E27FC236}">
                <a16:creationId xmlns:a16="http://schemas.microsoft.com/office/drawing/2014/main" id="{C3814D8B-5DC4-C65F-3E68-269B8EB599DA}"/>
              </a:ext>
            </a:extLst>
          </p:cNvPr>
          <p:cNvPicPr>
            <a:picLocks noChangeAspect="1"/>
          </p:cNvPicPr>
          <p:nvPr/>
        </p:nvPicPr>
        <p:blipFill>
          <a:blip r:embed="rId3"/>
          <a:stretch>
            <a:fillRect/>
          </a:stretch>
        </p:blipFill>
        <p:spPr>
          <a:xfrm>
            <a:off x="7481381" y="3368878"/>
            <a:ext cx="1748972" cy="1748972"/>
          </a:xfrm>
          <a:prstGeom prst="rect">
            <a:avLst/>
          </a:prstGeom>
        </p:spPr>
      </p:pic>
      <p:pic>
        <p:nvPicPr>
          <p:cNvPr id="9"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952" y="3289123"/>
            <a:ext cx="2221098" cy="182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788" y="0"/>
            <a:ext cx="2198670" cy="212996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3738" y="3311128"/>
            <a:ext cx="3363368" cy="1832372"/>
          </a:xfrm>
          <a:prstGeom prst="rect">
            <a:avLst/>
          </a:prstGeom>
        </p:spPr>
      </p:pic>
    </p:spTree>
    <p:extLst>
      <p:ext uri="{BB962C8B-B14F-4D97-AF65-F5344CB8AC3E}">
        <p14:creationId xmlns:p14="http://schemas.microsoft.com/office/powerpoint/2010/main" val="3195054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066AE-1126-2C7C-67FD-6CE41DB96A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F7C2511-692B-21F9-BCDD-5D61857F00DB}"/>
              </a:ext>
            </a:extLst>
          </p:cNvPr>
          <p:cNvSpPr txBox="1"/>
          <p:nvPr/>
        </p:nvSpPr>
        <p:spPr>
          <a:xfrm>
            <a:off x="2045704" y="142854"/>
            <a:ext cx="6864967" cy="3439239"/>
          </a:xfrm>
          <a:prstGeom prst="wedgeRoundRectCallout">
            <a:avLst>
              <a:gd name="adj1" fmla="val -43369"/>
              <a:gd name="adj2" fmla="val 60372"/>
              <a:gd name="adj3" fmla="val 16667"/>
            </a:avLst>
          </a:prstGeom>
          <a:solidFill>
            <a:srgbClr val="04D4F0"/>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dirty="0">
                <a:solidFill>
                  <a:schemeClr val="accent3">
                    <a:lumMod val="75000"/>
                  </a:schemeClr>
                </a:solidFill>
                <a:latin typeface="+mj-lt"/>
              </a:rPr>
              <a:t> </a:t>
            </a:r>
            <a:r>
              <a:rPr lang="vi-VN" sz="2800" b="1" dirty="0">
                <a:latin typeface="+mj-lt"/>
              </a:rPr>
              <a:t>- Trường hợp e)</a:t>
            </a:r>
            <a:endParaRPr lang="vi-VN" sz="2800" dirty="0">
              <a:latin typeface="+mj-lt"/>
            </a:endParaRPr>
          </a:p>
          <a:p>
            <a:pPr algn="just"/>
            <a:r>
              <a:rPr lang="vi-VN" sz="2800" dirty="0">
                <a:latin typeface="+mj-lt"/>
              </a:rPr>
              <a:t>+ Giám đốc C có hành vi vi phạm pháp luật về nộp thuế</a:t>
            </a:r>
          </a:p>
          <a:p>
            <a:pPr algn="just"/>
            <a:r>
              <a:rPr lang="vi-VN" sz="2800" dirty="0">
                <a:latin typeface="+mj-lt"/>
              </a:rPr>
              <a:t>+ Hậu quả: bị truy thu số tiền trốn thuế và phải chịu các hình thức xử phạt khác theo quy định của pháp luật (tùy vào mức độ nghiêm trọng của hành vi vi phạm).</a:t>
            </a:r>
          </a:p>
        </p:txBody>
      </p:sp>
      <p:pic>
        <p:nvPicPr>
          <p:cNvPr id="5" name="Picture 4">
            <a:extLst>
              <a:ext uri="{FF2B5EF4-FFF2-40B4-BE49-F238E27FC236}">
                <a16:creationId xmlns:a16="http://schemas.microsoft.com/office/drawing/2014/main" id="{C3814D8B-5DC4-C65F-3E68-269B8EB599DA}"/>
              </a:ext>
            </a:extLst>
          </p:cNvPr>
          <p:cNvPicPr>
            <a:picLocks noChangeAspect="1"/>
          </p:cNvPicPr>
          <p:nvPr/>
        </p:nvPicPr>
        <p:blipFill>
          <a:blip r:embed="rId3"/>
          <a:stretch>
            <a:fillRect/>
          </a:stretch>
        </p:blipFill>
        <p:spPr>
          <a:xfrm>
            <a:off x="7481381" y="3368878"/>
            <a:ext cx="1748972" cy="1748972"/>
          </a:xfrm>
          <a:prstGeom prst="rect">
            <a:avLst/>
          </a:prstGeom>
        </p:spPr>
      </p:pic>
      <p:pic>
        <p:nvPicPr>
          <p:cNvPr id="9"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952" y="3289123"/>
            <a:ext cx="2221098" cy="182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788" y="0"/>
            <a:ext cx="2198670" cy="212996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3738" y="3311128"/>
            <a:ext cx="3363368" cy="1832372"/>
          </a:xfrm>
          <a:prstGeom prst="rect">
            <a:avLst/>
          </a:prstGeom>
        </p:spPr>
      </p:pic>
    </p:spTree>
    <p:extLst>
      <p:ext uri="{BB962C8B-B14F-4D97-AF65-F5344CB8AC3E}">
        <p14:creationId xmlns:p14="http://schemas.microsoft.com/office/powerpoint/2010/main" val="619256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066AE-1126-2C7C-67FD-6CE41DB96A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F7C2511-692B-21F9-BCDD-5D61857F00DB}"/>
              </a:ext>
            </a:extLst>
          </p:cNvPr>
          <p:cNvSpPr txBox="1"/>
          <p:nvPr/>
        </p:nvSpPr>
        <p:spPr>
          <a:xfrm>
            <a:off x="2045704" y="142854"/>
            <a:ext cx="6864967" cy="3507343"/>
          </a:xfrm>
          <a:prstGeom prst="wedgeRoundRectCallout">
            <a:avLst>
              <a:gd name="adj1" fmla="val -43369"/>
              <a:gd name="adj2" fmla="val 60372"/>
              <a:gd name="adj3" fmla="val 16667"/>
            </a:avLst>
          </a:prstGeom>
          <a:solidFill>
            <a:srgbClr val="04D4F0"/>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500" b="1" dirty="0">
                <a:latin typeface="+mj-lt"/>
              </a:rPr>
              <a:t>- Trường hợp g)</a:t>
            </a:r>
            <a:endParaRPr lang="vi-VN" sz="2500" dirty="0">
              <a:latin typeface="+mj-lt"/>
            </a:endParaRPr>
          </a:p>
          <a:p>
            <a:pPr algn="just"/>
            <a:r>
              <a:rPr lang="vi-VN" sz="2500" dirty="0">
                <a:latin typeface="+mj-lt"/>
              </a:rPr>
              <a:t>+ Chị G đã có hành vi vi phạm pháp luật về quyền tự do kinh doanh, khi anh đã thực hiện việc buôn bán thuốc tân dược giả.</a:t>
            </a:r>
          </a:p>
          <a:p>
            <a:pPr algn="just"/>
            <a:r>
              <a:rPr lang="vi-VN" sz="2500" dirty="0">
                <a:latin typeface="+mj-lt"/>
              </a:rPr>
              <a:t>+ Hậu quả: gây ảnh hưởng đến sức khỏe của người tiêu dùng; chị G bị xử phạt theo quy định của pháp luật (tùy vào mức độ nghiêm trọng của hành vi vi phạm).</a:t>
            </a:r>
          </a:p>
        </p:txBody>
      </p:sp>
      <p:pic>
        <p:nvPicPr>
          <p:cNvPr id="5" name="Picture 4">
            <a:extLst>
              <a:ext uri="{FF2B5EF4-FFF2-40B4-BE49-F238E27FC236}">
                <a16:creationId xmlns:a16="http://schemas.microsoft.com/office/drawing/2014/main" id="{C3814D8B-5DC4-C65F-3E68-269B8EB599DA}"/>
              </a:ext>
            </a:extLst>
          </p:cNvPr>
          <p:cNvPicPr>
            <a:picLocks noChangeAspect="1"/>
          </p:cNvPicPr>
          <p:nvPr/>
        </p:nvPicPr>
        <p:blipFill>
          <a:blip r:embed="rId3"/>
          <a:stretch>
            <a:fillRect/>
          </a:stretch>
        </p:blipFill>
        <p:spPr>
          <a:xfrm>
            <a:off x="7481381" y="3368878"/>
            <a:ext cx="1748972" cy="1748972"/>
          </a:xfrm>
          <a:prstGeom prst="rect">
            <a:avLst/>
          </a:prstGeom>
        </p:spPr>
      </p:pic>
      <p:pic>
        <p:nvPicPr>
          <p:cNvPr id="9"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952" y="3289123"/>
            <a:ext cx="2221098" cy="182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788" y="0"/>
            <a:ext cx="2198670" cy="212996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3738" y="3311128"/>
            <a:ext cx="3363368" cy="1832372"/>
          </a:xfrm>
          <a:prstGeom prst="rect">
            <a:avLst/>
          </a:prstGeom>
        </p:spPr>
      </p:pic>
    </p:spTree>
    <p:extLst>
      <p:ext uri="{BB962C8B-B14F-4D97-AF65-F5344CB8AC3E}">
        <p14:creationId xmlns:p14="http://schemas.microsoft.com/office/powerpoint/2010/main" val="2874690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40000"/>
            <a:lumOff val="60000"/>
          </a:schemeClr>
        </a:solidFill>
        <a:effectLst/>
      </p:bgPr>
    </p:bg>
    <p:spTree>
      <p:nvGrpSpPr>
        <p:cNvPr id="1" name="Shape 283">
          <a:extLst>
            <a:ext uri="{FF2B5EF4-FFF2-40B4-BE49-F238E27FC236}">
              <a16:creationId xmlns:a16="http://schemas.microsoft.com/office/drawing/2014/main" id="{0355F642-51FA-3DDB-8942-4637557E1988}"/>
            </a:ext>
          </a:extLst>
        </p:cNvPr>
        <p:cNvGrpSpPr/>
        <p:nvPr/>
      </p:nvGrpSpPr>
      <p:grpSpPr>
        <a:xfrm>
          <a:off x="0" y="0"/>
          <a:ext cx="0" cy="0"/>
          <a:chOff x="0" y="0"/>
          <a:chExt cx="0" cy="0"/>
        </a:xfrm>
      </p:grpSpPr>
      <p:pic>
        <p:nvPicPr>
          <p:cNvPr id="1026" name="Picture 2" descr="https://i.pinimg.com/originals/d9/ee/d1/d9eed1ba4f89826eb084535c6c7bbda3.jpg">
            <a:extLst>
              <a:ext uri="{FF2B5EF4-FFF2-40B4-BE49-F238E27FC236}">
                <a16:creationId xmlns:a16="http://schemas.microsoft.com/office/drawing/2014/main" id="{3DC39C1A-68D0-047B-1641-C162602E8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990526" y="-2042395"/>
            <a:ext cx="5165136" cy="9182465"/>
          </a:xfrm>
          <a:prstGeom prst="rect">
            <a:avLst/>
          </a:prstGeom>
          <a:noFill/>
          <a:extLst>
            <a:ext uri="{909E8E84-426E-40DD-AFC4-6F175D3DCCD1}">
              <a14:hiddenFill xmlns:a14="http://schemas.microsoft.com/office/drawing/2010/main">
                <a:solidFill>
                  <a:srgbClr val="FFFFFF"/>
                </a:solidFill>
              </a14:hiddenFill>
            </a:ext>
          </a:extLst>
        </p:spPr>
      </p:pic>
      <p:grpSp>
        <p:nvGrpSpPr>
          <p:cNvPr id="284" name="Google Shape;284;p31">
            <a:extLst>
              <a:ext uri="{FF2B5EF4-FFF2-40B4-BE49-F238E27FC236}">
                <a16:creationId xmlns:a16="http://schemas.microsoft.com/office/drawing/2014/main" id="{7692300A-6EC6-B6A2-3394-B668CF252077}"/>
              </a:ext>
            </a:extLst>
          </p:cNvPr>
          <p:cNvGrpSpPr/>
          <p:nvPr/>
        </p:nvGrpSpPr>
        <p:grpSpPr>
          <a:xfrm>
            <a:off x="2810358" y="2461995"/>
            <a:ext cx="6353969" cy="2699093"/>
            <a:chOff x="839815" y="742693"/>
            <a:chExt cx="8149801" cy="3962453"/>
          </a:xfrm>
        </p:grpSpPr>
        <p:sp>
          <p:nvSpPr>
            <p:cNvPr id="285" name="Google Shape;285;p31">
              <a:extLst>
                <a:ext uri="{FF2B5EF4-FFF2-40B4-BE49-F238E27FC236}">
                  <a16:creationId xmlns:a16="http://schemas.microsoft.com/office/drawing/2014/main" id="{E48B6637-E2AC-62C0-4F1D-6497F0616237}"/>
                </a:ext>
              </a:extLst>
            </p:cNvPr>
            <p:cNvSpPr/>
            <p:nvPr/>
          </p:nvSpPr>
          <p:spPr>
            <a:xfrm>
              <a:off x="4295420" y="4562580"/>
              <a:ext cx="4429743" cy="104615"/>
            </a:xfrm>
            <a:prstGeom prst="ellipse">
              <a:avLst/>
            </a:prstGeom>
            <a:solidFill>
              <a:srgbClr val="000000">
                <a:alpha val="74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31">
              <a:extLst>
                <a:ext uri="{FF2B5EF4-FFF2-40B4-BE49-F238E27FC236}">
                  <a16:creationId xmlns:a16="http://schemas.microsoft.com/office/drawing/2014/main" id="{35D6239F-C48C-A37C-9164-3E3ACA561B08}"/>
                </a:ext>
              </a:extLst>
            </p:cNvPr>
            <p:cNvSpPr/>
            <p:nvPr/>
          </p:nvSpPr>
          <p:spPr>
            <a:xfrm>
              <a:off x="3909844" y="1388968"/>
              <a:ext cx="4940352" cy="3226047"/>
            </a:xfrm>
            <a:custGeom>
              <a:avLst/>
              <a:gdLst/>
              <a:ahLst/>
              <a:cxnLst/>
              <a:rect l="l" t="t" r="r" b="b"/>
              <a:pathLst>
                <a:path w="316740" h="206831" extrusionOk="0">
                  <a:moveTo>
                    <a:pt x="243314" y="0"/>
                  </a:moveTo>
                  <a:cubicBezTo>
                    <a:pt x="217294" y="0"/>
                    <a:pt x="186707" y="19129"/>
                    <a:pt x="155743" y="51618"/>
                  </a:cubicBezTo>
                  <a:cubicBezTo>
                    <a:pt x="105173" y="104735"/>
                    <a:pt x="68612" y="89559"/>
                    <a:pt x="34280" y="126651"/>
                  </a:cubicBezTo>
                  <a:cubicBezTo>
                    <a:pt x="0" y="163743"/>
                    <a:pt x="44627" y="206831"/>
                    <a:pt x="44627" y="206831"/>
                  </a:cubicBezTo>
                  <a:lnTo>
                    <a:pt x="260651" y="206831"/>
                  </a:lnTo>
                  <a:cubicBezTo>
                    <a:pt x="316740" y="170482"/>
                    <a:pt x="316580" y="68121"/>
                    <a:pt x="286281" y="24609"/>
                  </a:cubicBezTo>
                  <a:cubicBezTo>
                    <a:pt x="274514" y="7711"/>
                    <a:pt x="259835" y="0"/>
                    <a:pt x="2433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87" name="Google Shape;287;p31">
              <a:extLst>
                <a:ext uri="{FF2B5EF4-FFF2-40B4-BE49-F238E27FC236}">
                  <a16:creationId xmlns:a16="http://schemas.microsoft.com/office/drawing/2014/main" id="{4BE12061-D37A-1E69-F560-DBC720719D1D}"/>
                </a:ext>
              </a:extLst>
            </p:cNvPr>
            <p:cNvGrpSpPr/>
            <p:nvPr/>
          </p:nvGrpSpPr>
          <p:grpSpPr>
            <a:xfrm rot="472908">
              <a:off x="7744630" y="3329653"/>
              <a:ext cx="1161198" cy="1302027"/>
              <a:chOff x="4326150" y="1139100"/>
              <a:chExt cx="1903050" cy="2133850"/>
            </a:xfrm>
          </p:grpSpPr>
          <p:sp>
            <p:nvSpPr>
              <p:cNvPr id="288" name="Google Shape;288;p31">
                <a:extLst>
                  <a:ext uri="{FF2B5EF4-FFF2-40B4-BE49-F238E27FC236}">
                    <a16:creationId xmlns:a16="http://schemas.microsoft.com/office/drawing/2014/main" id="{53838A0A-E883-F8BF-6E3E-34A0D2B0D1A3}"/>
                  </a:ext>
                </a:extLst>
              </p:cNvPr>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31">
                <a:extLst>
                  <a:ext uri="{FF2B5EF4-FFF2-40B4-BE49-F238E27FC236}">
                    <a16:creationId xmlns:a16="http://schemas.microsoft.com/office/drawing/2014/main" id="{D3700AEB-F86D-1135-4CBC-1BBE27DD71D0}"/>
                  </a:ext>
                </a:extLst>
              </p:cNvPr>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31">
                <a:extLst>
                  <a:ext uri="{FF2B5EF4-FFF2-40B4-BE49-F238E27FC236}">
                    <a16:creationId xmlns:a16="http://schemas.microsoft.com/office/drawing/2014/main" id="{2048FBCB-005B-FE0E-AD71-393BBE3D2621}"/>
                  </a:ext>
                </a:extLst>
              </p:cNvPr>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31">
                <a:extLst>
                  <a:ext uri="{FF2B5EF4-FFF2-40B4-BE49-F238E27FC236}">
                    <a16:creationId xmlns:a16="http://schemas.microsoft.com/office/drawing/2014/main" id="{DFBE28C4-CA13-5CBC-5CEB-97B45764CE17}"/>
                  </a:ext>
                </a:extLst>
              </p:cNvPr>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31">
                <a:extLst>
                  <a:ext uri="{FF2B5EF4-FFF2-40B4-BE49-F238E27FC236}">
                    <a16:creationId xmlns:a16="http://schemas.microsoft.com/office/drawing/2014/main" id="{F2227B5A-D349-C3AE-A70A-723C598C344C}"/>
                  </a:ext>
                </a:extLst>
              </p:cNvPr>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31">
                <a:extLst>
                  <a:ext uri="{FF2B5EF4-FFF2-40B4-BE49-F238E27FC236}">
                    <a16:creationId xmlns:a16="http://schemas.microsoft.com/office/drawing/2014/main" id="{016370BB-95E7-869A-32D4-96F2B3DB76BC}"/>
                  </a:ext>
                </a:extLst>
              </p:cNvPr>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31">
                <a:extLst>
                  <a:ext uri="{FF2B5EF4-FFF2-40B4-BE49-F238E27FC236}">
                    <a16:creationId xmlns:a16="http://schemas.microsoft.com/office/drawing/2014/main" id="{D8E5D811-E725-823F-C8CC-309AC88DEFA5}"/>
                  </a:ext>
                </a:extLst>
              </p:cNvPr>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31">
                <a:extLst>
                  <a:ext uri="{FF2B5EF4-FFF2-40B4-BE49-F238E27FC236}">
                    <a16:creationId xmlns:a16="http://schemas.microsoft.com/office/drawing/2014/main" id="{6D24725B-9E56-FAAB-BCD2-63D1980BF229}"/>
                  </a:ext>
                </a:extLst>
              </p:cNvPr>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31">
                <a:extLst>
                  <a:ext uri="{FF2B5EF4-FFF2-40B4-BE49-F238E27FC236}">
                    <a16:creationId xmlns:a16="http://schemas.microsoft.com/office/drawing/2014/main" id="{F711DCFD-1DF2-A1B4-16F2-C1D4E159B46E}"/>
                  </a:ext>
                </a:extLst>
              </p:cNvPr>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31">
                <a:extLst>
                  <a:ext uri="{FF2B5EF4-FFF2-40B4-BE49-F238E27FC236}">
                    <a16:creationId xmlns:a16="http://schemas.microsoft.com/office/drawing/2014/main" id="{24FD8D96-82B9-67EA-114D-99AFA12A1E5C}"/>
                  </a:ext>
                </a:extLst>
              </p:cNvPr>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31">
                <a:extLst>
                  <a:ext uri="{FF2B5EF4-FFF2-40B4-BE49-F238E27FC236}">
                    <a16:creationId xmlns:a16="http://schemas.microsoft.com/office/drawing/2014/main" id="{2732E817-9904-9DCA-C35C-9916602490A6}"/>
                  </a:ext>
                </a:extLst>
              </p:cNvPr>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31">
                <a:extLst>
                  <a:ext uri="{FF2B5EF4-FFF2-40B4-BE49-F238E27FC236}">
                    <a16:creationId xmlns:a16="http://schemas.microsoft.com/office/drawing/2014/main" id="{135AAF2E-42E1-47D9-71A6-36881A34625F}"/>
                  </a:ext>
                </a:extLst>
              </p:cNvPr>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31">
                <a:extLst>
                  <a:ext uri="{FF2B5EF4-FFF2-40B4-BE49-F238E27FC236}">
                    <a16:creationId xmlns:a16="http://schemas.microsoft.com/office/drawing/2014/main" id="{5BFB21BF-E2DF-A939-A4B5-A15001A16025}"/>
                  </a:ext>
                </a:extLst>
              </p:cNvPr>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31">
                <a:extLst>
                  <a:ext uri="{FF2B5EF4-FFF2-40B4-BE49-F238E27FC236}">
                    <a16:creationId xmlns:a16="http://schemas.microsoft.com/office/drawing/2014/main" id="{27027873-1D65-2329-BBEB-B48D2E1DC446}"/>
                  </a:ext>
                </a:extLst>
              </p:cNvPr>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31">
                <a:extLst>
                  <a:ext uri="{FF2B5EF4-FFF2-40B4-BE49-F238E27FC236}">
                    <a16:creationId xmlns:a16="http://schemas.microsoft.com/office/drawing/2014/main" id="{12471F73-255B-9ACA-D146-FD987577383E}"/>
                  </a:ext>
                </a:extLst>
              </p:cNvPr>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31">
                <a:extLst>
                  <a:ext uri="{FF2B5EF4-FFF2-40B4-BE49-F238E27FC236}">
                    <a16:creationId xmlns:a16="http://schemas.microsoft.com/office/drawing/2014/main" id="{B6B58308-4100-2D30-8262-667CAAC4E8AE}"/>
                  </a:ext>
                </a:extLst>
              </p:cNvPr>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31">
                <a:extLst>
                  <a:ext uri="{FF2B5EF4-FFF2-40B4-BE49-F238E27FC236}">
                    <a16:creationId xmlns:a16="http://schemas.microsoft.com/office/drawing/2014/main" id="{6C811CAB-54A4-D8E0-31DD-13DAE2389A42}"/>
                  </a:ext>
                </a:extLst>
              </p:cNvPr>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31">
                <a:extLst>
                  <a:ext uri="{FF2B5EF4-FFF2-40B4-BE49-F238E27FC236}">
                    <a16:creationId xmlns:a16="http://schemas.microsoft.com/office/drawing/2014/main" id="{DE2B00F9-C958-0F6A-579A-A907B3D295EB}"/>
                  </a:ext>
                </a:extLst>
              </p:cNvPr>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6" name="Google Shape;306;p31">
              <a:extLst>
                <a:ext uri="{FF2B5EF4-FFF2-40B4-BE49-F238E27FC236}">
                  <a16:creationId xmlns:a16="http://schemas.microsoft.com/office/drawing/2014/main" id="{06A049D2-3801-7A18-9BC8-003803EFDF33}"/>
                </a:ext>
              </a:extLst>
            </p:cNvPr>
            <p:cNvGrpSpPr/>
            <p:nvPr/>
          </p:nvGrpSpPr>
          <p:grpSpPr>
            <a:xfrm>
              <a:off x="6319575" y="902761"/>
              <a:ext cx="2203715" cy="1760283"/>
              <a:chOff x="6441030" y="815970"/>
              <a:chExt cx="2250279" cy="1797305"/>
            </a:xfrm>
          </p:grpSpPr>
          <p:sp>
            <p:nvSpPr>
              <p:cNvPr id="307" name="Google Shape;307;p31">
                <a:extLst>
                  <a:ext uri="{FF2B5EF4-FFF2-40B4-BE49-F238E27FC236}">
                    <a16:creationId xmlns:a16="http://schemas.microsoft.com/office/drawing/2014/main" id="{05BB082B-B4A8-4E35-901E-8BB8C05B60A3}"/>
                  </a:ext>
                </a:extLst>
              </p:cNvPr>
              <p:cNvSpPr/>
              <p:nvPr/>
            </p:nvSpPr>
            <p:spPr>
              <a:xfrm>
                <a:off x="7185441" y="1108460"/>
                <a:ext cx="1505868" cy="1504816"/>
              </a:xfrm>
              <a:custGeom>
                <a:avLst/>
                <a:gdLst/>
                <a:ahLst/>
                <a:cxnLst/>
                <a:rect l="l" t="t" r="r" b="b"/>
                <a:pathLst>
                  <a:path w="125935" h="125847" extrusionOk="0">
                    <a:moveTo>
                      <a:pt x="63011" y="36994"/>
                    </a:moveTo>
                    <a:cubicBezTo>
                      <a:pt x="77272" y="36994"/>
                      <a:pt x="88941" y="48576"/>
                      <a:pt x="88941" y="62924"/>
                    </a:cubicBezTo>
                    <a:cubicBezTo>
                      <a:pt x="88941" y="77271"/>
                      <a:pt x="77272" y="88854"/>
                      <a:pt x="63011" y="88854"/>
                    </a:cubicBezTo>
                    <a:cubicBezTo>
                      <a:pt x="48663" y="88854"/>
                      <a:pt x="37080" y="77271"/>
                      <a:pt x="37080" y="62924"/>
                    </a:cubicBezTo>
                    <a:cubicBezTo>
                      <a:pt x="37080" y="48576"/>
                      <a:pt x="48663" y="36994"/>
                      <a:pt x="63011" y="36994"/>
                    </a:cubicBezTo>
                    <a:close/>
                    <a:moveTo>
                      <a:pt x="58948" y="0"/>
                    </a:moveTo>
                    <a:cubicBezTo>
                      <a:pt x="58084" y="0"/>
                      <a:pt x="57219" y="692"/>
                      <a:pt x="57047" y="1556"/>
                    </a:cubicBezTo>
                    <a:lnTo>
                      <a:pt x="55664" y="9248"/>
                    </a:lnTo>
                    <a:cubicBezTo>
                      <a:pt x="46156" y="10545"/>
                      <a:pt x="37426" y="14262"/>
                      <a:pt x="30166" y="19880"/>
                    </a:cubicBezTo>
                    <a:lnTo>
                      <a:pt x="23683" y="15385"/>
                    </a:lnTo>
                    <a:cubicBezTo>
                      <a:pt x="23377" y="15156"/>
                      <a:pt x="22986" y="15045"/>
                      <a:pt x="22594" y="15045"/>
                    </a:cubicBezTo>
                    <a:cubicBezTo>
                      <a:pt x="22099" y="15045"/>
                      <a:pt x="21600" y="15221"/>
                      <a:pt x="21263" y="15558"/>
                    </a:cubicBezTo>
                    <a:lnTo>
                      <a:pt x="15645" y="21263"/>
                    </a:lnTo>
                    <a:cubicBezTo>
                      <a:pt x="15040" y="21868"/>
                      <a:pt x="14953" y="22991"/>
                      <a:pt x="15386" y="23683"/>
                    </a:cubicBezTo>
                    <a:lnTo>
                      <a:pt x="19880" y="30165"/>
                    </a:lnTo>
                    <a:cubicBezTo>
                      <a:pt x="14348" y="37426"/>
                      <a:pt x="10545" y="46155"/>
                      <a:pt x="9335" y="55663"/>
                    </a:cubicBezTo>
                    <a:lnTo>
                      <a:pt x="1643" y="57046"/>
                    </a:lnTo>
                    <a:cubicBezTo>
                      <a:pt x="778" y="57219"/>
                      <a:pt x="0" y="58083"/>
                      <a:pt x="0" y="58948"/>
                    </a:cubicBezTo>
                    <a:lnTo>
                      <a:pt x="0" y="66899"/>
                    </a:lnTo>
                    <a:cubicBezTo>
                      <a:pt x="0" y="67764"/>
                      <a:pt x="778" y="68628"/>
                      <a:pt x="1643" y="68801"/>
                    </a:cubicBezTo>
                    <a:lnTo>
                      <a:pt x="9335" y="70184"/>
                    </a:lnTo>
                    <a:cubicBezTo>
                      <a:pt x="10545" y="79692"/>
                      <a:pt x="14348" y="88421"/>
                      <a:pt x="19880" y="95682"/>
                    </a:cubicBezTo>
                    <a:lnTo>
                      <a:pt x="15386" y="102164"/>
                    </a:lnTo>
                    <a:cubicBezTo>
                      <a:pt x="14953" y="102856"/>
                      <a:pt x="15040" y="103979"/>
                      <a:pt x="15645" y="104584"/>
                    </a:cubicBezTo>
                    <a:lnTo>
                      <a:pt x="21263" y="110289"/>
                    </a:lnTo>
                    <a:cubicBezTo>
                      <a:pt x="21600" y="110626"/>
                      <a:pt x="22099" y="110802"/>
                      <a:pt x="22594" y="110802"/>
                    </a:cubicBezTo>
                    <a:cubicBezTo>
                      <a:pt x="22986" y="110802"/>
                      <a:pt x="23377" y="110691"/>
                      <a:pt x="23683" y="110462"/>
                    </a:cubicBezTo>
                    <a:lnTo>
                      <a:pt x="30166" y="105967"/>
                    </a:lnTo>
                    <a:cubicBezTo>
                      <a:pt x="37426" y="111585"/>
                      <a:pt x="46156" y="115302"/>
                      <a:pt x="55664" y="116599"/>
                    </a:cubicBezTo>
                    <a:lnTo>
                      <a:pt x="57047" y="124291"/>
                    </a:lnTo>
                    <a:cubicBezTo>
                      <a:pt x="57219" y="125156"/>
                      <a:pt x="58084" y="125847"/>
                      <a:pt x="58948" y="125847"/>
                    </a:cubicBezTo>
                    <a:lnTo>
                      <a:pt x="66986" y="125847"/>
                    </a:lnTo>
                    <a:cubicBezTo>
                      <a:pt x="67851" y="125847"/>
                      <a:pt x="68715" y="125156"/>
                      <a:pt x="68888" y="124291"/>
                    </a:cubicBezTo>
                    <a:lnTo>
                      <a:pt x="70271" y="116599"/>
                    </a:lnTo>
                    <a:cubicBezTo>
                      <a:pt x="79779" y="115302"/>
                      <a:pt x="88508" y="111585"/>
                      <a:pt x="95769" y="105967"/>
                    </a:cubicBezTo>
                    <a:lnTo>
                      <a:pt x="102251" y="110462"/>
                    </a:lnTo>
                    <a:cubicBezTo>
                      <a:pt x="102557" y="110691"/>
                      <a:pt x="102948" y="110802"/>
                      <a:pt x="103341" y="110802"/>
                    </a:cubicBezTo>
                    <a:cubicBezTo>
                      <a:pt x="103836" y="110802"/>
                      <a:pt x="104334" y="110626"/>
                      <a:pt x="104672" y="110289"/>
                    </a:cubicBezTo>
                    <a:lnTo>
                      <a:pt x="110290" y="104584"/>
                    </a:lnTo>
                    <a:cubicBezTo>
                      <a:pt x="110895" y="103979"/>
                      <a:pt x="111068" y="102856"/>
                      <a:pt x="110549" y="102164"/>
                    </a:cubicBezTo>
                    <a:lnTo>
                      <a:pt x="106055" y="95682"/>
                    </a:lnTo>
                    <a:cubicBezTo>
                      <a:pt x="111586" y="88421"/>
                      <a:pt x="115389" y="79692"/>
                      <a:pt x="116599" y="70184"/>
                    </a:cubicBezTo>
                    <a:lnTo>
                      <a:pt x="124292" y="68801"/>
                    </a:lnTo>
                    <a:cubicBezTo>
                      <a:pt x="125243" y="68628"/>
                      <a:pt x="125934" y="67764"/>
                      <a:pt x="125934" y="66899"/>
                    </a:cubicBezTo>
                    <a:lnTo>
                      <a:pt x="125934" y="58948"/>
                    </a:lnTo>
                    <a:cubicBezTo>
                      <a:pt x="125934" y="58083"/>
                      <a:pt x="125243" y="57219"/>
                      <a:pt x="124292" y="57046"/>
                    </a:cubicBezTo>
                    <a:lnTo>
                      <a:pt x="116599" y="55663"/>
                    </a:lnTo>
                    <a:cubicBezTo>
                      <a:pt x="115389" y="46155"/>
                      <a:pt x="111586" y="37426"/>
                      <a:pt x="106055" y="30165"/>
                    </a:cubicBezTo>
                    <a:lnTo>
                      <a:pt x="110549" y="23683"/>
                    </a:lnTo>
                    <a:cubicBezTo>
                      <a:pt x="111068" y="22991"/>
                      <a:pt x="110895" y="21868"/>
                      <a:pt x="110290" y="21263"/>
                    </a:cubicBezTo>
                    <a:lnTo>
                      <a:pt x="104672" y="15558"/>
                    </a:lnTo>
                    <a:cubicBezTo>
                      <a:pt x="104334" y="15221"/>
                      <a:pt x="103836" y="15045"/>
                      <a:pt x="103341" y="15045"/>
                    </a:cubicBezTo>
                    <a:cubicBezTo>
                      <a:pt x="102948" y="15045"/>
                      <a:pt x="102557" y="15156"/>
                      <a:pt x="102251" y="15385"/>
                    </a:cubicBezTo>
                    <a:lnTo>
                      <a:pt x="95769" y="19880"/>
                    </a:lnTo>
                    <a:cubicBezTo>
                      <a:pt x="88508" y="14262"/>
                      <a:pt x="79779" y="10545"/>
                      <a:pt x="70271" y="9248"/>
                    </a:cubicBezTo>
                    <a:lnTo>
                      <a:pt x="68888" y="1556"/>
                    </a:lnTo>
                    <a:cubicBezTo>
                      <a:pt x="68715" y="692"/>
                      <a:pt x="67851" y="0"/>
                      <a:pt x="6698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31">
                <a:extLst>
                  <a:ext uri="{FF2B5EF4-FFF2-40B4-BE49-F238E27FC236}">
                    <a16:creationId xmlns:a16="http://schemas.microsoft.com/office/drawing/2014/main" id="{3F5DF04B-9560-A7B4-6C98-976AC6CD273C}"/>
                  </a:ext>
                </a:extLst>
              </p:cNvPr>
              <p:cNvSpPr/>
              <p:nvPr/>
            </p:nvSpPr>
            <p:spPr>
              <a:xfrm>
                <a:off x="7525476" y="1447455"/>
                <a:ext cx="826837" cy="826825"/>
              </a:xfrm>
              <a:custGeom>
                <a:avLst/>
                <a:gdLst/>
                <a:ahLst/>
                <a:cxnLst/>
                <a:rect l="l" t="t" r="r" b="b"/>
                <a:pathLst>
                  <a:path w="69148" h="69147" extrusionOk="0">
                    <a:moveTo>
                      <a:pt x="34574" y="10459"/>
                    </a:moveTo>
                    <a:cubicBezTo>
                      <a:pt x="47884" y="10459"/>
                      <a:pt x="58689" y="21263"/>
                      <a:pt x="58689" y="34574"/>
                    </a:cubicBezTo>
                    <a:cubicBezTo>
                      <a:pt x="58689" y="47884"/>
                      <a:pt x="47884" y="58688"/>
                      <a:pt x="34574" y="58688"/>
                    </a:cubicBezTo>
                    <a:cubicBezTo>
                      <a:pt x="21263" y="58688"/>
                      <a:pt x="10459" y="47884"/>
                      <a:pt x="10459" y="34574"/>
                    </a:cubicBezTo>
                    <a:cubicBezTo>
                      <a:pt x="10459" y="21263"/>
                      <a:pt x="21263" y="10459"/>
                      <a:pt x="34574" y="10459"/>
                    </a:cubicBezTo>
                    <a:close/>
                    <a:moveTo>
                      <a:pt x="34574" y="0"/>
                    </a:moveTo>
                    <a:cubicBezTo>
                      <a:pt x="15472" y="0"/>
                      <a:pt x="0" y="15472"/>
                      <a:pt x="0" y="34574"/>
                    </a:cubicBezTo>
                    <a:cubicBezTo>
                      <a:pt x="0" y="53675"/>
                      <a:pt x="15472" y="69147"/>
                      <a:pt x="34574" y="69147"/>
                    </a:cubicBezTo>
                    <a:cubicBezTo>
                      <a:pt x="53675" y="69147"/>
                      <a:pt x="69147" y="53675"/>
                      <a:pt x="69147" y="34574"/>
                    </a:cubicBezTo>
                    <a:cubicBezTo>
                      <a:pt x="69147" y="15472"/>
                      <a:pt x="53675" y="0"/>
                      <a:pt x="3457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31">
                <a:extLst>
                  <a:ext uri="{FF2B5EF4-FFF2-40B4-BE49-F238E27FC236}">
                    <a16:creationId xmlns:a16="http://schemas.microsoft.com/office/drawing/2014/main" id="{ED4E35EE-7058-2168-DC52-47319FF76F33}"/>
                  </a:ext>
                </a:extLst>
              </p:cNvPr>
              <p:cNvSpPr/>
              <p:nvPr/>
            </p:nvSpPr>
            <p:spPr>
              <a:xfrm>
                <a:off x="6441030" y="815970"/>
                <a:ext cx="796872" cy="796860"/>
              </a:xfrm>
              <a:custGeom>
                <a:avLst/>
                <a:gdLst/>
                <a:ahLst/>
                <a:cxnLst/>
                <a:rect l="l" t="t" r="r" b="b"/>
                <a:pathLst>
                  <a:path w="66642" h="66641" extrusionOk="0">
                    <a:moveTo>
                      <a:pt x="33364" y="19534"/>
                    </a:moveTo>
                    <a:cubicBezTo>
                      <a:pt x="40884" y="19534"/>
                      <a:pt x="47107" y="25757"/>
                      <a:pt x="47107" y="33277"/>
                    </a:cubicBezTo>
                    <a:cubicBezTo>
                      <a:pt x="47107" y="40883"/>
                      <a:pt x="40884" y="47020"/>
                      <a:pt x="33364" y="47020"/>
                    </a:cubicBezTo>
                    <a:cubicBezTo>
                      <a:pt x="25758" y="47020"/>
                      <a:pt x="19621" y="40883"/>
                      <a:pt x="19621" y="33277"/>
                    </a:cubicBezTo>
                    <a:cubicBezTo>
                      <a:pt x="19621" y="25671"/>
                      <a:pt x="25758" y="19534"/>
                      <a:pt x="33364" y="19534"/>
                    </a:cubicBezTo>
                    <a:close/>
                    <a:moveTo>
                      <a:pt x="31204" y="0"/>
                    </a:moveTo>
                    <a:cubicBezTo>
                      <a:pt x="30771" y="0"/>
                      <a:pt x="30339" y="432"/>
                      <a:pt x="30253" y="864"/>
                    </a:cubicBezTo>
                    <a:lnTo>
                      <a:pt x="29475" y="4927"/>
                    </a:lnTo>
                    <a:cubicBezTo>
                      <a:pt x="24462" y="5618"/>
                      <a:pt x="19794" y="7606"/>
                      <a:pt x="15991" y="10545"/>
                    </a:cubicBezTo>
                    <a:lnTo>
                      <a:pt x="12534" y="8125"/>
                    </a:lnTo>
                    <a:cubicBezTo>
                      <a:pt x="12397" y="8022"/>
                      <a:pt x="12221" y="7974"/>
                      <a:pt x="12041" y="7974"/>
                    </a:cubicBezTo>
                    <a:cubicBezTo>
                      <a:pt x="11765" y="7974"/>
                      <a:pt x="11481" y="8088"/>
                      <a:pt x="11324" y="8298"/>
                    </a:cubicBezTo>
                    <a:lnTo>
                      <a:pt x="8299" y="11236"/>
                    </a:lnTo>
                    <a:cubicBezTo>
                      <a:pt x="7953" y="11582"/>
                      <a:pt x="7953" y="12187"/>
                      <a:pt x="8212" y="12533"/>
                    </a:cubicBezTo>
                    <a:lnTo>
                      <a:pt x="10546" y="15990"/>
                    </a:lnTo>
                    <a:cubicBezTo>
                      <a:pt x="7607" y="19793"/>
                      <a:pt x="5619" y="24461"/>
                      <a:pt x="4928" y="29474"/>
                    </a:cubicBezTo>
                    <a:lnTo>
                      <a:pt x="865" y="30165"/>
                    </a:lnTo>
                    <a:cubicBezTo>
                      <a:pt x="433" y="30252"/>
                      <a:pt x="1" y="30770"/>
                      <a:pt x="1" y="31202"/>
                    </a:cubicBezTo>
                    <a:lnTo>
                      <a:pt x="1" y="35438"/>
                    </a:lnTo>
                    <a:cubicBezTo>
                      <a:pt x="1" y="35870"/>
                      <a:pt x="433" y="36302"/>
                      <a:pt x="865" y="36388"/>
                    </a:cubicBezTo>
                    <a:lnTo>
                      <a:pt x="4928" y="37166"/>
                    </a:lnTo>
                    <a:cubicBezTo>
                      <a:pt x="5619" y="42179"/>
                      <a:pt x="7607" y="46847"/>
                      <a:pt x="10546" y="50650"/>
                    </a:cubicBezTo>
                    <a:lnTo>
                      <a:pt x="8212" y="54107"/>
                    </a:lnTo>
                    <a:cubicBezTo>
                      <a:pt x="7953" y="54453"/>
                      <a:pt x="7953" y="55058"/>
                      <a:pt x="8299" y="55317"/>
                    </a:cubicBezTo>
                    <a:lnTo>
                      <a:pt x="11324" y="58342"/>
                    </a:lnTo>
                    <a:cubicBezTo>
                      <a:pt x="11463" y="58528"/>
                      <a:pt x="11701" y="58614"/>
                      <a:pt x="11945" y="58614"/>
                    </a:cubicBezTo>
                    <a:cubicBezTo>
                      <a:pt x="12157" y="58614"/>
                      <a:pt x="12373" y="58549"/>
                      <a:pt x="12534" y="58429"/>
                    </a:cubicBezTo>
                    <a:lnTo>
                      <a:pt x="15991" y="56095"/>
                    </a:lnTo>
                    <a:cubicBezTo>
                      <a:pt x="19794" y="59034"/>
                      <a:pt x="24462" y="61022"/>
                      <a:pt x="29475" y="61713"/>
                    </a:cubicBezTo>
                    <a:lnTo>
                      <a:pt x="30253" y="65776"/>
                    </a:lnTo>
                    <a:cubicBezTo>
                      <a:pt x="30339" y="66208"/>
                      <a:pt x="30771" y="66640"/>
                      <a:pt x="31204" y="66640"/>
                    </a:cubicBezTo>
                    <a:lnTo>
                      <a:pt x="35439" y="66640"/>
                    </a:lnTo>
                    <a:cubicBezTo>
                      <a:pt x="35957" y="66640"/>
                      <a:pt x="36390" y="66208"/>
                      <a:pt x="36476" y="65776"/>
                    </a:cubicBezTo>
                    <a:lnTo>
                      <a:pt x="37167" y="61713"/>
                    </a:lnTo>
                    <a:cubicBezTo>
                      <a:pt x="42181" y="61022"/>
                      <a:pt x="46848" y="59034"/>
                      <a:pt x="50651" y="56095"/>
                    </a:cubicBezTo>
                    <a:lnTo>
                      <a:pt x="54108" y="58429"/>
                    </a:lnTo>
                    <a:cubicBezTo>
                      <a:pt x="54269" y="58549"/>
                      <a:pt x="54485" y="58614"/>
                      <a:pt x="54706" y="58614"/>
                    </a:cubicBezTo>
                    <a:cubicBezTo>
                      <a:pt x="54960" y="58614"/>
                      <a:pt x="55220" y="58528"/>
                      <a:pt x="55405" y="58342"/>
                    </a:cubicBezTo>
                    <a:lnTo>
                      <a:pt x="58344" y="55317"/>
                    </a:lnTo>
                    <a:cubicBezTo>
                      <a:pt x="58689" y="55058"/>
                      <a:pt x="58776" y="54453"/>
                      <a:pt x="58517" y="54107"/>
                    </a:cubicBezTo>
                    <a:lnTo>
                      <a:pt x="56096" y="50650"/>
                    </a:lnTo>
                    <a:cubicBezTo>
                      <a:pt x="59035" y="46847"/>
                      <a:pt x="61023" y="42179"/>
                      <a:pt x="61715" y="37166"/>
                    </a:cubicBezTo>
                    <a:lnTo>
                      <a:pt x="65777" y="36388"/>
                    </a:lnTo>
                    <a:cubicBezTo>
                      <a:pt x="66296" y="36302"/>
                      <a:pt x="66641" y="35870"/>
                      <a:pt x="66641" y="35438"/>
                    </a:cubicBezTo>
                    <a:lnTo>
                      <a:pt x="66641" y="31202"/>
                    </a:lnTo>
                    <a:cubicBezTo>
                      <a:pt x="66641" y="30770"/>
                      <a:pt x="66296" y="30252"/>
                      <a:pt x="65777" y="30165"/>
                    </a:cubicBezTo>
                    <a:lnTo>
                      <a:pt x="61715" y="29474"/>
                    </a:lnTo>
                    <a:cubicBezTo>
                      <a:pt x="61023" y="24461"/>
                      <a:pt x="59035" y="19793"/>
                      <a:pt x="56096" y="15990"/>
                    </a:cubicBezTo>
                    <a:lnTo>
                      <a:pt x="58517" y="12533"/>
                    </a:lnTo>
                    <a:cubicBezTo>
                      <a:pt x="58776" y="12187"/>
                      <a:pt x="58689" y="11582"/>
                      <a:pt x="58344" y="11236"/>
                    </a:cubicBezTo>
                    <a:lnTo>
                      <a:pt x="55405" y="8298"/>
                    </a:lnTo>
                    <a:cubicBezTo>
                      <a:pt x="55196" y="8088"/>
                      <a:pt x="54891" y="7974"/>
                      <a:pt x="54607" y="7974"/>
                    </a:cubicBezTo>
                    <a:cubicBezTo>
                      <a:pt x="54422" y="7974"/>
                      <a:pt x="54245" y="8022"/>
                      <a:pt x="54108" y="8125"/>
                    </a:cubicBezTo>
                    <a:lnTo>
                      <a:pt x="50651" y="10545"/>
                    </a:lnTo>
                    <a:cubicBezTo>
                      <a:pt x="46848" y="7606"/>
                      <a:pt x="42181" y="5618"/>
                      <a:pt x="37167" y="4927"/>
                    </a:cubicBezTo>
                    <a:lnTo>
                      <a:pt x="36476" y="864"/>
                    </a:lnTo>
                    <a:cubicBezTo>
                      <a:pt x="36390" y="432"/>
                      <a:pt x="35871" y="0"/>
                      <a:pt x="354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31">
                <a:extLst>
                  <a:ext uri="{FF2B5EF4-FFF2-40B4-BE49-F238E27FC236}">
                    <a16:creationId xmlns:a16="http://schemas.microsoft.com/office/drawing/2014/main" id="{53C9DA05-007C-0D27-5DC9-B45915F035FD}"/>
                  </a:ext>
                </a:extLst>
              </p:cNvPr>
              <p:cNvSpPr/>
              <p:nvPr/>
            </p:nvSpPr>
            <p:spPr>
              <a:xfrm>
                <a:off x="6620871" y="995799"/>
                <a:ext cx="437190" cy="437190"/>
              </a:xfrm>
              <a:custGeom>
                <a:avLst/>
                <a:gdLst/>
                <a:ahLst/>
                <a:cxnLst/>
                <a:rect l="l" t="t" r="r" b="b"/>
                <a:pathLst>
                  <a:path w="36562" h="36562" extrusionOk="0">
                    <a:moveTo>
                      <a:pt x="18324" y="5532"/>
                    </a:moveTo>
                    <a:cubicBezTo>
                      <a:pt x="25325" y="5532"/>
                      <a:pt x="31030" y="11237"/>
                      <a:pt x="31030" y="18238"/>
                    </a:cubicBezTo>
                    <a:cubicBezTo>
                      <a:pt x="31030" y="25325"/>
                      <a:pt x="25325" y="31030"/>
                      <a:pt x="18324" y="31030"/>
                    </a:cubicBezTo>
                    <a:cubicBezTo>
                      <a:pt x="11237" y="31030"/>
                      <a:pt x="5532" y="25325"/>
                      <a:pt x="5532" y="18238"/>
                    </a:cubicBezTo>
                    <a:cubicBezTo>
                      <a:pt x="5532" y="11237"/>
                      <a:pt x="11237" y="5532"/>
                      <a:pt x="18324" y="5532"/>
                    </a:cubicBezTo>
                    <a:close/>
                    <a:moveTo>
                      <a:pt x="18324" y="0"/>
                    </a:moveTo>
                    <a:cubicBezTo>
                      <a:pt x="8212" y="0"/>
                      <a:pt x="0" y="8125"/>
                      <a:pt x="0" y="18238"/>
                    </a:cubicBezTo>
                    <a:cubicBezTo>
                      <a:pt x="0" y="28351"/>
                      <a:pt x="8212" y="36562"/>
                      <a:pt x="18324" y="36562"/>
                    </a:cubicBezTo>
                    <a:cubicBezTo>
                      <a:pt x="28437" y="36562"/>
                      <a:pt x="36562" y="28351"/>
                      <a:pt x="36562" y="18238"/>
                    </a:cubicBezTo>
                    <a:cubicBezTo>
                      <a:pt x="36562" y="8125"/>
                      <a:pt x="28437" y="0"/>
                      <a:pt x="1832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1" name="Google Shape;311;p31">
              <a:extLst>
                <a:ext uri="{FF2B5EF4-FFF2-40B4-BE49-F238E27FC236}">
                  <a16:creationId xmlns:a16="http://schemas.microsoft.com/office/drawing/2014/main" id="{0C6959DA-B687-7462-52B1-1FF942624CA8}"/>
                </a:ext>
              </a:extLst>
            </p:cNvPr>
            <p:cNvGrpSpPr/>
            <p:nvPr/>
          </p:nvGrpSpPr>
          <p:grpSpPr>
            <a:xfrm>
              <a:off x="6300292" y="1818400"/>
              <a:ext cx="1946112" cy="2796566"/>
              <a:chOff x="1994500" y="238125"/>
              <a:chExt cx="3611425" cy="5188725"/>
            </a:xfrm>
          </p:grpSpPr>
          <p:sp>
            <p:nvSpPr>
              <p:cNvPr id="312" name="Google Shape;312;p31">
                <a:extLst>
                  <a:ext uri="{FF2B5EF4-FFF2-40B4-BE49-F238E27FC236}">
                    <a16:creationId xmlns:a16="http://schemas.microsoft.com/office/drawing/2014/main" id="{9D4FD92A-96F2-87C1-016B-8FA75DA9608A}"/>
                  </a:ext>
                </a:extLst>
              </p:cNvPr>
              <p:cNvSpPr/>
              <p:nvPr/>
            </p:nvSpPr>
            <p:spPr>
              <a:xfrm>
                <a:off x="1994500" y="407800"/>
                <a:ext cx="3611425" cy="4812375"/>
              </a:xfrm>
              <a:custGeom>
                <a:avLst/>
                <a:gdLst/>
                <a:ahLst/>
                <a:cxnLst/>
                <a:rect l="l" t="t" r="r" b="b"/>
                <a:pathLst>
                  <a:path w="144457" h="192495" extrusionOk="0">
                    <a:moveTo>
                      <a:pt x="14098" y="1"/>
                    </a:moveTo>
                    <a:cubicBezTo>
                      <a:pt x="14098" y="1"/>
                      <a:pt x="0" y="52301"/>
                      <a:pt x="64832" y="92680"/>
                    </a:cubicBezTo>
                    <a:cubicBezTo>
                      <a:pt x="64832" y="92680"/>
                      <a:pt x="67616" y="94159"/>
                      <a:pt x="67790" y="96248"/>
                    </a:cubicBezTo>
                    <a:cubicBezTo>
                      <a:pt x="67616" y="98336"/>
                      <a:pt x="64832" y="99815"/>
                      <a:pt x="64832" y="99815"/>
                    </a:cubicBezTo>
                    <a:cubicBezTo>
                      <a:pt x="0" y="140281"/>
                      <a:pt x="14098" y="192494"/>
                      <a:pt x="14098" y="192494"/>
                    </a:cubicBezTo>
                    <a:lnTo>
                      <a:pt x="130446" y="192494"/>
                    </a:lnTo>
                    <a:cubicBezTo>
                      <a:pt x="130446" y="192494"/>
                      <a:pt x="144457" y="140281"/>
                      <a:pt x="79625" y="99815"/>
                    </a:cubicBezTo>
                    <a:cubicBezTo>
                      <a:pt x="79625" y="99815"/>
                      <a:pt x="76928" y="98336"/>
                      <a:pt x="76667" y="96248"/>
                    </a:cubicBezTo>
                    <a:cubicBezTo>
                      <a:pt x="76928" y="94159"/>
                      <a:pt x="79625" y="92680"/>
                      <a:pt x="79625" y="92680"/>
                    </a:cubicBezTo>
                    <a:cubicBezTo>
                      <a:pt x="144457" y="52301"/>
                      <a:pt x="130446" y="1"/>
                      <a:pt x="130446"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31">
                <a:extLst>
                  <a:ext uri="{FF2B5EF4-FFF2-40B4-BE49-F238E27FC236}">
                    <a16:creationId xmlns:a16="http://schemas.microsoft.com/office/drawing/2014/main" id="{436629E2-0461-A05B-7838-EC0A81E9DEF4}"/>
                  </a:ext>
                </a:extLst>
              </p:cNvPr>
              <p:cNvSpPr/>
              <p:nvPr/>
            </p:nvSpPr>
            <p:spPr>
              <a:xfrm>
                <a:off x="2425250" y="1429500"/>
                <a:ext cx="2728150" cy="3662325"/>
              </a:xfrm>
              <a:custGeom>
                <a:avLst/>
                <a:gdLst/>
                <a:ahLst/>
                <a:cxnLst/>
                <a:rect l="l" t="t" r="r" b="b"/>
                <a:pathLst>
                  <a:path w="109126" h="146493" extrusionOk="0">
                    <a:moveTo>
                      <a:pt x="26641" y="1"/>
                    </a:moveTo>
                    <a:cubicBezTo>
                      <a:pt x="18854" y="1"/>
                      <a:pt x="12599" y="1302"/>
                      <a:pt x="7746" y="2992"/>
                    </a:cubicBezTo>
                    <a:cubicBezTo>
                      <a:pt x="13402" y="15523"/>
                      <a:pt x="26194" y="35364"/>
                      <a:pt x="52997" y="47025"/>
                    </a:cubicBezTo>
                    <a:lnTo>
                      <a:pt x="50299" y="127956"/>
                    </a:lnTo>
                    <a:cubicBezTo>
                      <a:pt x="49864" y="127782"/>
                      <a:pt x="49429" y="127695"/>
                      <a:pt x="48994" y="127521"/>
                    </a:cubicBezTo>
                    <a:cubicBezTo>
                      <a:pt x="35788" y="123508"/>
                      <a:pt x="25459" y="122172"/>
                      <a:pt x="17553" y="122172"/>
                    </a:cubicBezTo>
                    <a:cubicBezTo>
                      <a:pt x="10714" y="122172"/>
                      <a:pt x="5687" y="123171"/>
                      <a:pt x="2176" y="124301"/>
                    </a:cubicBezTo>
                    <a:cubicBezTo>
                      <a:pt x="1" y="137442"/>
                      <a:pt x="2437" y="146492"/>
                      <a:pt x="2437" y="146492"/>
                    </a:cubicBezTo>
                    <a:lnTo>
                      <a:pt x="107560" y="146492"/>
                    </a:lnTo>
                    <a:cubicBezTo>
                      <a:pt x="107560" y="146492"/>
                      <a:pt x="109126" y="140575"/>
                      <a:pt x="108604" y="131437"/>
                    </a:cubicBezTo>
                    <a:lnTo>
                      <a:pt x="108604" y="131437"/>
                    </a:lnTo>
                    <a:cubicBezTo>
                      <a:pt x="102797" y="133085"/>
                      <a:pt x="95996" y="133991"/>
                      <a:pt x="88339" y="133991"/>
                    </a:cubicBezTo>
                    <a:cubicBezTo>
                      <a:pt x="79817" y="133991"/>
                      <a:pt x="70235" y="132868"/>
                      <a:pt x="59785" y="130393"/>
                    </a:cubicBezTo>
                    <a:lnTo>
                      <a:pt x="57000" y="47025"/>
                    </a:lnTo>
                    <a:cubicBezTo>
                      <a:pt x="79800" y="37105"/>
                      <a:pt x="92418" y="21354"/>
                      <a:pt x="99205" y="9084"/>
                    </a:cubicBezTo>
                    <a:lnTo>
                      <a:pt x="99205" y="9084"/>
                    </a:lnTo>
                    <a:cubicBezTo>
                      <a:pt x="95203" y="9627"/>
                      <a:pt x="90880" y="9954"/>
                      <a:pt x="86282" y="9954"/>
                    </a:cubicBezTo>
                    <a:cubicBezTo>
                      <a:pt x="76885" y="9954"/>
                      <a:pt x="66334" y="8588"/>
                      <a:pt x="54998" y="4907"/>
                    </a:cubicBezTo>
                    <a:cubicBezTo>
                      <a:pt x="43901" y="1324"/>
                      <a:pt x="34492" y="1"/>
                      <a:pt x="266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31">
                <a:extLst>
                  <a:ext uri="{FF2B5EF4-FFF2-40B4-BE49-F238E27FC236}">
                    <a16:creationId xmlns:a16="http://schemas.microsoft.com/office/drawing/2014/main" id="{FEE7EF6C-1B13-A748-9EB7-7AF3FE80A605}"/>
                  </a:ext>
                </a:extLst>
              </p:cNvPr>
              <p:cNvSpPr/>
              <p:nvPr/>
            </p:nvSpPr>
            <p:spPr>
              <a:xfrm>
                <a:off x="2808150" y="1554325"/>
                <a:ext cx="50050" cy="50075"/>
              </a:xfrm>
              <a:custGeom>
                <a:avLst/>
                <a:gdLst/>
                <a:ahLst/>
                <a:cxnLst/>
                <a:rect l="l" t="t" r="r" b="b"/>
                <a:pathLst>
                  <a:path w="2002" h="2003" extrusionOk="0">
                    <a:moveTo>
                      <a:pt x="958" y="1"/>
                    </a:moveTo>
                    <a:cubicBezTo>
                      <a:pt x="436" y="1"/>
                      <a:pt x="0" y="436"/>
                      <a:pt x="0" y="1045"/>
                    </a:cubicBezTo>
                    <a:cubicBezTo>
                      <a:pt x="0" y="1567"/>
                      <a:pt x="436" y="2002"/>
                      <a:pt x="958" y="2002"/>
                    </a:cubicBezTo>
                    <a:cubicBezTo>
                      <a:pt x="1567" y="2002"/>
                      <a:pt x="2002" y="1567"/>
                      <a:pt x="2002" y="1045"/>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31">
                <a:extLst>
                  <a:ext uri="{FF2B5EF4-FFF2-40B4-BE49-F238E27FC236}">
                    <a16:creationId xmlns:a16="http://schemas.microsoft.com/office/drawing/2014/main" id="{5B97DCF8-2D43-D376-822B-2238E811FA3D}"/>
                  </a:ext>
                </a:extLst>
              </p:cNvPr>
              <p:cNvSpPr/>
              <p:nvPr/>
            </p:nvSpPr>
            <p:spPr>
              <a:xfrm>
                <a:off x="3164950" y="1589125"/>
                <a:ext cx="102275" cy="102275"/>
              </a:xfrm>
              <a:custGeom>
                <a:avLst/>
                <a:gdLst/>
                <a:ahLst/>
                <a:cxnLst/>
                <a:rect l="l" t="t" r="r" b="b"/>
                <a:pathLst>
                  <a:path w="4091" h="4091" extrusionOk="0">
                    <a:moveTo>
                      <a:pt x="2002" y="1"/>
                    </a:moveTo>
                    <a:cubicBezTo>
                      <a:pt x="870" y="1"/>
                      <a:pt x="0" y="871"/>
                      <a:pt x="0" y="2002"/>
                    </a:cubicBezTo>
                    <a:cubicBezTo>
                      <a:pt x="0" y="3134"/>
                      <a:pt x="870" y="4091"/>
                      <a:pt x="2002" y="4091"/>
                    </a:cubicBezTo>
                    <a:cubicBezTo>
                      <a:pt x="3133" y="4091"/>
                      <a:pt x="4090" y="3134"/>
                      <a:pt x="4090" y="2002"/>
                    </a:cubicBezTo>
                    <a:cubicBezTo>
                      <a:pt x="4090" y="871"/>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31">
                <a:extLst>
                  <a:ext uri="{FF2B5EF4-FFF2-40B4-BE49-F238E27FC236}">
                    <a16:creationId xmlns:a16="http://schemas.microsoft.com/office/drawing/2014/main" id="{7BCEAA36-8786-1DED-6329-FBDB1A298BA6}"/>
                  </a:ext>
                </a:extLst>
              </p:cNvPr>
              <p:cNvSpPr/>
              <p:nvPr/>
            </p:nvSpPr>
            <p:spPr>
              <a:xfrm>
                <a:off x="2984375" y="1789275"/>
                <a:ext cx="50050" cy="50075"/>
              </a:xfrm>
              <a:custGeom>
                <a:avLst/>
                <a:gdLst/>
                <a:ahLst/>
                <a:cxnLst/>
                <a:rect l="l" t="t" r="r" b="b"/>
                <a:pathLst>
                  <a:path w="2002" h="2003" extrusionOk="0">
                    <a:moveTo>
                      <a:pt x="1044" y="1"/>
                    </a:moveTo>
                    <a:cubicBezTo>
                      <a:pt x="435" y="1"/>
                      <a:pt x="0" y="436"/>
                      <a:pt x="0" y="958"/>
                    </a:cubicBezTo>
                    <a:cubicBezTo>
                      <a:pt x="0" y="1480"/>
                      <a:pt x="435" y="2003"/>
                      <a:pt x="1044" y="2003"/>
                    </a:cubicBezTo>
                    <a:cubicBezTo>
                      <a:pt x="1567" y="2003"/>
                      <a:pt x="2002" y="1480"/>
                      <a:pt x="2002" y="958"/>
                    </a:cubicBezTo>
                    <a:cubicBezTo>
                      <a:pt x="2002" y="436"/>
                      <a:pt x="1567" y="1"/>
                      <a:pt x="1044"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31">
                <a:extLst>
                  <a:ext uri="{FF2B5EF4-FFF2-40B4-BE49-F238E27FC236}">
                    <a16:creationId xmlns:a16="http://schemas.microsoft.com/office/drawing/2014/main" id="{B92FEC4F-7830-AE3C-C652-EFE9203FEE30}"/>
                  </a:ext>
                </a:extLst>
              </p:cNvPr>
              <p:cNvSpPr/>
              <p:nvPr/>
            </p:nvSpPr>
            <p:spPr>
              <a:xfrm>
                <a:off x="3164950" y="1998150"/>
                <a:ext cx="102275" cy="104450"/>
              </a:xfrm>
              <a:custGeom>
                <a:avLst/>
                <a:gdLst/>
                <a:ahLst/>
                <a:cxnLst/>
                <a:rect l="l" t="t" r="r" b="b"/>
                <a:pathLst>
                  <a:path w="4091" h="4178" extrusionOk="0">
                    <a:moveTo>
                      <a:pt x="2002" y="0"/>
                    </a:moveTo>
                    <a:cubicBezTo>
                      <a:pt x="870" y="0"/>
                      <a:pt x="0" y="957"/>
                      <a:pt x="0" y="2089"/>
                    </a:cubicBezTo>
                    <a:cubicBezTo>
                      <a:pt x="0" y="3220"/>
                      <a:pt x="870" y="4177"/>
                      <a:pt x="2002" y="4177"/>
                    </a:cubicBezTo>
                    <a:cubicBezTo>
                      <a:pt x="3133" y="4177"/>
                      <a:pt x="4090" y="3220"/>
                      <a:pt x="4090" y="2089"/>
                    </a:cubicBezTo>
                    <a:cubicBezTo>
                      <a:pt x="4090" y="957"/>
                      <a:pt x="3133"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31">
                <a:extLst>
                  <a:ext uri="{FF2B5EF4-FFF2-40B4-BE49-F238E27FC236}">
                    <a16:creationId xmlns:a16="http://schemas.microsoft.com/office/drawing/2014/main" id="{4D5D4F5F-012D-3A2A-A148-2785EB562FF6}"/>
                  </a:ext>
                </a:extLst>
              </p:cNvPr>
              <p:cNvSpPr/>
              <p:nvPr/>
            </p:nvSpPr>
            <p:spPr>
              <a:xfrm>
                <a:off x="3399900" y="1813225"/>
                <a:ext cx="50050" cy="50050"/>
              </a:xfrm>
              <a:custGeom>
                <a:avLst/>
                <a:gdLst/>
                <a:ahLst/>
                <a:cxnLst/>
                <a:rect l="l" t="t" r="r" b="b"/>
                <a:pathLst>
                  <a:path w="2002" h="2002" extrusionOk="0">
                    <a:moveTo>
                      <a:pt x="1045" y="0"/>
                    </a:moveTo>
                    <a:cubicBezTo>
                      <a:pt x="436" y="0"/>
                      <a:pt x="0" y="435"/>
                      <a:pt x="0" y="1045"/>
                    </a:cubicBezTo>
                    <a:cubicBezTo>
                      <a:pt x="0" y="1567"/>
                      <a:pt x="436" y="2002"/>
                      <a:pt x="1045" y="2002"/>
                    </a:cubicBezTo>
                    <a:cubicBezTo>
                      <a:pt x="1567" y="2002"/>
                      <a:pt x="2002" y="1567"/>
                      <a:pt x="2002" y="1045"/>
                    </a:cubicBezTo>
                    <a:cubicBezTo>
                      <a:pt x="2002" y="435"/>
                      <a:pt x="1567" y="0"/>
                      <a:pt x="1045"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31">
                <a:extLst>
                  <a:ext uri="{FF2B5EF4-FFF2-40B4-BE49-F238E27FC236}">
                    <a16:creationId xmlns:a16="http://schemas.microsoft.com/office/drawing/2014/main" id="{3B487F68-A3C8-39FC-0303-1001E1C8783C}"/>
                  </a:ext>
                </a:extLst>
              </p:cNvPr>
              <p:cNvSpPr/>
              <p:nvPr/>
            </p:nvSpPr>
            <p:spPr>
              <a:xfrm>
                <a:off x="3619625" y="166745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31">
                <a:extLst>
                  <a:ext uri="{FF2B5EF4-FFF2-40B4-BE49-F238E27FC236}">
                    <a16:creationId xmlns:a16="http://schemas.microsoft.com/office/drawing/2014/main" id="{95E8AB4D-8014-E99B-4B2D-A59D8C7FE1AE}"/>
                  </a:ext>
                </a:extLst>
              </p:cNvPr>
              <p:cNvSpPr/>
              <p:nvPr/>
            </p:nvSpPr>
            <p:spPr>
              <a:xfrm>
                <a:off x="3669675" y="1911125"/>
                <a:ext cx="102275" cy="102275"/>
              </a:xfrm>
              <a:custGeom>
                <a:avLst/>
                <a:gdLst/>
                <a:ahLst/>
                <a:cxnLst/>
                <a:rect l="l" t="t" r="r" b="b"/>
                <a:pathLst>
                  <a:path w="4091" h="4091" extrusionOk="0">
                    <a:moveTo>
                      <a:pt x="2089" y="0"/>
                    </a:moveTo>
                    <a:cubicBezTo>
                      <a:pt x="957" y="0"/>
                      <a:pt x="0" y="870"/>
                      <a:pt x="0" y="2002"/>
                    </a:cubicBezTo>
                    <a:cubicBezTo>
                      <a:pt x="0" y="3133"/>
                      <a:pt x="957" y="4090"/>
                      <a:pt x="2089" y="4090"/>
                    </a:cubicBezTo>
                    <a:cubicBezTo>
                      <a:pt x="3220" y="4090"/>
                      <a:pt x="4090" y="3220"/>
                      <a:pt x="4090" y="2002"/>
                    </a:cubicBezTo>
                    <a:cubicBezTo>
                      <a:pt x="4090" y="870"/>
                      <a:pt x="3220" y="0"/>
                      <a:pt x="2089"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31">
                <a:extLst>
                  <a:ext uri="{FF2B5EF4-FFF2-40B4-BE49-F238E27FC236}">
                    <a16:creationId xmlns:a16="http://schemas.microsoft.com/office/drawing/2014/main" id="{317A7206-7B4B-3375-0ADB-5ED2C93E20F3}"/>
                  </a:ext>
                </a:extLst>
              </p:cNvPr>
              <p:cNvSpPr/>
              <p:nvPr/>
            </p:nvSpPr>
            <p:spPr>
              <a:xfrm>
                <a:off x="3426000" y="2165650"/>
                <a:ext cx="50075" cy="50075"/>
              </a:xfrm>
              <a:custGeom>
                <a:avLst/>
                <a:gdLst/>
                <a:ahLst/>
                <a:cxnLst/>
                <a:rect l="l" t="t" r="r" b="b"/>
                <a:pathLst>
                  <a:path w="2003" h="2003" extrusionOk="0">
                    <a:moveTo>
                      <a:pt x="958" y="1"/>
                    </a:moveTo>
                    <a:cubicBezTo>
                      <a:pt x="436" y="1"/>
                      <a:pt x="1" y="436"/>
                      <a:pt x="1" y="1045"/>
                    </a:cubicBezTo>
                    <a:cubicBezTo>
                      <a:pt x="1" y="1567"/>
                      <a:pt x="436" y="2002"/>
                      <a:pt x="958" y="2002"/>
                    </a:cubicBezTo>
                    <a:cubicBezTo>
                      <a:pt x="1480" y="2002"/>
                      <a:pt x="2002" y="1567"/>
                      <a:pt x="2002" y="1045"/>
                    </a:cubicBezTo>
                    <a:cubicBezTo>
                      <a:pt x="2002" y="436"/>
                      <a:pt x="1480"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31">
                <a:extLst>
                  <a:ext uri="{FF2B5EF4-FFF2-40B4-BE49-F238E27FC236}">
                    <a16:creationId xmlns:a16="http://schemas.microsoft.com/office/drawing/2014/main" id="{C411F67C-6B8B-2E5A-7A5F-E163F966D613}"/>
                  </a:ext>
                </a:extLst>
              </p:cNvPr>
              <p:cNvSpPr/>
              <p:nvPr/>
            </p:nvSpPr>
            <p:spPr>
              <a:xfrm>
                <a:off x="3697950" y="2337525"/>
                <a:ext cx="50050" cy="50075"/>
              </a:xfrm>
              <a:custGeom>
                <a:avLst/>
                <a:gdLst/>
                <a:ahLst/>
                <a:cxnLst/>
                <a:rect l="l" t="t" r="r" b="b"/>
                <a:pathLst>
                  <a:path w="2002" h="2003" extrusionOk="0">
                    <a:moveTo>
                      <a:pt x="958" y="1"/>
                    </a:moveTo>
                    <a:cubicBezTo>
                      <a:pt x="435" y="1"/>
                      <a:pt x="0" y="436"/>
                      <a:pt x="0" y="958"/>
                    </a:cubicBezTo>
                    <a:cubicBezTo>
                      <a:pt x="0" y="1480"/>
                      <a:pt x="435" y="2002"/>
                      <a:pt x="958" y="2002"/>
                    </a:cubicBezTo>
                    <a:cubicBezTo>
                      <a:pt x="1567" y="2002"/>
                      <a:pt x="2002" y="1480"/>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31">
                <a:extLst>
                  <a:ext uri="{FF2B5EF4-FFF2-40B4-BE49-F238E27FC236}">
                    <a16:creationId xmlns:a16="http://schemas.microsoft.com/office/drawing/2014/main" id="{62CD7452-BC17-5129-6218-7ACA5D9EBDA6}"/>
                  </a:ext>
                </a:extLst>
              </p:cNvPr>
              <p:cNvSpPr/>
              <p:nvPr/>
            </p:nvSpPr>
            <p:spPr>
              <a:xfrm>
                <a:off x="3978600" y="1839325"/>
                <a:ext cx="50050" cy="50075"/>
              </a:xfrm>
              <a:custGeom>
                <a:avLst/>
                <a:gdLst/>
                <a:ahLst/>
                <a:cxnLst/>
                <a:rect l="l" t="t" r="r" b="b"/>
                <a:pathLst>
                  <a:path w="2002" h="2003" extrusionOk="0">
                    <a:moveTo>
                      <a:pt x="957" y="1"/>
                    </a:moveTo>
                    <a:cubicBezTo>
                      <a:pt x="435" y="1"/>
                      <a:pt x="0" y="436"/>
                      <a:pt x="0" y="958"/>
                    </a:cubicBezTo>
                    <a:cubicBezTo>
                      <a:pt x="0" y="1480"/>
                      <a:pt x="435" y="2002"/>
                      <a:pt x="957" y="2002"/>
                    </a:cubicBezTo>
                    <a:cubicBezTo>
                      <a:pt x="1567" y="2002"/>
                      <a:pt x="2002" y="1480"/>
                      <a:pt x="2002" y="958"/>
                    </a:cubicBezTo>
                    <a:cubicBezTo>
                      <a:pt x="2002" y="436"/>
                      <a:pt x="1567" y="1"/>
                      <a:pt x="957"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31">
                <a:extLst>
                  <a:ext uri="{FF2B5EF4-FFF2-40B4-BE49-F238E27FC236}">
                    <a16:creationId xmlns:a16="http://schemas.microsoft.com/office/drawing/2014/main" id="{F3033B91-2A0C-2EA1-1EC0-5856E46B41AB}"/>
                  </a:ext>
                </a:extLst>
              </p:cNvPr>
              <p:cNvSpPr/>
              <p:nvPr/>
            </p:nvSpPr>
            <p:spPr>
              <a:xfrm>
                <a:off x="3926375" y="2165650"/>
                <a:ext cx="104450" cy="102275"/>
              </a:xfrm>
              <a:custGeom>
                <a:avLst/>
                <a:gdLst/>
                <a:ahLst/>
                <a:cxnLst/>
                <a:rect l="l" t="t" r="r" b="b"/>
                <a:pathLst>
                  <a:path w="4178" h="4091" extrusionOk="0">
                    <a:moveTo>
                      <a:pt x="2089" y="1"/>
                    </a:moveTo>
                    <a:cubicBezTo>
                      <a:pt x="958" y="1"/>
                      <a:pt x="1" y="871"/>
                      <a:pt x="1" y="2002"/>
                    </a:cubicBezTo>
                    <a:cubicBezTo>
                      <a:pt x="1" y="3134"/>
                      <a:pt x="958" y="4091"/>
                      <a:pt x="2089" y="4091"/>
                    </a:cubicBezTo>
                    <a:cubicBezTo>
                      <a:pt x="3220" y="4091"/>
                      <a:pt x="4178" y="3134"/>
                      <a:pt x="4178" y="2002"/>
                    </a:cubicBezTo>
                    <a:cubicBezTo>
                      <a:pt x="4178" y="871"/>
                      <a:pt x="3220" y="1"/>
                      <a:pt x="2089"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31">
                <a:extLst>
                  <a:ext uri="{FF2B5EF4-FFF2-40B4-BE49-F238E27FC236}">
                    <a16:creationId xmlns:a16="http://schemas.microsoft.com/office/drawing/2014/main" id="{520E1C6A-67BB-B075-D945-92CCCE2EEFE8}"/>
                  </a:ext>
                </a:extLst>
              </p:cNvPr>
              <p:cNvSpPr/>
              <p:nvPr/>
            </p:nvSpPr>
            <p:spPr>
              <a:xfrm>
                <a:off x="4298400" y="1963325"/>
                <a:ext cx="102275" cy="102275"/>
              </a:xfrm>
              <a:custGeom>
                <a:avLst/>
                <a:gdLst/>
                <a:ahLst/>
                <a:cxnLst/>
                <a:rect l="l" t="t" r="r" b="b"/>
                <a:pathLst>
                  <a:path w="4091" h="4091" extrusionOk="0">
                    <a:moveTo>
                      <a:pt x="2089" y="1"/>
                    </a:moveTo>
                    <a:cubicBezTo>
                      <a:pt x="958" y="1"/>
                      <a:pt x="0" y="871"/>
                      <a:pt x="0" y="2002"/>
                    </a:cubicBezTo>
                    <a:cubicBezTo>
                      <a:pt x="0" y="3134"/>
                      <a:pt x="958" y="4091"/>
                      <a:pt x="2089" y="4091"/>
                    </a:cubicBezTo>
                    <a:cubicBezTo>
                      <a:pt x="3220" y="4091"/>
                      <a:pt x="4090" y="3134"/>
                      <a:pt x="4090" y="2002"/>
                    </a:cubicBezTo>
                    <a:cubicBezTo>
                      <a:pt x="4090" y="871"/>
                      <a:pt x="3220" y="1"/>
                      <a:pt x="2089"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31">
                <a:extLst>
                  <a:ext uri="{FF2B5EF4-FFF2-40B4-BE49-F238E27FC236}">
                    <a16:creationId xmlns:a16="http://schemas.microsoft.com/office/drawing/2014/main" id="{770EB9EA-F2A1-D772-5958-5A7180A2590A}"/>
                  </a:ext>
                </a:extLst>
              </p:cNvPr>
              <p:cNvSpPr/>
              <p:nvPr/>
            </p:nvSpPr>
            <p:spPr>
              <a:xfrm>
                <a:off x="4587750" y="1789275"/>
                <a:ext cx="50050" cy="50075"/>
              </a:xfrm>
              <a:custGeom>
                <a:avLst/>
                <a:gdLst/>
                <a:ahLst/>
                <a:cxnLst/>
                <a:rect l="l" t="t" r="r" b="b"/>
                <a:pathLst>
                  <a:path w="2002" h="2003" extrusionOk="0">
                    <a:moveTo>
                      <a:pt x="958" y="1"/>
                    </a:moveTo>
                    <a:cubicBezTo>
                      <a:pt x="435" y="1"/>
                      <a:pt x="0" y="436"/>
                      <a:pt x="0" y="958"/>
                    </a:cubicBezTo>
                    <a:cubicBezTo>
                      <a:pt x="0" y="1480"/>
                      <a:pt x="435" y="2003"/>
                      <a:pt x="958" y="2003"/>
                    </a:cubicBezTo>
                    <a:cubicBezTo>
                      <a:pt x="1567" y="2003"/>
                      <a:pt x="2002" y="1480"/>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31">
                <a:extLst>
                  <a:ext uri="{FF2B5EF4-FFF2-40B4-BE49-F238E27FC236}">
                    <a16:creationId xmlns:a16="http://schemas.microsoft.com/office/drawing/2014/main" id="{5807DC9B-51C9-F8D0-424E-E890E4A4158F}"/>
                  </a:ext>
                </a:extLst>
              </p:cNvPr>
              <p:cNvSpPr/>
              <p:nvPr/>
            </p:nvSpPr>
            <p:spPr>
              <a:xfrm>
                <a:off x="2608000" y="4637100"/>
                <a:ext cx="50050" cy="52225"/>
              </a:xfrm>
              <a:custGeom>
                <a:avLst/>
                <a:gdLst/>
                <a:ahLst/>
                <a:cxnLst/>
                <a:rect l="l" t="t" r="r" b="b"/>
                <a:pathLst>
                  <a:path w="2002" h="2089" extrusionOk="0">
                    <a:moveTo>
                      <a:pt x="958" y="0"/>
                    </a:moveTo>
                    <a:cubicBezTo>
                      <a:pt x="436" y="0"/>
                      <a:pt x="0" y="522"/>
                      <a:pt x="0" y="1045"/>
                    </a:cubicBezTo>
                    <a:cubicBezTo>
                      <a:pt x="0" y="1567"/>
                      <a:pt x="436" y="2089"/>
                      <a:pt x="958" y="2089"/>
                    </a:cubicBezTo>
                    <a:cubicBezTo>
                      <a:pt x="1567" y="2089"/>
                      <a:pt x="2002" y="1567"/>
                      <a:pt x="2002" y="1045"/>
                    </a:cubicBezTo>
                    <a:cubicBezTo>
                      <a:pt x="2002" y="522"/>
                      <a:pt x="1567" y="0"/>
                      <a:pt x="958"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31">
                <a:extLst>
                  <a:ext uri="{FF2B5EF4-FFF2-40B4-BE49-F238E27FC236}">
                    <a16:creationId xmlns:a16="http://schemas.microsoft.com/office/drawing/2014/main" id="{36343AFE-4ABB-6CDD-B476-CAAAFBF2BF9E}"/>
                  </a:ext>
                </a:extLst>
              </p:cNvPr>
              <p:cNvSpPr/>
              <p:nvPr/>
            </p:nvSpPr>
            <p:spPr>
              <a:xfrm>
                <a:off x="2897350" y="4663200"/>
                <a:ext cx="102275" cy="102275"/>
              </a:xfrm>
              <a:custGeom>
                <a:avLst/>
                <a:gdLst/>
                <a:ahLst/>
                <a:cxnLst/>
                <a:rect l="l" t="t" r="r" b="b"/>
                <a:pathLst>
                  <a:path w="4091" h="4091" extrusionOk="0">
                    <a:moveTo>
                      <a:pt x="2002" y="1"/>
                    </a:moveTo>
                    <a:cubicBezTo>
                      <a:pt x="871" y="1"/>
                      <a:pt x="0" y="958"/>
                      <a:pt x="0" y="2089"/>
                    </a:cubicBezTo>
                    <a:cubicBezTo>
                      <a:pt x="0" y="3220"/>
                      <a:pt x="871" y="4091"/>
                      <a:pt x="2002" y="4091"/>
                    </a:cubicBezTo>
                    <a:cubicBezTo>
                      <a:pt x="3133" y="4091"/>
                      <a:pt x="4090" y="3220"/>
                      <a:pt x="4090" y="2089"/>
                    </a:cubicBezTo>
                    <a:cubicBezTo>
                      <a:pt x="4090" y="958"/>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31">
                <a:extLst>
                  <a:ext uri="{FF2B5EF4-FFF2-40B4-BE49-F238E27FC236}">
                    <a16:creationId xmlns:a16="http://schemas.microsoft.com/office/drawing/2014/main" id="{E5321CB1-EB67-9649-92C4-0C5D296EDF73}"/>
                  </a:ext>
                </a:extLst>
              </p:cNvPr>
              <p:cNvSpPr/>
              <p:nvPr/>
            </p:nvSpPr>
            <p:spPr>
              <a:xfrm>
                <a:off x="2681975" y="4917750"/>
                <a:ext cx="50050" cy="50050"/>
              </a:xfrm>
              <a:custGeom>
                <a:avLst/>
                <a:gdLst/>
                <a:ahLst/>
                <a:cxnLst/>
                <a:rect l="l" t="t" r="r" b="b"/>
                <a:pathLst>
                  <a:path w="2002" h="2002" extrusionOk="0">
                    <a:moveTo>
                      <a:pt x="1044" y="0"/>
                    </a:moveTo>
                    <a:cubicBezTo>
                      <a:pt x="435" y="0"/>
                      <a:pt x="0" y="435"/>
                      <a:pt x="0" y="1045"/>
                    </a:cubicBezTo>
                    <a:cubicBezTo>
                      <a:pt x="0" y="1567"/>
                      <a:pt x="435" y="2002"/>
                      <a:pt x="1044" y="2002"/>
                    </a:cubicBezTo>
                    <a:cubicBezTo>
                      <a:pt x="1567" y="2002"/>
                      <a:pt x="2002" y="1567"/>
                      <a:pt x="2002" y="1045"/>
                    </a:cubicBezTo>
                    <a:cubicBezTo>
                      <a:pt x="2002" y="435"/>
                      <a:pt x="1567" y="0"/>
                      <a:pt x="1044"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31">
                <a:extLst>
                  <a:ext uri="{FF2B5EF4-FFF2-40B4-BE49-F238E27FC236}">
                    <a16:creationId xmlns:a16="http://schemas.microsoft.com/office/drawing/2014/main" id="{9EEBB73F-08EF-B5BD-0DF8-5D7182CD8AFA}"/>
                  </a:ext>
                </a:extLst>
              </p:cNvPr>
              <p:cNvSpPr/>
              <p:nvPr/>
            </p:nvSpPr>
            <p:spPr>
              <a:xfrm>
                <a:off x="3217150" y="4891625"/>
                <a:ext cx="102275" cy="102300"/>
              </a:xfrm>
              <a:custGeom>
                <a:avLst/>
                <a:gdLst/>
                <a:ahLst/>
                <a:cxnLst/>
                <a:rect l="l" t="t" r="r" b="b"/>
                <a:pathLst>
                  <a:path w="4091" h="4092" extrusionOk="0">
                    <a:moveTo>
                      <a:pt x="2002" y="1"/>
                    </a:moveTo>
                    <a:cubicBezTo>
                      <a:pt x="871" y="1"/>
                      <a:pt x="1" y="958"/>
                      <a:pt x="1" y="2090"/>
                    </a:cubicBezTo>
                    <a:cubicBezTo>
                      <a:pt x="1" y="3221"/>
                      <a:pt x="871" y="4091"/>
                      <a:pt x="2002" y="4091"/>
                    </a:cubicBezTo>
                    <a:cubicBezTo>
                      <a:pt x="3133" y="4091"/>
                      <a:pt x="4091" y="3221"/>
                      <a:pt x="4091" y="2090"/>
                    </a:cubicBezTo>
                    <a:cubicBezTo>
                      <a:pt x="4091" y="958"/>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31">
                <a:extLst>
                  <a:ext uri="{FF2B5EF4-FFF2-40B4-BE49-F238E27FC236}">
                    <a16:creationId xmlns:a16="http://schemas.microsoft.com/office/drawing/2014/main" id="{B6CF979E-26E7-CFDF-D62F-0AB4CABDD687}"/>
                  </a:ext>
                </a:extLst>
              </p:cNvPr>
              <p:cNvSpPr/>
              <p:nvPr/>
            </p:nvSpPr>
            <p:spPr>
              <a:xfrm>
                <a:off x="3530425" y="494385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31">
                <a:extLst>
                  <a:ext uri="{FF2B5EF4-FFF2-40B4-BE49-F238E27FC236}">
                    <a16:creationId xmlns:a16="http://schemas.microsoft.com/office/drawing/2014/main" id="{ED76A1EC-9F28-FBCA-324D-C204DE13AAF8}"/>
                  </a:ext>
                </a:extLst>
              </p:cNvPr>
              <p:cNvSpPr/>
              <p:nvPr/>
            </p:nvSpPr>
            <p:spPr>
              <a:xfrm>
                <a:off x="4163525" y="4917750"/>
                <a:ext cx="50050" cy="50050"/>
              </a:xfrm>
              <a:custGeom>
                <a:avLst/>
                <a:gdLst/>
                <a:ahLst/>
                <a:cxnLst/>
                <a:rect l="l" t="t" r="r" b="b"/>
                <a:pathLst>
                  <a:path w="2002" h="2002" extrusionOk="0">
                    <a:moveTo>
                      <a:pt x="957" y="0"/>
                    </a:moveTo>
                    <a:cubicBezTo>
                      <a:pt x="435" y="0"/>
                      <a:pt x="0" y="435"/>
                      <a:pt x="0" y="1045"/>
                    </a:cubicBezTo>
                    <a:cubicBezTo>
                      <a:pt x="0" y="1567"/>
                      <a:pt x="435" y="2002"/>
                      <a:pt x="957" y="2002"/>
                    </a:cubicBezTo>
                    <a:cubicBezTo>
                      <a:pt x="1566" y="2002"/>
                      <a:pt x="2002" y="1567"/>
                      <a:pt x="2002" y="1045"/>
                    </a:cubicBezTo>
                    <a:cubicBezTo>
                      <a:pt x="2002" y="435"/>
                      <a:pt x="1566" y="0"/>
                      <a:pt x="957"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31">
                <a:extLst>
                  <a:ext uri="{FF2B5EF4-FFF2-40B4-BE49-F238E27FC236}">
                    <a16:creationId xmlns:a16="http://schemas.microsoft.com/office/drawing/2014/main" id="{5E20D335-0510-9B33-A077-8B22FF8E9BC4}"/>
                  </a:ext>
                </a:extLst>
              </p:cNvPr>
              <p:cNvSpPr/>
              <p:nvPr/>
            </p:nvSpPr>
            <p:spPr>
              <a:xfrm>
                <a:off x="3848050" y="4841600"/>
                <a:ext cx="102275" cy="102275"/>
              </a:xfrm>
              <a:custGeom>
                <a:avLst/>
                <a:gdLst/>
                <a:ahLst/>
                <a:cxnLst/>
                <a:rect l="l" t="t" r="r" b="b"/>
                <a:pathLst>
                  <a:path w="4091" h="4091" extrusionOk="0">
                    <a:moveTo>
                      <a:pt x="2002" y="0"/>
                    </a:moveTo>
                    <a:cubicBezTo>
                      <a:pt x="871" y="0"/>
                      <a:pt x="1" y="871"/>
                      <a:pt x="1" y="2002"/>
                    </a:cubicBezTo>
                    <a:cubicBezTo>
                      <a:pt x="1" y="3133"/>
                      <a:pt x="871" y="4091"/>
                      <a:pt x="2002" y="4091"/>
                    </a:cubicBezTo>
                    <a:cubicBezTo>
                      <a:pt x="3134" y="4091"/>
                      <a:pt x="4091" y="3133"/>
                      <a:pt x="4091" y="2002"/>
                    </a:cubicBezTo>
                    <a:cubicBezTo>
                      <a:pt x="4091" y="871"/>
                      <a:pt x="3134"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31">
                <a:extLst>
                  <a:ext uri="{FF2B5EF4-FFF2-40B4-BE49-F238E27FC236}">
                    <a16:creationId xmlns:a16="http://schemas.microsoft.com/office/drawing/2014/main" id="{BC3A2370-9561-3AFC-5125-7C02126C567D}"/>
                  </a:ext>
                </a:extLst>
              </p:cNvPr>
              <p:cNvSpPr/>
              <p:nvPr/>
            </p:nvSpPr>
            <p:spPr>
              <a:xfrm>
                <a:off x="3319400" y="4689300"/>
                <a:ext cx="50075" cy="50075"/>
              </a:xfrm>
              <a:custGeom>
                <a:avLst/>
                <a:gdLst/>
                <a:ahLst/>
                <a:cxnLst/>
                <a:rect l="l" t="t" r="r" b="b"/>
                <a:pathLst>
                  <a:path w="2003" h="2003" extrusionOk="0">
                    <a:moveTo>
                      <a:pt x="1045" y="1"/>
                    </a:moveTo>
                    <a:cubicBezTo>
                      <a:pt x="436" y="1"/>
                      <a:pt x="1" y="436"/>
                      <a:pt x="1" y="1045"/>
                    </a:cubicBezTo>
                    <a:cubicBezTo>
                      <a:pt x="1" y="1567"/>
                      <a:pt x="436" y="2002"/>
                      <a:pt x="1045" y="2002"/>
                    </a:cubicBezTo>
                    <a:cubicBezTo>
                      <a:pt x="1567" y="2002"/>
                      <a:pt x="2002" y="1567"/>
                      <a:pt x="2002" y="1045"/>
                    </a:cubicBezTo>
                    <a:cubicBezTo>
                      <a:pt x="2002" y="436"/>
                      <a:pt x="1567" y="1"/>
                      <a:pt x="1045"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31">
                <a:extLst>
                  <a:ext uri="{FF2B5EF4-FFF2-40B4-BE49-F238E27FC236}">
                    <a16:creationId xmlns:a16="http://schemas.microsoft.com/office/drawing/2014/main" id="{4AD68974-0E5A-40DC-5481-FFCB1112A05B}"/>
                  </a:ext>
                </a:extLst>
              </p:cNvPr>
              <p:cNvSpPr/>
              <p:nvPr/>
            </p:nvSpPr>
            <p:spPr>
              <a:xfrm>
                <a:off x="4426750" y="486770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31">
                <a:extLst>
                  <a:ext uri="{FF2B5EF4-FFF2-40B4-BE49-F238E27FC236}">
                    <a16:creationId xmlns:a16="http://schemas.microsoft.com/office/drawing/2014/main" id="{F4E2E2BC-E9BD-5D7A-CC4D-16C0C81D41AD}"/>
                  </a:ext>
                </a:extLst>
              </p:cNvPr>
              <p:cNvSpPr/>
              <p:nvPr/>
            </p:nvSpPr>
            <p:spPr>
              <a:xfrm>
                <a:off x="4657375" y="4943850"/>
                <a:ext cx="50050" cy="50075"/>
              </a:xfrm>
              <a:custGeom>
                <a:avLst/>
                <a:gdLst/>
                <a:ahLst/>
                <a:cxnLst/>
                <a:rect l="l" t="t" r="r" b="b"/>
                <a:pathLst>
                  <a:path w="2002" h="2003" extrusionOk="0">
                    <a:moveTo>
                      <a:pt x="957" y="1"/>
                    </a:moveTo>
                    <a:cubicBezTo>
                      <a:pt x="435" y="1"/>
                      <a:pt x="0" y="436"/>
                      <a:pt x="0" y="958"/>
                    </a:cubicBezTo>
                    <a:cubicBezTo>
                      <a:pt x="0" y="1567"/>
                      <a:pt x="435" y="2002"/>
                      <a:pt x="957" y="2002"/>
                    </a:cubicBezTo>
                    <a:cubicBezTo>
                      <a:pt x="1479" y="2002"/>
                      <a:pt x="2002" y="1567"/>
                      <a:pt x="2002" y="958"/>
                    </a:cubicBezTo>
                    <a:cubicBezTo>
                      <a:pt x="2002" y="436"/>
                      <a:pt x="1479" y="1"/>
                      <a:pt x="957"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31">
                <a:extLst>
                  <a:ext uri="{FF2B5EF4-FFF2-40B4-BE49-F238E27FC236}">
                    <a16:creationId xmlns:a16="http://schemas.microsoft.com/office/drawing/2014/main" id="{6C42F17A-987C-D8AB-8BEC-94643FC0C606}"/>
                  </a:ext>
                </a:extLst>
              </p:cNvPr>
              <p:cNvSpPr/>
              <p:nvPr/>
            </p:nvSpPr>
            <p:spPr>
              <a:xfrm>
                <a:off x="4870575" y="4841600"/>
                <a:ext cx="102275" cy="102275"/>
              </a:xfrm>
              <a:custGeom>
                <a:avLst/>
                <a:gdLst/>
                <a:ahLst/>
                <a:cxnLst/>
                <a:rect l="l" t="t" r="r" b="b"/>
                <a:pathLst>
                  <a:path w="4091" h="4091" extrusionOk="0">
                    <a:moveTo>
                      <a:pt x="2002" y="0"/>
                    </a:moveTo>
                    <a:cubicBezTo>
                      <a:pt x="870" y="0"/>
                      <a:pt x="0" y="871"/>
                      <a:pt x="0" y="2002"/>
                    </a:cubicBezTo>
                    <a:cubicBezTo>
                      <a:pt x="0" y="3133"/>
                      <a:pt x="870" y="4091"/>
                      <a:pt x="2002" y="4091"/>
                    </a:cubicBezTo>
                    <a:cubicBezTo>
                      <a:pt x="3133" y="4091"/>
                      <a:pt x="4090" y="3133"/>
                      <a:pt x="4090" y="2002"/>
                    </a:cubicBezTo>
                    <a:cubicBezTo>
                      <a:pt x="4090" y="871"/>
                      <a:pt x="3133"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31">
                <a:extLst>
                  <a:ext uri="{FF2B5EF4-FFF2-40B4-BE49-F238E27FC236}">
                    <a16:creationId xmlns:a16="http://schemas.microsoft.com/office/drawing/2014/main" id="{547D4926-C2A3-17F1-05C4-A1153117D687}"/>
                  </a:ext>
                </a:extLst>
              </p:cNvPr>
              <p:cNvSpPr/>
              <p:nvPr/>
            </p:nvSpPr>
            <p:spPr>
              <a:xfrm>
                <a:off x="3697950" y="407800"/>
                <a:ext cx="1907975" cy="4812375"/>
              </a:xfrm>
              <a:custGeom>
                <a:avLst/>
                <a:gdLst/>
                <a:ahLst/>
                <a:cxnLst/>
                <a:rect l="l" t="t" r="r" b="b"/>
                <a:pathLst>
                  <a:path w="76319" h="192495" extrusionOk="0">
                    <a:moveTo>
                      <a:pt x="53693" y="1"/>
                    </a:moveTo>
                    <a:cubicBezTo>
                      <a:pt x="53693" y="1"/>
                      <a:pt x="67703" y="52301"/>
                      <a:pt x="2959" y="92680"/>
                    </a:cubicBezTo>
                    <a:cubicBezTo>
                      <a:pt x="2959" y="92680"/>
                      <a:pt x="174" y="94159"/>
                      <a:pt x="0" y="96248"/>
                    </a:cubicBezTo>
                    <a:cubicBezTo>
                      <a:pt x="174" y="98336"/>
                      <a:pt x="2959" y="99815"/>
                      <a:pt x="2959" y="99815"/>
                    </a:cubicBezTo>
                    <a:cubicBezTo>
                      <a:pt x="67703" y="140281"/>
                      <a:pt x="53693" y="192494"/>
                      <a:pt x="53693" y="192494"/>
                    </a:cubicBezTo>
                    <a:lnTo>
                      <a:pt x="62308" y="192494"/>
                    </a:lnTo>
                    <a:cubicBezTo>
                      <a:pt x="62308" y="192494"/>
                      <a:pt x="76319" y="140281"/>
                      <a:pt x="11487" y="99815"/>
                    </a:cubicBezTo>
                    <a:cubicBezTo>
                      <a:pt x="11487" y="99815"/>
                      <a:pt x="8790" y="98336"/>
                      <a:pt x="8529" y="96248"/>
                    </a:cubicBezTo>
                    <a:cubicBezTo>
                      <a:pt x="8790" y="94159"/>
                      <a:pt x="11487" y="92680"/>
                      <a:pt x="11487" y="92680"/>
                    </a:cubicBezTo>
                    <a:cubicBezTo>
                      <a:pt x="76319" y="52301"/>
                      <a:pt x="62308" y="1"/>
                      <a:pt x="62308" y="1"/>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31">
                <a:extLst>
                  <a:ext uri="{FF2B5EF4-FFF2-40B4-BE49-F238E27FC236}">
                    <a16:creationId xmlns:a16="http://schemas.microsoft.com/office/drawing/2014/main" id="{98D5B433-3FD8-88E6-DE62-109F22EBAC76}"/>
                  </a:ext>
                </a:extLst>
              </p:cNvPr>
              <p:cNvSpPr/>
              <p:nvPr/>
            </p:nvSpPr>
            <p:spPr>
              <a:xfrm>
                <a:off x="2064125" y="238125"/>
                <a:ext cx="3472175" cy="413375"/>
              </a:xfrm>
              <a:custGeom>
                <a:avLst/>
                <a:gdLst/>
                <a:ahLst/>
                <a:cxnLst/>
                <a:rect l="l" t="t" r="r" b="b"/>
                <a:pathLst>
                  <a:path w="138887" h="16535" extrusionOk="0">
                    <a:moveTo>
                      <a:pt x="11226" y="0"/>
                    </a:moveTo>
                    <a:cubicBezTo>
                      <a:pt x="5047" y="0"/>
                      <a:pt x="0" y="3742"/>
                      <a:pt x="0" y="8267"/>
                    </a:cubicBezTo>
                    <a:cubicBezTo>
                      <a:pt x="0" y="12792"/>
                      <a:pt x="5047" y="16534"/>
                      <a:pt x="11226" y="16534"/>
                    </a:cubicBezTo>
                    <a:lnTo>
                      <a:pt x="127748" y="16534"/>
                    </a:lnTo>
                    <a:cubicBezTo>
                      <a:pt x="133927" y="16534"/>
                      <a:pt x="138887" y="12792"/>
                      <a:pt x="138887" y="8267"/>
                    </a:cubicBezTo>
                    <a:cubicBezTo>
                      <a:pt x="138887" y="3742"/>
                      <a:pt x="133927" y="0"/>
                      <a:pt x="12774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31">
                <a:extLst>
                  <a:ext uri="{FF2B5EF4-FFF2-40B4-BE49-F238E27FC236}">
                    <a16:creationId xmlns:a16="http://schemas.microsoft.com/office/drawing/2014/main" id="{82900CF2-85BC-95B2-79F6-C345137C5394}"/>
                  </a:ext>
                </a:extLst>
              </p:cNvPr>
              <p:cNvSpPr/>
              <p:nvPr/>
            </p:nvSpPr>
            <p:spPr>
              <a:xfrm>
                <a:off x="2064125" y="444800"/>
                <a:ext cx="3472175" cy="206700"/>
              </a:xfrm>
              <a:custGeom>
                <a:avLst/>
                <a:gdLst/>
                <a:ahLst/>
                <a:cxnLst/>
                <a:rect l="l" t="t" r="r" b="b"/>
                <a:pathLst>
                  <a:path w="138887" h="8268" extrusionOk="0">
                    <a:moveTo>
                      <a:pt x="0" y="0"/>
                    </a:moveTo>
                    <a:cubicBezTo>
                      <a:pt x="0" y="4525"/>
                      <a:pt x="5047" y="8267"/>
                      <a:pt x="11226" y="8267"/>
                    </a:cubicBezTo>
                    <a:lnTo>
                      <a:pt x="127748" y="8267"/>
                    </a:lnTo>
                    <a:cubicBezTo>
                      <a:pt x="133927" y="8267"/>
                      <a:pt x="138887" y="4525"/>
                      <a:pt x="1388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31">
                <a:extLst>
                  <a:ext uri="{FF2B5EF4-FFF2-40B4-BE49-F238E27FC236}">
                    <a16:creationId xmlns:a16="http://schemas.microsoft.com/office/drawing/2014/main" id="{81CABD43-785E-ACC8-915A-6FA5BEA05E36}"/>
                  </a:ext>
                </a:extLst>
              </p:cNvPr>
              <p:cNvSpPr/>
              <p:nvPr/>
            </p:nvSpPr>
            <p:spPr>
              <a:xfrm>
                <a:off x="2064125" y="5015650"/>
                <a:ext cx="3472175" cy="411200"/>
              </a:xfrm>
              <a:custGeom>
                <a:avLst/>
                <a:gdLst/>
                <a:ahLst/>
                <a:cxnLst/>
                <a:rect l="l" t="t" r="r" b="b"/>
                <a:pathLst>
                  <a:path w="138887" h="16448" extrusionOk="0">
                    <a:moveTo>
                      <a:pt x="11226" y="0"/>
                    </a:moveTo>
                    <a:cubicBezTo>
                      <a:pt x="5047" y="0"/>
                      <a:pt x="0" y="3655"/>
                      <a:pt x="0" y="8180"/>
                    </a:cubicBezTo>
                    <a:cubicBezTo>
                      <a:pt x="0" y="12706"/>
                      <a:pt x="5047" y="16447"/>
                      <a:pt x="11226" y="16447"/>
                    </a:cubicBezTo>
                    <a:lnTo>
                      <a:pt x="127748" y="16447"/>
                    </a:lnTo>
                    <a:cubicBezTo>
                      <a:pt x="133927" y="16447"/>
                      <a:pt x="138887" y="12706"/>
                      <a:pt x="138887" y="8180"/>
                    </a:cubicBezTo>
                    <a:cubicBezTo>
                      <a:pt x="138887" y="3655"/>
                      <a:pt x="133927" y="0"/>
                      <a:pt x="1277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31">
                <a:extLst>
                  <a:ext uri="{FF2B5EF4-FFF2-40B4-BE49-F238E27FC236}">
                    <a16:creationId xmlns:a16="http://schemas.microsoft.com/office/drawing/2014/main" id="{0B941813-D4B4-3790-F02A-1F50BF3E4B37}"/>
                  </a:ext>
                </a:extLst>
              </p:cNvPr>
              <p:cNvSpPr/>
              <p:nvPr/>
            </p:nvSpPr>
            <p:spPr>
              <a:xfrm>
                <a:off x="2064125" y="5220150"/>
                <a:ext cx="3472175" cy="206700"/>
              </a:xfrm>
              <a:custGeom>
                <a:avLst/>
                <a:gdLst/>
                <a:ahLst/>
                <a:cxnLst/>
                <a:rect l="l" t="t" r="r" b="b"/>
                <a:pathLst>
                  <a:path w="138887" h="8268" extrusionOk="0">
                    <a:moveTo>
                      <a:pt x="0" y="0"/>
                    </a:moveTo>
                    <a:cubicBezTo>
                      <a:pt x="0" y="4526"/>
                      <a:pt x="5047" y="8267"/>
                      <a:pt x="11226" y="8267"/>
                    </a:cubicBezTo>
                    <a:lnTo>
                      <a:pt x="127748" y="8267"/>
                    </a:lnTo>
                    <a:cubicBezTo>
                      <a:pt x="133927" y="8267"/>
                      <a:pt x="138887" y="4526"/>
                      <a:pt x="1388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43" name="Google Shape;343;p31">
              <a:extLst>
                <a:ext uri="{FF2B5EF4-FFF2-40B4-BE49-F238E27FC236}">
                  <a16:creationId xmlns:a16="http://schemas.microsoft.com/office/drawing/2014/main" id="{01071C82-A64F-70C1-7F75-D765FFF33E15}"/>
                </a:ext>
              </a:extLst>
            </p:cNvPr>
            <p:cNvSpPr/>
            <p:nvPr/>
          </p:nvSpPr>
          <p:spPr>
            <a:xfrm>
              <a:off x="8084336" y="3029881"/>
              <a:ext cx="373586" cy="373586"/>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44" name="Google Shape;344;p31">
              <a:extLst>
                <a:ext uri="{FF2B5EF4-FFF2-40B4-BE49-F238E27FC236}">
                  <a16:creationId xmlns:a16="http://schemas.microsoft.com/office/drawing/2014/main" id="{4CE4A20E-5F6C-3301-864B-F0554FCBE689}"/>
                </a:ext>
              </a:extLst>
            </p:cNvPr>
            <p:cNvGrpSpPr/>
            <p:nvPr/>
          </p:nvGrpSpPr>
          <p:grpSpPr>
            <a:xfrm rot="-782560" flipH="1">
              <a:off x="4738623" y="3338464"/>
              <a:ext cx="838339" cy="954657"/>
              <a:chOff x="238125" y="3155250"/>
              <a:chExt cx="1567526" cy="1785017"/>
            </a:xfrm>
          </p:grpSpPr>
          <p:sp>
            <p:nvSpPr>
              <p:cNvPr id="345" name="Google Shape;345;p31">
                <a:extLst>
                  <a:ext uri="{FF2B5EF4-FFF2-40B4-BE49-F238E27FC236}">
                    <a16:creationId xmlns:a16="http://schemas.microsoft.com/office/drawing/2014/main" id="{454DBE55-2A0A-7BEF-8CEB-83CE08FCED20}"/>
                  </a:ext>
                </a:extLst>
              </p:cNvPr>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31">
                <a:extLst>
                  <a:ext uri="{FF2B5EF4-FFF2-40B4-BE49-F238E27FC236}">
                    <a16:creationId xmlns:a16="http://schemas.microsoft.com/office/drawing/2014/main" id="{2C74B344-B56A-7644-3745-D40D937083BD}"/>
                  </a:ext>
                </a:extLst>
              </p:cNvPr>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7" name="Google Shape;347;p31">
              <a:extLst>
                <a:ext uri="{FF2B5EF4-FFF2-40B4-BE49-F238E27FC236}">
                  <a16:creationId xmlns:a16="http://schemas.microsoft.com/office/drawing/2014/main" id="{409B5B66-8378-ABC3-8663-901ED8B905AE}"/>
                </a:ext>
              </a:extLst>
            </p:cNvPr>
            <p:cNvGrpSpPr/>
            <p:nvPr/>
          </p:nvGrpSpPr>
          <p:grpSpPr>
            <a:xfrm rot="-6015682">
              <a:off x="4840811" y="3564018"/>
              <a:ext cx="633958" cy="1131348"/>
              <a:chOff x="4588600" y="388175"/>
              <a:chExt cx="2739150" cy="4888225"/>
            </a:xfrm>
          </p:grpSpPr>
          <p:sp>
            <p:nvSpPr>
              <p:cNvPr id="348" name="Google Shape;348;p31">
                <a:extLst>
                  <a:ext uri="{FF2B5EF4-FFF2-40B4-BE49-F238E27FC236}">
                    <a16:creationId xmlns:a16="http://schemas.microsoft.com/office/drawing/2014/main" id="{0A900D19-8E05-D76E-E62D-C309041D8529}"/>
                  </a:ext>
                </a:extLst>
              </p:cNvPr>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31">
                <a:extLst>
                  <a:ext uri="{FF2B5EF4-FFF2-40B4-BE49-F238E27FC236}">
                    <a16:creationId xmlns:a16="http://schemas.microsoft.com/office/drawing/2014/main" id="{B236AA35-60F1-0044-074D-B46D72A54015}"/>
                  </a:ext>
                </a:extLst>
              </p:cNvPr>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50" name="Google Shape;350;p31">
              <a:extLst>
                <a:ext uri="{FF2B5EF4-FFF2-40B4-BE49-F238E27FC236}">
                  <a16:creationId xmlns:a16="http://schemas.microsoft.com/office/drawing/2014/main" id="{89D1B759-05A5-6F2F-5846-59519AFC72A0}"/>
                </a:ext>
              </a:extLst>
            </p:cNvPr>
            <p:cNvSpPr/>
            <p:nvPr/>
          </p:nvSpPr>
          <p:spPr>
            <a:xfrm>
              <a:off x="4641707" y="4071827"/>
              <a:ext cx="373586" cy="373586"/>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1" name="Google Shape;351;p31">
              <a:extLst>
                <a:ext uri="{FF2B5EF4-FFF2-40B4-BE49-F238E27FC236}">
                  <a16:creationId xmlns:a16="http://schemas.microsoft.com/office/drawing/2014/main" id="{CD11EF3E-30BD-F578-F6E2-69A04C0002E2}"/>
                </a:ext>
              </a:extLst>
            </p:cNvPr>
            <p:cNvGrpSpPr/>
            <p:nvPr/>
          </p:nvGrpSpPr>
          <p:grpSpPr>
            <a:xfrm>
              <a:off x="5568185" y="2854119"/>
              <a:ext cx="1666566" cy="1760253"/>
              <a:chOff x="1327875" y="238125"/>
              <a:chExt cx="4935050" cy="5212475"/>
            </a:xfrm>
          </p:grpSpPr>
          <p:sp>
            <p:nvSpPr>
              <p:cNvPr id="352" name="Google Shape;352;p31">
                <a:extLst>
                  <a:ext uri="{FF2B5EF4-FFF2-40B4-BE49-F238E27FC236}">
                    <a16:creationId xmlns:a16="http://schemas.microsoft.com/office/drawing/2014/main" id="{A001D56E-4B90-E55C-A289-95EC343BE2C1}"/>
                  </a:ext>
                </a:extLst>
              </p:cNvPr>
              <p:cNvSpPr/>
              <p:nvPr/>
            </p:nvSpPr>
            <p:spPr>
              <a:xfrm>
                <a:off x="3185075" y="725775"/>
                <a:ext cx="2873450" cy="3676500"/>
              </a:xfrm>
              <a:custGeom>
                <a:avLst/>
                <a:gdLst/>
                <a:ahLst/>
                <a:cxnLst/>
                <a:rect l="l" t="t" r="r" b="b"/>
                <a:pathLst>
                  <a:path w="114938" h="147060" extrusionOk="0">
                    <a:moveTo>
                      <a:pt x="68332" y="1"/>
                    </a:moveTo>
                    <a:lnTo>
                      <a:pt x="1" y="120544"/>
                    </a:lnTo>
                    <a:lnTo>
                      <a:pt x="46606" y="147059"/>
                    </a:lnTo>
                    <a:lnTo>
                      <a:pt x="114938" y="26399"/>
                    </a:lnTo>
                    <a:lnTo>
                      <a:pt x="6833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31">
                <a:extLst>
                  <a:ext uri="{FF2B5EF4-FFF2-40B4-BE49-F238E27FC236}">
                    <a16:creationId xmlns:a16="http://schemas.microsoft.com/office/drawing/2014/main" id="{6F069A8C-F6A3-EB2F-5FE9-F93D42C21328}"/>
                  </a:ext>
                </a:extLst>
              </p:cNvPr>
              <p:cNvSpPr/>
              <p:nvPr/>
            </p:nvSpPr>
            <p:spPr>
              <a:xfrm>
                <a:off x="3447900" y="982750"/>
                <a:ext cx="2350725" cy="3159625"/>
              </a:xfrm>
              <a:custGeom>
                <a:avLst/>
                <a:gdLst/>
                <a:ahLst/>
                <a:cxnLst/>
                <a:rect l="l" t="t" r="r" b="b"/>
                <a:pathLst>
                  <a:path w="94029" h="126385" extrusionOk="0">
                    <a:moveTo>
                      <a:pt x="67047" y="1"/>
                    </a:moveTo>
                    <a:cubicBezTo>
                      <a:pt x="65541" y="2695"/>
                      <a:pt x="62744" y="4207"/>
                      <a:pt x="59861" y="4207"/>
                    </a:cubicBezTo>
                    <a:cubicBezTo>
                      <a:pt x="58495" y="4207"/>
                      <a:pt x="57110" y="3868"/>
                      <a:pt x="55833" y="3154"/>
                    </a:cubicBezTo>
                    <a:lnTo>
                      <a:pt x="0" y="101739"/>
                    </a:lnTo>
                    <a:cubicBezTo>
                      <a:pt x="3855" y="103958"/>
                      <a:pt x="5256" y="108981"/>
                      <a:pt x="3037" y="112835"/>
                    </a:cubicBezTo>
                    <a:lnTo>
                      <a:pt x="26982" y="126385"/>
                    </a:lnTo>
                    <a:cubicBezTo>
                      <a:pt x="28471" y="123721"/>
                      <a:pt x="31168" y="122266"/>
                      <a:pt x="33981" y="122266"/>
                    </a:cubicBezTo>
                    <a:cubicBezTo>
                      <a:pt x="35362" y="122266"/>
                      <a:pt x="36771" y="122617"/>
                      <a:pt x="38079" y="123348"/>
                    </a:cubicBezTo>
                    <a:lnTo>
                      <a:pt x="94029" y="24763"/>
                    </a:lnTo>
                    <a:cubicBezTo>
                      <a:pt x="90057" y="22544"/>
                      <a:pt x="88656" y="17521"/>
                      <a:pt x="90875" y="13550"/>
                    </a:cubicBezTo>
                    <a:lnTo>
                      <a:pt x="6704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31">
                <a:extLst>
                  <a:ext uri="{FF2B5EF4-FFF2-40B4-BE49-F238E27FC236}">
                    <a16:creationId xmlns:a16="http://schemas.microsoft.com/office/drawing/2014/main" id="{DEA5167A-1DC7-09B2-325C-E4998C58DC98}"/>
                  </a:ext>
                </a:extLst>
              </p:cNvPr>
              <p:cNvSpPr/>
              <p:nvPr/>
            </p:nvSpPr>
            <p:spPr>
              <a:xfrm>
                <a:off x="4099075" y="2104925"/>
                <a:ext cx="1045450" cy="917575"/>
              </a:xfrm>
              <a:custGeom>
                <a:avLst/>
                <a:gdLst/>
                <a:ahLst/>
                <a:cxnLst/>
                <a:rect l="l" t="t" r="r" b="b"/>
                <a:pathLst>
                  <a:path w="41818" h="36703" extrusionOk="0">
                    <a:moveTo>
                      <a:pt x="20881" y="1"/>
                    </a:moveTo>
                    <a:cubicBezTo>
                      <a:pt x="14485" y="1"/>
                      <a:pt x="8291" y="3330"/>
                      <a:pt x="4907" y="9312"/>
                    </a:cubicBezTo>
                    <a:cubicBezTo>
                      <a:pt x="1" y="18072"/>
                      <a:pt x="3038" y="29285"/>
                      <a:pt x="11915" y="34308"/>
                    </a:cubicBezTo>
                    <a:cubicBezTo>
                      <a:pt x="14750" y="35933"/>
                      <a:pt x="17842" y="36702"/>
                      <a:pt x="20897" y="36702"/>
                    </a:cubicBezTo>
                    <a:cubicBezTo>
                      <a:pt x="27284" y="36702"/>
                      <a:pt x="33514" y="33342"/>
                      <a:pt x="36911" y="27416"/>
                    </a:cubicBezTo>
                    <a:cubicBezTo>
                      <a:pt x="41817" y="18539"/>
                      <a:pt x="38780" y="7326"/>
                      <a:pt x="30020" y="2420"/>
                    </a:cubicBezTo>
                    <a:cubicBezTo>
                      <a:pt x="27124" y="781"/>
                      <a:pt x="23979" y="1"/>
                      <a:pt x="208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31">
                <a:extLst>
                  <a:ext uri="{FF2B5EF4-FFF2-40B4-BE49-F238E27FC236}">
                    <a16:creationId xmlns:a16="http://schemas.microsoft.com/office/drawing/2014/main" id="{A0522627-18CE-2A51-897C-80FD5BD63032}"/>
                  </a:ext>
                </a:extLst>
              </p:cNvPr>
              <p:cNvSpPr/>
              <p:nvPr/>
            </p:nvSpPr>
            <p:spPr>
              <a:xfrm>
                <a:off x="4309325" y="2290975"/>
                <a:ext cx="630775" cy="557775"/>
              </a:xfrm>
              <a:custGeom>
                <a:avLst/>
                <a:gdLst/>
                <a:ahLst/>
                <a:cxnLst/>
                <a:rect l="l" t="t" r="r" b="b"/>
                <a:pathLst>
                  <a:path w="25231" h="22311" extrusionOk="0">
                    <a:moveTo>
                      <a:pt x="6192" y="8761"/>
                    </a:moveTo>
                    <a:lnTo>
                      <a:pt x="9813" y="10747"/>
                    </a:lnTo>
                    <a:cubicBezTo>
                      <a:pt x="9228" y="11214"/>
                      <a:pt x="8761" y="11564"/>
                      <a:pt x="8294" y="11798"/>
                    </a:cubicBezTo>
                    <a:cubicBezTo>
                      <a:pt x="8101" y="11846"/>
                      <a:pt x="7907" y="11875"/>
                      <a:pt x="7722" y="11875"/>
                    </a:cubicBezTo>
                    <a:cubicBezTo>
                      <a:pt x="7460" y="11875"/>
                      <a:pt x="7214" y="11818"/>
                      <a:pt x="7009" y="11681"/>
                    </a:cubicBezTo>
                    <a:cubicBezTo>
                      <a:pt x="6542" y="11448"/>
                      <a:pt x="6308" y="11097"/>
                      <a:pt x="6075" y="10513"/>
                    </a:cubicBezTo>
                    <a:cubicBezTo>
                      <a:pt x="5958" y="10046"/>
                      <a:pt x="5958" y="9462"/>
                      <a:pt x="6192" y="8761"/>
                    </a:cubicBezTo>
                    <a:close/>
                    <a:moveTo>
                      <a:pt x="17592" y="9619"/>
                    </a:moveTo>
                    <a:cubicBezTo>
                      <a:pt x="17832" y="9619"/>
                      <a:pt x="18066" y="9675"/>
                      <a:pt x="18339" y="9812"/>
                    </a:cubicBezTo>
                    <a:cubicBezTo>
                      <a:pt x="18807" y="10046"/>
                      <a:pt x="19040" y="10396"/>
                      <a:pt x="19157" y="10980"/>
                    </a:cubicBezTo>
                    <a:cubicBezTo>
                      <a:pt x="19274" y="11448"/>
                      <a:pt x="19274" y="12032"/>
                      <a:pt x="19040" y="12732"/>
                    </a:cubicBezTo>
                    <a:lnTo>
                      <a:pt x="15536" y="10747"/>
                    </a:lnTo>
                    <a:cubicBezTo>
                      <a:pt x="16120" y="10280"/>
                      <a:pt x="16587" y="9929"/>
                      <a:pt x="17054" y="9696"/>
                    </a:cubicBezTo>
                    <a:cubicBezTo>
                      <a:pt x="17248" y="9647"/>
                      <a:pt x="17421" y="9619"/>
                      <a:pt x="17592" y="9619"/>
                    </a:cubicBezTo>
                    <a:close/>
                    <a:moveTo>
                      <a:pt x="8644" y="1"/>
                    </a:moveTo>
                    <a:cubicBezTo>
                      <a:pt x="7009" y="818"/>
                      <a:pt x="5491" y="2220"/>
                      <a:pt x="4206" y="4206"/>
                    </a:cubicBezTo>
                    <a:lnTo>
                      <a:pt x="1402" y="2687"/>
                    </a:lnTo>
                    <a:lnTo>
                      <a:pt x="1" y="5257"/>
                    </a:lnTo>
                    <a:lnTo>
                      <a:pt x="2804" y="6775"/>
                    </a:lnTo>
                    <a:cubicBezTo>
                      <a:pt x="1987" y="8878"/>
                      <a:pt x="1753" y="10630"/>
                      <a:pt x="2103" y="12265"/>
                    </a:cubicBezTo>
                    <a:cubicBezTo>
                      <a:pt x="2571" y="13901"/>
                      <a:pt x="3505" y="15069"/>
                      <a:pt x="4907" y="15886"/>
                    </a:cubicBezTo>
                    <a:cubicBezTo>
                      <a:pt x="5783" y="16373"/>
                      <a:pt x="6740" y="16616"/>
                      <a:pt x="7575" y="16616"/>
                    </a:cubicBezTo>
                    <a:cubicBezTo>
                      <a:pt x="7742" y="16616"/>
                      <a:pt x="7905" y="16607"/>
                      <a:pt x="8060" y="16587"/>
                    </a:cubicBezTo>
                    <a:cubicBezTo>
                      <a:pt x="9112" y="16353"/>
                      <a:pt x="9929" y="16003"/>
                      <a:pt x="10747" y="15302"/>
                    </a:cubicBezTo>
                    <a:cubicBezTo>
                      <a:pt x="11681" y="14718"/>
                      <a:pt x="12499" y="13901"/>
                      <a:pt x="13433" y="12849"/>
                    </a:cubicBezTo>
                    <a:lnTo>
                      <a:pt x="17755" y="15302"/>
                    </a:lnTo>
                    <a:cubicBezTo>
                      <a:pt x="17171" y="16120"/>
                      <a:pt x="16354" y="16938"/>
                      <a:pt x="15536" y="17522"/>
                    </a:cubicBezTo>
                    <a:cubicBezTo>
                      <a:pt x="14835" y="18222"/>
                      <a:pt x="13901" y="18806"/>
                      <a:pt x="13083" y="19157"/>
                    </a:cubicBezTo>
                    <a:lnTo>
                      <a:pt x="15419" y="22311"/>
                    </a:lnTo>
                    <a:cubicBezTo>
                      <a:pt x="16354" y="21843"/>
                      <a:pt x="17288" y="21259"/>
                      <a:pt x="18339" y="20325"/>
                    </a:cubicBezTo>
                    <a:cubicBezTo>
                      <a:pt x="19391" y="19390"/>
                      <a:pt x="20208" y="18339"/>
                      <a:pt x="21026" y="17171"/>
                    </a:cubicBezTo>
                    <a:lnTo>
                      <a:pt x="23829" y="18690"/>
                    </a:lnTo>
                    <a:lnTo>
                      <a:pt x="25231" y="16120"/>
                    </a:lnTo>
                    <a:lnTo>
                      <a:pt x="22428" y="14601"/>
                    </a:lnTo>
                    <a:cubicBezTo>
                      <a:pt x="23245" y="12499"/>
                      <a:pt x="23479" y="10747"/>
                      <a:pt x="23012" y="9112"/>
                    </a:cubicBezTo>
                    <a:cubicBezTo>
                      <a:pt x="22661" y="7593"/>
                      <a:pt x="21727" y="6425"/>
                      <a:pt x="20325" y="5607"/>
                    </a:cubicBezTo>
                    <a:cubicBezTo>
                      <a:pt x="19449" y="5121"/>
                      <a:pt x="18573" y="4877"/>
                      <a:pt x="17697" y="4877"/>
                    </a:cubicBezTo>
                    <a:cubicBezTo>
                      <a:pt x="17522" y="4877"/>
                      <a:pt x="17346" y="4887"/>
                      <a:pt x="17171" y="4906"/>
                    </a:cubicBezTo>
                    <a:cubicBezTo>
                      <a:pt x="16237" y="5140"/>
                      <a:pt x="15302" y="5491"/>
                      <a:pt x="14485" y="6075"/>
                    </a:cubicBezTo>
                    <a:cubicBezTo>
                      <a:pt x="13667" y="6775"/>
                      <a:pt x="12733" y="7593"/>
                      <a:pt x="11798" y="8644"/>
                    </a:cubicBezTo>
                    <a:lnTo>
                      <a:pt x="7593" y="6191"/>
                    </a:lnTo>
                    <a:cubicBezTo>
                      <a:pt x="8411" y="4906"/>
                      <a:pt x="9579" y="3855"/>
                      <a:pt x="11097" y="3038"/>
                    </a:cubicBezTo>
                    <a:lnTo>
                      <a:pt x="8644" y="1"/>
                    </a:lnTo>
                    <a:close/>
                  </a:path>
                </a:pathLst>
              </a:custGeom>
              <a:solidFill>
                <a:srgbClr val="709F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31">
                <a:extLst>
                  <a:ext uri="{FF2B5EF4-FFF2-40B4-BE49-F238E27FC236}">
                    <a16:creationId xmlns:a16="http://schemas.microsoft.com/office/drawing/2014/main" id="{4165E9BF-2F8F-AF02-51C7-AAF246B09A59}"/>
                  </a:ext>
                </a:extLst>
              </p:cNvPr>
              <p:cNvSpPr/>
              <p:nvPr/>
            </p:nvSpPr>
            <p:spPr>
              <a:xfrm>
                <a:off x="3862550" y="3280875"/>
                <a:ext cx="473100" cy="414750"/>
              </a:xfrm>
              <a:custGeom>
                <a:avLst/>
                <a:gdLst/>
                <a:ahLst/>
                <a:cxnLst/>
                <a:rect l="l" t="t" r="r" b="b"/>
                <a:pathLst>
                  <a:path w="18924" h="16590" extrusionOk="0">
                    <a:moveTo>
                      <a:pt x="9494" y="0"/>
                    </a:moveTo>
                    <a:cubicBezTo>
                      <a:pt x="6576" y="0"/>
                      <a:pt x="3726" y="1512"/>
                      <a:pt x="2220" y="4207"/>
                    </a:cubicBezTo>
                    <a:cubicBezTo>
                      <a:pt x="1" y="8178"/>
                      <a:pt x="1402" y="13201"/>
                      <a:pt x="5374" y="15537"/>
                    </a:cubicBezTo>
                    <a:cubicBezTo>
                      <a:pt x="6650" y="16250"/>
                      <a:pt x="8035" y="16590"/>
                      <a:pt x="9401" y="16590"/>
                    </a:cubicBezTo>
                    <a:cubicBezTo>
                      <a:pt x="12284" y="16590"/>
                      <a:pt x="15081" y="15078"/>
                      <a:pt x="16587" y="12383"/>
                    </a:cubicBezTo>
                    <a:cubicBezTo>
                      <a:pt x="18923" y="8412"/>
                      <a:pt x="17521" y="3389"/>
                      <a:pt x="13550" y="1053"/>
                    </a:cubicBezTo>
                    <a:cubicBezTo>
                      <a:pt x="12273" y="340"/>
                      <a:pt x="10876" y="0"/>
                      <a:pt x="9494" y="0"/>
                    </a:cubicBezTo>
                    <a:close/>
                  </a:path>
                </a:pathLst>
              </a:custGeom>
              <a:solidFill>
                <a:srgbClr val="2450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31">
                <a:extLst>
                  <a:ext uri="{FF2B5EF4-FFF2-40B4-BE49-F238E27FC236}">
                    <a16:creationId xmlns:a16="http://schemas.microsoft.com/office/drawing/2014/main" id="{7AF809AE-27C0-BB9F-EBE0-C0C3F0DFD063}"/>
                  </a:ext>
                </a:extLst>
              </p:cNvPr>
              <p:cNvSpPr/>
              <p:nvPr/>
            </p:nvSpPr>
            <p:spPr>
              <a:xfrm>
                <a:off x="3956000" y="3365600"/>
                <a:ext cx="286200" cy="251150"/>
              </a:xfrm>
              <a:custGeom>
                <a:avLst/>
                <a:gdLst/>
                <a:ahLst/>
                <a:cxnLst/>
                <a:rect l="l" t="t" r="r" b="b"/>
                <a:pathLst>
                  <a:path w="11448" h="10046" extrusionOk="0">
                    <a:moveTo>
                      <a:pt x="2804" y="3972"/>
                    </a:moveTo>
                    <a:lnTo>
                      <a:pt x="4439" y="4789"/>
                    </a:lnTo>
                    <a:cubicBezTo>
                      <a:pt x="4205" y="5023"/>
                      <a:pt x="3972" y="5257"/>
                      <a:pt x="3738" y="5257"/>
                    </a:cubicBezTo>
                    <a:cubicBezTo>
                      <a:pt x="3680" y="5315"/>
                      <a:pt x="3592" y="5344"/>
                      <a:pt x="3490" y="5344"/>
                    </a:cubicBezTo>
                    <a:cubicBezTo>
                      <a:pt x="3388" y="5344"/>
                      <a:pt x="3271" y="5315"/>
                      <a:pt x="3154" y="5257"/>
                    </a:cubicBezTo>
                    <a:cubicBezTo>
                      <a:pt x="3037" y="5140"/>
                      <a:pt x="2804" y="4906"/>
                      <a:pt x="2804" y="4789"/>
                    </a:cubicBezTo>
                    <a:cubicBezTo>
                      <a:pt x="2687" y="4556"/>
                      <a:pt x="2687" y="4205"/>
                      <a:pt x="2804" y="3972"/>
                    </a:cubicBezTo>
                    <a:close/>
                    <a:moveTo>
                      <a:pt x="8045" y="4351"/>
                    </a:moveTo>
                    <a:cubicBezTo>
                      <a:pt x="8148" y="4351"/>
                      <a:pt x="8235" y="4380"/>
                      <a:pt x="8294" y="4439"/>
                    </a:cubicBezTo>
                    <a:cubicBezTo>
                      <a:pt x="8527" y="4556"/>
                      <a:pt x="8644" y="4672"/>
                      <a:pt x="8644" y="4906"/>
                    </a:cubicBezTo>
                    <a:cubicBezTo>
                      <a:pt x="8761" y="5140"/>
                      <a:pt x="8761" y="5373"/>
                      <a:pt x="8644" y="5724"/>
                    </a:cubicBezTo>
                    <a:lnTo>
                      <a:pt x="7009" y="4789"/>
                    </a:lnTo>
                    <a:cubicBezTo>
                      <a:pt x="7242" y="4556"/>
                      <a:pt x="7476" y="4439"/>
                      <a:pt x="7709" y="4439"/>
                    </a:cubicBezTo>
                    <a:cubicBezTo>
                      <a:pt x="7826" y="4380"/>
                      <a:pt x="7943" y="4351"/>
                      <a:pt x="8045" y="4351"/>
                    </a:cubicBezTo>
                    <a:close/>
                    <a:moveTo>
                      <a:pt x="3972" y="0"/>
                    </a:moveTo>
                    <a:cubicBezTo>
                      <a:pt x="3154" y="351"/>
                      <a:pt x="2570" y="1052"/>
                      <a:pt x="1986" y="1869"/>
                    </a:cubicBezTo>
                    <a:lnTo>
                      <a:pt x="701" y="1168"/>
                    </a:lnTo>
                    <a:lnTo>
                      <a:pt x="0" y="2336"/>
                    </a:lnTo>
                    <a:lnTo>
                      <a:pt x="1285" y="3037"/>
                    </a:lnTo>
                    <a:cubicBezTo>
                      <a:pt x="935" y="3972"/>
                      <a:pt x="818" y="4789"/>
                      <a:pt x="1052" y="5490"/>
                    </a:cubicBezTo>
                    <a:cubicBezTo>
                      <a:pt x="1168" y="6308"/>
                      <a:pt x="1636" y="6775"/>
                      <a:pt x="2220" y="7125"/>
                    </a:cubicBezTo>
                    <a:cubicBezTo>
                      <a:pt x="2658" y="7388"/>
                      <a:pt x="3030" y="7520"/>
                      <a:pt x="3386" y="7520"/>
                    </a:cubicBezTo>
                    <a:cubicBezTo>
                      <a:pt x="3504" y="7520"/>
                      <a:pt x="3621" y="7505"/>
                      <a:pt x="3738" y="7476"/>
                    </a:cubicBezTo>
                    <a:cubicBezTo>
                      <a:pt x="4089" y="7359"/>
                      <a:pt x="4556" y="7242"/>
                      <a:pt x="4906" y="6892"/>
                    </a:cubicBezTo>
                    <a:cubicBezTo>
                      <a:pt x="5257" y="6658"/>
                      <a:pt x="5724" y="6308"/>
                      <a:pt x="6191" y="5841"/>
                    </a:cubicBezTo>
                    <a:lnTo>
                      <a:pt x="8060" y="6892"/>
                    </a:lnTo>
                    <a:cubicBezTo>
                      <a:pt x="7826" y="7242"/>
                      <a:pt x="7476" y="7593"/>
                      <a:pt x="7125" y="7943"/>
                    </a:cubicBezTo>
                    <a:cubicBezTo>
                      <a:pt x="6775" y="8293"/>
                      <a:pt x="6425" y="8410"/>
                      <a:pt x="5957" y="8644"/>
                    </a:cubicBezTo>
                    <a:lnTo>
                      <a:pt x="7009" y="10046"/>
                    </a:lnTo>
                    <a:cubicBezTo>
                      <a:pt x="7476" y="9929"/>
                      <a:pt x="7943" y="9578"/>
                      <a:pt x="8294" y="9228"/>
                    </a:cubicBezTo>
                    <a:cubicBezTo>
                      <a:pt x="8761" y="8761"/>
                      <a:pt x="9228" y="8293"/>
                      <a:pt x="9578" y="7709"/>
                    </a:cubicBezTo>
                    <a:lnTo>
                      <a:pt x="10746" y="8410"/>
                    </a:lnTo>
                    <a:lnTo>
                      <a:pt x="11447" y="7242"/>
                    </a:lnTo>
                    <a:lnTo>
                      <a:pt x="10162" y="6541"/>
                    </a:lnTo>
                    <a:cubicBezTo>
                      <a:pt x="10513" y="5607"/>
                      <a:pt x="10630" y="4789"/>
                      <a:pt x="10396" y="4088"/>
                    </a:cubicBezTo>
                    <a:cubicBezTo>
                      <a:pt x="10279" y="3388"/>
                      <a:pt x="9812" y="2920"/>
                      <a:pt x="9228" y="2570"/>
                    </a:cubicBezTo>
                    <a:cubicBezTo>
                      <a:pt x="8878" y="2307"/>
                      <a:pt x="8527" y="2176"/>
                      <a:pt x="8177" y="2176"/>
                    </a:cubicBezTo>
                    <a:cubicBezTo>
                      <a:pt x="8060" y="2176"/>
                      <a:pt x="7943" y="2190"/>
                      <a:pt x="7826" y="2220"/>
                    </a:cubicBezTo>
                    <a:cubicBezTo>
                      <a:pt x="7359" y="2336"/>
                      <a:pt x="6892" y="2453"/>
                      <a:pt x="6541" y="2804"/>
                    </a:cubicBezTo>
                    <a:cubicBezTo>
                      <a:pt x="6191" y="3037"/>
                      <a:pt x="5841" y="3388"/>
                      <a:pt x="5373" y="3855"/>
                    </a:cubicBezTo>
                    <a:lnTo>
                      <a:pt x="3388" y="2804"/>
                    </a:lnTo>
                    <a:cubicBezTo>
                      <a:pt x="3855" y="2220"/>
                      <a:pt x="4322" y="1752"/>
                      <a:pt x="5023" y="1402"/>
                    </a:cubicBezTo>
                    <a:lnTo>
                      <a:pt x="3972" y="0"/>
                    </a:lnTo>
                    <a:close/>
                  </a:path>
                </a:pathLst>
              </a:custGeom>
              <a:solidFill>
                <a:srgbClr val="709F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31">
                <a:extLst>
                  <a:ext uri="{FF2B5EF4-FFF2-40B4-BE49-F238E27FC236}">
                    <a16:creationId xmlns:a16="http://schemas.microsoft.com/office/drawing/2014/main" id="{EDC766FF-B6FF-FD3E-2338-428873BD359F}"/>
                  </a:ext>
                </a:extLst>
              </p:cNvPr>
              <p:cNvSpPr/>
              <p:nvPr/>
            </p:nvSpPr>
            <p:spPr>
              <a:xfrm>
                <a:off x="4910875" y="1431800"/>
                <a:ext cx="473100" cy="414475"/>
              </a:xfrm>
              <a:custGeom>
                <a:avLst/>
                <a:gdLst/>
                <a:ahLst/>
                <a:cxnLst/>
                <a:rect l="l" t="t" r="r" b="b"/>
                <a:pathLst>
                  <a:path w="18924" h="16579" extrusionOk="0">
                    <a:moveTo>
                      <a:pt x="9418" y="0"/>
                    </a:moveTo>
                    <a:cubicBezTo>
                      <a:pt x="6527" y="0"/>
                      <a:pt x="3713" y="1482"/>
                      <a:pt x="2220" y="4232"/>
                    </a:cubicBezTo>
                    <a:cubicBezTo>
                      <a:pt x="1" y="8203"/>
                      <a:pt x="1402" y="13226"/>
                      <a:pt x="5374" y="15445"/>
                    </a:cubicBezTo>
                    <a:cubicBezTo>
                      <a:pt x="6682" y="16215"/>
                      <a:pt x="8105" y="16579"/>
                      <a:pt x="9504" y="16579"/>
                    </a:cubicBezTo>
                    <a:cubicBezTo>
                      <a:pt x="12351" y="16579"/>
                      <a:pt x="15099" y="15071"/>
                      <a:pt x="16587" y="12408"/>
                    </a:cubicBezTo>
                    <a:cubicBezTo>
                      <a:pt x="18923" y="8437"/>
                      <a:pt x="17522" y="3297"/>
                      <a:pt x="13550" y="1078"/>
                    </a:cubicBezTo>
                    <a:cubicBezTo>
                      <a:pt x="12250" y="351"/>
                      <a:pt x="10825" y="0"/>
                      <a:pt x="941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31">
                <a:extLst>
                  <a:ext uri="{FF2B5EF4-FFF2-40B4-BE49-F238E27FC236}">
                    <a16:creationId xmlns:a16="http://schemas.microsoft.com/office/drawing/2014/main" id="{45DF0296-6E14-59C8-F58C-DEB0D2E5B59F}"/>
                  </a:ext>
                </a:extLst>
              </p:cNvPr>
              <p:cNvSpPr/>
              <p:nvPr/>
            </p:nvSpPr>
            <p:spPr>
              <a:xfrm>
                <a:off x="5004325" y="1514225"/>
                <a:ext cx="286200" cy="254075"/>
              </a:xfrm>
              <a:custGeom>
                <a:avLst/>
                <a:gdLst/>
                <a:ahLst/>
                <a:cxnLst/>
                <a:rect l="l" t="t" r="r" b="b"/>
                <a:pathLst>
                  <a:path w="11448" h="10163" extrusionOk="0">
                    <a:moveTo>
                      <a:pt x="2804" y="3972"/>
                    </a:moveTo>
                    <a:lnTo>
                      <a:pt x="4439" y="4906"/>
                    </a:lnTo>
                    <a:cubicBezTo>
                      <a:pt x="4206" y="5140"/>
                      <a:pt x="3972" y="5257"/>
                      <a:pt x="3738" y="5373"/>
                    </a:cubicBezTo>
                    <a:lnTo>
                      <a:pt x="3855" y="5373"/>
                    </a:lnTo>
                    <a:cubicBezTo>
                      <a:pt x="3777" y="5412"/>
                      <a:pt x="3699" y="5425"/>
                      <a:pt x="3622" y="5425"/>
                    </a:cubicBezTo>
                    <a:cubicBezTo>
                      <a:pt x="3466" y="5425"/>
                      <a:pt x="3310" y="5373"/>
                      <a:pt x="3154" y="5373"/>
                    </a:cubicBezTo>
                    <a:cubicBezTo>
                      <a:pt x="3038" y="5257"/>
                      <a:pt x="2921" y="5023"/>
                      <a:pt x="2804" y="4789"/>
                    </a:cubicBezTo>
                    <a:cubicBezTo>
                      <a:pt x="2687" y="4556"/>
                      <a:pt x="2804" y="4322"/>
                      <a:pt x="2804" y="3972"/>
                    </a:cubicBezTo>
                    <a:close/>
                    <a:moveTo>
                      <a:pt x="7710" y="4439"/>
                    </a:moveTo>
                    <a:cubicBezTo>
                      <a:pt x="7943" y="4439"/>
                      <a:pt x="8177" y="4439"/>
                      <a:pt x="8294" y="4556"/>
                    </a:cubicBezTo>
                    <a:cubicBezTo>
                      <a:pt x="8527" y="4672"/>
                      <a:pt x="8644" y="4789"/>
                      <a:pt x="8644" y="5023"/>
                    </a:cubicBezTo>
                    <a:cubicBezTo>
                      <a:pt x="8761" y="5257"/>
                      <a:pt x="8761" y="5490"/>
                      <a:pt x="8644" y="5724"/>
                    </a:cubicBezTo>
                    <a:lnTo>
                      <a:pt x="7009" y="4906"/>
                    </a:lnTo>
                    <a:cubicBezTo>
                      <a:pt x="7243" y="4672"/>
                      <a:pt x="7476" y="4556"/>
                      <a:pt x="7710" y="4439"/>
                    </a:cubicBezTo>
                    <a:close/>
                    <a:moveTo>
                      <a:pt x="3972" y="0"/>
                    </a:moveTo>
                    <a:cubicBezTo>
                      <a:pt x="3154" y="467"/>
                      <a:pt x="2570" y="1051"/>
                      <a:pt x="1870" y="1986"/>
                    </a:cubicBezTo>
                    <a:lnTo>
                      <a:pt x="701" y="1285"/>
                    </a:lnTo>
                    <a:lnTo>
                      <a:pt x="1" y="2453"/>
                    </a:lnTo>
                    <a:lnTo>
                      <a:pt x="1285" y="3154"/>
                    </a:lnTo>
                    <a:cubicBezTo>
                      <a:pt x="935" y="4088"/>
                      <a:pt x="818" y="4906"/>
                      <a:pt x="1052" y="5607"/>
                    </a:cubicBezTo>
                    <a:cubicBezTo>
                      <a:pt x="1169" y="6308"/>
                      <a:pt x="1636" y="6892"/>
                      <a:pt x="2220" y="7242"/>
                    </a:cubicBezTo>
                    <a:cubicBezTo>
                      <a:pt x="2804" y="7476"/>
                      <a:pt x="3271" y="7593"/>
                      <a:pt x="3738" y="7593"/>
                    </a:cubicBezTo>
                    <a:cubicBezTo>
                      <a:pt x="4089" y="7476"/>
                      <a:pt x="4556" y="7242"/>
                      <a:pt x="4906" y="7009"/>
                    </a:cubicBezTo>
                    <a:cubicBezTo>
                      <a:pt x="5257" y="6775"/>
                      <a:pt x="5724" y="6308"/>
                      <a:pt x="6191" y="5841"/>
                    </a:cubicBezTo>
                    <a:lnTo>
                      <a:pt x="8060" y="7009"/>
                    </a:lnTo>
                    <a:cubicBezTo>
                      <a:pt x="7827" y="7359"/>
                      <a:pt x="7476" y="7709"/>
                      <a:pt x="7126" y="8060"/>
                    </a:cubicBezTo>
                    <a:cubicBezTo>
                      <a:pt x="6775" y="8293"/>
                      <a:pt x="6425" y="8527"/>
                      <a:pt x="5958" y="8761"/>
                    </a:cubicBezTo>
                    <a:lnTo>
                      <a:pt x="7009" y="10162"/>
                    </a:lnTo>
                    <a:cubicBezTo>
                      <a:pt x="7476" y="9929"/>
                      <a:pt x="7943" y="9695"/>
                      <a:pt x="8294" y="9228"/>
                    </a:cubicBezTo>
                    <a:cubicBezTo>
                      <a:pt x="8761" y="8877"/>
                      <a:pt x="9228" y="8410"/>
                      <a:pt x="9579" y="7826"/>
                    </a:cubicBezTo>
                    <a:lnTo>
                      <a:pt x="10747" y="8527"/>
                    </a:lnTo>
                    <a:lnTo>
                      <a:pt x="11448" y="7359"/>
                    </a:lnTo>
                    <a:lnTo>
                      <a:pt x="10163" y="6658"/>
                    </a:lnTo>
                    <a:cubicBezTo>
                      <a:pt x="10513" y="5724"/>
                      <a:pt x="10630" y="4906"/>
                      <a:pt x="10396" y="4205"/>
                    </a:cubicBezTo>
                    <a:cubicBezTo>
                      <a:pt x="10280" y="3504"/>
                      <a:pt x="9812" y="2920"/>
                      <a:pt x="9228" y="2570"/>
                    </a:cubicBezTo>
                    <a:cubicBezTo>
                      <a:pt x="8761" y="2336"/>
                      <a:pt x="8177" y="2220"/>
                      <a:pt x="7827" y="2220"/>
                    </a:cubicBezTo>
                    <a:cubicBezTo>
                      <a:pt x="7359" y="2336"/>
                      <a:pt x="6892" y="2570"/>
                      <a:pt x="6542" y="2804"/>
                    </a:cubicBezTo>
                    <a:cubicBezTo>
                      <a:pt x="6191" y="3154"/>
                      <a:pt x="5841" y="3504"/>
                      <a:pt x="5374" y="3972"/>
                    </a:cubicBezTo>
                    <a:lnTo>
                      <a:pt x="3388" y="2804"/>
                    </a:lnTo>
                    <a:cubicBezTo>
                      <a:pt x="3855" y="2336"/>
                      <a:pt x="4322" y="1752"/>
                      <a:pt x="5023" y="1402"/>
                    </a:cubicBezTo>
                    <a:lnTo>
                      <a:pt x="397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31">
                <a:extLst>
                  <a:ext uri="{FF2B5EF4-FFF2-40B4-BE49-F238E27FC236}">
                    <a16:creationId xmlns:a16="http://schemas.microsoft.com/office/drawing/2014/main" id="{339A168F-AA0D-ECD4-A304-B05E10433C13}"/>
                  </a:ext>
                </a:extLst>
              </p:cNvPr>
              <p:cNvSpPr/>
              <p:nvPr/>
            </p:nvSpPr>
            <p:spPr>
              <a:xfrm>
                <a:off x="2849250" y="331550"/>
                <a:ext cx="1664525" cy="3580125"/>
              </a:xfrm>
              <a:custGeom>
                <a:avLst/>
                <a:gdLst/>
                <a:ahLst/>
                <a:cxnLst/>
                <a:rect l="l" t="t" r="r" b="b"/>
                <a:pathLst>
                  <a:path w="66581" h="143205" extrusionOk="0">
                    <a:moveTo>
                      <a:pt x="13200" y="1"/>
                    </a:moveTo>
                    <a:lnTo>
                      <a:pt x="1" y="138066"/>
                    </a:lnTo>
                    <a:lnTo>
                      <a:pt x="53381" y="143205"/>
                    </a:lnTo>
                    <a:lnTo>
                      <a:pt x="66580" y="5140"/>
                    </a:lnTo>
                    <a:lnTo>
                      <a:pt x="1320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31">
                <a:extLst>
                  <a:ext uri="{FF2B5EF4-FFF2-40B4-BE49-F238E27FC236}">
                    <a16:creationId xmlns:a16="http://schemas.microsoft.com/office/drawing/2014/main" id="{759C5389-DC46-BEB1-93E5-3A54A191BCE3}"/>
                  </a:ext>
                </a:extLst>
              </p:cNvPr>
              <p:cNvSpPr/>
              <p:nvPr/>
            </p:nvSpPr>
            <p:spPr>
              <a:xfrm>
                <a:off x="3001100" y="474650"/>
                <a:ext cx="1360825" cy="3293950"/>
              </a:xfrm>
              <a:custGeom>
                <a:avLst/>
                <a:gdLst/>
                <a:ahLst/>
                <a:cxnLst/>
                <a:rect l="l" t="t" r="r" b="b"/>
                <a:pathLst>
                  <a:path w="54433" h="131758" extrusionOk="0">
                    <a:moveTo>
                      <a:pt x="19741" y="0"/>
                    </a:moveTo>
                    <a:cubicBezTo>
                      <a:pt x="19304" y="4265"/>
                      <a:pt x="15795" y="7403"/>
                      <a:pt x="11611" y="7403"/>
                    </a:cubicBezTo>
                    <a:cubicBezTo>
                      <a:pt x="11326" y="7403"/>
                      <a:pt x="11038" y="7389"/>
                      <a:pt x="10747" y="7359"/>
                    </a:cubicBezTo>
                    <a:lnTo>
                      <a:pt x="1" y="120194"/>
                    </a:lnTo>
                    <a:cubicBezTo>
                      <a:pt x="4556" y="120661"/>
                      <a:pt x="7827" y="124632"/>
                      <a:pt x="7360" y="129071"/>
                    </a:cubicBezTo>
                    <a:lnTo>
                      <a:pt x="34692" y="131757"/>
                    </a:lnTo>
                    <a:cubicBezTo>
                      <a:pt x="35130" y="127493"/>
                      <a:pt x="38638" y="124354"/>
                      <a:pt x="42822" y="124354"/>
                    </a:cubicBezTo>
                    <a:cubicBezTo>
                      <a:pt x="43107" y="124354"/>
                      <a:pt x="43395" y="124369"/>
                      <a:pt x="43686" y="124399"/>
                    </a:cubicBezTo>
                    <a:lnTo>
                      <a:pt x="54432" y="11564"/>
                    </a:lnTo>
                    <a:cubicBezTo>
                      <a:pt x="49994" y="11097"/>
                      <a:pt x="46606" y="7125"/>
                      <a:pt x="47074" y="2570"/>
                    </a:cubicBezTo>
                    <a:lnTo>
                      <a:pt x="1974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31">
                <a:extLst>
                  <a:ext uri="{FF2B5EF4-FFF2-40B4-BE49-F238E27FC236}">
                    <a16:creationId xmlns:a16="http://schemas.microsoft.com/office/drawing/2014/main" id="{1F14747E-040A-BF03-025E-490CB0B961B0}"/>
                  </a:ext>
                </a:extLst>
              </p:cNvPr>
              <p:cNvSpPr/>
              <p:nvPr/>
            </p:nvSpPr>
            <p:spPr>
              <a:xfrm>
                <a:off x="3199675" y="1663600"/>
                <a:ext cx="963675" cy="916050"/>
              </a:xfrm>
              <a:custGeom>
                <a:avLst/>
                <a:gdLst/>
                <a:ahLst/>
                <a:cxnLst/>
                <a:rect l="l" t="t" r="r" b="b"/>
                <a:pathLst>
                  <a:path w="38547" h="36642" extrusionOk="0">
                    <a:moveTo>
                      <a:pt x="19140" y="1"/>
                    </a:moveTo>
                    <a:cubicBezTo>
                      <a:pt x="9879" y="1"/>
                      <a:pt x="1927" y="7157"/>
                      <a:pt x="1052" y="16569"/>
                    </a:cubicBezTo>
                    <a:cubicBezTo>
                      <a:pt x="1" y="26614"/>
                      <a:pt x="7476" y="35608"/>
                      <a:pt x="17521" y="36543"/>
                    </a:cubicBezTo>
                    <a:cubicBezTo>
                      <a:pt x="18155" y="36609"/>
                      <a:pt x="18784" y="36641"/>
                      <a:pt x="19407" y="36641"/>
                    </a:cubicBezTo>
                    <a:cubicBezTo>
                      <a:pt x="28669" y="36641"/>
                      <a:pt x="36620" y="29485"/>
                      <a:pt x="37495" y="20073"/>
                    </a:cubicBezTo>
                    <a:cubicBezTo>
                      <a:pt x="38547" y="10028"/>
                      <a:pt x="31071" y="1034"/>
                      <a:pt x="21026" y="99"/>
                    </a:cubicBezTo>
                    <a:cubicBezTo>
                      <a:pt x="20392" y="33"/>
                      <a:pt x="19763" y="1"/>
                      <a:pt x="191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31">
                <a:extLst>
                  <a:ext uri="{FF2B5EF4-FFF2-40B4-BE49-F238E27FC236}">
                    <a16:creationId xmlns:a16="http://schemas.microsoft.com/office/drawing/2014/main" id="{C2E22FE7-144E-D48C-A8E9-3FAF458D5C4F}"/>
                  </a:ext>
                </a:extLst>
              </p:cNvPr>
              <p:cNvSpPr/>
              <p:nvPr/>
            </p:nvSpPr>
            <p:spPr>
              <a:xfrm>
                <a:off x="3339850" y="1911350"/>
                <a:ext cx="686250" cy="440975"/>
              </a:xfrm>
              <a:custGeom>
                <a:avLst/>
                <a:gdLst/>
                <a:ahLst/>
                <a:cxnLst/>
                <a:rect l="l" t="t" r="r" b="b"/>
                <a:pathLst>
                  <a:path w="27450" h="17639" extrusionOk="0">
                    <a:moveTo>
                      <a:pt x="18242" y="5097"/>
                    </a:moveTo>
                    <a:cubicBezTo>
                      <a:pt x="18346" y="5097"/>
                      <a:pt x="18456" y="5111"/>
                      <a:pt x="18572" y="5140"/>
                    </a:cubicBezTo>
                    <a:cubicBezTo>
                      <a:pt x="19040" y="5140"/>
                      <a:pt x="19507" y="5374"/>
                      <a:pt x="19740" y="5724"/>
                    </a:cubicBezTo>
                    <a:cubicBezTo>
                      <a:pt x="20091" y="6075"/>
                      <a:pt x="20324" y="6659"/>
                      <a:pt x="20441" y="7360"/>
                    </a:cubicBezTo>
                    <a:lnTo>
                      <a:pt x="16353" y="7009"/>
                    </a:lnTo>
                    <a:cubicBezTo>
                      <a:pt x="16704" y="6308"/>
                      <a:pt x="17054" y="5841"/>
                      <a:pt x="17404" y="5491"/>
                    </a:cubicBezTo>
                    <a:cubicBezTo>
                      <a:pt x="17667" y="5228"/>
                      <a:pt x="17930" y="5097"/>
                      <a:pt x="18242" y="5097"/>
                    </a:cubicBezTo>
                    <a:close/>
                    <a:moveTo>
                      <a:pt x="7009" y="8995"/>
                    </a:moveTo>
                    <a:lnTo>
                      <a:pt x="11097" y="9345"/>
                    </a:lnTo>
                    <a:cubicBezTo>
                      <a:pt x="10863" y="10046"/>
                      <a:pt x="10513" y="10630"/>
                      <a:pt x="10162" y="10864"/>
                    </a:cubicBezTo>
                    <a:cubicBezTo>
                      <a:pt x="9874" y="11152"/>
                      <a:pt x="9586" y="11361"/>
                      <a:pt x="9232" y="11361"/>
                    </a:cubicBezTo>
                    <a:cubicBezTo>
                      <a:pt x="9156" y="11361"/>
                      <a:pt x="9077" y="11352"/>
                      <a:pt x="8994" y="11331"/>
                    </a:cubicBezTo>
                    <a:cubicBezTo>
                      <a:pt x="8410" y="11331"/>
                      <a:pt x="8060" y="11097"/>
                      <a:pt x="7709" y="10747"/>
                    </a:cubicBezTo>
                    <a:cubicBezTo>
                      <a:pt x="7359" y="10280"/>
                      <a:pt x="7125" y="9696"/>
                      <a:pt x="7009" y="8995"/>
                    </a:cubicBezTo>
                    <a:close/>
                    <a:moveTo>
                      <a:pt x="5724" y="1"/>
                    </a:moveTo>
                    <a:cubicBezTo>
                      <a:pt x="4556" y="1519"/>
                      <a:pt x="3855" y="3388"/>
                      <a:pt x="3388" y="5724"/>
                    </a:cubicBezTo>
                    <a:lnTo>
                      <a:pt x="234" y="5374"/>
                    </a:lnTo>
                    <a:lnTo>
                      <a:pt x="0" y="8294"/>
                    </a:lnTo>
                    <a:lnTo>
                      <a:pt x="3154" y="8644"/>
                    </a:lnTo>
                    <a:cubicBezTo>
                      <a:pt x="3271" y="10864"/>
                      <a:pt x="3738" y="12616"/>
                      <a:pt x="4789" y="13901"/>
                    </a:cubicBezTo>
                    <a:cubicBezTo>
                      <a:pt x="5841" y="15186"/>
                      <a:pt x="7125" y="15886"/>
                      <a:pt x="8761" y="16003"/>
                    </a:cubicBezTo>
                    <a:cubicBezTo>
                      <a:pt x="8981" y="16023"/>
                      <a:pt x="9195" y="16033"/>
                      <a:pt x="9401" y="16033"/>
                    </a:cubicBezTo>
                    <a:cubicBezTo>
                      <a:pt x="10399" y="16033"/>
                      <a:pt x="11237" y="15806"/>
                      <a:pt x="11914" y="15419"/>
                    </a:cubicBezTo>
                    <a:cubicBezTo>
                      <a:pt x="12849" y="14835"/>
                      <a:pt x="13433" y="14018"/>
                      <a:pt x="14017" y="13200"/>
                    </a:cubicBezTo>
                    <a:cubicBezTo>
                      <a:pt x="14484" y="12265"/>
                      <a:pt x="14951" y="11097"/>
                      <a:pt x="15419" y="9813"/>
                    </a:cubicBezTo>
                    <a:lnTo>
                      <a:pt x="20208" y="10280"/>
                    </a:lnTo>
                    <a:cubicBezTo>
                      <a:pt x="20091" y="11331"/>
                      <a:pt x="19740" y="12265"/>
                      <a:pt x="19273" y="13200"/>
                    </a:cubicBezTo>
                    <a:cubicBezTo>
                      <a:pt x="18806" y="14134"/>
                      <a:pt x="18222" y="14952"/>
                      <a:pt x="17638" y="15653"/>
                    </a:cubicBezTo>
                    <a:lnTo>
                      <a:pt x="21025" y="17639"/>
                    </a:lnTo>
                    <a:cubicBezTo>
                      <a:pt x="21726" y="16938"/>
                      <a:pt x="22310" y="15886"/>
                      <a:pt x="22894" y="14602"/>
                    </a:cubicBezTo>
                    <a:cubicBezTo>
                      <a:pt x="23478" y="13434"/>
                      <a:pt x="23829" y="12032"/>
                      <a:pt x="24062" y="10630"/>
                    </a:cubicBezTo>
                    <a:lnTo>
                      <a:pt x="27216" y="10981"/>
                    </a:lnTo>
                    <a:lnTo>
                      <a:pt x="27450" y="8060"/>
                    </a:lnTo>
                    <a:lnTo>
                      <a:pt x="24179" y="7710"/>
                    </a:lnTo>
                    <a:cubicBezTo>
                      <a:pt x="24179" y="5491"/>
                      <a:pt x="23595" y="3739"/>
                      <a:pt x="22544" y="2571"/>
                    </a:cubicBezTo>
                    <a:cubicBezTo>
                      <a:pt x="21609" y="1286"/>
                      <a:pt x="20324" y="585"/>
                      <a:pt x="18689" y="351"/>
                    </a:cubicBezTo>
                    <a:cubicBezTo>
                      <a:pt x="18475" y="332"/>
                      <a:pt x="18267" y="322"/>
                      <a:pt x="18066" y="322"/>
                    </a:cubicBezTo>
                    <a:cubicBezTo>
                      <a:pt x="17060" y="322"/>
                      <a:pt x="16217" y="565"/>
                      <a:pt x="15535" y="1052"/>
                    </a:cubicBezTo>
                    <a:cubicBezTo>
                      <a:pt x="14718" y="1636"/>
                      <a:pt x="14017" y="2337"/>
                      <a:pt x="13550" y="3271"/>
                    </a:cubicBezTo>
                    <a:cubicBezTo>
                      <a:pt x="13083" y="4206"/>
                      <a:pt x="12615" y="5257"/>
                      <a:pt x="12148" y="6542"/>
                    </a:cubicBezTo>
                    <a:lnTo>
                      <a:pt x="7242" y="6075"/>
                    </a:lnTo>
                    <a:cubicBezTo>
                      <a:pt x="7593" y="4556"/>
                      <a:pt x="8177" y="3155"/>
                      <a:pt x="9111" y="1870"/>
                    </a:cubicBezTo>
                    <a:lnTo>
                      <a:pt x="572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31">
                <a:extLst>
                  <a:ext uri="{FF2B5EF4-FFF2-40B4-BE49-F238E27FC236}">
                    <a16:creationId xmlns:a16="http://schemas.microsoft.com/office/drawing/2014/main" id="{1A4DC2E8-C4D5-EB79-B936-EC93B6CD636A}"/>
                  </a:ext>
                </a:extLst>
              </p:cNvPr>
              <p:cNvSpPr/>
              <p:nvPr/>
            </p:nvSpPr>
            <p:spPr>
              <a:xfrm>
                <a:off x="3363200" y="2973225"/>
                <a:ext cx="435125" cy="413900"/>
              </a:xfrm>
              <a:custGeom>
                <a:avLst/>
                <a:gdLst/>
                <a:ahLst/>
                <a:cxnLst/>
                <a:rect l="l" t="t" r="r" b="b"/>
                <a:pathLst>
                  <a:path w="17405" h="16556" extrusionOk="0">
                    <a:moveTo>
                      <a:pt x="8623" y="0"/>
                    </a:moveTo>
                    <a:cubicBezTo>
                      <a:pt x="4428" y="0"/>
                      <a:pt x="906" y="3246"/>
                      <a:pt x="468" y="7519"/>
                    </a:cubicBezTo>
                    <a:cubicBezTo>
                      <a:pt x="1" y="12074"/>
                      <a:pt x="3388" y="16046"/>
                      <a:pt x="7944" y="16513"/>
                    </a:cubicBezTo>
                    <a:cubicBezTo>
                      <a:pt x="8226" y="16542"/>
                      <a:pt x="8506" y="16556"/>
                      <a:pt x="8783" y="16556"/>
                    </a:cubicBezTo>
                    <a:cubicBezTo>
                      <a:pt x="12977" y="16556"/>
                      <a:pt x="16499" y="13311"/>
                      <a:pt x="16938" y="9037"/>
                    </a:cubicBezTo>
                    <a:cubicBezTo>
                      <a:pt x="17405" y="4482"/>
                      <a:pt x="14017" y="394"/>
                      <a:pt x="9462" y="43"/>
                    </a:cubicBezTo>
                    <a:cubicBezTo>
                      <a:pt x="9180" y="14"/>
                      <a:pt x="8900" y="0"/>
                      <a:pt x="8623" y="0"/>
                    </a:cubicBezTo>
                    <a:close/>
                  </a:path>
                </a:pathLst>
              </a:custGeom>
              <a:solidFill>
                <a:srgbClr val="2450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31">
                <a:extLst>
                  <a:ext uri="{FF2B5EF4-FFF2-40B4-BE49-F238E27FC236}">
                    <a16:creationId xmlns:a16="http://schemas.microsoft.com/office/drawing/2014/main" id="{0A2A3A9D-8793-9B92-8F53-04D2A5356D73}"/>
                  </a:ext>
                </a:extLst>
              </p:cNvPr>
              <p:cNvSpPr/>
              <p:nvPr/>
            </p:nvSpPr>
            <p:spPr>
              <a:xfrm>
                <a:off x="3424525" y="3085250"/>
                <a:ext cx="312475" cy="198600"/>
              </a:xfrm>
              <a:custGeom>
                <a:avLst/>
                <a:gdLst/>
                <a:ahLst/>
                <a:cxnLst/>
                <a:rect l="l" t="t" r="r" b="b"/>
                <a:pathLst>
                  <a:path w="12499" h="7944" extrusionOk="0">
                    <a:moveTo>
                      <a:pt x="8325" y="2289"/>
                    </a:moveTo>
                    <a:cubicBezTo>
                      <a:pt x="8391" y="2289"/>
                      <a:pt x="8459" y="2303"/>
                      <a:pt x="8527" y="2337"/>
                    </a:cubicBezTo>
                    <a:cubicBezTo>
                      <a:pt x="8644" y="2337"/>
                      <a:pt x="8878" y="2454"/>
                      <a:pt x="8995" y="2571"/>
                    </a:cubicBezTo>
                    <a:cubicBezTo>
                      <a:pt x="9111" y="2804"/>
                      <a:pt x="9228" y="3038"/>
                      <a:pt x="9345" y="3271"/>
                    </a:cubicBezTo>
                    <a:lnTo>
                      <a:pt x="7476" y="3155"/>
                    </a:lnTo>
                    <a:cubicBezTo>
                      <a:pt x="7593" y="2804"/>
                      <a:pt x="7710" y="2571"/>
                      <a:pt x="7943" y="2454"/>
                    </a:cubicBezTo>
                    <a:cubicBezTo>
                      <a:pt x="8026" y="2371"/>
                      <a:pt x="8167" y="2289"/>
                      <a:pt x="8325" y="2289"/>
                    </a:cubicBezTo>
                    <a:close/>
                    <a:moveTo>
                      <a:pt x="3271" y="4089"/>
                    </a:moveTo>
                    <a:lnTo>
                      <a:pt x="5140" y="4206"/>
                    </a:lnTo>
                    <a:cubicBezTo>
                      <a:pt x="5023" y="4556"/>
                      <a:pt x="4790" y="4790"/>
                      <a:pt x="4673" y="4907"/>
                    </a:cubicBezTo>
                    <a:cubicBezTo>
                      <a:pt x="4556" y="5024"/>
                      <a:pt x="4322" y="5140"/>
                      <a:pt x="4089" y="5140"/>
                    </a:cubicBezTo>
                    <a:cubicBezTo>
                      <a:pt x="3855" y="5140"/>
                      <a:pt x="3738" y="5024"/>
                      <a:pt x="3505" y="4790"/>
                    </a:cubicBezTo>
                    <a:cubicBezTo>
                      <a:pt x="3388" y="4673"/>
                      <a:pt x="3271" y="4440"/>
                      <a:pt x="3271" y="4089"/>
                    </a:cubicBezTo>
                    <a:close/>
                    <a:moveTo>
                      <a:pt x="2687" y="1"/>
                    </a:moveTo>
                    <a:cubicBezTo>
                      <a:pt x="2103" y="585"/>
                      <a:pt x="1753" y="1519"/>
                      <a:pt x="1636" y="2571"/>
                    </a:cubicBezTo>
                    <a:lnTo>
                      <a:pt x="117" y="2454"/>
                    </a:lnTo>
                    <a:lnTo>
                      <a:pt x="1" y="3739"/>
                    </a:lnTo>
                    <a:lnTo>
                      <a:pt x="1519" y="3855"/>
                    </a:lnTo>
                    <a:cubicBezTo>
                      <a:pt x="1519" y="4907"/>
                      <a:pt x="1753" y="5724"/>
                      <a:pt x="2220" y="6308"/>
                    </a:cubicBezTo>
                    <a:cubicBezTo>
                      <a:pt x="2687" y="6776"/>
                      <a:pt x="3271" y="7126"/>
                      <a:pt x="3972" y="7243"/>
                    </a:cubicBezTo>
                    <a:cubicBezTo>
                      <a:pt x="4556" y="7243"/>
                      <a:pt x="5023" y="7126"/>
                      <a:pt x="5491" y="6892"/>
                    </a:cubicBezTo>
                    <a:cubicBezTo>
                      <a:pt x="5841" y="6659"/>
                      <a:pt x="6191" y="6308"/>
                      <a:pt x="6308" y="5958"/>
                    </a:cubicBezTo>
                    <a:cubicBezTo>
                      <a:pt x="6542" y="5491"/>
                      <a:pt x="6775" y="5024"/>
                      <a:pt x="7009" y="4440"/>
                    </a:cubicBezTo>
                    <a:lnTo>
                      <a:pt x="9228" y="4673"/>
                    </a:lnTo>
                    <a:cubicBezTo>
                      <a:pt x="9111" y="5140"/>
                      <a:pt x="8995" y="5491"/>
                      <a:pt x="8761" y="5958"/>
                    </a:cubicBezTo>
                    <a:cubicBezTo>
                      <a:pt x="8527" y="6425"/>
                      <a:pt x="8294" y="6776"/>
                      <a:pt x="8060" y="7126"/>
                    </a:cubicBezTo>
                    <a:lnTo>
                      <a:pt x="9579" y="7944"/>
                    </a:lnTo>
                    <a:cubicBezTo>
                      <a:pt x="9812" y="7593"/>
                      <a:pt x="10163" y="7126"/>
                      <a:pt x="10396" y="6659"/>
                    </a:cubicBezTo>
                    <a:cubicBezTo>
                      <a:pt x="10630" y="6075"/>
                      <a:pt x="10747" y="5491"/>
                      <a:pt x="10864" y="4790"/>
                    </a:cubicBezTo>
                    <a:lnTo>
                      <a:pt x="12382" y="4907"/>
                    </a:lnTo>
                    <a:lnTo>
                      <a:pt x="12499" y="3622"/>
                    </a:lnTo>
                    <a:lnTo>
                      <a:pt x="10980" y="3505"/>
                    </a:lnTo>
                    <a:cubicBezTo>
                      <a:pt x="10980" y="2454"/>
                      <a:pt x="10747" y="1636"/>
                      <a:pt x="10280" y="1169"/>
                    </a:cubicBezTo>
                    <a:cubicBezTo>
                      <a:pt x="9812" y="585"/>
                      <a:pt x="9228" y="234"/>
                      <a:pt x="8527" y="118"/>
                    </a:cubicBezTo>
                    <a:cubicBezTo>
                      <a:pt x="7943" y="118"/>
                      <a:pt x="7476" y="234"/>
                      <a:pt x="7126" y="468"/>
                    </a:cubicBezTo>
                    <a:cubicBezTo>
                      <a:pt x="6659" y="702"/>
                      <a:pt x="6425" y="1052"/>
                      <a:pt x="6191" y="1403"/>
                    </a:cubicBezTo>
                    <a:cubicBezTo>
                      <a:pt x="5958" y="1870"/>
                      <a:pt x="5724" y="2337"/>
                      <a:pt x="5491" y="2921"/>
                    </a:cubicBezTo>
                    <a:lnTo>
                      <a:pt x="3271" y="2687"/>
                    </a:lnTo>
                    <a:cubicBezTo>
                      <a:pt x="3505" y="2103"/>
                      <a:pt x="3738" y="1403"/>
                      <a:pt x="4206" y="819"/>
                    </a:cubicBezTo>
                    <a:lnTo>
                      <a:pt x="2687" y="1"/>
                    </a:lnTo>
                    <a:close/>
                  </a:path>
                </a:pathLst>
              </a:custGeom>
              <a:solidFill>
                <a:srgbClr val="709F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31">
                <a:extLst>
                  <a:ext uri="{FF2B5EF4-FFF2-40B4-BE49-F238E27FC236}">
                    <a16:creationId xmlns:a16="http://schemas.microsoft.com/office/drawing/2014/main" id="{0475E054-8941-2A7C-8532-C799878C12CC}"/>
                  </a:ext>
                </a:extLst>
              </p:cNvPr>
              <p:cNvSpPr/>
              <p:nvPr/>
            </p:nvSpPr>
            <p:spPr>
              <a:xfrm>
                <a:off x="3567625" y="856100"/>
                <a:ext cx="432200" cy="413925"/>
              </a:xfrm>
              <a:custGeom>
                <a:avLst/>
                <a:gdLst/>
                <a:ahLst/>
                <a:cxnLst/>
                <a:rect l="l" t="t" r="r" b="b"/>
                <a:pathLst>
                  <a:path w="17288" h="16557" extrusionOk="0">
                    <a:moveTo>
                      <a:pt x="8621" y="1"/>
                    </a:moveTo>
                    <a:cubicBezTo>
                      <a:pt x="4413" y="1"/>
                      <a:pt x="789" y="3246"/>
                      <a:pt x="351" y="7519"/>
                    </a:cubicBezTo>
                    <a:cubicBezTo>
                      <a:pt x="0" y="12075"/>
                      <a:pt x="3271" y="16163"/>
                      <a:pt x="7826" y="16514"/>
                    </a:cubicBezTo>
                    <a:cubicBezTo>
                      <a:pt x="8108" y="16542"/>
                      <a:pt x="8389" y="16557"/>
                      <a:pt x="8667" y="16557"/>
                    </a:cubicBezTo>
                    <a:cubicBezTo>
                      <a:pt x="12874" y="16557"/>
                      <a:pt x="16499" y="13311"/>
                      <a:pt x="16937" y="9038"/>
                    </a:cubicBezTo>
                    <a:cubicBezTo>
                      <a:pt x="17287" y="4483"/>
                      <a:pt x="14017" y="511"/>
                      <a:pt x="9461" y="44"/>
                    </a:cubicBezTo>
                    <a:cubicBezTo>
                      <a:pt x="9179" y="15"/>
                      <a:pt x="8899" y="1"/>
                      <a:pt x="86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31">
                <a:extLst>
                  <a:ext uri="{FF2B5EF4-FFF2-40B4-BE49-F238E27FC236}">
                    <a16:creationId xmlns:a16="http://schemas.microsoft.com/office/drawing/2014/main" id="{77944786-EFF3-C7E5-9D5D-2F596BB472CD}"/>
                  </a:ext>
                </a:extLst>
              </p:cNvPr>
              <p:cNvSpPr/>
              <p:nvPr/>
            </p:nvSpPr>
            <p:spPr>
              <a:xfrm>
                <a:off x="3628950" y="968150"/>
                <a:ext cx="309550" cy="198600"/>
              </a:xfrm>
              <a:custGeom>
                <a:avLst/>
                <a:gdLst/>
                <a:ahLst/>
                <a:cxnLst/>
                <a:rect l="l" t="t" r="r" b="b"/>
                <a:pathLst>
                  <a:path w="12382" h="7944" extrusionOk="0">
                    <a:moveTo>
                      <a:pt x="8410" y="2337"/>
                    </a:moveTo>
                    <a:cubicBezTo>
                      <a:pt x="8644" y="2337"/>
                      <a:pt x="8760" y="2453"/>
                      <a:pt x="8994" y="2570"/>
                    </a:cubicBezTo>
                    <a:cubicBezTo>
                      <a:pt x="9111" y="2804"/>
                      <a:pt x="9111" y="3037"/>
                      <a:pt x="9228" y="3388"/>
                    </a:cubicBezTo>
                    <a:lnTo>
                      <a:pt x="7359" y="3154"/>
                    </a:lnTo>
                    <a:cubicBezTo>
                      <a:pt x="7592" y="2804"/>
                      <a:pt x="7709" y="2687"/>
                      <a:pt x="7826" y="2453"/>
                    </a:cubicBezTo>
                    <a:cubicBezTo>
                      <a:pt x="7943" y="2337"/>
                      <a:pt x="8176" y="2337"/>
                      <a:pt x="8410" y="2337"/>
                    </a:cubicBezTo>
                    <a:close/>
                    <a:moveTo>
                      <a:pt x="3154" y="4089"/>
                    </a:moveTo>
                    <a:lnTo>
                      <a:pt x="5023" y="4206"/>
                    </a:lnTo>
                    <a:cubicBezTo>
                      <a:pt x="4906" y="4556"/>
                      <a:pt x="4789" y="4790"/>
                      <a:pt x="4555" y="4906"/>
                    </a:cubicBezTo>
                    <a:cubicBezTo>
                      <a:pt x="4439" y="5140"/>
                      <a:pt x="4322" y="5140"/>
                      <a:pt x="4088" y="5140"/>
                    </a:cubicBezTo>
                    <a:cubicBezTo>
                      <a:pt x="3855" y="5140"/>
                      <a:pt x="3621" y="5023"/>
                      <a:pt x="3504" y="4906"/>
                    </a:cubicBezTo>
                    <a:cubicBezTo>
                      <a:pt x="3271" y="4673"/>
                      <a:pt x="3271" y="4439"/>
                      <a:pt x="3154" y="4089"/>
                    </a:cubicBezTo>
                    <a:close/>
                    <a:moveTo>
                      <a:pt x="2570" y="1"/>
                    </a:moveTo>
                    <a:cubicBezTo>
                      <a:pt x="2103" y="701"/>
                      <a:pt x="1752" y="1519"/>
                      <a:pt x="1519" y="2570"/>
                    </a:cubicBezTo>
                    <a:lnTo>
                      <a:pt x="117" y="2453"/>
                    </a:lnTo>
                    <a:lnTo>
                      <a:pt x="0" y="3738"/>
                    </a:lnTo>
                    <a:lnTo>
                      <a:pt x="1402" y="3855"/>
                    </a:lnTo>
                    <a:cubicBezTo>
                      <a:pt x="1402" y="4906"/>
                      <a:pt x="1635" y="5724"/>
                      <a:pt x="2103" y="6308"/>
                    </a:cubicBezTo>
                    <a:cubicBezTo>
                      <a:pt x="2570" y="6892"/>
                      <a:pt x="3154" y="7126"/>
                      <a:pt x="3971" y="7242"/>
                    </a:cubicBezTo>
                    <a:cubicBezTo>
                      <a:pt x="4439" y="7242"/>
                      <a:pt x="5023" y="7242"/>
                      <a:pt x="5373" y="6892"/>
                    </a:cubicBezTo>
                    <a:cubicBezTo>
                      <a:pt x="5724" y="6658"/>
                      <a:pt x="6074" y="6308"/>
                      <a:pt x="6308" y="5958"/>
                    </a:cubicBezTo>
                    <a:cubicBezTo>
                      <a:pt x="6424" y="5490"/>
                      <a:pt x="6658" y="5023"/>
                      <a:pt x="6892" y="4439"/>
                    </a:cubicBezTo>
                    <a:lnTo>
                      <a:pt x="9111" y="4673"/>
                    </a:lnTo>
                    <a:cubicBezTo>
                      <a:pt x="8994" y="5140"/>
                      <a:pt x="8877" y="5607"/>
                      <a:pt x="8644" y="5958"/>
                    </a:cubicBezTo>
                    <a:cubicBezTo>
                      <a:pt x="8410" y="6425"/>
                      <a:pt x="8176" y="6775"/>
                      <a:pt x="7943" y="7126"/>
                    </a:cubicBezTo>
                    <a:lnTo>
                      <a:pt x="9461" y="7943"/>
                    </a:lnTo>
                    <a:cubicBezTo>
                      <a:pt x="9812" y="7710"/>
                      <a:pt x="10045" y="7242"/>
                      <a:pt x="10279" y="6658"/>
                    </a:cubicBezTo>
                    <a:cubicBezTo>
                      <a:pt x="10513" y="6074"/>
                      <a:pt x="10746" y="5490"/>
                      <a:pt x="10863" y="4790"/>
                    </a:cubicBezTo>
                    <a:lnTo>
                      <a:pt x="12265" y="4906"/>
                    </a:lnTo>
                    <a:lnTo>
                      <a:pt x="12381" y="3621"/>
                    </a:lnTo>
                    <a:lnTo>
                      <a:pt x="10980" y="3505"/>
                    </a:lnTo>
                    <a:cubicBezTo>
                      <a:pt x="10863" y="2453"/>
                      <a:pt x="10629" y="1753"/>
                      <a:pt x="10162" y="1169"/>
                    </a:cubicBezTo>
                    <a:cubicBezTo>
                      <a:pt x="9695" y="585"/>
                      <a:pt x="9111" y="234"/>
                      <a:pt x="8410" y="117"/>
                    </a:cubicBezTo>
                    <a:cubicBezTo>
                      <a:pt x="7826" y="117"/>
                      <a:pt x="7359" y="234"/>
                      <a:pt x="7008" y="468"/>
                    </a:cubicBezTo>
                    <a:cubicBezTo>
                      <a:pt x="6658" y="701"/>
                      <a:pt x="6308" y="1052"/>
                      <a:pt x="6074" y="1402"/>
                    </a:cubicBezTo>
                    <a:cubicBezTo>
                      <a:pt x="5840" y="1869"/>
                      <a:pt x="5607" y="2337"/>
                      <a:pt x="5490" y="2921"/>
                    </a:cubicBezTo>
                    <a:lnTo>
                      <a:pt x="3271" y="2687"/>
                    </a:lnTo>
                    <a:cubicBezTo>
                      <a:pt x="3387" y="2103"/>
                      <a:pt x="3621" y="1402"/>
                      <a:pt x="4088" y="818"/>
                    </a:cubicBezTo>
                    <a:lnTo>
                      <a:pt x="257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31">
                <a:extLst>
                  <a:ext uri="{FF2B5EF4-FFF2-40B4-BE49-F238E27FC236}">
                    <a16:creationId xmlns:a16="http://schemas.microsoft.com/office/drawing/2014/main" id="{7BE3775B-524A-3B51-76B2-90CFB2957166}"/>
                  </a:ext>
                </a:extLst>
              </p:cNvPr>
              <p:cNvSpPr/>
              <p:nvPr/>
            </p:nvSpPr>
            <p:spPr>
              <a:xfrm>
                <a:off x="1339550" y="238125"/>
                <a:ext cx="2523025" cy="3714450"/>
              </a:xfrm>
              <a:custGeom>
                <a:avLst/>
                <a:gdLst/>
                <a:ahLst/>
                <a:cxnLst/>
                <a:rect l="l" t="t" r="r" b="b"/>
                <a:pathLst>
                  <a:path w="100921" h="148578" extrusionOk="0">
                    <a:moveTo>
                      <a:pt x="49876" y="0"/>
                    </a:moveTo>
                    <a:lnTo>
                      <a:pt x="0" y="19740"/>
                    </a:lnTo>
                    <a:lnTo>
                      <a:pt x="51161" y="148577"/>
                    </a:lnTo>
                    <a:lnTo>
                      <a:pt x="100921" y="128837"/>
                    </a:lnTo>
                    <a:lnTo>
                      <a:pt x="49876"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31">
                <a:extLst>
                  <a:ext uri="{FF2B5EF4-FFF2-40B4-BE49-F238E27FC236}">
                    <a16:creationId xmlns:a16="http://schemas.microsoft.com/office/drawing/2014/main" id="{A7E04514-3B23-AC04-9E4C-7410F7653DDB}"/>
                  </a:ext>
                </a:extLst>
              </p:cNvPr>
              <p:cNvSpPr/>
              <p:nvPr/>
            </p:nvSpPr>
            <p:spPr>
              <a:xfrm>
                <a:off x="1570225" y="462975"/>
                <a:ext cx="2061650" cy="3267675"/>
              </a:xfrm>
              <a:custGeom>
                <a:avLst/>
                <a:gdLst/>
                <a:ahLst/>
                <a:cxnLst/>
                <a:rect l="l" t="t" r="r" b="b"/>
                <a:pathLst>
                  <a:path w="82466" h="130707" extrusionOk="0">
                    <a:moveTo>
                      <a:pt x="30137" y="0"/>
                    </a:moveTo>
                    <a:lnTo>
                      <a:pt x="4673" y="10045"/>
                    </a:lnTo>
                    <a:cubicBezTo>
                      <a:pt x="6308" y="14367"/>
                      <a:pt x="4206" y="19039"/>
                      <a:pt x="1" y="20792"/>
                    </a:cubicBezTo>
                    <a:lnTo>
                      <a:pt x="41701" y="126034"/>
                    </a:lnTo>
                    <a:cubicBezTo>
                      <a:pt x="42669" y="125657"/>
                      <a:pt x="43669" y="125479"/>
                      <a:pt x="44655" y="125479"/>
                    </a:cubicBezTo>
                    <a:cubicBezTo>
                      <a:pt x="47951" y="125479"/>
                      <a:pt x="51098" y="127470"/>
                      <a:pt x="52447" y="130706"/>
                    </a:cubicBezTo>
                    <a:lnTo>
                      <a:pt x="77910" y="120544"/>
                    </a:lnTo>
                    <a:cubicBezTo>
                      <a:pt x="76275" y="116339"/>
                      <a:pt x="78261" y="111550"/>
                      <a:pt x="82466" y="109915"/>
                    </a:cubicBezTo>
                    <a:lnTo>
                      <a:pt x="40766" y="4555"/>
                    </a:lnTo>
                    <a:cubicBezTo>
                      <a:pt x="39755" y="4977"/>
                      <a:pt x="38711" y="5175"/>
                      <a:pt x="37684" y="5175"/>
                    </a:cubicBezTo>
                    <a:cubicBezTo>
                      <a:pt x="34441" y="5175"/>
                      <a:pt x="31379" y="3194"/>
                      <a:pt x="301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31">
                <a:extLst>
                  <a:ext uri="{FF2B5EF4-FFF2-40B4-BE49-F238E27FC236}">
                    <a16:creationId xmlns:a16="http://schemas.microsoft.com/office/drawing/2014/main" id="{2850EEBC-CC89-94EC-CFC4-494B268118BE}"/>
                  </a:ext>
                </a:extLst>
              </p:cNvPr>
              <p:cNvSpPr/>
              <p:nvPr/>
            </p:nvSpPr>
            <p:spPr>
              <a:xfrm>
                <a:off x="2084175" y="1636725"/>
                <a:ext cx="1036675" cy="917600"/>
              </a:xfrm>
              <a:custGeom>
                <a:avLst/>
                <a:gdLst/>
                <a:ahLst/>
                <a:cxnLst/>
                <a:rect l="l" t="t" r="r" b="b"/>
                <a:pathLst>
                  <a:path w="41467" h="36704" extrusionOk="0">
                    <a:moveTo>
                      <a:pt x="20696" y="1"/>
                    </a:moveTo>
                    <a:cubicBezTo>
                      <a:pt x="18469" y="1"/>
                      <a:pt x="16208" y="415"/>
                      <a:pt x="14017" y="1291"/>
                    </a:cubicBezTo>
                    <a:cubicBezTo>
                      <a:pt x="4556" y="5029"/>
                      <a:pt x="1" y="15658"/>
                      <a:pt x="3622" y="25119"/>
                    </a:cubicBezTo>
                    <a:cubicBezTo>
                      <a:pt x="6474" y="32340"/>
                      <a:pt x="13409" y="36704"/>
                      <a:pt x="20688" y="36704"/>
                    </a:cubicBezTo>
                    <a:cubicBezTo>
                      <a:pt x="22946" y="36704"/>
                      <a:pt x="25237" y="36283"/>
                      <a:pt x="27450" y="35398"/>
                    </a:cubicBezTo>
                    <a:cubicBezTo>
                      <a:pt x="36911" y="31661"/>
                      <a:pt x="41467" y="21031"/>
                      <a:pt x="37729" y="11570"/>
                    </a:cubicBezTo>
                    <a:cubicBezTo>
                      <a:pt x="34868" y="4416"/>
                      <a:pt x="27967" y="1"/>
                      <a:pt x="2069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31">
                <a:extLst>
                  <a:ext uri="{FF2B5EF4-FFF2-40B4-BE49-F238E27FC236}">
                    <a16:creationId xmlns:a16="http://schemas.microsoft.com/office/drawing/2014/main" id="{A7FBDD3D-DE62-525A-7600-7483B91D19B3}"/>
                  </a:ext>
                </a:extLst>
              </p:cNvPr>
              <p:cNvSpPr/>
              <p:nvPr/>
            </p:nvSpPr>
            <p:spPr>
              <a:xfrm>
                <a:off x="2268150" y="1851100"/>
                <a:ext cx="662900" cy="481625"/>
              </a:xfrm>
              <a:custGeom>
                <a:avLst/>
                <a:gdLst/>
                <a:ahLst/>
                <a:cxnLst/>
                <a:rect l="l" t="t" r="r" b="b"/>
                <a:pathLst>
                  <a:path w="26516" h="19265" extrusionOk="0">
                    <a:moveTo>
                      <a:pt x="16923" y="4455"/>
                    </a:moveTo>
                    <a:cubicBezTo>
                      <a:pt x="17142" y="4455"/>
                      <a:pt x="17346" y="4513"/>
                      <a:pt x="17521" y="4630"/>
                    </a:cubicBezTo>
                    <a:cubicBezTo>
                      <a:pt x="17989" y="4864"/>
                      <a:pt x="18456" y="5214"/>
                      <a:pt x="18806" y="5798"/>
                    </a:cubicBezTo>
                    <a:lnTo>
                      <a:pt x="15068" y="7317"/>
                    </a:lnTo>
                    <a:cubicBezTo>
                      <a:pt x="15068" y="6616"/>
                      <a:pt x="15185" y="6032"/>
                      <a:pt x="15302" y="5565"/>
                    </a:cubicBezTo>
                    <a:cubicBezTo>
                      <a:pt x="15419" y="5097"/>
                      <a:pt x="15769" y="4747"/>
                      <a:pt x="16237" y="4630"/>
                    </a:cubicBezTo>
                    <a:cubicBezTo>
                      <a:pt x="16470" y="4513"/>
                      <a:pt x="16704" y="4455"/>
                      <a:pt x="16923" y="4455"/>
                    </a:cubicBezTo>
                    <a:close/>
                    <a:moveTo>
                      <a:pt x="11564" y="11872"/>
                    </a:moveTo>
                    <a:cubicBezTo>
                      <a:pt x="11564" y="12573"/>
                      <a:pt x="11564" y="13157"/>
                      <a:pt x="11447" y="13624"/>
                    </a:cubicBezTo>
                    <a:cubicBezTo>
                      <a:pt x="11214" y="14091"/>
                      <a:pt x="10980" y="14325"/>
                      <a:pt x="10513" y="14559"/>
                    </a:cubicBezTo>
                    <a:cubicBezTo>
                      <a:pt x="10279" y="14675"/>
                      <a:pt x="10046" y="14734"/>
                      <a:pt x="9812" y="14734"/>
                    </a:cubicBezTo>
                    <a:cubicBezTo>
                      <a:pt x="9579" y="14734"/>
                      <a:pt x="9345" y="14675"/>
                      <a:pt x="9111" y="14559"/>
                    </a:cubicBezTo>
                    <a:cubicBezTo>
                      <a:pt x="8644" y="14325"/>
                      <a:pt x="8177" y="13975"/>
                      <a:pt x="7710" y="13391"/>
                    </a:cubicBezTo>
                    <a:lnTo>
                      <a:pt x="11564" y="11872"/>
                    </a:lnTo>
                    <a:close/>
                    <a:moveTo>
                      <a:pt x="16254" y="1"/>
                    </a:moveTo>
                    <a:cubicBezTo>
                      <a:pt x="15557" y="1"/>
                      <a:pt x="14859" y="146"/>
                      <a:pt x="14134" y="425"/>
                    </a:cubicBezTo>
                    <a:cubicBezTo>
                      <a:pt x="12966" y="892"/>
                      <a:pt x="12148" y="1476"/>
                      <a:pt x="11681" y="2411"/>
                    </a:cubicBezTo>
                    <a:cubicBezTo>
                      <a:pt x="11097" y="3345"/>
                      <a:pt x="10863" y="4280"/>
                      <a:pt x="10863" y="5331"/>
                    </a:cubicBezTo>
                    <a:cubicBezTo>
                      <a:pt x="10863" y="6265"/>
                      <a:pt x="10863" y="7550"/>
                      <a:pt x="11097" y="8835"/>
                    </a:cubicBezTo>
                    <a:lnTo>
                      <a:pt x="6542" y="10704"/>
                    </a:lnTo>
                    <a:cubicBezTo>
                      <a:pt x="6074" y="9186"/>
                      <a:pt x="6074" y="7667"/>
                      <a:pt x="6308" y="6032"/>
                    </a:cubicBezTo>
                    <a:lnTo>
                      <a:pt x="2453" y="5915"/>
                    </a:lnTo>
                    <a:lnTo>
                      <a:pt x="2453" y="5915"/>
                    </a:lnTo>
                    <a:cubicBezTo>
                      <a:pt x="2103" y="7784"/>
                      <a:pt x="2220" y="9770"/>
                      <a:pt x="2921" y="12106"/>
                    </a:cubicBezTo>
                    <a:lnTo>
                      <a:pt x="0" y="13274"/>
                    </a:lnTo>
                    <a:lnTo>
                      <a:pt x="1052" y="15960"/>
                    </a:lnTo>
                    <a:lnTo>
                      <a:pt x="4089" y="14792"/>
                    </a:lnTo>
                    <a:cubicBezTo>
                      <a:pt x="5140" y="16778"/>
                      <a:pt x="6425" y="18063"/>
                      <a:pt x="7943" y="18764"/>
                    </a:cubicBezTo>
                    <a:cubicBezTo>
                      <a:pt x="8778" y="19085"/>
                      <a:pt x="9577" y="19264"/>
                      <a:pt x="10380" y="19264"/>
                    </a:cubicBezTo>
                    <a:cubicBezTo>
                      <a:pt x="11038" y="19264"/>
                      <a:pt x="11698" y="19144"/>
                      <a:pt x="12382" y="18881"/>
                    </a:cubicBezTo>
                    <a:cubicBezTo>
                      <a:pt x="13667" y="18413"/>
                      <a:pt x="14484" y="17712"/>
                      <a:pt x="14952" y="16778"/>
                    </a:cubicBezTo>
                    <a:cubicBezTo>
                      <a:pt x="15419" y="15960"/>
                      <a:pt x="15769" y="14909"/>
                      <a:pt x="15769" y="13975"/>
                    </a:cubicBezTo>
                    <a:cubicBezTo>
                      <a:pt x="15769" y="12923"/>
                      <a:pt x="15652" y="11639"/>
                      <a:pt x="15536" y="10237"/>
                    </a:cubicBezTo>
                    <a:lnTo>
                      <a:pt x="19974" y="8485"/>
                    </a:lnTo>
                    <a:cubicBezTo>
                      <a:pt x="20325" y="9536"/>
                      <a:pt x="20442" y="10470"/>
                      <a:pt x="20442" y="11522"/>
                    </a:cubicBezTo>
                    <a:cubicBezTo>
                      <a:pt x="20442" y="12573"/>
                      <a:pt x="20442" y="13624"/>
                      <a:pt x="20208" y="14442"/>
                    </a:cubicBezTo>
                    <a:lnTo>
                      <a:pt x="24063" y="14675"/>
                    </a:lnTo>
                    <a:cubicBezTo>
                      <a:pt x="24296" y="13624"/>
                      <a:pt x="24413" y="12456"/>
                      <a:pt x="24296" y="11171"/>
                    </a:cubicBezTo>
                    <a:cubicBezTo>
                      <a:pt x="24296" y="9770"/>
                      <a:pt x="24063" y="8368"/>
                      <a:pt x="23595" y="7083"/>
                    </a:cubicBezTo>
                    <a:lnTo>
                      <a:pt x="26515" y="5915"/>
                    </a:lnTo>
                    <a:lnTo>
                      <a:pt x="25464" y="3228"/>
                    </a:lnTo>
                    <a:lnTo>
                      <a:pt x="22427" y="4397"/>
                    </a:lnTo>
                    <a:cubicBezTo>
                      <a:pt x="21376" y="2411"/>
                      <a:pt x="20091" y="1126"/>
                      <a:pt x="18573" y="542"/>
                    </a:cubicBezTo>
                    <a:cubicBezTo>
                      <a:pt x="17779" y="176"/>
                      <a:pt x="17017" y="1"/>
                      <a:pt x="1625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31">
                <a:extLst>
                  <a:ext uri="{FF2B5EF4-FFF2-40B4-BE49-F238E27FC236}">
                    <a16:creationId xmlns:a16="http://schemas.microsoft.com/office/drawing/2014/main" id="{5135F347-AEA2-2C35-A161-BEC305433A29}"/>
                  </a:ext>
                </a:extLst>
              </p:cNvPr>
              <p:cNvSpPr/>
              <p:nvPr/>
            </p:nvSpPr>
            <p:spPr>
              <a:xfrm>
                <a:off x="2758725" y="2877075"/>
                <a:ext cx="470175" cy="414825"/>
              </a:xfrm>
              <a:custGeom>
                <a:avLst/>
                <a:gdLst/>
                <a:ahLst/>
                <a:cxnLst/>
                <a:rect l="l" t="t" r="r" b="b"/>
                <a:pathLst>
                  <a:path w="18807" h="16593" extrusionOk="0">
                    <a:moveTo>
                      <a:pt x="9443" y="1"/>
                    </a:moveTo>
                    <a:cubicBezTo>
                      <a:pt x="8405" y="1"/>
                      <a:pt x="7343" y="199"/>
                      <a:pt x="6308" y="619"/>
                    </a:cubicBezTo>
                    <a:cubicBezTo>
                      <a:pt x="2103" y="2254"/>
                      <a:pt x="1" y="7043"/>
                      <a:pt x="1636" y="11365"/>
                    </a:cubicBezTo>
                    <a:cubicBezTo>
                      <a:pt x="2985" y="14601"/>
                      <a:pt x="6132" y="16592"/>
                      <a:pt x="9481" y="16592"/>
                    </a:cubicBezTo>
                    <a:cubicBezTo>
                      <a:pt x="10483" y="16592"/>
                      <a:pt x="11504" y="16414"/>
                      <a:pt x="12499" y="16037"/>
                    </a:cubicBezTo>
                    <a:cubicBezTo>
                      <a:pt x="16704" y="14285"/>
                      <a:pt x="18807" y="9496"/>
                      <a:pt x="17055" y="5291"/>
                    </a:cubicBezTo>
                    <a:cubicBezTo>
                      <a:pt x="15811" y="2004"/>
                      <a:pt x="12743" y="1"/>
                      <a:pt x="9443" y="1"/>
                    </a:cubicBezTo>
                    <a:close/>
                  </a:path>
                </a:pathLst>
              </a:custGeom>
              <a:solidFill>
                <a:srgbClr val="2450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31">
                <a:extLst>
                  <a:ext uri="{FF2B5EF4-FFF2-40B4-BE49-F238E27FC236}">
                    <a16:creationId xmlns:a16="http://schemas.microsoft.com/office/drawing/2014/main" id="{DCB59A5F-20F0-450B-6BF5-869BCDDDB680}"/>
                  </a:ext>
                </a:extLst>
              </p:cNvPr>
              <p:cNvSpPr/>
              <p:nvPr/>
            </p:nvSpPr>
            <p:spPr>
              <a:xfrm>
                <a:off x="2843425" y="2973150"/>
                <a:ext cx="297875" cy="218000"/>
              </a:xfrm>
              <a:custGeom>
                <a:avLst/>
                <a:gdLst/>
                <a:ahLst/>
                <a:cxnLst/>
                <a:rect l="l" t="t" r="r" b="b"/>
                <a:pathLst>
                  <a:path w="11915" h="8720" extrusionOk="0">
                    <a:moveTo>
                      <a:pt x="7593" y="2061"/>
                    </a:moveTo>
                    <a:cubicBezTo>
                      <a:pt x="7709" y="2061"/>
                      <a:pt x="7826" y="2090"/>
                      <a:pt x="7943" y="2149"/>
                    </a:cubicBezTo>
                    <a:lnTo>
                      <a:pt x="7826" y="2149"/>
                    </a:lnTo>
                    <a:cubicBezTo>
                      <a:pt x="8060" y="2266"/>
                      <a:pt x="8293" y="2382"/>
                      <a:pt x="8410" y="2616"/>
                    </a:cubicBezTo>
                    <a:lnTo>
                      <a:pt x="6775" y="3317"/>
                    </a:lnTo>
                    <a:cubicBezTo>
                      <a:pt x="6775" y="2966"/>
                      <a:pt x="6775" y="2733"/>
                      <a:pt x="6892" y="2499"/>
                    </a:cubicBezTo>
                    <a:cubicBezTo>
                      <a:pt x="7009" y="2382"/>
                      <a:pt x="7125" y="2149"/>
                      <a:pt x="7242" y="2149"/>
                    </a:cubicBezTo>
                    <a:cubicBezTo>
                      <a:pt x="7359" y="2090"/>
                      <a:pt x="7476" y="2061"/>
                      <a:pt x="7593" y="2061"/>
                    </a:cubicBezTo>
                    <a:close/>
                    <a:moveTo>
                      <a:pt x="5140" y="5419"/>
                    </a:moveTo>
                    <a:cubicBezTo>
                      <a:pt x="5257" y="5653"/>
                      <a:pt x="5140" y="6003"/>
                      <a:pt x="5140" y="6120"/>
                    </a:cubicBezTo>
                    <a:cubicBezTo>
                      <a:pt x="5023" y="6354"/>
                      <a:pt x="4906" y="6471"/>
                      <a:pt x="4672" y="6587"/>
                    </a:cubicBezTo>
                    <a:cubicBezTo>
                      <a:pt x="4556" y="6646"/>
                      <a:pt x="4468" y="6675"/>
                      <a:pt x="4380" y="6675"/>
                    </a:cubicBezTo>
                    <a:cubicBezTo>
                      <a:pt x="4293" y="6675"/>
                      <a:pt x="4205" y="6646"/>
                      <a:pt x="4088" y="6587"/>
                    </a:cubicBezTo>
                    <a:cubicBezTo>
                      <a:pt x="3855" y="6471"/>
                      <a:pt x="3621" y="6354"/>
                      <a:pt x="3388" y="6003"/>
                    </a:cubicBezTo>
                    <a:lnTo>
                      <a:pt x="5140" y="5419"/>
                    </a:lnTo>
                    <a:close/>
                    <a:moveTo>
                      <a:pt x="7242" y="0"/>
                    </a:moveTo>
                    <a:cubicBezTo>
                      <a:pt x="6938" y="0"/>
                      <a:pt x="6623" y="58"/>
                      <a:pt x="6308" y="163"/>
                    </a:cubicBezTo>
                    <a:cubicBezTo>
                      <a:pt x="5841" y="397"/>
                      <a:pt x="5373" y="747"/>
                      <a:pt x="5257" y="1097"/>
                    </a:cubicBezTo>
                    <a:cubicBezTo>
                      <a:pt x="5023" y="1448"/>
                      <a:pt x="4906" y="1915"/>
                      <a:pt x="4906" y="2382"/>
                    </a:cubicBezTo>
                    <a:cubicBezTo>
                      <a:pt x="4906" y="2850"/>
                      <a:pt x="4906" y="3317"/>
                      <a:pt x="5023" y="4018"/>
                    </a:cubicBezTo>
                    <a:lnTo>
                      <a:pt x="2920" y="4835"/>
                    </a:lnTo>
                    <a:cubicBezTo>
                      <a:pt x="2804" y="4134"/>
                      <a:pt x="2687" y="3434"/>
                      <a:pt x="2804" y="2733"/>
                    </a:cubicBezTo>
                    <a:lnTo>
                      <a:pt x="1052" y="2733"/>
                    </a:lnTo>
                    <a:cubicBezTo>
                      <a:pt x="935" y="3550"/>
                      <a:pt x="1052" y="4368"/>
                      <a:pt x="1285" y="5419"/>
                    </a:cubicBezTo>
                    <a:lnTo>
                      <a:pt x="0" y="6003"/>
                    </a:lnTo>
                    <a:lnTo>
                      <a:pt x="467" y="7171"/>
                    </a:lnTo>
                    <a:lnTo>
                      <a:pt x="1869" y="6704"/>
                    </a:lnTo>
                    <a:cubicBezTo>
                      <a:pt x="2336" y="7522"/>
                      <a:pt x="2920" y="8106"/>
                      <a:pt x="3504" y="8456"/>
                    </a:cubicBezTo>
                    <a:cubicBezTo>
                      <a:pt x="3855" y="8631"/>
                      <a:pt x="4205" y="8719"/>
                      <a:pt x="4556" y="8719"/>
                    </a:cubicBezTo>
                    <a:cubicBezTo>
                      <a:pt x="4906" y="8719"/>
                      <a:pt x="5257" y="8631"/>
                      <a:pt x="5607" y="8456"/>
                    </a:cubicBezTo>
                    <a:cubicBezTo>
                      <a:pt x="6074" y="8339"/>
                      <a:pt x="6541" y="7989"/>
                      <a:pt x="6775" y="7639"/>
                    </a:cubicBezTo>
                    <a:cubicBezTo>
                      <a:pt x="7009" y="7171"/>
                      <a:pt x="7125" y="6704"/>
                      <a:pt x="7125" y="6237"/>
                    </a:cubicBezTo>
                    <a:cubicBezTo>
                      <a:pt x="7125" y="5770"/>
                      <a:pt x="7125" y="5303"/>
                      <a:pt x="7009" y="4602"/>
                    </a:cubicBezTo>
                    <a:lnTo>
                      <a:pt x="8994" y="3784"/>
                    </a:lnTo>
                    <a:cubicBezTo>
                      <a:pt x="9111" y="4251"/>
                      <a:pt x="9228" y="4718"/>
                      <a:pt x="9228" y="5186"/>
                    </a:cubicBezTo>
                    <a:cubicBezTo>
                      <a:pt x="9228" y="5770"/>
                      <a:pt x="9228" y="6120"/>
                      <a:pt x="9111" y="6587"/>
                    </a:cubicBezTo>
                    <a:lnTo>
                      <a:pt x="10863" y="6587"/>
                    </a:lnTo>
                    <a:cubicBezTo>
                      <a:pt x="10980" y="6237"/>
                      <a:pt x="10980" y="5653"/>
                      <a:pt x="10980" y="5069"/>
                    </a:cubicBezTo>
                    <a:cubicBezTo>
                      <a:pt x="10980" y="4485"/>
                      <a:pt x="10863" y="3784"/>
                      <a:pt x="10630" y="3200"/>
                    </a:cubicBezTo>
                    <a:lnTo>
                      <a:pt x="11914" y="2733"/>
                    </a:lnTo>
                    <a:lnTo>
                      <a:pt x="11447" y="1448"/>
                    </a:lnTo>
                    <a:lnTo>
                      <a:pt x="10046" y="2032"/>
                    </a:lnTo>
                    <a:cubicBezTo>
                      <a:pt x="9578" y="1097"/>
                      <a:pt x="8994" y="513"/>
                      <a:pt x="8410" y="280"/>
                    </a:cubicBezTo>
                    <a:lnTo>
                      <a:pt x="8293" y="280"/>
                    </a:lnTo>
                    <a:cubicBezTo>
                      <a:pt x="7972" y="87"/>
                      <a:pt x="7615" y="0"/>
                      <a:pt x="7242" y="0"/>
                    </a:cubicBezTo>
                    <a:close/>
                  </a:path>
                </a:pathLst>
              </a:custGeom>
              <a:solidFill>
                <a:srgbClr val="709F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31">
                <a:extLst>
                  <a:ext uri="{FF2B5EF4-FFF2-40B4-BE49-F238E27FC236}">
                    <a16:creationId xmlns:a16="http://schemas.microsoft.com/office/drawing/2014/main" id="{32E367DB-67ED-BAB9-575F-BFBE3B1A808A}"/>
                  </a:ext>
                </a:extLst>
              </p:cNvPr>
              <p:cNvSpPr/>
              <p:nvPr/>
            </p:nvSpPr>
            <p:spPr>
              <a:xfrm>
                <a:off x="1976125" y="901350"/>
                <a:ext cx="470175" cy="413975"/>
              </a:xfrm>
              <a:custGeom>
                <a:avLst/>
                <a:gdLst/>
                <a:ahLst/>
                <a:cxnLst/>
                <a:rect l="l" t="t" r="r" b="b"/>
                <a:pathLst>
                  <a:path w="18807" h="16559" extrusionOk="0">
                    <a:moveTo>
                      <a:pt x="9394" y="0"/>
                    </a:moveTo>
                    <a:cubicBezTo>
                      <a:pt x="8371" y="0"/>
                      <a:pt x="7327" y="185"/>
                      <a:pt x="6308" y="570"/>
                    </a:cubicBezTo>
                    <a:cubicBezTo>
                      <a:pt x="2103" y="2205"/>
                      <a:pt x="1" y="7111"/>
                      <a:pt x="1636" y="11316"/>
                    </a:cubicBezTo>
                    <a:cubicBezTo>
                      <a:pt x="2975" y="14619"/>
                      <a:pt x="6089" y="16558"/>
                      <a:pt x="9360" y="16558"/>
                    </a:cubicBezTo>
                    <a:cubicBezTo>
                      <a:pt x="10368" y="16558"/>
                      <a:pt x="11391" y="16374"/>
                      <a:pt x="12382" y="15988"/>
                    </a:cubicBezTo>
                    <a:cubicBezTo>
                      <a:pt x="16704" y="14236"/>
                      <a:pt x="18807" y="9447"/>
                      <a:pt x="17055" y="5242"/>
                    </a:cubicBezTo>
                    <a:cubicBezTo>
                      <a:pt x="15805" y="1939"/>
                      <a:pt x="12712" y="0"/>
                      <a:pt x="9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31">
                <a:extLst>
                  <a:ext uri="{FF2B5EF4-FFF2-40B4-BE49-F238E27FC236}">
                    <a16:creationId xmlns:a16="http://schemas.microsoft.com/office/drawing/2014/main" id="{D544DFF1-F283-F56D-8303-FE22C59F4A01}"/>
                  </a:ext>
                </a:extLst>
              </p:cNvPr>
              <p:cNvSpPr/>
              <p:nvPr/>
            </p:nvSpPr>
            <p:spPr>
              <a:xfrm>
                <a:off x="2060825" y="996200"/>
                <a:ext cx="297875" cy="218425"/>
              </a:xfrm>
              <a:custGeom>
                <a:avLst/>
                <a:gdLst/>
                <a:ahLst/>
                <a:cxnLst/>
                <a:rect l="l" t="t" r="r" b="b"/>
                <a:pathLst>
                  <a:path w="11915" h="8737" extrusionOk="0">
                    <a:moveTo>
                      <a:pt x="7593" y="2061"/>
                    </a:moveTo>
                    <a:cubicBezTo>
                      <a:pt x="7709" y="2061"/>
                      <a:pt x="7826" y="2091"/>
                      <a:pt x="7943" y="2149"/>
                    </a:cubicBezTo>
                    <a:cubicBezTo>
                      <a:pt x="8060" y="2266"/>
                      <a:pt x="8293" y="2383"/>
                      <a:pt x="8527" y="2616"/>
                    </a:cubicBezTo>
                    <a:lnTo>
                      <a:pt x="6775" y="3317"/>
                    </a:lnTo>
                    <a:cubicBezTo>
                      <a:pt x="6775" y="2967"/>
                      <a:pt x="6775" y="2733"/>
                      <a:pt x="6892" y="2499"/>
                    </a:cubicBezTo>
                    <a:cubicBezTo>
                      <a:pt x="6892" y="2383"/>
                      <a:pt x="7125" y="2149"/>
                      <a:pt x="7242" y="2149"/>
                    </a:cubicBezTo>
                    <a:cubicBezTo>
                      <a:pt x="7359" y="2091"/>
                      <a:pt x="7476" y="2061"/>
                      <a:pt x="7593" y="2061"/>
                    </a:cubicBezTo>
                    <a:close/>
                    <a:moveTo>
                      <a:pt x="5140" y="5420"/>
                    </a:moveTo>
                    <a:cubicBezTo>
                      <a:pt x="5140" y="5653"/>
                      <a:pt x="5140" y="6004"/>
                      <a:pt x="5140" y="6237"/>
                    </a:cubicBezTo>
                    <a:cubicBezTo>
                      <a:pt x="5023" y="6354"/>
                      <a:pt x="4906" y="6588"/>
                      <a:pt x="4673" y="6588"/>
                    </a:cubicBezTo>
                    <a:cubicBezTo>
                      <a:pt x="4556" y="6646"/>
                      <a:pt x="4439" y="6675"/>
                      <a:pt x="4337" y="6675"/>
                    </a:cubicBezTo>
                    <a:cubicBezTo>
                      <a:pt x="4234" y="6675"/>
                      <a:pt x="4147" y="6646"/>
                      <a:pt x="4088" y="6588"/>
                    </a:cubicBezTo>
                    <a:cubicBezTo>
                      <a:pt x="3855" y="6588"/>
                      <a:pt x="3621" y="6354"/>
                      <a:pt x="3388" y="6120"/>
                    </a:cubicBezTo>
                    <a:lnTo>
                      <a:pt x="5140" y="5420"/>
                    </a:lnTo>
                    <a:close/>
                    <a:moveTo>
                      <a:pt x="7253" y="1"/>
                    </a:moveTo>
                    <a:cubicBezTo>
                      <a:pt x="6938" y="1"/>
                      <a:pt x="6623" y="58"/>
                      <a:pt x="6308" y="163"/>
                    </a:cubicBezTo>
                    <a:cubicBezTo>
                      <a:pt x="5841" y="397"/>
                      <a:pt x="5490" y="747"/>
                      <a:pt x="5257" y="1098"/>
                    </a:cubicBezTo>
                    <a:cubicBezTo>
                      <a:pt x="5023" y="1565"/>
                      <a:pt x="4906" y="1915"/>
                      <a:pt x="4906" y="2383"/>
                    </a:cubicBezTo>
                    <a:cubicBezTo>
                      <a:pt x="4906" y="2850"/>
                      <a:pt x="4906" y="3434"/>
                      <a:pt x="5023" y="4018"/>
                    </a:cubicBezTo>
                    <a:lnTo>
                      <a:pt x="2920" y="4836"/>
                    </a:lnTo>
                    <a:cubicBezTo>
                      <a:pt x="2804" y="4252"/>
                      <a:pt x="2687" y="3434"/>
                      <a:pt x="2804" y="2733"/>
                    </a:cubicBezTo>
                    <a:lnTo>
                      <a:pt x="1052" y="2733"/>
                    </a:lnTo>
                    <a:cubicBezTo>
                      <a:pt x="935" y="3551"/>
                      <a:pt x="1052" y="4485"/>
                      <a:pt x="1285" y="5536"/>
                    </a:cubicBezTo>
                    <a:lnTo>
                      <a:pt x="0" y="6004"/>
                    </a:lnTo>
                    <a:lnTo>
                      <a:pt x="468" y="7289"/>
                    </a:lnTo>
                    <a:lnTo>
                      <a:pt x="1869" y="6705"/>
                    </a:lnTo>
                    <a:cubicBezTo>
                      <a:pt x="2336" y="7639"/>
                      <a:pt x="2920" y="8223"/>
                      <a:pt x="3504" y="8457"/>
                    </a:cubicBezTo>
                    <a:cubicBezTo>
                      <a:pt x="3890" y="8650"/>
                      <a:pt x="4276" y="8736"/>
                      <a:pt x="4662" y="8736"/>
                    </a:cubicBezTo>
                    <a:cubicBezTo>
                      <a:pt x="4977" y="8736"/>
                      <a:pt x="5292" y="8678"/>
                      <a:pt x="5607" y="8573"/>
                    </a:cubicBezTo>
                    <a:cubicBezTo>
                      <a:pt x="6074" y="8340"/>
                      <a:pt x="6541" y="7989"/>
                      <a:pt x="6775" y="7639"/>
                    </a:cubicBezTo>
                    <a:cubicBezTo>
                      <a:pt x="7009" y="7172"/>
                      <a:pt x="7125" y="6821"/>
                      <a:pt x="7125" y="6354"/>
                    </a:cubicBezTo>
                    <a:cubicBezTo>
                      <a:pt x="7125" y="5887"/>
                      <a:pt x="7009" y="5303"/>
                      <a:pt x="7009" y="4719"/>
                    </a:cubicBezTo>
                    <a:lnTo>
                      <a:pt x="8994" y="3901"/>
                    </a:lnTo>
                    <a:cubicBezTo>
                      <a:pt x="9111" y="4368"/>
                      <a:pt x="9228" y="4836"/>
                      <a:pt x="9228" y="5303"/>
                    </a:cubicBezTo>
                    <a:cubicBezTo>
                      <a:pt x="9228" y="5770"/>
                      <a:pt x="9228" y="6237"/>
                      <a:pt x="9111" y="6588"/>
                    </a:cubicBezTo>
                    <a:lnTo>
                      <a:pt x="10863" y="6705"/>
                    </a:lnTo>
                    <a:cubicBezTo>
                      <a:pt x="10980" y="6237"/>
                      <a:pt x="10980" y="5653"/>
                      <a:pt x="10980" y="5069"/>
                    </a:cubicBezTo>
                    <a:cubicBezTo>
                      <a:pt x="10980" y="4485"/>
                      <a:pt x="10863" y="3901"/>
                      <a:pt x="10630" y="3200"/>
                    </a:cubicBezTo>
                    <a:lnTo>
                      <a:pt x="11914" y="2733"/>
                    </a:lnTo>
                    <a:lnTo>
                      <a:pt x="11447" y="1448"/>
                    </a:lnTo>
                    <a:lnTo>
                      <a:pt x="10046" y="2032"/>
                    </a:lnTo>
                    <a:cubicBezTo>
                      <a:pt x="9578" y="1098"/>
                      <a:pt x="8994" y="514"/>
                      <a:pt x="8410" y="280"/>
                    </a:cubicBezTo>
                    <a:cubicBezTo>
                      <a:pt x="8024" y="87"/>
                      <a:pt x="7639" y="1"/>
                      <a:pt x="72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31">
                <a:extLst>
                  <a:ext uri="{FF2B5EF4-FFF2-40B4-BE49-F238E27FC236}">
                    <a16:creationId xmlns:a16="http://schemas.microsoft.com/office/drawing/2014/main" id="{55C3924E-5010-CF09-FFB2-00ED1EC2E8C8}"/>
                  </a:ext>
                </a:extLst>
              </p:cNvPr>
              <p:cNvSpPr/>
              <p:nvPr/>
            </p:nvSpPr>
            <p:spPr>
              <a:xfrm>
                <a:off x="1327875" y="2296825"/>
                <a:ext cx="4692700" cy="3153775"/>
              </a:xfrm>
              <a:custGeom>
                <a:avLst/>
                <a:gdLst/>
                <a:ahLst/>
                <a:cxnLst/>
                <a:rect l="l" t="t" r="r" b="b"/>
                <a:pathLst>
                  <a:path w="187708" h="126151" extrusionOk="0">
                    <a:moveTo>
                      <a:pt x="14718" y="0"/>
                    </a:moveTo>
                    <a:cubicBezTo>
                      <a:pt x="6541" y="0"/>
                      <a:pt x="0" y="6541"/>
                      <a:pt x="0" y="14601"/>
                    </a:cubicBezTo>
                    <a:lnTo>
                      <a:pt x="0" y="111433"/>
                    </a:lnTo>
                    <a:cubicBezTo>
                      <a:pt x="0" y="119610"/>
                      <a:pt x="6541" y="126151"/>
                      <a:pt x="14718" y="126151"/>
                    </a:cubicBezTo>
                    <a:lnTo>
                      <a:pt x="173106" y="126151"/>
                    </a:lnTo>
                    <a:cubicBezTo>
                      <a:pt x="181166" y="126151"/>
                      <a:pt x="187707" y="119610"/>
                      <a:pt x="187707" y="111433"/>
                    </a:cubicBezTo>
                    <a:lnTo>
                      <a:pt x="187707" y="14601"/>
                    </a:lnTo>
                    <a:cubicBezTo>
                      <a:pt x="187707" y="6541"/>
                      <a:pt x="181166" y="0"/>
                      <a:pt x="17310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31">
                <a:extLst>
                  <a:ext uri="{FF2B5EF4-FFF2-40B4-BE49-F238E27FC236}">
                    <a16:creationId xmlns:a16="http://schemas.microsoft.com/office/drawing/2014/main" id="{FE7CAFF6-79E1-1379-B4F2-1B509FF4AE2F}"/>
                  </a:ext>
                </a:extLst>
              </p:cNvPr>
              <p:cNvSpPr/>
              <p:nvPr/>
            </p:nvSpPr>
            <p:spPr>
              <a:xfrm>
                <a:off x="3915125" y="2296825"/>
                <a:ext cx="2105450" cy="3153775"/>
              </a:xfrm>
              <a:custGeom>
                <a:avLst/>
                <a:gdLst/>
                <a:ahLst/>
                <a:cxnLst/>
                <a:rect l="l" t="t" r="r" b="b"/>
                <a:pathLst>
                  <a:path w="84218" h="126151" extrusionOk="0">
                    <a:moveTo>
                      <a:pt x="57352" y="0"/>
                    </a:moveTo>
                    <a:cubicBezTo>
                      <a:pt x="65295" y="12382"/>
                      <a:pt x="69733" y="26165"/>
                      <a:pt x="69733" y="40766"/>
                    </a:cubicBezTo>
                    <a:cubicBezTo>
                      <a:pt x="69733" y="77326"/>
                      <a:pt x="41583" y="109331"/>
                      <a:pt x="0" y="126151"/>
                    </a:cubicBezTo>
                    <a:lnTo>
                      <a:pt x="69500" y="126151"/>
                    </a:lnTo>
                    <a:cubicBezTo>
                      <a:pt x="77676" y="126151"/>
                      <a:pt x="84217" y="119493"/>
                      <a:pt x="84217" y="111433"/>
                    </a:cubicBezTo>
                    <a:lnTo>
                      <a:pt x="84217" y="14601"/>
                    </a:lnTo>
                    <a:cubicBezTo>
                      <a:pt x="84217" y="6541"/>
                      <a:pt x="77676" y="0"/>
                      <a:pt x="69616" y="0"/>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31">
                <a:extLst>
                  <a:ext uri="{FF2B5EF4-FFF2-40B4-BE49-F238E27FC236}">
                    <a16:creationId xmlns:a16="http://schemas.microsoft.com/office/drawing/2014/main" id="{4F4CED37-2F4D-21FF-0DF8-F2BB6E0C1B18}"/>
                  </a:ext>
                </a:extLst>
              </p:cNvPr>
              <p:cNvSpPr/>
              <p:nvPr/>
            </p:nvSpPr>
            <p:spPr>
              <a:xfrm>
                <a:off x="1424225" y="2401950"/>
                <a:ext cx="4502900" cy="2943525"/>
              </a:xfrm>
              <a:custGeom>
                <a:avLst/>
                <a:gdLst/>
                <a:ahLst/>
                <a:cxnLst/>
                <a:rect l="l" t="t" r="r" b="b"/>
                <a:pathLst>
                  <a:path w="180116" h="117741" extrusionOk="0">
                    <a:moveTo>
                      <a:pt x="28618" y="0"/>
                    </a:moveTo>
                    <a:lnTo>
                      <a:pt x="28618" y="1986"/>
                    </a:lnTo>
                    <a:lnTo>
                      <a:pt x="37378" y="1986"/>
                    </a:lnTo>
                    <a:lnTo>
                      <a:pt x="37378" y="0"/>
                    </a:lnTo>
                    <a:close/>
                    <a:moveTo>
                      <a:pt x="46256" y="0"/>
                    </a:moveTo>
                    <a:lnTo>
                      <a:pt x="46256" y="1986"/>
                    </a:lnTo>
                    <a:lnTo>
                      <a:pt x="55016" y="1986"/>
                    </a:lnTo>
                    <a:lnTo>
                      <a:pt x="55016" y="0"/>
                    </a:lnTo>
                    <a:close/>
                    <a:moveTo>
                      <a:pt x="63893" y="0"/>
                    </a:moveTo>
                    <a:lnTo>
                      <a:pt x="63893" y="1986"/>
                    </a:lnTo>
                    <a:lnTo>
                      <a:pt x="72654" y="1986"/>
                    </a:lnTo>
                    <a:lnTo>
                      <a:pt x="72654" y="0"/>
                    </a:lnTo>
                    <a:close/>
                    <a:moveTo>
                      <a:pt x="81531" y="0"/>
                    </a:moveTo>
                    <a:lnTo>
                      <a:pt x="81531" y="1986"/>
                    </a:lnTo>
                    <a:lnTo>
                      <a:pt x="90292" y="1986"/>
                    </a:lnTo>
                    <a:lnTo>
                      <a:pt x="90292" y="0"/>
                    </a:lnTo>
                    <a:close/>
                    <a:moveTo>
                      <a:pt x="99169" y="0"/>
                    </a:moveTo>
                    <a:lnTo>
                      <a:pt x="99169" y="1986"/>
                    </a:lnTo>
                    <a:lnTo>
                      <a:pt x="107929" y="1986"/>
                    </a:lnTo>
                    <a:lnTo>
                      <a:pt x="107929" y="0"/>
                    </a:lnTo>
                    <a:close/>
                    <a:moveTo>
                      <a:pt x="116806" y="0"/>
                    </a:moveTo>
                    <a:lnTo>
                      <a:pt x="116806" y="1986"/>
                    </a:lnTo>
                    <a:lnTo>
                      <a:pt x="125567" y="1986"/>
                    </a:lnTo>
                    <a:lnTo>
                      <a:pt x="125567" y="0"/>
                    </a:lnTo>
                    <a:close/>
                    <a:moveTo>
                      <a:pt x="134444" y="0"/>
                    </a:moveTo>
                    <a:lnTo>
                      <a:pt x="134444" y="1986"/>
                    </a:lnTo>
                    <a:lnTo>
                      <a:pt x="143205" y="1986"/>
                    </a:lnTo>
                    <a:lnTo>
                      <a:pt x="143205" y="0"/>
                    </a:lnTo>
                    <a:close/>
                    <a:moveTo>
                      <a:pt x="152082" y="0"/>
                    </a:moveTo>
                    <a:lnTo>
                      <a:pt x="152082" y="1986"/>
                    </a:lnTo>
                    <a:lnTo>
                      <a:pt x="160842" y="1986"/>
                    </a:lnTo>
                    <a:lnTo>
                      <a:pt x="160842" y="0"/>
                    </a:lnTo>
                    <a:close/>
                    <a:moveTo>
                      <a:pt x="14485" y="0"/>
                    </a:moveTo>
                    <a:cubicBezTo>
                      <a:pt x="13200" y="0"/>
                      <a:pt x="11915" y="234"/>
                      <a:pt x="10747" y="467"/>
                    </a:cubicBezTo>
                    <a:lnTo>
                      <a:pt x="11214" y="2453"/>
                    </a:lnTo>
                    <a:lnTo>
                      <a:pt x="11214" y="2336"/>
                    </a:lnTo>
                    <a:cubicBezTo>
                      <a:pt x="12265" y="2103"/>
                      <a:pt x="13316" y="1986"/>
                      <a:pt x="14485" y="1986"/>
                    </a:cubicBezTo>
                    <a:lnTo>
                      <a:pt x="19741" y="1986"/>
                    </a:lnTo>
                    <a:lnTo>
                      <a:pt x="19741" y="0"/>
                    </a:lnTo>
                    <a:close/>
                    <a:moveTo>
                      <a:pt x="169953" y="701"/>
                    </a:moveTo>
                    <a:lnTo>
                      <a:pt x="169369" y="2570"/>
                    </a:lnTo>
                    <a:cubicBezTo>
                      <a:pt x="171939" y="3388"/>
                      <a:pt x="174275" y="5023"/>
                      <a:pt x="175793" y="7242"/>
                    </a:cubicBezTo>
                    <a:lnTo>
                      <a:pt x="177429" y="6191"/>
                    </a:lnTo>
                    <a:cubicBezTo>
                      <a:pt x="175560" y="3504"/>
                      <a:pt x="172873" y="1636"/>
                      <a:pt x="169953" y="701"/>
                    </a:cubicBezTo>
                    <a:close/>
                    <a:moveTo>
                      <a:pt x="2921" y="5724"/>
                    </a:moveTo>
                    <a:cubicBezTo>
                      <a:pt x="1052" y="8177"/>
                      <a:pt x="1" y="11214"/>
                      <a:pt x="1" y="14484"/>
                    </a:cubicBezTo>
                    <a:lnTo>
                      <a:pt x="1986" y="14484"/>
                    </a:lnTo>
                    <a:cubicBezTo>
                      <a:pt x="1986" y="11681"/>
                      <a:pt x="2804" y="9111"/>
                      <a:pt x="4556" y="6892"/>
                    </a:cubicBezTo>
                    <a:lnTo>
                      <a:pt x="2921" y="5724"/>
                    </a:lnTo>
                    <a:close/>
                    <a:moveTo>
                      <a:pt x="178130" y="14951"/>
                    </a:moveTo>
                    <a:lnTo>
                      <a:pt x="178130" y="23829"/>
                    </a:lnTo>
                    <a:lnTo>
                      <a:pt x="180115" y="23829"/>
                    </a:lnTo>
                    <a:lnTo>
                      <a:pt x="180115" y="14951"/>
                    </a:lnTo>
                    <a:close/>
                    <a:moveTo>
                      <a:pt x="1" y="23245"/>
                    </a:moveTo>
                    <a:lnTo>
                      <a:pt x="1" y="32122"/>
                    </a:lnTo>
                    <a:lnTo>
                      <a:pt x="1986" y="32122"/>
                    </a:lnTo>
                    <a:lnTo>
                      <a:pt x="1986" y="23245"/>
                    </a:lnTo>
                    <a:close/>
                    <a:moveTo>
                      <a:pt x="178130" y="32589"/>
                    </a:moveTo>
                    <a:lnTo>
                      <a:pt x="178130" y="41466"/>
                    </a:lnTo>
                    <a:lnTo>
                      <a:pt x="180115" y="41466"/>
                    </a:lnTo>
                    <a:lnTo>
                      <a:pt x="180115" y="32589"/>
                    </a:lnTo>
                    <a:close/>
                    <a:moveTo>
                      <a:pt x="1" y="40882"/>
                    </a:moveTo>
                    <a:lnTo>
                      <a:pt x="1" y="49760"/>
                    </a:lnTo>
                    <a:lnTo>
                      <a:pt x="1986" y="49760"/>
                    </a:lnTo>
                    <a:lnTo>
                      <a:pt x="1986" y="40882"/>
                    </a:lnTo>
                    <a:close/>
                    <a:moveTo>
                      <a:pt x="178130" y="50227"/>
                    </a:moveTo>
                    <a:lnTo>
                      <a:pt x="178130" y="59104"/>
                    </a:lnTo>
                    <a:lnTo>
                      <a:pt x="180115" y="59104"/>
                    </a:lnTo>
                    <a:lnTo>
                      <a:pt x="180115" y="50227"/>
                    </a:lnTo>
                    <a:close/>
                    <a:moveTo>
                      <a:pt x="1" y="58520"/>
                    </a:moveTo>
                    <a:lnTo>
                      <a:pt x="1" y="67397"/>
                    </a:lnTo>
                    <a:lnTo>
                      <a:pt x="1986" y="67397"/>
                    </a:lnTo>
                    <a:lnTo>
                      <a:pt x="1986" y="58520"/>
                    </a:lnTo>
                    <a:close/>
                    <a:moveTo>
                      <a:pt x="178130" y="67865"/>
                    </a:moveTo>
                    <a:lnTo>
                      <a:pt x="178130" y="76742"/>
                    </a:lnTo>
                    <a:lnTo>
                      <a:pt x="180115" y="76742"/>
                    </a:lnTo>
                    <a:lnTo>
                      <a:pt x="180115" y="67865"/>
                    </a:lnTo>
                    <a:close/>
                    <a:moveTo>
                      <a:pt x="1" y="76158"/>
                    </a:moveTo>
                    <a:lnTo>
                      <a:pt x="1" y="85035"/>
                    </a:lnTo>
                    <a:lnTo>
                      <a:pt x="1986" y="85035"/>
                    </a:lnTo>
                    <a:lnTo>
                      <a:pt x="1986" y="76158"/>
                    </a:lnTo>
                    <a:close/>
                    <a:moveTo>
                      <a:pt x="178130" y="85502"/>
                    </a:moveTo>
                    <a:lnTo>
                      <a:pt x="178130" y="94380"/>
                    </a:lnTo>
                    <a:lnTo>
                      <a:pt x="180115" y="94380"/>
                    </a:lnTo>
                    <a:lnTo>
                      <a:pt x="180115" y="85502"/>
                    </a:lnTo>
                    <a:close/>
                    <a:moveTo>
                      <a:pt x="1" y="93796"/>
                    </a:moveTo>
                    <a:lnTo>
                      <a:pt x="1" y="102673"/>
                    </a:lnTo>
                    <a:lnTo>
                      <a:pt x="1986" y="102673"/>
                    </a:lnTo>
                    <a:lnTo>
                      <a:pt x="1986" y="93796"/>
                    </a:lnTo>
                    <a:close/>
                    <a:moveTo>
                      <a:pt x="180115" y="103140"/>
                    </a:moveTo>
                    <a:lnTo>
                      <a:pt x="178130" y="103257"/>
                    </a:lnTo>
                    <a:cubicBezTo>
                      <a:pt x="178130" y="106060"/>
                      <a:pt x="177195" y="108630"/>
                      <a:pt x="175560" y="110849"/>
                    </a:cubicBezTo>
                    <a:lnTo>
                      <a:pt x="177078" y="112017"/>
                    </a:lnTo>
                    <a:cubicBezTo>
                      <a:pt x="179064" y="109448"/>
                      <a:pt x="180115" y="106411"/>
                      <a:pt x="180115" y="103257"/>
                    </a:cubicBezTo>
                    <a:lnTo>
                      <a:pt x="180115" y="103140"/>
                    </a:lnTo>
                    <a:close/>
                    <a:moveTo>
                      <a:pt x="4206" y="110382"/>
                    </a:moveTo>
                    <a:lnTo>
                      <a:pt x="2687" y="111550"/>
                    </a:lnTo>
                    <a:cubicBezTo>
                      <a:pt x="4439" y="114120"/>
                      <a:pt x="7126" y="116105"/>
                      <a:pt x="10163" y="117040"/>
                    </a:cubicBezTo>
                    <a:lnTo>
                      <a:pt x="10747" y="115171"/>
                    </a:lnTo>
                    <a:cubicBezTo>
                      <a:pt x="8177" y="114353"/>
                      <a:pt x="5841" y="112718"/>
                      <a:pt x="4206" y="110382"/>
                    </a:cubicBezTo>
                    <a:close/>
                    <a:moveTo>
                      <a:pt x="19157" y="115755"/>
                    </a:moveTo>
                    <a:lnTo>
                      <a:pt x="19157" y="117741"/>
                    </a:lnTo>
                    <a:lnTo>
                      <a:pt x="28034" y="117741"/>
                    </a:lnTo>
                    <a:lnTo>
                      <a:pt x="28034" y="115755"/>
                    </a:lnTo>
                    <a:close/>
                    <a:moveTo>
                      <a:pt x="36794" y="115755"/>
                    </a:moveTo>
                    <a:lnTo>
                      <a:pt x="36794" y="117741"/>
                    </a:lnTo>
                    <a:lnTo>
                      <a:pt x="45672" y="117741"/>
                    </a:lnTo>
                    <a:lnTo>
                      <a:pt x="45672" y="115755"/>
                    </a:lnTo>
                    <a:close/>
                    <a:moveTo>
                      <a:pt x="54432" y="115755"/>
                    </a:moveTo>
                    <a:lnTo>
                      <a:pt x="54432" y="117741"/>
                    </a:lnTo>
                    <a:lnTo>
                      <a:pt x="63309" y="117741"/>
                    </a:lnTo>
                    <a:lnTo>
                      <a:pt x="63309" y="115755"/>
                    </a:lnTo>
                    <a:close/>
                    <a:moveTo>
                      <a:pt x="72070" y="115755"/>
                    </a:moveTo>
                    <a:lnTo>
                      <a:pt x="72070" y="117741"/>
                    </a:lnTo>
                    <a:lnTo>
                      <a:pt x="80947" y="117741"/>
                    </a:lnTo>
                    <a:lnTo>
                      <a:pt x="80947" y="115755"/>
                    </a:lnTo>
                    <a:close/>
                    <a:moveTo>
                      <a:pt x="89708" y="115755"/>
                    </a:moveTo>
                    <a:lnTo>
                      <a:pt x="89708" y="117741"/>
                    </a:lnTo>
                    <a:lnTo>
                      <a:pt x="98585" y="117741"/>
                    </a:lnTo>
                    <a:lnTo>
                      <a:pt x="98585" y="115755"/>
                    </a:lnTo>
                    <a:close/>
                    <a:moveTo>
                      <a:pt x="107345" y="115755"/>
                    </a:moveTo>
                    <a:lnTo>
                      <a:pt x="107345" y="117741"/>
                    </a:lnTo>
                    <a:lnTo>
                      <a:pt x="116222" y="117741"/>
                    </a:lnTo>
                    <a:lnTo>
                      <a:pt x="116222" y="115755"/>
                    </a:lnTo>
                    <a:close/>
                    <a:moveTo>
                      <a:pt x="124983" y="115755"/>
                    </a:moveTo>
                    <a:lnTo>
                      <a:pt x="124983" y="117741"/>
                    </a:lnTo>
                    <a:lnTo>
                      <a:pt x="133860" y="117741"/>
                    </a:lnTo>
                    <a:lnTo>
                      <a:pt x="133860" y="115755"/>
                    </a:lnTo>
                    <a:close/>
                    <a:moveTo>
                      <a:pt x="142621" y="115755"/>
                    </a:moveTo>
                    <a:lnTo>
                      <a:pt x="142621" y="117741"/>
                    </a:lnTo>
                    <a:lnTo>
                      <a:pt x="151498" y="117741"/>
                    </a:lnTo>
                    <a:lnTo>
                      <a:pt x="151498" y="115755"/>
                    </a:lnTo>
                    <a:close/>
                    <a:moveTo>
                      <a:pt x="168785" y="115288"/>
                    </a:moveTo>
                    <a:cubicBezTo>
                      <a:pt x="167734" y="115638"/>
                      <a:pt x="166683" y="115755"/>
                      <a:pt x="165631" y="115755"/>
                    </a:cubicBezTo>
                    <a:lnTo>
                      <a:pt x="160258" y="115755"/>
                    </a:lnTo>
                    <a:lnTo>
                      <a:pt x="160258" y="117741"/>
                    </a:lnTo>
                    <a:lnTo>
                      <a:pt x="165631" y="117741"/>
                    </a:lnTo>
                    <a:lnTo>
                      <a:pt x="165631" y="117624"/>
                    </a:lnTo>
                    <a:cubicBezTo>
                      <a:pt x="166916" y="117624"/>
                      <a:pt x="168084" y="117507"/>
                      <a:pt x="169369" y="117157"/>
                    </a:cubicBezTo>
                    <a:lnTo>
                      <a:pt x="168785" y="115288"/>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31">
                <a:extLst>
                  <a:ext uri="{FF2B5EF4-FFF2-40B4-BE49-F238E27FC236}">
                    <a16:creationId xmlns:a16="http://schemas.microsoft.com/office/drawing/2014/main" id="{1748FE38-6DE1-C504-AC06-9C77BC79413F}"/>
                  </a:ext>
                </a:extLst>
              </p:cNvPr>
              <p:cNvSpPr/>
              <p:nvPr/>
            </p:nvSpPr>
            <p:spPr>
              <a:xfrm>
                <a:off x="1327875" y="2296825"/>
                <a:ext cx="2864675" cy="2791675"/>
              </a:xfrm>
              <a:custGeom>
                <a:avLst/>
                <a:gdLst/>
                <a:ahLst/>
                <a:cxnLst/>
                <a:rect l="l" t="t" r="r" b="b"/>
                <a:pathLst>
                  <a:path w="114587" h="111667" extrusionOk="0">
                    <a:moveTo>
                      <a:pt x="14718" y="0"/>
                    </a:moveTo>
                    <a:cubicBezTo>
                      <a:pt x="6658" y="0"/>
                      <a:pt x="0" y="6541"/>
                      <a:pt x="0" y="14601"/>
                    </a:cubicBezTo>
                    <a:lnTo>
                      <a:pt x="0" y="111433"/>
                    </a:lnTo>
                    <a:lnTo>
                      <a:pt x="0" y="111667"/>
                    </a:lnTo>
                    <a:cubicBezTo>
                      <a:pt x="63776" y="109214"/>
                      <a:pt x="114587" y="61674"/>
                      <a:pt x="114587" y="3388"/>
                    </a:cubicBezTo>
                    <a:cubicBezTo>
                      <a:pt x="114587" y="2220"/>
                      <a:pt x="114587" y="1052"/>
                      <a:pt x="114587"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31">
                <a:extLst>
                  <a:ext uri="{FF2B5EF4-FFF2-40B4-BE49-F238E27FC236}">
                    <a16:creationId xmlns:a16="http://schemas.microsoft.com/office/drawing/2014/main" id="{EBA935EA-7C1B-3AB0-64DB-9B5912D2AD30}"/>
                  </a:ext>
                </a:extLst>
              </p:cNvPr>
              <p:cNvSpPr/>
              <p:nvPr/>
            </p:nvSpPr>
            <p:spPr>
              <a:xfrm>
                <a:off x="3938475" y="3377275"/>
                <a:ext cx="2324450" cy="992875"/>
              </a:xfrm>
              <a:custGeom>
                <a:avLst/>
                <a:gdLst/>
                <a:ahLst/>
                <a:cxnLst/>
                <a:rect l="l" t="t" r="r" b="b"/>
                <a:pathLst>
                  <a:path w="92978" h="39715" extrusionOk="0">
                    <a:moveTo>
                      <a:pt x="17521" y="0"/>
                    </a:moveTo>
                    <a:cubicBezTo>
                      <a:pt x="7826" y="0"/>
                      <a:pt x="0" y="7826"/>
                      <a:pt x="0" y="17521"/>
                    </a:cubicBezTo>
                    <a:lnTo>
                      <a:pt x="0" y="22194"/>
                    </a:lnTo>
                    <a:cubicBezTo>
                      <a:pt x="0" y="31889"/>
                      <a:pt x="7826" y="39715"/>
                      <a:pt x="17521" y="39715"/>
                    </a:cubicBezTo>
                    <a:lnTo>
                      <a:pt x="75457" y="39715"/>
                    </a:lnTo>
                    <a:cubicBezTo>
                      <a:pt x="85152" y="39715"/>
                      <a:pt x="92978" y="31889"/>
                      <a:pt x="92978" y="22194"/>
                    </a:cubicBezTo>
                    <a:lnTo>
                      <a:pt x="92978" y="17521"/>
                    </a:lnTo>
                    <a:cubicBezTo>
                      <a:pt x="92978" y="7826"/>
                      <a:pt x="85152" y="0"/>
                      <a:pt x="7545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31">
                <a:extLst>
                  <a:ext uri="{FF2B5EF4-FFF2-40B4-BE49-F238E27FC236}">
                    <a16:creationId xmlns:a16="http://schemas.microsoft.com/office/drawing/2014/main" id="{2792277A-FBA8-D209-3FB2-8DD48370D3AA}"/>
                  </a:ext>
                </a:extLst>
              </p:cNvPr>
              <p:cNvSpPr/>
              <p:nvPr/>
            </p:nvSpPr>
            <p:spPr>
              <a:xfrm>
                <a:off x="4099075" y="3535250"/>
                <a:ext cx="741750" cy="675075"/>
              </a:xfrm>
              <a:custGeom>
                <a:avLst/>
                <a:gdLst/>
                <a:ahLst/>
                <a:cxnLst/>
                <a:rect l="l" t="t" r="r" b="b"/>
                <a:pathLst>
                  <a:path w="29670" h="27003" extrusionOk="0">
                    <a:moveTo>
                      <a:pt x="14923" y="1"/>
                    </a:moveTo>
                    <a:cubicBezTo>
                      <a:pt x="8714" y="1"/>
                      <a:pt x="3159" y="4156"/>
                      <a:pt x="1753" y="10385"/>
                    </a:cubicBezTo>
                    <a:cubicBezTo>
                      <a:pt x="1" y="17627"/>
                      <a:pt x="4439" y="24985"/>
                      <a:pt x="11681" y="26621"/>
                    </a:cubicBezTo>
                    <a:cubicBezTo>
                      <a:pt x="12749" y="26879"/>
                      <a:pt x="13820" y="27003"/>
                      <a:pt x="14874" y="27003"/>
                    </a:cubicBezTo>
                    <a:cubicBezTo>
                      <a:pt x="20969" y="27003"/>
                      <a:pt x="26523" y="22866"/>
                      <a:pt x="27917" y="16692"/>
                    </a:cubicBezTo>
                    <a:cubicBezTo>
                      <a:pt x="29669" y="9333"/>
                      <a:pt x="25231" y="2092"/>
                      <a:pt x="17989" y="339"/>
                    </a:cubicBezTo>
                    <a:cubicBezTo>
                      <a:pt x="16960" y="111"/>
                      <a:pt x="15932" y="1"/>
                      <a:pt x="1492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31">
                <a:extLst>
                  <a:ext uri="{FF2B5EF4-FFF2-40B4-BE49-F238E27FC236}">
                    <a16:creationId xmlns:a16="http://schemas.microsoft.com/office/drawing/2014/main" id="{B2CD96CF-0654-FD23-8FCA-C450D83D1EC7}"/>
                  </a:ext>
                </a:extLst>
              </p:cNvPr>
              <p:cNvSpPr/>
              <p:nvPr/>
            </p:nvSpPr>
            <p:spPr>
              <a:xfrm>
                <a:off x="4192525" y="3575850"/>
                <a:ext cx="613250" cy="633700"/>
              </a:xfrm>
              <a:custGeom>
                <a:avLst/>
                <a:gdLst/>
                <a:ahLst/>
                <a:cxnLst/>
                <a:rect l="l" t="t" r="r" b="b"/>
                <a:pathLst>
                  <a:path w="24530" h="25348" extrusionOk="0">
                    <a:moveTo>
                      <a:pt x="17405" y="0"/>
                    </a:moveTo>
                    <a:lnTo>
                      <a:pt x="17405" y="0"/>
                    </a:lnTo>
                    <a:cubicBezTo>
                      <a:pt x="19040" y="2220"/>
                      <a:pt x="19858" y="4906"/>
                      <a:pt x="19858" y="7709"/>
                    </a:cubicBezTo>
                    <a:cubicBezTo>
                      <a:pt x="19858" y="15185"/>
                      <a:pt x="13900" y="21259"/>
                      <a:pt x="6425" y="21259"/>
                    </a:cubicBezTo>
                    <a:cubicBezTo>
                      <a:pt x="4089" y="21259"/>
                      <a:pt x="1986" y="20675"/>
                      <a:pt x="1" y="19624"/>
                    </a:cubicBezTo>
                    <a:lnTo>
                      <a:pt x="1" y="19624"/>
                    </a:lnTo>
                    <a:cubicBezTo>
                      <a:pt x="2454" y="23128"/>
                      <a:pt x="6542" y="25347"/>
                      <a:pt x="11097" y="25347"/>
                    </a:cubicBezTo>
                    <a:cubicBezTo>
                      <a:pt x="18573" y="25347"/>
                      <a:pt x="24530" y="19390"/>
                      <a:pt x="24530" y="11915"/>
                    </a:cubicBezTo>
                    <a:cubicBezTo>
                      <a:pt x="24530" y="6775"/>
                      <a:pt x="21726" y="2220"/>
                      <a:pt x="174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83" name="Google Shape;383;p31">
              <a:extLst>
                <a:ext uri="{FF2B5EF4-FFF2-40B4-BE49-F238E27FC236}">
                  <a16:creationId xmlns:a16="http://schemas.microsoft.com/office/drawing/2014/main" id="{9E7C9A72-C806-54F1-2AD5-C9EBB1774BDF}"/>
                </a:ext>
              </a:extLst>
            </p:cNvPr>
            <p:cNvSpPr/>
            <p:nvPr/>
          </p:nvSpPr>
          <p:spPr>
            <a:xfrm>
              <a:off x="839815" y="4068218"/>
              <a:ext cx="373500" cy="3735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31">
              <a:extLst>
                <a:ext uri="{FF2B5EF4-FFF2-40B4-BE49-F238E27FC236}">
                  <a16:creationId xmlns:a16="http://schemas.microsoft.com/office/drawing/2014/main" id="{853C1D67-7147-31C1-73A4-FB8A68EB0612}"/>
                </a:ext>
              </a:extLst>
            </p:cNvPr>
            <p:cNvSpPr/>
            <p:nvPr/>
          </p:nvSpPr>
          <p:spPr>
            <a:xfrm>
              <a:off x="7215015" y="742693"/>
              <a:ext cx="373500" cy="3735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85" name="Google Shape;385;p31">
            <a:extLst>
              <a:ext uri="{FF2B5EF4-FFF2-40B4-BE49-F238E27FC236}">
                <a16:creationId xmlns:a16="http://schemas.microsoft.com/office/drawing/2014/main" id="{B4B6AFDA-4D15-6F7E-02E3-2EC04836B35D}"/>
              </a:ext>
            </a:extLst>
          </p:cNvPr>
          <p:cNvSpPr txBox="1">
            <a:spLocks noGrp="1"/>
          </p:cNvSpPr>
          <p:nvPr>
            <p:ph type="ctrTitle"/>
          </p:nvPr>
        </p:nvSpPr>
        <p:spPr>
          <a:xfrm>
            <a:off x="141131" y="946131"/>
            <a:ext cx="7286211" cy="169355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Quyền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tự</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do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kinh</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doanh</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và</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nghĩa</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vụ</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nộp</a:t>
            </a:r>
            <a:r>
              <a:rPr lang="en-US" sz="44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400" dirty="0" err="1">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thuế</a:t>
            </a:r>
            <a:endParaRPr sz="4800" dirty="0">
              <a:ln w="19050" cmpd="sng">
                <a:solidFill>
                  <a:srgbClr val="002060"/>
                </a:solidFill>
                <a:prstDash val="solid"/>
              </a:ln>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4" name="文本框 15">
            <a:extLst>
              <a:ext uri="{FF2B5EF4-FFF2-40B4-BE49-F238E27FC236}">
                <a16:creationId xmlns:a16="http://schemas.microsoft.com/office/drawing/2014/main" id="{FC3DADAB-8DD1-F55C-BF9D-D0E31EE19520}"/>
              </a:ext>
            </a:extLst>
          </p:cNvPr>
          <p:cNvSpPr txBox="1"/>
          <p:nvPr/>
        </p:nvSpPr>
        <p:spPr>
          <a:xfrm>
            <a:off x="2204651" y="117326"/>
            <a:ext cx="3466334" cy="70788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1200" cap="none" spc="0" normalizeH="0" baseline="0" noProof="0" dirty="0">
                <a:ln>
                  <a:noFill/>
                </a:ln>
                <a:solidFill>
                  <a:srgbClr val="00206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TIẾT 4- </a:t>
            </a:r>
            <a:r>
              <a:rPr kumimoji="0" lang="en-US" altLang="zh-CN" sz="4000" b="1" i="0" u="none" strike="noStrike" kern="1200" cap="none" spc="0" normalizeH="0" baseline="0" noProof="0" dirty="0" err="1">
                <a:ln>
                  <a:noFill/>
                </a:ln>
                <a:solidFill>
                  <a:srgbClr val="00206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Bài</a:t>
            </a:r>
            <a:r>
              <a:rPr kumimoji="0" lang="en-US" altLang="zh-CN" sz="4000" b="1" i="0" u="none" strike="noStrike" kern="1200" cap="none" spc="0" normalizeH="0" baseline="0" noProof="0" dirty="0">
                <a:ln>
                  <a:noFill/>
                </a:ln>
                <a:solidFill>
                  <a:srgbClr val="00206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10</a:t>
            </a:r>
          </a:p>
        </p:txBody>
      </p:sp>
    </p:spTree>
    <p:extLst>
      <p:ext uri="{BB962C8B-B14F-4D97-AF65-F5344CB8AC3E}">
        <p14:creationId xmlns:p14="http://schemas.microsoft.com/office/powerpoint/2010/main" val="214936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84"/>
                                        </p:tgtEl>
                                        <p:attrNameLst>
                                          <p:attrName>r</p:attrName>
                                        </p:attrNameLst>
                                      </p:cBhvr>
                                    </p:animRot>
                                    <p:animRot by="-240000">
                                      <p:cBhvr>
                                        <p:cTn id="7" dur="200" fill="hold">
                                          <p:stCondLst>
                                            <p:cond delay="200"/>
                                          </p:stCondLst>
                                        </p:cTn>
                                        <p:tgtEl>
                                          <p:spTgt spid="284"/>
                                        </p:tgtEl>
                                        <p:attrNameLst>
                                          <p:attrName>r</p:attrName>
                                        </p:attrNameLst>
                                      </p:cBhvr>
                                    </p:animRot>
                                    <p:animRot by="240000">
                                      <p:cBhvr>
                                        <p:cTn id="8" dur="200" fill="hold">
                                          <p:stCondLst>
                                            <p:cond delay="400"/>
                                          </p:stCondLst>
                                        </p:cTn>
                                        <p:tgtEl>
                                          <p:spTgt spid="284"/>
                                        </p:tgtEl>
                                        <p:attrNameLst>
                                          <p:attrName>r</p:attrName>
                                        </p:attrNameLst>
                                      </p:cBhvr>
                                    </p:animRot>
                                    <p:animRot by="-240000">
                                      <p:cBhvr>
                                        <p:cTn id="9" dur="200" fill="hold">
                                          <p:stCondLst>
                                            <p:cond delay="600"/>
                                          </p:stCondLst>
                                        </p:cTn>
                                        <p:tgtEl>
                                          <p:spTgt spid="284"/>
                                        </p:tgtEl>
                                        <p:attrNameLst>
                                          <p:attrName>r</p:attrName>
                                        </p:attrNameLst>
                                      </p:cBhvr>
                                    </p:animRot>
                                    <p:animRot by="120000">
                                      <p:cBhvr>
                                        <p:cTn id="10" dur="200" fill="hold">
                                          <p:stCondLst>
                                            <p:cond delay="800"/>
                                          </p:stCondLst>
                                        </p:cTn>
                                        <p:tgtEl>
                                          <p:spTgt spid="2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2A665-2080-CC65-4BAC-BB3743490CB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9626D4D-74E5-00DD-130B-06FAB86CD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51533" cy="5143500"/>
          </a:xfrm>
          <a:prstGeom prst="rect">
            <a:avLst/>
          </a:prstGeom>
        </p:spPr>
      </p:pic>
      <p:sp>
        <p:nvSpPr>
          <p:cNvPr id="3" name="Rectangle 2">
            <a:extLst>
              <a:ext uri="{FF2B5EF4-FFF2-40B4-BE49-F238E27FC236}">
                <a16:creationId xmlns:a16="http://schemas.microsoft.com/office/drawing/2014/main" id="{B5AC8897-597A-D310-5AD7-60E6F38EB551}"/>
              </a:ext>
            </a:extLst>
          </p:cNvPr>
          <p:cNvSpPr/>
          <p:nvPr/>
        </p:nvSpPr>
        <p:spPr>
          <a:xfrm>
            <a:off x="1360650" y="1879958"/>
            <a:ext cx="7845417"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Arial"/>
              </a:rPr>
              <a:t>HỌC SINH HOẠT ĐỘNG NHÓM 5 PHÚT</a:t>
            </a:r>
          </a:p>
        </p:txBody>
      </p:sp>
      <p:sp>
        <p:nvSpPr>
          <p:cNvPr id="4" name="Rectangle 3">
            <a:extLst>
              <a:ext uri="{FF2B5EF4-FFF2-40B4-BE49-F238E27FC236}">
                <a16:creationId xmlns:a16="http://schemas.microsoft.com/office/drawing/2014/main" id="{DB0AA1DD-2240-F404-777F-215677ABA4F6}"/>
              </a:ext>
            </a:extLst>
          </p:cNvPr>
          <p:cNvSpPr/>
          <p:nvPr/>
        </p:nvSpPr>
        <p:spPr>
          <a:xfrm>
            <a:off x="3359617" y="223732"/>
            <a:ext cx="2630848"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Bài</a:t>
            </a:r>
            <a:r>
              <a:rPr kumimoji="0" lang="en-US" sz="44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44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tập</a:t>
            </a:r>
            <a:r>
              <a:rPr kumimoji="0" lang="en-US" sz="44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3  </a:t>
            </a:r>
          </a:p>
        </p:txBody>
      </p:sp>
      <p:pic>
        <p:nvPicPr>
          <p:cNvPr id="5" name="Picture 3">
            <a:extLst>
              <a:ext uri="{FF2B5EF4-FFF2-40B4-BE49-F238E27FC236}">
                <a16:creationId xmlns:a16="http://schemas.microsoft.com/office/drawing/2014/main" id="{DEAFE474-EA02-AFEF-615C-61CE3490BC7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952" y="3289123"/>
            <a:ext cx="2221098" cy="182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927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D3F6407-B181-4745-AC9E-965747D5704D}"/>
              </a:ext>
            </a:extLst>
          </p:cNvPr>
          <p:cNvSpPr txBox="1"/>
          <p:nvPr/>
        </p:nvSpPr>
        <p:spPr>
          <a:xfrm>
            <a:off x="297542" y="333841"/>
            <a:ext cx="5366045" cy="4597003"/>
          </a:xfrm>
          <a:prstGeom prst="round2DiagRect">
            <a:avLst/>
          </a:prstGeom>
          <a:solidFill>
            <a:schemeClr val="bg1">
              <a:lumMod val="20000"/>
              <a:lumOff val="80000"/>
            </a:schemeClr>
          </a:solidFill>
          <a:ln w="38100">
            <a:solidFill>
              <a:srgbClr val="7030A0"/>
            </a:solidFill>
          </a:ln>
          <a:effectLst>
            <a:glow rad="63500">
              <a:schemeClr val="accent4">
                <a:satMod val="175000"/>
                <a:alpha val="40000"/>
              </a:schemeClr>
            </a:glow>
          </a:effectLst>
        </p:spPr>
        <p:txBody>
          <a:bodyPr wrap="square" rtlCol="0">
            <a:spAutoFit/>
          </a:bodyPr>
          <a:lstStyle/>
          <a:p>
            <a:pPr algn="just"/>
            <a:r>
              <a:rPr lang="vi-VN" sz="2400" dirty="0">
                <a:latin typeface="+mj-lt"/>
              </a:rPr>
              <a:t>+ Kết hợp cả thuê cửa hàng và bán hàng trực tuyến vì như vậy sẽ tiếp cận được nhiều khách hàng hơn.</a:t>
            </a:r>
          </a:p>
          <a:p>
            <a:pPr algn="just"/>
            <a:r>
              <a:rPr lang="vi-VN" sz="2400" dirty="0">
                <a:latin typeface="+mj-lt"/>
              </a:rPr>
              <a:t>+ Theo quy định của pháp luật, Khi kinh doanh bán hàng dù là bán hàng tại cửa hàng hay bán hàng online, doanh nghiệp, hộ kinh doanh, cá nhân đều phải nộp thuế đúng theo quy định pháp luật.). Do đó, chị B nên thực hiện kê khai thuế trung thực, nộp thuế đúng hạn.</a:t>
            </a:r>
          </a:p>
        </p:txBody>
      </p:sp>
      <p:sp>
        <p:nvSpPr>
          <p:cNvPr id="2" name="TextBox 1">
            <a:extLst>
              <a:ext uri="{FF2B5EF4-FFF2-40B4-BE49-F238E27FC236}">
                <a16:creationId xmlns:a16="http://schemas.microsoft.com/office/drawing/2014/main" id="{82A635AD-1CC7-1225-1E16-31F8CABCC29F}"/>
              </a:ext>
            </a:extLst>
          </p:cNvPr>
          <p:cNvSpPr txBox="1"/>
          <p:nvPr/>
        </p:nvSpPr>
        <p:spPr>
          <a:xfrm>
            <a:off x="5663587" y="785904"/>
            <a:ext cx="2992475" cy="1947565"/>
          </a:xfrm>
          <a:prstGeom prst="wedgeEllipseCallout">
            <a:avLst>
              <a:gd name="adj1" fmla="val 23617"/>
              <a:gd name="adj2" fmla="val 91946"/>
            </a:avLst>
          </a:prstGeom>
          <a:solidFill>
            <a:schemeClr val="accent1">
              <a:lumMod val="20000"/>
              <a:lumOff val="80000"/>
            </a:schemeClr>
          </a:solidFill>
          <a:ln>
            <a:solidFill>
              <a:srgbClr val="C00000"/>
            </a:solidFill>
          </a:ln>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huống</a:t>
            </a:r>
            <a:r>
              <a:rPr lang="en-US" sz="2800" b="1" dirty="0">
                <a:latin typeface="Times New Roman" panose="02020603050405020304" pitchFamily="18" charset="0"/>
                <a:cs typeface="Times New Roman" panose="02020603050405020304" pitchFamily="18" charset="0"/>
              </a:rPr>
              <a:t> a) </a:t>
            </a:r>
            <a:r>
              <a:rPr lang="en-US" sz="2800" b="1" dirty="0" err="1">
                <a:latin typeface="Times New Roman" panose="02020603050405020304" pitchFamily="18" charset="0"/>
                <a:cs typeface="Times New Roman" panose="02020603050405020304" pitchFamily="18" charset="0"/>
              </a:rPr>
              <a:t>Chị</a:t>
            </a:r>
            <a:r>
              <a:rPr lang="en-US" sz="2800" b="1" dirty="0">
                <a:latin typeface="Times New Roman" panose="02020603050405020304" pitchFamily="18" charset="0"/>
                <a:cs typeface="Times New Roman" panose="02020603050405020304" pitchFamily="18" charset="0"/>
              </a:rPr>
              <a:t> B </a:t>
            </a:r>
            <a:r>
              <a:rPr lang="en-US" sz="2800" b="1" dirty="0" err="1">
                <a:latin typeface="Times New Roman" panose="02020603050405020304" pitchFamily="18" charset="0"/>
                <a:cs typeface="Times New Roman" panose="02020603050405020304" pitchFamily="18" charset="0"/>
              </a:rPr>
              <a:t>nên</a:t>
            </a:r>
            <a:r>
              <a:rPr lang="en-US" sz="2800" b="1" dirty="0">
                <a:latin typeface="Times New Roman" panose="02020603050405020304" pitchFamily="18" charset="0"/>
                <a:cs typeface="Times New Roman" panose="02020603050405020304" pitchFamily="18" charset="0"/>
              </a:rPr>
              <a:t>:</a:t>
            </a:r>
          </a:p>
        </p:txBody>
      </p:sp>
      <p:pic>
        <p:nvPicPr>
          <p:cNvPr id="4" name="Picture 3" descr="Icon&#10;&#10;Description automatically generated">
            <a:extLst>
              <a:ext uri="{FF2B5EF4-FFF2-40B4-BE49-F238E27FC236}">
                <a16:creationId xmlns:a16="http://schemas.microsoft.com/office/drawing/2014/main" id="{16CF195B-73F2-8935-71A6-A8C0411345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765" y="3175693"/>
            <a:ext cx="1834243" cy="1834243"/>
          </a:xfrm>
          <a:prstGeom prst="rect">
            <a:avLst/>
          </a:prstGeom>
        </p:spPr>
      </p:pic>
    </p:spTree>
    <p:extLst>
      <p:ext uri="{BB962C8B-B14F-4D97-AF65-F5344CB8AC3E}">
        <p14:creationId xmlns:p14="http://schemas.microsoft.com/office/powerpoint/2010/main" val="22655981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
          <a:extLst>
            <a:ext uri="{FF2B5EF4-FFF2-40B4-BE49-F238E27FC236}">
              <a16:creationId xmlns:a16="http://schemas.microsoft.com/office/drawing/2014/main" id="{489730D0-EF12-7537-107E-7A73FF64033F}"/>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81EBC9F7-C006-8E6F-2230-EB7C516242F0}"/>
              </a:ext>
            </a:extLst>
          </p:cNvPr>
          <p:cNvSpPr txBox="1"/>
          <p:nvPr/>
        </p:nvSpPr>
        <p:spPr>
          <a:xfrm>
            <a:off x="2825470" y="1159429"/>
            <a:ext cx="5959010" cy="3371136"/>
          </a:xfrm>
          <a:prstGeom prst="round2DiagRect">
            <a:avLst/>
          </a:prstGeom>
          <a:solidFill>
            <a:schemeClr val="bg1">
              <a:lumMod val="20000"/>
              <a:lumOff val="80000"/>
            </a:schemeClr>
          </a:solidFill>
          <a:ln w="38100">
            <a:solidFill>
              <a:srgbClr val="7030A0"/>
            </a:solidFill>
          </a:ln>
          <a:effectLst>
            <a:glow rad="63500">
              <a:schemeClr val="accent4">
                <a:satMod val="175000"/>
                <a:alpha val="40000"/>
              </a:schemeClr>
            </a:glow>
          </a:effectLst>
        </p:spPr>
        <p:txBody>
          <a:bodyPr wrap="square" rtlCol="0">
            <a:spAutoFit/>
          </a:bodyPr>
          <a:lstStyle/>
          <a:p>
            <a:pPr algn="just"/>
            <a:r>
              <a:rPr lang="vi-VN" sz="2400" dirty="0"/>
              <a:t>Y không nên làm theo lời chị và cũng nên khuyên chị gái chấm dứt hành vi trên. Vì: việc sản xuất, buôn bán hàng hóa không rõ nguồn gốc xuất xứ, chất lượng kém là vi phạm pháp luật về tự do kinh doanh; đồng thời cũng gây nguy hiểm cho sức khỏe của người tiêu dùng.</a:t>
            </a:r>
          </a:p>
        </p:txBody>
      </p:sp>
      <p:pic>
        <p:nvPicPr>
          <p:cNvPr id="8" name="Picture 7">
            <a:extLst>
              <a:ext uri="{FF2B5EF4-FFF2-40B4-BE49-F238E27FC236}">
                <a16:creationId xmlns:a16="http://schemas.microsoft.com/office/drawing/2014/main" id="{E61963FB-0694-D45D-0BEF-FB9051AC9200}"/>
              </a:ext>
            </a:extLst>
          </p:cNvPr>
          <p:cNvPicPr>
            <a:picLocks noChangeAspect="1"/>
          </p:cNvPicPr>
          <p:nvPr/>
        </p:nvPicPr>
        <p:blipFill>
          <a:blip r:embed="rId4"/>
          <a:stretch>
            <a:fillRect/>
          </a:stretch>
        </p:blipFill>
        <p:spPr>
          <a:xfrm>
            <a:off x="322942" y="3224594"/>
            <a:ext cx="1826439" cy="1826439"/>
          </a:xfrm>
          <a:prstGeom prst="rect">
            <a:avLst/>
          </a:prstGeom>
        </p:spPr>
      </p:pic>
      <p:sp>
        <p:nvSpPr>
          <p:cNvPr id="3" name="Rectangle 2"/>
          <p:cNvSpPr/>
          <p:nvPr/>
        </p:nvSpPr>
        <p:spPr>
          <a:xfrm>
            <a:off x="672492" y="636209"/>
            <a:ext cx="2329484" cy="523220"/>
          </a:xfrm>
          <a:prstGeom prst="rect">
            <a:avLst/>
          </a:prstGeom>
        </p:spPr>
        <p:txBody>
          <a:bodyPr wrap="none">
            <a:spAutoFit/>
          </a:bodyPr>
          <a:lstStyle/>
          <a:p>
            <a:r>
              <a:rPr lang="vi-VN" sz="2800" dirty="0">
                <a:latin typeface="+mj-lt"/>
              </a:rPr>
              <a:t>Tình huống b) </a:t>
            </a:r>
            <a:endParaRPr lang="en-US" sz="2800" dirty="0">
              <a:latin typeface="+mj-lt"/>
            </a:endParaRPr>
          </a:p>
        </p:txBody>
      </p:sp>
    </p:spTree>
    <p:extLst>
      <p:ext uri="{BB962C8B-B14F-4D97-AF65-F5344CB8AC3E}">
        <p14:creationId xmlns:p14="http://schemas.microsoft.com/office/powerpoint/2010/main" val="2123219017"/>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D3F6407-B181-4745-AC9E-965747D5704D}"/>
              </a:ext>
            </a:extLst>
          </p:cNvPr>
          <p:cNvSpPr txBox="1"/>
          <p:nvPr/>
        </p:nvSpPr>
        <p:spPr>
          <a:xfrm>
            <a:off x="276994" y="199970"/>
            <a:ext cx="5366045" cy="2281476"/>
          </a:xfrm>
          <a:prstGeom prst="round2DiagRect">
            <a:avLst/>
          </a:prstGeom>
          <a:solidFill>
            <a:schemeClr val="bg1">
              <a:lumMod val="20000"/>
              <a:lumOff val="80000"/>
            </a:schemeClr>
          </a:solidFill>
          <a:ln w="38100">
            <a:solidFill>
              <a:srgbClr val="7030A0"/>
            </a:solidFill>
          </a:ln>
          <a:effectLst>
            <a:glow rad="63500">
              <a:schemeClr val="accent4">
                <a:satMod val="175000"/>
                <a:alpha val="40000"/>
              </a:schemeClr>
            </a:glow>
          </a:effectLst>
        </p:spPr>
        <p:txBody>
          <a:bodyPr wrap="square" rtlCol="0">
            <a:spAutoFit/>
          </a:bodyPr>
          <a:lstStyle/>
          <a:p>
            <a:pPr algn="just"/>
            <a:r>
              <a:rPr lang="vi-VN" sz="3200" dirty="0"/>
              <a:t>Bà Q không nên làm theo lời khuyên của người thân, vì hành vi đó là vi phạm quy định của pháp luật.</a:t>
            </a:r>
            <a:endParaRPr lang="vi-VN" sz="3200" dirty="0">
              <a:latin typeface="+mj-lt"/>
            </a:endParaRPr>
          </a:p>
        </p:txBody>
      </p:sp>
      <p:sp>
        <p:nvSpPr>
          <p:cNvPr id="2" name="TextBox 1">
            <a:extLst>
              <a:ext uri="{FF2B5EF4-FFF2-40B4-BE49-F238E27FC236}">
                <a16:creationId xmlns:a16="http://schemas.microsoft.com/office/drawing/2014/main" id="{82A635AD-1CC7-1225-1E16-31F8CABCC29F}"/>
              </a:ext>
            </a:extLst>
          </p:cNvPr>
          <p:cNvSpPr txBox="1"/>
          <p:nvPr/>
        </p:nvSpPr>
        <p:spPr>
          <a:xfrm>
            <a:off x="5643039" y="1340708"/>
            <a:ext cx="3155904" cy="735747"/>
          </a:xfrm>
          <a:prstGeom prst="wedgeEllipseCallout">
            <a:avLst>
              <a:gd name="adj1" fmla="val 26020"/>
              <a:gd name="adj2" fmla="val 129469"/>
            </a:avLst>
          </a:prstGeom>
          <a:solidFill>
            <a:schemeClr val="accent1">
              <a:lumMod val="20000"/>
              <a:lumOff val="80000"/>
            </a:schemeClr>
          </a:solidFill>
          <a:ln>
            <a:solidFill>
              <a:srgbClr val="C00000"/>
            </a:solidFill>
          </a:ln>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huống</a:t>
            </a:r>
            <a:r>
              <a:rPr lang="en-US" sz="2800" b="1" dirty="0">
                <a:latin typeface="Times New Roman" panose="02020603050405020304" pitchFamily="18" charset="0"/>
                <a:cs typeface="Times New Roman" panose="02020603050405020304" pitchFamily="18" charset="0"/>
              </a:rPr>
              <a:t> c</a:t>
            </a:r>
          </a:p>
        </p:txBody>
      </p:sp>
      <p:pic>
        <p:nvPicPr>
          <p:cNvPr id="4" name="Picture 3" descr="Icon&#10;&#10;Description automatically generated">
            <a:extLst>
              <a:ext uri="{FF2B5EF4-FFF2-40B4-BE49-F238E27FC236}">
                <a16:creationId xmlns:a16="http://schemas.microsoft.com/office/drawing/2014/main" id="{16CF195B-73F2-8935-71A6-A8C0411345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3765" y="3175693"/>
            <a:ext cx="1834243" cy="1834243"/>
          </a:xfrm>
          <a:prstGeom prst="rect">
            <a:avLst/>
          </a:prstGeom>
        </p:spPr>
      </p:pic>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952" y="3050445"/>
            <a:ext cx="2510988" cy="206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3737" y="3071973"/>
            <a:ext cx="3802343" cy="2071527"/>
          </a:xfrm>
          <a:prstGeom prst="rect">
            <a:avLst/>
          </a:prstGeom>
        </p:spPr>
      </p:pic>
    </p:spTree>
    <p:extLst>
      <p:ext uri="{BB962C8B-B14F-4D97-AF65-F5344CB8AC3E}">
        <p14:creationId xmlns:p14="http://schemas.microsoft.com/office/powerpoint/2010/main" val="19268082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505"/>
        <p:cNvGrpSpPr/>
        <p:nvPr/>
      </p:nvGrpSpPr>
      <p:grpSpPr>
        <a:xfrm>
          <a:off x="0" y="0"/>
          <a:ext cx="0" cy="0"/>
          <a:chOff x="0" y="0"/>
          <a:chExt cx="0" cy="0"/>
        </a:xfrm>
      </p:grpSpPr>
      <p:pic>
        <p:nvPicPr>
          <p:cNvPr id="27650" name="Picture 2" descr="https://i.pinimg.com/originals/14/34/2c/14342c4b68e2938fb0b347ba29a98e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999872" y="-2000632"/>
            <a:ext cx="5144261" cy="9144001"/>
          </a:xfrm>
          <a:prstGeom prst="rect">
            <a:avLst/>
          </a:prstGeom>
          <a:noFill/>
          <a:extLst>
            <a:ext uri="{909E8E84-426E-40DD-AFC4-6F175D3DCCD1}">
              <a14:hiddenFill xmlns:a14="http://schemas.microsoft.com/office/drawing/2010/main">
                <a:solidFill>
                  <a:srgbClr val="FFFFFF"/>
                </a:solidFill>
              </a14:hiddenFill>
            </a:ext>
          </a:extLst>
        </p:spPr>
      </p:pic>
      <p:sp>
        <p:nvSpPr>
          <p:cNvPr id="506" name="Google Shape;506;p35"/>
          <p:cNvSpPr/>
          <p:nvPr/>
        </p:nvSpPr>
        <p:spPr>
          <a:xfrm>
            <a:off x="5298221" y="3969016"/>
            <a:ext cx="3088800" cy="104100"/>
          </a:xfrm>
          <a:prstGeom prst="ellipse">
            <a:avLst/>
          </a:pr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flipH="1">
            <a:off x="5156604" y="1609235"/>
            <a:ext cx="3576429" cy="2387467"/>
          </a:xfrm>
          <a:custGeom>
            <a:avLst/>
            <a:gdLst/>
            <a:ahLst/>
            <a:cxnLst/>
            <a:rect l="l" t="t" r="r" b="b"/>
            <a:pathLst>
              <a:path w="316740" h="206831" extrusionOk="0">
                <a:moveTo>
                  <a:pt x="243314" y="0"/>
                </a:moveTo>
                <a:cubicBezTo>
                  <a:pt x="217294" y="0"/>
                  <a:pt x="186707" y="19129"/>
                  <a:pt x="155743" y="51618"/>
                </a:cubicBezTo>
                <a:cubicBezTo>
                  <a:pt x="105173" y="104735"/>
                  <a:pt x="68612" y="89559"/>
                  <a:pt x="34280" y="126651"/>
                </a:cubicBezTo>
                <a:cubicBezTo>
                  <a:pt x="0" y="163743"/>
                  <a:pt x="44627" y="206831"/>
                  <a:pt x="44627" y="206831"/>
                </a:cubicBezTo>
                <a:lnTo>
                  <a:pt x="260651" y="206831"/>
                </a:lnTo>
                <a:cubicBezTo>
                  <a:pt x="316740" y="170482"/>
                  <a:pt x="316580" y="68121"/>
                  <a:pt x="286281" y="24609"/>
                </a:cubicBezTo>
                <a:cubicBezTo>
                  <a:pt x="274514" y="7711"/>
                  <a:pt x="259835" y="0"/>
                  <a:pt x="2433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35"/>
          <p:cNvGrpSpPr/>
          <p:nvPr/>
        </p:nvGrpSpPr>
        <p:grpSpPr>
          <a:xfrm rot="4139504" flipH="1">
            <a:off x="7575896" y="2911273"/>
            <a:ext cx="936920" cy="1050350"/>
            <a:chOff x="4326150" y="1139100"/>
            <a:chExt cx="1903050" cy="2133850"/>
          </a:xfrm>
        </p:grpSpPr>
        <p:sp>
          <p:nvSpPr>
            <p:cNvPr id="509" name="Google Shape;509;p35"/>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5"/>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5"/>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35"/>
          <p:cNvGrpSpPr/>
          <p:nvPr/>
        </p:nvGrpSpPr>
        <p:grpSpPr>
          <a:xfrm rot="-781452" flipH="1">
            <a:off x="5125562" y="3040022"/>
            <a:ext cx="637131" cy="725531"/>
            <a:chOff x="238125" y="3155250"/>
            <a:chExt cx="1567526" cy="1785017"/>
          </a:xfrm>
        </p:grpSpPr>
        <p:sp>
          <p:nvSpPr>
            <p:cNvPr id="528" name="Google Shape;528;p35"/>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35"/>
          <p:cNvGrpSpPr/>
          <p:nvPr/>
        </p:nvGrpSpPr>
        <p:grpSpPr>
          <a:xfrm rot="-6014970">
            <a:off x="5277774" y="3260223"/>
            <a:ext cx="481836" cy="859873"/>
            <a:chOff x="4588600" y="388175"/>
            <a:chExt cx="2739150" cy="4888225"/>
          </a:xfrm>
        </p:grpSpPr>
        <p:sp>
          <p:nvSpPr>
            <p:cNvPr id="531" name="Google Shape;531;p35"/>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35"/>
          <p:cNvGrpSpPr/>
          <p:nvPr/>
        </p:nvGrpSpPr>
        <p:grpSpPr>
          <a:xfrm>
            <a:off x="5349391" y="2425758"/>
            <a:ext cx="1583779" cy="1570926"/>
            <a:chOff x="2635398" y="-1215213"/>
            <a:chExt cx="2012424" cy="2136889"/>
          </a:xfrm>
        </p:grpSpPr>
        <p:sp>
          <p:nvSpPr>
            <p:cNvPr id="537" name="Google Shape;537;p35"/>
            <p:cNvSpPr/>
            <p:nvPr/>
          </p:nvSpPr>
          <p:spPr>
            <a:xfrm>
              <a:off x="2635398" y="-1090017"/>
              <a:ext cx="2012424" cy="2011693"/>
            </a:xfrm>
            <a:custGeom>
              <a:avLst/>
              <a:gdLst/>
              <a:ahLst/>
              <a:cxnLst/>
              <a:rect l="l" t="t" r="r" b="b"/>
              <a:pathLst>
                <a:path w="55008" h="54988" extrusionOk="0">
                  <a:moveTo>
                    <a:pt x="2811" y="0"/>
                  </a:moveTo>
                  <a:cubicBezTo>
                    <a:pt x="1263" y="0"/>
                    <a:pt x="0" y="1242"/>
                    <a:pt x="0" y="2790"/>
                  </a:cubicBezTo>
                  <a:lnTo>
                    <a:pt x="0" y="52197"/>
                  </a:lnTo>
                  <a:cubicBezTo>
                    <a:pt x="0" y="53745"/>
                    <a:pt x="1263" y="54987"/>
                    <a:pt x="2811" y="54987"/>
                  </a:cubicBezTo>
                  <a:lnTo>
                    <a:pt x="52197" y="54987"/>
                  </a:lnTo>
                  <a:cubicBezTo>
                    <a:pt x="53745" y="54987"/>
                    <a:pt x="55008" y="53745"/>
                    <a:pt x="55008" y="52197"/>
                  </a:cubicBezTo>
                  <a:lnTo>
                    <a:pt x="55008" y="2790"/>
                  </a:lnTo>
                  <a:cubicBezTo>
                    <a:pt x="55008" y="1242"/>
                    <a:pt x="53745" y="0"/>
                    <a:pt x="52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a:off x="2635398" y="-1090017"/>
              <a:ext cx="2011693" cy="512618"/>
            </a:xfrm>
            <a:custGeom>
              <a:avLst/>
              <a:gdLst/>
              <a:ahLst/>
              <a:cxnLst/>
              <a:rect l="l" t="t" r="r" b="b"/>
              <a:pathLst>
                <a:path w="54988" h="14012" extrusionOk="0">
                  <a:moveTo>
                    <a:pt x="2811" y="0"/>
                  </a:moveTo>
                  <a:cubicBezTo>
                    <a:pt x="1263" y="0"/>
                    <a:pt x="0" y="1242"/>
                    <a:pt x="0" y="2790"/>
                  </a:cubicBezTo>
                  <a:lnTo>
                    <a:pt x="0" y="14012"/>
                  </a:lnTo>
                  <a:lnTo>
                    <a:pt x="54987" y="14012"/>
                  </a:lnTo>
                  <a:lnTo>
                    <a:pt x="54987" y="2790"/>
                  </a:lnTo>
                  <a:cubicBezTo>
                    <a:pt x="54987" y="1242"/>
                    <a:pt x="53745" y="0"/>
                    <a:pt x="52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2894680" y="-1034151"/>
              <a:ext cx="156507" cy="134227"/>
            </a:xfrm>
            <a:custGeom>
              <a:avLst/>
              <a:gdLst/>
              <a:ahLst/>
              <a:cxnLst/>
              <a:rect l="l" t="t" r="r" b="b"/>
              <a:pathLst>
                <a:path w="4278" h="3669" extrusionOk="0">
                  <a:moveTo>
                    <a:pt x="2444" y="1"/>
                  </a:moveTo>
                  <a:cubicBezTo>
                    <a:pt x="815" y="1"/>
                    <a:pt x="0" y="1976"/>
                    <a:pt x="1141" y="3137"/>
                  </a:cubicBezTo>
                  <a:cubicBezTo>
                    <a:pt x="1514" y="3504"/>
                    <a:pt x="1973" y="3668"/>
                    <a:pt x="2422" y="3668"/>
                  </a:cubicBezTo>
                  <a:cubicBezTo>
                    <a:pt x="3369" y="3668"/>
                    <a:pt x="4277" y="2938"/>
                    <a:pt x="4277" y="1833"/>
                  </a:cubicBezTo>
                  <a:cubicBezTo>
                    <a:pt x="4277" y="815"/>
                    <a:pt x="3463" y="1"/>
                    <a:pt x="2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a:off x="2946083" y="-1215213"/>
              <a:ext cx="76790" cy="264540"/>
            </a:xfrm>
            <a:custGeom>
              <a:avLst/>
              <a:gdLst/>
              <a:ahLst/>
              <a:cxnLst/>
              <a:rect l="l" t="t" r="r" b="b"/>
              <a:pathLst>
                <a:path w="2099" h="7231" extrusionOk="0">
                  <a:moveTo>
                    <a:pt x="530" y="1"/>
                  </a:moveTo>
                  <a:cubicBezTo>
                    <a:pt x="245" y="1"/>
                    <a:pt x="1" y="245"/>
                    <a:pt x="1" y="551"/>
                  </a:cubicBezTo>
                  <a:lnTo>
                    <a:pt x="1" y="6701"/>
                  </a:lnTo>
                  <a:cubicBezTo>
                    <a:pt x="1" y="7006"/>
                    <a:pt x="245" y="7230"/>
                    <a:pt x="530" y="7230"/>
                  </a:cubicBezTo>
                  <a:lnTo>
                    <a:pt x="1548" y="7230"/>
                  </a:lnTo>
                  <a:cubicBezTo>
                    <a:pt x="1854" y="7230"/>
                    <a:pt x="2098" y="7006"/>
                    <a:pt x="2098" y="6701"/>
                  </a:cubicBezTo>
                  <a:lnTo>
                    <a:pt x="2098" y="551"/>
                  </a:lnTo>
                  <a:cubicBezTo>
                    <a:pt x="2098" y="245"/>
                    <a:pt x="1854" y="1"/>
                    <a:pt x="1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5"/>
            <p:cNvSpPr/>
            <p:nvPr/>
          </p:nvSpPr>
          <p:spPr>
            <a:xfrm>
              <a:off x="3332793" y="-1034151"/>
              <a:ext cx="156507" cy="134227"/>
            </a:xfrm>
            <a:custGeom>
              <a:avLst/>
              <a:gdLst/>
              <a:ahLst/>
              <a:cxnLst/>
              <a:rect l="l" t="t" r="r" b="b"/>
              <a:pathLst>
                <a:path w="4278" h="3669" extrusionOk="0">
                  <a:moveTo>
                    <a:pt x="2444" y="1"/>
                  </a:moveTo>
                  <a:cubicBezTo>
                    <a:pt x="815" y="1"/>
                    <a:pt x="0" y="1976"/>
                    <a:pt x="1161" y="3137"/>
                  </a:cubicBezTo>
                  <a:cubicBezTo>
                    <a:pt x="1528" y="3504"/>
                    <a:pt x="1982" y="3668"/>
                    <a:pt x="2428" y="3668"/>
                  </a:cubicBezTo>
                  <a:cubicBezTo>
                    <a:pt x="3369" y="3668"/>
                    <a:pt x="4277" y="2938"/>
                    <a:pt x="4277" y="1833"/>
                  </a:cubicBezTo>
                  <a:cubicBezTo>
                    <a:pt x="4277" y="815"/>
                    <a:pt x="3462" y="1"/>
                    <a:pt x="2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5"/>
            <p:cNvSpPr/>
            <p:nvPr/>
          </p:nvSpPr>
          <p:spPr>
            <a:xfrm>
              <a:off x="3384195" y="-1215213"/>
              <a:ext cx="76790" cy="264540"/>
            </a:xfrm>
            <a:custGeom>
              <a:avLst/>
              <a:gdLst/>
              <a:ahLst/>
              <a:cxnLst/>
              <a:rect l="l" t="t" r="r" b="b"/>
              <a:pathLst>
                <a:path w="2099" h="7231" extrusionOk="0">
                  <a:moveTo>
                    <a:pt x="530" y="1"/>
                  </a:moveTo>
                  <a:cubicBezTo>
                    <a:pt x="245" y="1"/>
                    <a:pt x="1" y="245"/>
                    <a:pt x="1" y="551"/>
                  </a:cubicBezTo>
                  <a:lnTo>
                    <a:pt x="1" y="6701"/>
                  </a:lnTo>
                  <a:cubicBezTo>
                    <a:pt x="1" y="7006"/>
                    <a:pt x="245" y="7230"/>
                    <a:pt x="530" y="7230"/>
                  </a:cubicBezTo>
                  <a:lnTo>
                    <a:pt x="1548" y="7230"/>
                  </a:lnTo>
                  <a:cubicBezTo>
                    <a:pt x="1854" y="7230"/>
                    <a:pt x="2098" y="7006"/>
                    <a:pt x="2098" y="6701"/>
                  </a:cubicBezTo>
                  <a:lnTo>
                    <a:pt x="2098" y="551"/>
                  </a:lnTo>
                  <a:cubicBezTo>
                    <a:pt x="2098" y="245"/>
                    <a:pt x="1854" y="1"/>
                    <a:pt x="1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5"/>
            <p:cNvSpPr/>
            <p:nvPr/>
          </p:nvSpPr>
          <p:spPr>
            <a:xfrm>
              <a:off x="3770905" y="-1034151"/>
              <a:ext cx="157239" cy="134227"/>
            </a:xfrm>
            <a:custGeom>
              <a:avLst/>
              <a:gdLst/>
              <a:ahLst/>
              <a:cxnLst/>
              <a:rect l="l" t="t" r="r" b="b"/>
              <a:pathLst>
                <a:path w="4298" h="3669" extrusionOk="0">
                  <a:moveTo>
                    <a:pt x="2444" y="1"/>
                  </a:moveTo>
                  <a:cubicBezTo>
                    <a:pt x="815" y="1"/>
                    <a:pt x="0" y="1976"/>
                    <a:pt x="1161" y="3137"/>
                  </a:cubicBezTo>
                  <a:cubicBezTo>
                    <a:pt x="1535" y="3504"/>
                    <a:pt x="1993" y="3668"/>
                    <a:pt x="2442" y="3668"/>
                  </a:cubicBezTo>
                  <a:cubicBezTo>
                    <a:pt x="3389" y="3668"/>
                    <a:pt x="4297" y="2938"/>
                    <a:pt x="4297" y="1833"/>
                  </a:cubicBezTo>
                  <a:cubicBezTo>
                    <a:pt x="4277" y="815"/>
                    <a:pt x="3462" y="1"/>
                    <a:pt x="2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5"/>
            <p:cNvSpPr/>
            <p:nvPr/>
          </p:nvSpPr>
          <p:spPr>
            <a:xfrm>
              <a:off x="3822308" y="-1215213"/>
              <a:ext cx="76790" cy="264540"/>
            </a:xfrm>
            <a:custGeom>
              <a:avLst/>
              <a:gdLst/>
              <a:ahLst/>
              <a:cxnLst/>
              <a:rect l="l" t="t" r="r" b="b"/>
              <a:pathLst>
                <a:path w="2099" h="7231" extrusionOk="0">
                  <a:moveTo>
                    <a:pt x="530" y="1"/>
                  </a:moveTo>
                  <a:cubicBezTo>
                    <a:pt x="245" y="1"/>
                    <a:pt x="1" y="245"/>
                    <a:pt x="1" y="551"/>
                  </a:cubicBezTo>
                  <a:lnTo>
                    <a:pt x="1" y="6701"/>
                  </a:lnTo>
                  <a:cubicBezTo>
                    <a:pt x="1" y="7006"/>
                    <a:pt x="245" y="7230"/>
                    <a:pt x="530" y="7230"/>
                  </a:cubicBezTo>
                  <a:lnTo>
                    <a:pt x="1548" y="7230"/>
                  </a:lnTo>
                  <a:cubicBezTo>
                    <a:pt x="1854" y="7230"/>
                    <a:pt x="2098" y="7006"/>
                    <a:pt x="2098" y="6701"/>
                  </a:cubicBezTo>
                  <a:lnTo>
                    <a:pt x="2098" y="551"/>
                  </a:lnTo>
                  <a:cubicBezTo>
                    <a:pt x="2098" y="245"/>
                    <a:pt x="1854" y="1"/>
                    <a:pt x="1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5"/>
            <p:cNvSpPr/>
            <p:nvPr/>
          </p:nvSpPr>
          <p:spPr>
            <a:xfrm>
              <a:off x="4209018" y="-1034151"/>
              <a:ext cx="157239" cy="134227"/>
            </a:xfrm>
            <a:custGeom>
              <a:avLst/>
              <a:gdLst/>
              <a:ahLst/>
              <a:cxnLst/>
              <a:rect l="l" t="t" r="r" b="b"/>
              <a:pathLst>
                <a:path w="4298" h="3669" extrusionOk="0">
                  <a:moveTo>
                    <a:pt x="2465" y="1"/>
                  </a:moveTo>
                  <a:cubicBezTo>
                    <a:pt x="815" y="1"/>
                    <a:pt x="0" y="1976"/>
                    <a:pt x="1161" y="3137"/>
                  </a:cubicBezTo>
                  <a:cubicBezTo>
                    <a:pt x="1535" y="3504"/>
                    <a:pt x="1993" y="3668"/>
                    <a:pt x="2442" y="3668"/>
                  </a:cubicBezTo>
                  <a:cubicBezTo>
                    <a:pt x="3389" y="3668"/>
                    <a:pt x="4297" y="2938"/>
                    <a:pt x="4297" y="1833"/>
                  </a:cubicBezTo>
                  <a:cubicBezTo>
                    <a:pt x="4297" y="815"/>
                    <a:pt x="3462" y="1"/>
                    <a:pt x="2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5"/>
            <p:cNvSpPr/>
            <p:nvPr/>
          </p:nvSpPr>
          <p:spPr>
            <a:xfrm>
              <a:off x="4260420" y="-1215213"/>
              <a:ext cx="76790" cy="264540"/>
            </a:xfrm>
            <a:custGeom>
              <a:avLst/>
              <a:gdLst/>
              <a:ahLst/>
              <a:cxnLst/>
              <a:rect l="l" t="t" r="r" b="b"/>
              <a:pathLst>
                <a:path w="2099" h="7231" extrusionOk="0">
                  <a:moveTo>
                    <a:pt x="550" y="1"/>
                  </a:moveTo>
                  <a:cubicBezTo>
                    <a:pt x="245" y="1"/>
                    <a:pt x="1" y="245"/>
                    <a:pt x="1" y="551"/>
                  </a:cubicBezTo>
                  <a:lnTo>
                    <a:pt x="1" y="6701"/>
                  </a:lnTo>
                  <a:cubicBezTo>
                    <a:pt x="1" y="7006"/>
                    <a:pt x="245" y="7230"/>
                    <a:pt x="550" y="7230"/>
                  </a:cubicBezTo>
                  <a:lnTo>
                    <a:pt x="1548" y="7230"/>
                  </a:lnTo>
                  <a:cubicBezTo>
                    <a:pt x="1854" y="7230"/>
                    <a:pt x="2098" y="7006"/>
                    <a:pt x="2098" y="6701"/>
                  </a:cubicBezTo>
                  <a:lnTo>
                    <a:pt x="2098" y="551"/>
                  </a:lnTo>
                  <a:cubicBezTo>
                    <a:pt x="2098" y="245"/>
                    <a:pt x="1854" y="1"/>
                    <a:pt x="1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5"/>
            <p:cNvSpPr/>
            <p:nvPr/>
          </p:nvSpPr>
          <p:spPr>
            <a:xfrm>
              <a:off x="2703191" y="-448526"/>
              <a:ext cx="269735" cy="269772"/>
            </a:xfrm>
            <a:custGeom>
              <a:avLst/>
              <a:gdLst/>
              <a:ahLst/>
              <a:cxnLst/>
              <a:rect l="l" t="t" r="r" b="b"/>
              <a:pathLst>
                <a:path w="7373" h="7374" extrusionOk="0">
                  <a:moveTo>
                    <a:pt x="0" y="1"/>
                  </a:moveTo>
                  <a:lnTo>
                    <a:pt x="0" y="7373"/>
                  </a:lnTo>
                  <a:lnTo>
                    <a:pt x="7373" y="7373"/>
                  </a:lnTo>
                  <a:lnTo>
                    <a:pt x="7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3025071" y="-448526"/>
              <a:ext cx="269004" cy="269772"/>
            </a:xfrm>
            <a:custGeom>
              <a:avLst/>
              <a:gdLst/>
              <a:ahLst/>
              <a:cxnLst/>
              <a:rect l="l" t="t" r="r" b="b"/>
              <a:pathLst>
                <a:path w="7353" h="7374" extrusionOk="0">
                  <a:moveTo>
                    <a:pt x="0" y="1"/>
                  </a:moveTo>
                  <a:lnTo>
                    <a:pt x="0" y="7373"/>
                  </a:lnTo>
                  <a:lnTo>
                    <a:pt x="7352" y="7373"/>
                  </a:lnTo>
                  <a:lnTo>
                    <a:pt x="73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3346183" y="-448526"/>
              <a:ext cx="269772" cy="269772"/>
            </a:xfrm>
            <a:custGeom>
              <a:avLst/>
              <a:gdLst/>
              <a:ahLst/>
              <a:cxnLst/>
              <a:rect l="l" t="t" r="r" b="b"/>
              <a:pathLst>
                <a:path w="7374" h="7374" extrusionOk="0">
                  <a:moveTo>
                    <a:pt x="1" y="1"/>
                  </a:moveTo>
                  <a:lnTo>
                    <a:pt x="1" y="7373"/>
                  </a:lnTo>
                  <a:lnTo>
                    <a:pt x="7373" y="7373"/>
                  </a:lnTo>
                  <a:lnTo>
                    <a:pt x="7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3667331" y="-448526"/>
              <a:ext cx="269735" cy="269772"/>
            </a:xfrm>
            <a:custGeom>
              <a:avLst/>
              <a:gdLst/>
              <a:ahLst/>
              <a:cxnLst/>
              <a:rect l="l" t="t" r="r" b="b"/>
              <a:pathLst>
                <a:path w="7373" h="7374" extrusionOk="0">
                  <a:moveTo>
                    <a:pt x="0" y="1"/>
                  </a:moveTo>
                  <a:lnTo>
                    <a:pt x="0" y="7373"/>
                  </a:lnTo>
                  <a:lnTo>
                    <a:pt x="7373" y="7373"/>
                  </a:lnTo>
                  <a:lnTo>
                    <a:pt x="7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3988480" y="-448526"/>
              <a:ext cx="269735" cy="269772"/>
            </a:xfrm>
            <a:custGeom>
              <a:avLst/>
              <a:gdLst/>
              <a:ahLst/>
              <a:cxnLst/>
              <a:rect l="l" t="t" r="r" b="b"/>
              <a:pathLst>
                <a:path w="7373" h="7374" extrusionOk="0">
                  <a:moveTo>
                    <a:pt x="0" y="1"/>
                  </a:moveTo>
                  <a:lnTo>
                    <a:pt x="0" y="7373"/>
                  </a:lnTo>
                  <a:lnTo>
                    <a:pt x="7372" y="7373"/>
                  </a:lnTo>
                  <a:lnTo>
                    <a:pt x="73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4310360" y="-448526"/>
              <a:ext cx="268967" cy="269772"/>
            </a:xfrm>
            <a:custGeom>
              <a:avLst/>
              <a:gdLst/>
              <a:ahLst/>
              <a:cxnLst/>
              <a:rect l="l" t="t" r="r" b="b"/>
              <a:pathLst>
                <a:path w="7352" h="7374" extrusionOk="0">
                  <a:moveTo>
                    <a:pt x="0" y="1"/>
                  </a:moveTo>
                  <a:lnTo>
                    <a:pt x="0" y="7373"/>
                  </a:lnTo>
                  <a:lnTo>
                    <a:pt x="7352" y="7373"/>
                  </a:lnTo>
                  <a:lnTo>
                    <a:pt x="73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2703191" y="-127378"/>
              <a:ext cx="269735" cy="269735"/>
            </a:xfrm>
            <a:custGeom>
              <a:avLst/>
              <a:gdLst/>
              <a:ahLst/>
              <a:cxnLst/>
              <a:rect l="l" t="t" r="r" b="b"/>
              <a:pathLst>
                <a:path w="7373" h="7373" extrusionOk="0">
                  <a:moveTo>
                    <a:pt x="0" y="0"/>
                  </a:moveTo>
                  <a:lnTo>
                    <a:pt x="0" y="7373"/>
                  </a:lnTo>
                  <a:lnTo>
                    <a:pt x="7373" y="7373"/>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3025071" y="-127378"/>
              <a:ext cx="269004" cy="269735"/>
            </a:xfrm>
            <a:custGeom>
              <a:avLst/>
              <a:gdLst/>
              <a:ahLst/>
              <a:cxnLst/>
              <a:rect l="l" t="t" r="r" b="b"/>
              <a:pathLst>
                <a:path w="7353" h="7373" extrusionOk="0">
                  <a:moveTo>
                    <a:pt x="0" y="0"/>
                  </a:moveTo>
                  <a:lnTo>
                    <a:pt x="0" y="7373"/>
                  </a:lnTo>
                  <a:lnTo>
                    <a:pt x="7352" y="7373"/>
                  </a:lnTo>
                  <a:lnTo>
                    <a:pt x="73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5"/>
            <p:cNvSpPr/>
            <p:nvPr/>
          </p:nvSpPr>
          <p:spPr>
            <a:xfrm>
              <a:off x="3346183" y="-127378"/>
              <a:ext cx="269772" cy="269735"/>
            </a:xfrm>
            <a:custGeom>
              <a:avLst/>
              <a:gdLst/>
              <a:ahLst/>
              <a:cxnLst/>
              <a:rect l="l" t="t" r="r" b="b"/>
              <a:pathLst>
                <a:path w="7374" h="7373" extrusionOk="0">
                  <a:moveTo>
                    <a:pt x="1" y="0"/>
                  </a:moveTo>
                  <a:lnTo>
                    <a:pt x="1" y="7373"/>
                  </a:lnTo>
                  <a:lnTo>
                    <a:pt x="7373" y="7373"/>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5"/>
            <p:cNvSpPr/>
            <p:nvPr/>
          </p:nvSpPr>
          <p:spPr>
            <a:xfrm>
              <a:off x="3667331" y="-127378"/>
              <a:ext cx="269735" cy="269735"/>
            </a:xfrm>
            <a:custGeom>
              <a:avLst/>
              <a:gdLst/>
              <a:ahLst/>
              <a:cxnLst/>
              <a:rect l="l" t="t" r="r" b="b"/>
              <a:pathLst>
                <a:path w="7373" h="7373" extrusionOk="0">
                  <a:moveTo>
                    <a:pt x="0" y="0"/>
                  </a:moveTo>
                  <a:lnTo>
                    <a:pt x="0" y="7373"/>
                  </a:lnTo>
                  <a:lnTo>
                    <a:pt x="7373" y="7373"/>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3988480" y="-127378"/>
              <a:ext cx="269735" cy="269735"/>
            </a:xfrm>
            <a:custGeom>
              <a:avLst/>
              <a:gdLst/>
              <a:ahLst/>
              <a:cxnLst/>
              <a:rect l="l" t="t" r="r" b="b"/>
              <a:pathLst>
                <a:path w="7373" h="7373" extrusionOk="0">
                  <a:moveTo>
                    <a:pt x="0" y="0"/>
                  </a:moveTo>
                  <a:lnTo>
                    <a:pt x="0" y="7373"/>
                  </a:lnTo>
                  <a:lnTo>
                    <a:pt x="7372" y="7373"/>
                  </a:lnTo>
                  <a:lnTo>
                    <a:pt x="73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4310360" y="-127378"/>
              <a:ext cx="268967" cy="269735"/>
            </a:xfrm>
            <a:custGeom>
              <a:avLst/>
              <a:gdLst/>
              <a:ahLst/>
              <a:cxnLst/>
              <a:rect l="l" t="t" r="r" b="b"/>
              <a:pathLst>
                <a:path w="7352" h="7373" extrusionOk="0">
                  <a:moveTo>
                    <a:pt x="0" y="0"/>
                  </a:moveTo>
                  <a:lnTo>
                    <a:pt x="0" y="7373"/>
                  </a:lnTo>
                  <a:lnTo>
                    <a:pt x="7352" y="7373"/>
                  </a:lnTo>
                  <a:lnTo>
                    <a:pt x="73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2703191" y="194502"/>
              <a:ext cx="269735" cy="269004"/>
            </a:xfrm>
            <a:custGeom>
              <a:avLst/>
              <a:gdLst/>
              <a:ahLst/>
              <a:cxnLst/>
              <a:rect l="l" t="t" r="r" b="b"/>
              <a:pathLst>
                <a:path w="7373" h="7353" extrusionOk="0">
                  <a:moveTo>
                    <a:pt x="0" y="0"/>
                  </a:moveTo>
                  <a:lnTo>
                    <a:pt x="0" y="7352"/>
                  </a:lnTo>
                  <a:lnTo>
                    <a:pt x="7373" y="7352"/>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3025071" y="194502"/>
              <a:ext cx="269004" cy="269004"/>
            </a:xfrm>
            <a:custGeom>
              <a:avLst/>
              <a:gdLst/>
              <a:ahLst/>
              <a:cxnLst/>
              <a:rect l="l" t="t" r="r" b="b"/>
              <a:pathLst>
                <a:path w="7353" h="7353" extrusionOk="0">
                  <a:moveTo>
                    <a:pt x="0" y="0"/>
                  </a:moveTo>
                  <a:lnTo>
                    <a:pt x="0" y="7352"/>
                  </a:lnTo>
                  <a:lnTo>
                    <a:pt x="7352" y="7352"/>
                  </a:lnTo>
                  <a:lnTo>
                    <a:pt x="73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p:nvPr/>
          </p:nvSpPr>
          <p:spPr>
            <a:xfrm>
              <a:off x="3346183" y="194502"/>
              <a:ext cx="269772" cy="269004"/>
            </a:xfrm>
            <a:custGeom>
              <a:avLst/>
              <a:gdLst/>
              <a:ahLst/>
              <a:cxnLst/>
              <a:rect l="l" t="t" r="r" b="b"/>
              <a:pathLst>
                <a:path w="7374" h="7353" extrusionOk="0">
                  <a:moveTo>
                    <a:pt x="1" y="0"/>
                  </a:moveTo>
                  <a:lnTo>
                    <a:pt x="1" y="7352"/>
                  </a:lnTo>
                  <a:lnTo>
                    <a:pt x="7373" y="7352"/>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a:off x="3667331" y="194502"/>
              <a:ext cx="269735" cy="269004"/>
            </a:xfrm>
            <a:custGeom>
              <a:avLst/>
              <a:gdLst/>
              <a:ahLst/>
              <a:cxnLst/>
              <a:rect l="l" t="t" r="r" b="b"/>
              <a:pathLst>
                <a:path w="7373" h="7353" extrusionOk="0">
                  <a:moveTo>
                    <a:pt x="0" y="0"/>
                  </a:moveTo>
                  <a:lnTo>
                    <a:pt x="0" y="7352"/>
                  </a:lnTo>
                  <a:lnTo>
                    <a:pt x="7373" y="7352"/>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p:nvPr/>
          </p:nvSpPr>
          <p:spPr>
            <a:xfrm>
              <a:off x="3988480" y="194502"/>
              <a:ext cx="269735" cy="269004"/>
            </a:xfrm>
            <a:custGeom>
              <a:avLst/>
              <a:gdLst/>
              <a:ahLst/>
              <a:cxnLst/>
              <a:rect l="l" t="t" r="r" b="b"/>
              <a:pathLst>
                <a:path w="7373" h="7353" extrusionOk="0">
                  <a:moveTo>
                    <a:pt x="0" y="0"/>
                  </a:moveTo>
                  <a:lnTo>
                    <a:pt x="0" y="7352"/>
                  </a:lnTo>
                  <a:lnTo>
                    <a:pt x="7372" y="7352"/>
                  </a:lnTo>
                  <a:lnTo>
                    <a:pt x="73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5"/>
            <p:cNvSpPr/>
            <p:nvPr/>
          </p:nvSpPr>
          <p:spPr>
            <a:xfrm>
              <a:off x="4310360" y="194502"/>
              <a:ext cx="268967" cy="269004"/>
            </a:xfrm>
            <a:custGeom>
              <a:avLst/>
              <a:gdLst/>
              <a:ahLst/>
              <a:cxnLst/>
              <a:rect l="l" t="t" r="r" b="b"/>
              <a:pathLst>
                <a:path w="7352" h="7353" extrusionOk="0">
                  <a:moveTo>
                    <a:pt x="0" y="0"/>
                  </a:moveTo>
                  <a:lnTo>
                    <a:pt x="0" y="7352"/>
                  </a:lnTo>
                  <a:lnTo>
                    <a:pt x="7352" y="7352"/>
                  </a:lnTo>
                  <a:lnTo>
                    <a:pt x="73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2703191" y="515650"/>
              <a:ext cx="269735" cy="269735"/>
            </a:xfrm>
            <a:custGeom>
              <a:avLst/>
              <a:gdLst/>
              <a:ahLst/>
              <a:cxnLst/>
              <a:rect l="l" t="t" r="r" b="b"/>
              <a:pathLst>
                <a:path w="7373" h="7373" extrusionOk="0">
                  <a:moveTo>
                    <a:pt x="0" y="0"/>
                  </a:moveTo>
                  <a:lnTo>
                    <a:pt x="0" y="7372"/>
                  </a:lnTo>
                  <a:lnTo>
                    <a:pt x="7373" y="7372"/>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3025071" y="515650"/>
              <a:ext cx="269004" cy="269735"/>
            </a:xfrm>
            <a:custGeom>
              <a:avLst/>
              <a:gdLst/>
              <a:ahLst/>
              <a:cxnLst/>
              <a:rect l="l" t="t" r="r" b="b"/>
              <a:pathLst>
                <a:path w="7353" h="7373" extrusionOk="0">
                  <a:moveTo>
                    <a:pt x="0" y="0"/>
                  </a:moveTo>
                  <a:lnTo>
                    <a:pt x="0" y="7372"/>
                  </a:lnTo>
                  <a:lnTo>
                    <a:pt x="7352" y="7372"/>
                  </a:lnTo>
                  <a:lnTo>
                    <a:pt x="73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3346183" y="515650"/>
              <a:ext cx="269772" cy="269735"/>
            </a:xfrm>
            <a:custGeom>
              <a:avLst/>
              <a:gdLst/>
              <a:ahLst/>
              <a:cxnLst/>
              <a:rect l="l" t="t" r="r" b="b"/>
              <a:pathLst>
                <a:path w="7374" h="7373" extrusionOk="0">
                  <a:moveTo>
                    <a:pt x="1" y="0"/>
                  </a:moveTo>
                  <a:lnTo>
                    <a:pt x="1" y="7372"/>
                  </a:lnTo>
                  <a:lnTo>
                    <a:pt x="7373" y="7372"/>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3667331" y="515650"/>
              <a:ext cx="269735" cy="269735"/>
            </a:xfrm>
            <a:custGeom>
              <a:avLst/>
              <a:gdLst/>
              <a:ahLst/>
              <a:cxnLst/>
              <a:rect l="l" t="t" r="r" b="b"/>
              <a:pathLst>
                <a:path w="7373" h="7373" extrusionOk="0">
                  <a:moveTo>
                    <a:pt x="0" y="0"/>
                  </a:moveTo>
                  <a:lnTo>
                    <a:pt x="0" y="7372"/>
                  </a:lnTo>
                  <a:lnTo>
                    <a:pt x="7373" y="7372"/>
                  </a:lnTo>
                  <a:lnTo>
                    <a:pt x="73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3988480" y="515650"/>
              <a:ext cx="269735" cy="269735"/>
            </a:xfrm>
            <a:custGeom>
              <a:avLst/>
              <a:gdLst/>
              <a:ahLst/>
              <a:cxnLst/>
              <a:rect l="l" t="t" r="r" b="b"/>
              <a:pathLst>
                <a:path w="7373" h="7373" extrusionOk="0">
                  <a:moveTo>
                    <a:pt x="0" y="0"/>
                  </a:moveTo>
                  <a:lnTo>
                    <a:pt x="0" y="7372"/>
                  </a:lnTo>
                  <a:lnTo>
                    <a:pt x="7372" y="7372"/>
                  </a:lnTo>
                  <a:lnTo>
                    <a:pt x="73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4310360" y="515650"/>
              <a:ext cx="268967" cy="269735"/>
            </a:xfrm>
            <a:custGeom>
              <a:avLst/>
              <a:gdLst/>
              <a:ahLst/>
              <a:cxnLst/>
              <a:rect l="l" t="t" r="r" b="b"/>
              <a:pathLst>
                <a:path w="7352" h="7373" extrusionOk="0">
                  <a:moveTo>
                    <a:pt x="0" y="0"/>
                  </a:moveTo>
                  <a:lnTo>
                    <a:pt x="0" y="7372"/>
                  </a:lnTo>
                  <a:lnTo>
                    <a:pt x="7352" y="7372"/>
                  </a:lnTo>
                  <a:lnTo>
                    <a:pt x="73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 name="Google Shape;571;p35"/>
          <p:cNvGrpSpPr/>
          <p:nvPr/>
        </p:nvGrpSpPr>
        <p:grpSpPr>
          <a:xfrm>
            <a:off x="6238640" y="3040339"/>
            <a:ext cx="1562486" cy="956263"/>
            <a:chOff x="2361225" y="2131200"/>
            <a:chExt cx="866075" cy="530050"/>
          </a:xfrm>
        </p:grpSpPr>
        <p:sp>
          <p:nvSpPr>
            <p:cNvPr id="572" name="Google Shape;572;p35"/>
            <p:cNvSpPr/>
            <p:nvPr/>
          </p:nvSpPr>
          <p:spPr>
            <a:xfrm>
              <a:off x="2361225" y="2131200"/>
              <a:ext cx="866075" cy="530050"/>
            </a:xfrm>
            <a:custGeom>
              <a:avLst/>
              <a:gdLst/>
              <a:ahLst/>
              <a:cxnLst/>
              <a:rect l="l" t="t" r="r" b="b"/>
              <a:pathLst>
                <a:path w="34643" h="21202" extrusionOk="0">
                  <a:moveTo>
                    <a:pt x="2811" y="0"/>
                  </a:moveTo>
                  <a:cubicBezTo>
                    <a:pt x="1263" y="0"/>
                    <a:pt x="1" y="1243"/>
                    <a:pt x="1" y="2811"/>
                  </a:cubicBezTo>
                  <a:lnTo>
                    <a:pt x="1" y="18391"/>
                  </a:lnTo>
                  <a:cubicBezTo>
                    <a:pt x="1" y="19938"/>
                    <a:pt x="1263" y="21201"/>
                    <a:pt x="2811" y="21201"/>
                  </a:cubicBezTo>
                  <a:lnTo>
                    <a:pt x="31832" y="21201"/>
                  </a:lnTo>
                  <a:cubicBezTo>
                    <a:pt x="33400" y="21201"/>
                    <a:pt x="34643" y="19938"/>
                    <a:pt x="34643" y="18391"/>
                  </a:cubicBezTo>
                  <a:lnTo>
                    <a:pt x="34643" y="2811"/>
                  </a:lnTo>
                  <a:cubicBezTo>
                    <a:pt x="34643" y="1243"/>
                    <a:pt x="33400" y="0"/>
                    <a:pt x="318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2361750" y="2131200"/>
              <a:ext cx="520875" cy="529525"/>
            </a:xfrm>
            <a:custGeom>
              <a:avLst/>
              <a:gdLst/>
              <a:ahLst/>
              <a:cxnLst/>
              <a:rect l="l" t="t" r="r" b="b"/>
              <a:pathLst>
                <a:path w="20835" h="21181" extrusionOk="0">
                  <a:moveTo>
                    <a:pt x="2790" y="0"/>
                  </a:moveTo>
                  <a:cubicBezTo>
                    <a:pt x="1263" y="0"/>
                    <a:pt x="0" y="1263"/>
                    <a:pt x="0" y="2791"/>
                  </a:cubicBezTo>
                  <a:lnTo>
                    <a:pt x="0" y="18370"/>
                  </a:lnTo>
                  <a:cubicBezTo>
                    <a:pt x="0" y="19918"/>
                    <a:pt x="1263" y="21160"/>
                    <a:pt x="2790" y="21181"/>
                  </a:cubicBezTo>
                  <a:lnTo>
                    <a:pt x="8330" y="21181"/>
                  </a:lnTo>
                  <a:cubicBezTo>
                    <a:pt x="8696" y="18065"/>
                    <a:pt x="10488" y="14827"/>
                    <a:pt x="14256" y="12098"/>
                  </a:cubicBezTo>
                  <a:cubicBezTo>
                    <a:pt x="19856" y="8025"/>
                    <a:pt x="20834" y="3157"/>
                    <a:pt x="20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5"/>
            <p:cNvSpPr/>
            <p:nvPr/>
          </p:nvSpPr>
          <p:spPr>
            <a:xfrm>
              <a:off x="2411125" y="2203000"/>
              <a:ext cx="228125" cy="32600"/>
            </a:xfrm>
            <a:custGeom>
              <a:avLst/>
              <a:gdLst/>
              <a:ahLst/>
              <a:cxnLst/>
              <a:rect l="l" t="t" r="r" b="b"/>
              <a:pathLst>
                <a:path w="9125" h="1304" extrusionOk="0">
                  <a:moveTo>
                    <a:pt x="0" y="0"/>
                  </a:moveTo>
                  <a:lnTo>
                    <a:pt x="0" y="1303"/>
                  </a:lnTo>
                  <a:lnTo>
                    <a:pt x="9124" y="1303"/>
                  </a:lnTo>
                  <a:lnTo>
                    <a:pt x="91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a:off x="2411125" y="2433625"/>
              <a:ext cx="20900" cy="40750"/>
            </a:xfrm>
            <a:custGeom>
              <a:avLst/>
              <a:gdLst/>
              <a:ahLst/>
              <a:cxnLst/>
              <a:rect l="l" t="t" r="r" b="b"/>
              <a:pathLst>
                <a:path w="836" h="1630" extrusionOk="0">
                  <a:moveTo>
                    <a:pt x="163" y="1"/>
                  </a:moveTo>
                  <a:cubicBezTo>
                    <a:pt x="62" y="1"/>
                    <a:pt x="0" y="62"/>
                    <a:pt x="0" y="164"/>
                  </a:cubicBezTo>
                  <a:lnTo>
                    <a:pt x="0" y="1467"/>
                  </a:lnTo>
                  <a:cubicBezTo>
                    <a:pt x="0" y="1569"/>
                    <a:pt x="62" y="1630"/>
                    <a:pt x="163" y="1630"/>
                  </a:cubicBezTo>
                  <a:lnTo>
                    <a:pt x="673" y="1630"/>
                  </a:lnTo>
                  <a:cubicBezTo>
                    <a:pt x="774" y="1630"/>
                    <a:pt x="835" y="1569"/>
                    <a:pt x="835" y="1467"/>
                  </a:cubicBezTo>
                  <a:lnTo>
                    <a:pt x="835" y="164"/>
                  </a:lnTo>
                  <a:cubicBezTo>
                    <a:pt x="835" y="62"/>
                    <a:pt x="774"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2452375" y="2433625"/>
              <a:ext cx="21400" cy="40750"/>
            </a:xfrm>
            <a:custGeom>
              <a:avLst/>
              <a:gdLst/>
              <a:ahLst/>
              <a:cxnLst/>
              <a:rect l="l" t="t" r="r" b="b"/>
              <a:pathLst>
                <a:path w="856" h="1630" extrusionOk="0">
                  <a:moveTo>
                    <a:pt x="163" y="1"/>
                  </a:moveTo>
                  <a:cubicBezTo>
                    <a:pt x="82" y="1"/>
                    <a:pt x="0" y="62"/>
                    <a:pt x="0" y="164"/>
                  </a:cubicBezTo>
                  <a:lnTo>
                    <a:pt x="0" y="1467"/>
                  </a:lnTo>
                  <a:cubicBezTo>
                    <a:pt x="0" y="1569"/>
                    <a:pt x="82" y="1630"/>
                    <a:pt x="163" y="1630"/>
                  </a:cubicBezTo>
                  <a:lnTo>
                    <a:pt x="693" y="1630"/>
                  </a:lnTo>
                  <a:cubicBezTo>
                    <a:pt x="774" y="1630"/>
                    <a:pt x="855" y="1569"/>
                    <a:pt x="855" y="1467"/>
                  </a:cubicBezTo>
                  <a:lnTo>
                    <a:pt x="855" y="164"/>
                  </a:lnTo>
                  <a:cubicBezTo>
                    <a:pt x="855" y="62"/>
                    <a:pt x="774"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2494125"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54" y="1630"/>
                    <a:pt x="835" y="1569"/>
                    <a:pt x="835" y="1467"/>
                  </a:cubicBezTo>
                  <a:lnTo>
                    <a:pt x="835" y="164"/>
                  </a:lnTo>
                  <a:cubicBezTo>
                    <a:pt x="835" y="62"/>
                    <a:pt x="75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2535350" y="2433625"/>
              <a:ext cx="20900" cy="40750"/>
            </a:xfrm>
            <a:custGeom>
              <a:avLst/>
              <a:gdLst/>
              <a:ahLst/>
              <a:cxnLst/>
              <a:rect l="l" t="t" r="r" b="b"/>
              <a:pathLst>
                <a:path w="836" h="1630" extrusionOk="0">
                  <a:moveTo>
                    <a:pt x="164" y="1"/>
                  </a:moveTo>
                  <a:cubicBezTo>
                    <a:pt x="82" y="1"/>
                    <a:pt x="1" y="62"/>
                    <a:pt x="1" y="164"/>
                  </a:cubicBezTo>
                  <a:lnTo>
                    <a:pt x="1" y="1467"/>
                  </a:lnTo>
                  <a:cubicBezTo>
                    <a:pt x="1" y="1569"/>
                    <a:pt x="82" y="1630"/>
                    <a:pt x="164" y="1630"/>
                  </a:cubicBezTo>
                  <a:lnTo>
                    <a:pt x="673" y="1630"/>
                  </a:lnTo>
                  <a:cubicBezTo>
                    <a:pt x="775" y="1630"/>
                    <a:pt x="836" y="1569"/>
                    <a:pt x="836" y="1467"/>
                  </a:cubicBezTo>
                  <a:lnTo>
                    <a:pt x="836" y="164"/>
                  </a:lnTo>
                  <a:cubicBezTo>
                    <a:pt x="83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2618350"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54" y="1630"/>
                    <a:pt x="835" y="1569"/>
                    <a:pt x="835" y="1467"/>
                  </a:cubicBezTo>
                  <a:lnTo>
                    <a:pt x="835" y="164"/>
                  </a:lnTo>
                  <a:cubicBezTo>
                    <a:pt x="835" y="62"/>
                    <a:pt x="75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2659575" y="2433625"/>
              <a:ext cx="20900" cy="40750"/>
            </a:xfrm>
            <a:custGeom>
              <a:avLst/>
              <a:gdLst/>
              <a:ahLst/>
              <a:cxnLst/>
              <a:rect l="l" t="t" r="r" b="b"/>
              <a:pathLst>
                <a:path w="836" h="1630" extrusionOk="0">
                  <a:moveTo>
                    <a:pt x="164" y="1"/>
                  </a:moveTo>
                  <a:cubicBezTo>
                    <a:pt x="82" y="1"/>
                    <a:pt x="1" y="62"/>
                    <a:pt x="1" y="164"/>
                  </a:cubicBezTo>
                  <a:lnTo>
                    <a:pt x="1" y="1467"/>
                  </a:lnTo>
                  <a:cubicBezTo>
                    <a:pt x="1" y="1569"/>
                    <a:pt x="82" y="1630"/>
                    <a:pt x="164" y="1630"/>
                  </a:cubicBezTo>
                  <a:lnTo>
                    <a:pt x="673" y="1630"/>
                  </a:lnTo>
                  <a:cubicBezTo>
                    <a:pt x="775" y="1630"/>
                    <a:pt x="836" y="1569"/>
                    <a:pt x="836" y="1467"/>
                  </a:cubicBezTo>
                  <a:lnTo>
                    <a:pt x="836" y="164"/>
                  </a:lnTo>
                  <a:cubicBezTo>
                    <a:pt x="83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a:off x="2700825" y="2433625"/>
              <a:ext cx="21400" cy="40750"/>
            </a:xfrm>
            <a:custGeom>
              <a:avLst/>
              <a:gdLst/>
              <a:ahLst/>
              <a:cxnLst/>
              <a:rect l="l" t="t" r="r" b="b"/>
              <a:pathLst>
                <a:path w="856" h="1630" extrusionOk="0">
                  <a:moveTo>
                    <a:pt x="163" y="1"/>
                  </a:moveTo>
                  <a:cubicBezTo>
                    <a:pt x="82" y="1"/>
                    <a:pt x="1" y="62"/>
                    <a:pt x="1" y="164"/>
                  </a:cubicBezTo>
                  <a:lnTo>
                    <a:pt x="1" y="1467"/>
                  </a:lnTo>
                  <a:cubicBezTo>
                    <a:pt x="1" y="1569"/>
                    <a:pt x="82" y="1630"/>
                    <a:pt x="163" y="1630"/>
                  </a:cubicBezTo>
                  <a:lnTo>
                    <a:pt x="693" y="1630"/>
                  </a:lnTo>
                  <a:cubicBezTo>
                    <a:pt x="774" y="1630"/>
                    <a:pt x="856" y="1569"/>
                    <a:pt x="856" y="1467"/>
                  </a:cubicBezTo>
                  <a:lnTo>
                    <a:pt x="856" y="164"/>
                  </a:lnTo>
                  <a:cubicBezTo>
                    <a:pt x="856" y="62"/>
                    <a:pt x="774"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2742575" y="2433625"/>
              <a:ext cx="20900" cy="40750"/>
            </a:xfrm>
            <a:custGeom>
              <a:avLst/>
              <a:gdLst/>
              <a:ahLst/>
              <a:cxnLst/>
              <a:rect l="l" t="t" r="r" b="b"/>
              <a:pathLst>
                <a:path w="836" h="1630" extrusionOk="0">
                  <a:moveTo>
                    <a:pt x="163" y="1"/>
                  </a:moveTo>
                  <a:cubicBezTo>
                    <a:pt x="62" y="1"/>
                    <a:pt x="0" y="62"/>
                    <a:pt x="0" y="164"/>
                  </a:cubicBezTo>
                  <a:lnTo>
                    <a:pt x="0" y="1467"/>
                  </a:lnTo>
                  <a:cubicBezTo>
                    <a:pt x="0" y="1569"/>
                    <a:pt x="62" y="1630"/>
                    <a:pt x="163" y="1630"/>
                  </a:cubicBezTo>
                  <a:lnTo>
                    <a:pt x="673" y="1630"/>
                  </a:lnTo>
                  <a:cubicBezTo>
                    <a:pt x="774" y="1630"/>
                    <a:pt x="835" y="1569"/>
                    <a:pt x="835" y="1467"/>
                  </a:cubicBezTo>
                  <a:lnTo>
                    <a:pt x="835" y="164"/>
                  </a:lnTo>
                  <a:cubicBezTo>
                    <a:pt x="835" y="62"/>
                    <a:pt x="774"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5"/>
            <p:cNvSpPr/>
            <p:nvPr/>
          </p:nvSpPr>
          <p:spPr>
            <a:xfrm>
              <a:off x="2825050" y="2433625"/>
              <a:ext cx="21425" cy="40750"/>
            </a:xfrm>
            <a:custGeom>
              <a:avLst/>
              <a:gdLst/>
              <a:ahLst/>
              <a:cxnLst/>
              <a:rect l="l" t="t" r="r" b="b"/>
              <a:pathLst>
                <a:path w="857" h="1630" extrusionOk="0">
                  <a:moveTo>
                    <a:pt x="184" y="1"/>
                  </a:moveTo>
                  <a:cubicBezTo>
                    <a:pt x="82" y="1"/>
                    <a:pt x="1" y="62"/>
                    <a:pt x="1" y="164"/>
                  </a:cubicBezTo>
                  <a:lnTo>
                    <a:pt x="1" y="1467"/>
                  </a:lnTo>
                  <a:cubicBezTo>
                    <a:pt x="1" y="1569"/>
                    <a:pt x="82" y="1630"/>
                    <a:pt x="184" y="1630"/>
                  </a:cubicBezTo>
                  <a:lnTo>
                    <a:pt x="693" y="1630"/>
                  </a:lnTo>
                  <a:cubicBezTo>
                    <a:pt x="775" y="1630"/>
                    <a:pt x="856" y="1569"/>
                    <a:pt x="856" y="1467"/>
                  </a:cubicBezTo>
                  <a:lnTo>
                    <a:pt x="856" y="164"/>
                  </a:lnTo>
                  <a:cubicBezTo>
                    <a:pt x="856" y="62"/>
                    <a:pt x="775"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2866800" y="2433625"/>
              <a:ext cx="20900" cy="40750"/>
            </a:xfrm>
            <a:custGeom>
              <a:avLst/>
              <a:gdLst/>
              <a:ahLst/>
              <a:cxnLst/>
              <a:rect l="l" t="t" r="r" b="b"/>
              <a:pathLst>
                <a:path w="836" h="1630" extrusionOk="0">
                  <a:moveTo>
                    <a:pt x="164" y="1"/>
                  </a:moveTo>
                  <a:cubicBezTo>
                    <a:pt x="62" y="1"/>
                    <a:pt x="1" y="62"/>
                    <a:pt x="1" y="164"/>
                  </a:cubicBezTo>
                  <a:lnTo>
                    <a:pt x="1" y="1467"/>
                  </a:lnTo>
                  <a:cubicBezTo>
                    <a:pt x="1" y="1569"/>
                    <a:pt x="62" y="1630"/>
                    <a:pt x="164" y="1630"/>
                  </a:cubicBezTo>
                  <a:lnTo>
                    <a:pt x="673" y="1630"/>
                  </a:lnTo>
                  <a:cubicBezTo>
                    <a:pt x="775" y="1630"/>
                    <a:pt x="836" y="1569"/>
                    <a:pt x="836" y="1467"/>
                  </a:cubicBezTo>
                  <a:lnTo>
                    <a:pt x="836" y="164"/>
                  </a:lnTo>
                  <a:cubicBezTo>
                    <a:pt x="83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2908050" y="2433625"/>
              <a:ext cx="20900" cy="40750"/>
            </a:xfrm>
            <a:custGeom>
              <a:avLst/>
              <a:gdLst/>
              <a:ahLst/>
              <a:cxnLst/>
              <a:rect l="l" t="t" r="r" b="b"/>
              <a:pathLst>
                <a:path w="836" h="1630" extrusionOk="0">
                  <a:moveTo>
                    <a:pt x="163" y="1"/>
                  </a:moveTo>
                  <a:cubicBezTo>
                    <a:pt x="82" y="1"/>
                    <a:pt x="0" y="62"/>
                    <a:pt x="0" y="164"/>
                  </a:cubicBezTo>
                  <a:lnTo>
                    <a:pt x="0" y="1467"/>
                  </a:lnTo>
                  <a:cubicBezTo>
                    <a:pt x="0" y="1569"/>
                    <a:pt x="82" y="1630"/>
                    <a:pt x="163" y="1630"/>
                  </a:cubicBezTo>
                  <a:lnTo>
                    <a:pt x="672" y="1630"/>
                  </a:lnTo>
                  <a:cubicBezTo>
                    <a:pt x="774" y="1630"/>
                    <a:pt x="835" y="1569"/>
                    <a:pt x="835" y="1467"/>
                  </a:cubicBezTo>
                  <a:lnTo>
                    <a:pt x="835" y="164"/>
                  </a:lnTo>
                  <a:cubicBezTo>
                    <a:pt x="835" y="62"/>
                    <a:pt x="77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2949800"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54" y="1630"/>
                    <a:pt x="835" y="1569"/>
                    <a:pt x="835" y="1467"/>
                  </a:cubicBezTo>
                  <a:lnTo>
                    <a:pt x="835" y="164"/>
                  </a:lnTo>
                  <a:cubicBezTo>
                    <a:pt x="835" y="62"/>
                    <a:pt x="75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5"/>
            <p:cNvSpPr/>
            <p:nvPr/>
          </p:nvSpPr>
          <p:spPr>
            <a:xfrm>
              <a:off x="3032275" y="2433625"/>
              <a:ext cx="21400" cy="40750"/>
            </a:xfrm>
            <a:custGeom>
              <a:avLst/>
              <a:gdLst/>
              <a:ahLst/>
              <a:cxnLst/>
              <a:rect l="l" t="t" r="r" b="b"/>
              <a:pathLst>
                <a:path w="856" h="1630" extrusionOk="0">
                  <a:moveTo>
                    <a:pt x="163" y="1"/>
                  </a:moveTo>
                  <a:cubicBezTo>
                    <a:pt x="82" y="1"/>
                    <a:pt x="1" y="62"/>
                    <a:pt x="1" y="164"/>
                  </a:cubicBezTo>
                  <a:lnTo>
                    <a:pt x="1" y="1467"/>
                  </a:lnTo>
                  <a:cubicBezTo>
                    <a:pt x="1" y="1569"/>
                    <a:pt x="82" y="1630"/>
                    <a:pt x="163" y="1630"/>
                  </a:cubicBezTo>
                  <a:lnTo>
                    <a:pt x="673" y="1630"/>
                  </a:lnTo>
                  <a:cubicBezTo>
                    <a:pt x="774" y="1630"/>
                    <a:pt x="856" y="1569"/>
                    <a:pt x="856" y="1467"/>
                  </a:cubicBezTo>
                  <a:lnTo>
                    <a:pt x="856" y="164"/>
                  </a:lnTo>
                  <a:cubicBezTo>
                    <a:pt x="856" y="62"/>
                    <a:pt x="774"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5"/>
            <p:cNvSpPr/>
            <p:nvPr/>
          </p:nvSpPr>
          <p:spPr>
            <a:xfrm>
              <a:off x="3073525" y="2433625"/>
              <a:ext cx="21400" cy="40750"/>
            </a:xfrm>
            <a:custGeom>
              <a:avLst/>
              <a:gdLst/>
              <a:ahLst/>
              <a:cxnLst/>
              <a:rect l="l" t="t" r="r" b="b"/>
              <a:pathLst>
                <a:path w="856" h="1630" extrusionOk="0">
                  <a:moveTo>
                    <a:pt x="183" y="1"/>
                  </a:moveTo>
                  <a:cubicBezTo>
                    <a:pt x="82" y="1"/>
                    <a:pt x="0" y="62"/>
                    <a:pt x="0" y="164"/>
                  </a:cubicBezTo>
                  <a:lnTo>
                    <a:pt x="0" y="1467"/>
                  </a:lnTo>
                  <a:cubicBezTo>
                    <a:pt x="0" y="1569"/>
                    <a:pt x="82" y="1630"/>
                    <a:pt x="183" y="1630"/>
                  </a:cubicBezTo>
                  <a:lnTo>
                    <a:pt x="693" y="1630"/>
                  </a:lnTo>
                  <a:cubicBezTo>
                    <a:pt x="774" y="1630"/>
                    <a:pt x="855" y="1569"/>
                    <a:pt x="855" y="1467"/>
                  </a:cubicBezTo>
                  <a:lnTo>
                    <a:pt x="855" y="164"/>
                  </a:lnTo>
                  <a:cubicBezTo>
                    <a:pt x="855" y="62"/>
                    <a:pt x="774"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3115275"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74" y="1630"/>
                    <a:pt x="835" y="1569"/>
                    <a:pt x="835" y="1467"/>
                  </a:cubicBezTo>
                  <a:lnTo>
                    <a:pt x="835" y="164"/>
                  </a:lnTo>
                  <a:cubicBezTo>
                    <a:pt x="835" y="62"/>
                    <a:pt x="77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3156500" y="2433625"/>
              <a:ext cx="21425" cy="40750"/>
            </a:xfrm>
            <a:custGeom>
              <a:avLst/>
              <a:gdLst/>
              <a:ahLst/>
              <a:cxnLst/>
              <a:rect l="l" t="t" r="r" b="b"/>
              <a:pathLst>
                <a:path w="857" h="1630" extrusionOk="0">
                  <a:moveTo>
                    <a:pt x="164" y="1"/>
                  </a:moveTo>
                  <a:cubicBezTo>
                    <a:pt x="82" y="1"/>
                    <a:pt x="1" y="62"/>
                    <a:pt x="1" y="164"/>
                  </a:cubicBezTo>
                  <a:lnTo>
                    <a:pt x="1" y="1467"/>
                  </a:lnTo>
                  <a:cubicBezTo>
                    <a:pt x="1" y="1569"/>
                    <a:pt x="82" y="1630"/>
                    <a:pt x="164" y="1630"/>
                  </a:cubicBezTo>
                  <a:lnTo>
                    <a:pt x="673" y="1630"/>
                  </a:lnTo>
                  <a:cubicBezTo>
                    <a:pt x="775" y="1630"/>
                    <a:pt x="856" y="1569"/>
                    <a:pt x="856" y="1467"/>
                  </a:cubicBezTo>
                  <a:lnTo>
                    <a:pt x="856" y="164"/>
                  </a:lnTo>
                  <a:cubicBezTo>
                    <a:pt x="85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2411125" y="2290550"/>
              <a:ext cx="177200" cy="88125"/>
            </a:xfrm>
            <a:custGeom>
              <a:avLst/>
              <a:gdLst/>
              <a:ahLst/>
              <a:cxnLst/>
              <a:rect l="l" t="t" r="r" b="b"/>
              <a:pathLst>
                <a:path w="7088" h="3525" extrusionOk="0">
                  <a:moveTo>
                    <a:pt x="1691" y="1"/>
                  </a:moveTo>
                  <a:cubicBezTo>
                    <a:pt x="754" y="1"/>
                    <a:pt x="0" y="754"/>
                    <a:pt x="0" y="1691"/>
                  </a:cubicBezTo>
                  <a:lnTo>
                    <a:pt x="0" y="1834"/>
                  </a:lnTo>
                  <a:cubicBezTo>
                    <a:pt x="0" y="2771"/>
                    <a:pt x="754" y="3524"/>
                    <a:pt x="1691" y="3524"/>
                  </a:cubicBezTo>
                  <a:lnTo>
                    <a:pt x="5377" y="3524"/>
                  </a:lnTo>
                  <a:cubicBezTo>
                    <a:pt x="6314" y="3524"/>
                    <a:pt x="7088" y="2771"/>
                    <a:pt x="7088" y="1834"/>
                  </a:cubicBezTo>
                  <a:lnTo>
                    <a:pt x="7088" y="1691"/>
                  </a:lnTo>
                  <a:cubicBezTo>
                    <a:pt x="7088" y="754"/>
                    <a:pt x="6314" y="1"/>
                    <a:pt x="5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5"/>
            <p:cNvSpPr/>
            <p:nvPr/>
          </p:nvSpPr>
          <p:spPr>
            <a:xfrm>
              <a:off x="2409100" y="2273250"/>
              <a:ext cx="75375" cy="114075"/>
            </a:xfrm>
            <a:custGeom>
              <a:avLst/>
              <a:gdLst/>
              <a:ahLst/>
              <a:cxnLst/>
              <a:rect l="l" t="t" r="r" b="b"/>
              <a:pathLst>
                <a:path w="3015" h="4563" extrusionOk="0">
                  <a:moveTo>
                    <a:pt x="2770" y="0"/>
                  </a:moveTo>
                  <a:lnTo>
                    <a:pt x="2770" y="2383"/>
                  </a:lnTo>
                  <a:lnTo>
                    <a:pt x="0" y="4359"/>
                  </a:lnTo>
                  <a:lnTo>
                    <a:pt x="163" y="4562"/>
                  </a:lnTo>
                  <a:lnTo>
                    <a:pt x="3014" y="2526"/>
                  </a:lnTo>
                  <a:lnTo>
                    <a:pt x="30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5"/>
            <p:cNvSpPr/>
            <p:nvPr/>
          </p:nvSpPr>
          <p:spPr>
            <a:xfrm>
              <a:off x="2518050" y="2276300"/>
              <a:ext cx="75375" cy="114075"/>
            </a:xfrm>
            <a:custGeom>
              <a:avLst/>
              <a:gdLst/>
              <a:ahLst/>
              <a:cxnLst/>
              <a:rect l="l" t="t" r="r" b="b"/>
              <a:pathLst>
                <a:path w="3015" h="4563" extrusionOk="0">
                  <a:moveTo>
                    <a:pt x="2872" y="1"/>
                  </a:moveTo>
                  <a:lnTo>
                    <a:pt x="0" y="2037"/>
                  </a:lnTo>
                  <a:lnTo>
                    <a:pt x="0" y="4563"/>
                  </a:lnTo>
                  <a:lnTo>
                    <a:pt x="265" y="4563"/>
                  </a:lnTo>
                  <a:lnTo>
                    <a:pt x="265" y="2180"/>
                  </a:lnTo>
                  <a:lnTo>
                    <a:pt x="3014" y="204"/>
                  </a:lnTo>
                  <a:lnTo>
                    <a:pt x="2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2411125" y="2526300"/>
              <a:ext cx="367125" cy="18350"/>
            </a:xfrm>
            <a:custGeom>
              <a:avLst/>
              <a:gdLst/>
              <a:ahLst/>
              <a:cxnLst/>
              <a:rect l="l" t="t" r="r" b="b"/>
              <a:pathLst>
                <a:path w="14685" h="734" extrusionOk="0">
                  <a:moveTo>
                    <a:pt x="0" y="0"/>
                  </a:moveTo>
                  <a:lnTo>
                    <a:pt x="0" y="733"/>
                  </a:lnTo>
                  <a:lnTo>
                    <a:pt x="14684" y="733"/>
                  </a:lnTo>
                  <a:lnTo>
                    <a:pt x="146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2411125" y="2571100"/>
              <a:ext cx="718925" cy="18350"/>
            </a:xfrm>
            <a:custGeom>
              <a:avLst/>
              <a:gdLst/>
              <a:ahLst/>
              <a:cxnLst/>
              <a:rect l="l" t="t" r="r" b="b"/>
              <a:pathLst>
                <a:path w="28757" h="734" extrusionOk="0">
                  <a:moveTo>
                    <a:pt x="0" y="0"/>
                  </a:moveTo>
                  <a:lnTo>
                    <a:pt x="0" y="734"/>
                  </a:lnTo>
                  <a:lnTo>
                    <a:pt x="28757" y="734"/>
                  </a:lnTo>
                  <a:lnTo>
                    <a:pt x="287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5"/>
            <p:cNvSpPr/>
            <p:nvPr/>
          </p:nvSpPr>
          <p:spPr>
            <a:xfrm>
              <a:off x="3047050" y="2219275"/>
              <a:ext cx="111525" cy="111525"/>
            </a:xfrm>
            <a:custGeom>
              <a:avLst/>
              <a:gdLst/>
              <a:ahLst/>
              <a:cxnLst/>
              <a:rect l="l" t="t" r="r" b="b"/>
              <a:pathLst>
                <a:path w="4461" h="4461" extrusionOk="0">
                  <a:moveTo>
                    <a:pt x="2220" y="1"/>
                  </a:moveTo>
                  <a:lnTo>
                    <a:pt x="0" y="2241"/>
                  </a:lnTo>
                  <a:lnTo>
                    <a:pt x="2220" y="4461"/>
                  </a:lnTo>
                  <a:lnTo>
                    <a:pt x="4460" y="2241"/>
                  </a:lnTo>
                  <a:lnTo>
                    <a:pt x="22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5"/>
            <p:cNvSpPr/>
            <p:nvPr/>
          </p:nvSpPr>
          <p:spPr>
            <a:xfrm>
              <a:off x="2957425" y="2219275"/>
              <a:ext cx="87600" cy="111525"/>
            </a:xfrm>
            <a:custGeom>
              <a:avLst/>
              <a:gdLst/>
              <a:ahLst/>
              <a:cxnLst/>
              <a:rect l="l" t="t" r="r" b="b"/>
              <a:pathLst>
                <a:path w="3504" h="4461" extrusionOk="0">
                  <a:moveTo>
                    <a:pt x="2241" y="1"/>
                  </a:moveTo>
                  <a:lnTo>
                    <a:pt x="1" y="2221"/>
                  </a:lnTo>
                  <a:lnTo>
                    <a:pt x="2241" y="4461"/>
                  </a:lnTo>
                  <a:lnTo>
                    <a:pt x="3504" y="3178"/>
                  </a:lnTo>
                  <a:lnTo>
                    <a:pt x="2567" y="2221"/>
                  </a:lnTo>
                  <a:lnTo>
                    <a:pt x="3504" y="1284"/>
                  </a:lnTo>
                  <a:lnTo>
                    <a:pt x="2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35"/>
          <p:cNvGrpSpPr/>
          <p:nvPr/>
        </p:nvGrpSpPr>
        <p:grpSpPr>
          <a:xfrm>
            <a:off x="7440370" y="2810695"/>
            <a:ext cx="701026" cy="1197726"/>
            <a:chOff x="5303215" y="2406813"/>
            <a:chExt cx="850656" cy="1453375"/>
          </a:xfrm>
        </p:grpSpPr>
        <p:sp>
          <p:nvSpPr>
            <p:cNvPr id="599" name="Google Shape;599;p35"/>
            <p:cNvSpPr/>
            <p:nvPr/>
          </p:nvSpPr>
          <p:spPr>
            <a:xfrm>
              <a:off x="5467255" y="3724701"/>
              <a:ext cx="670054" cy="135486"/>
            </a:xfrm>
            <a:custGeom>
              <a:avLst/>
              <a:gdLst/>
              <a:ahLst/>
              <a:cxnLst/>
              <a:rect l="l" t="t" r="r" b="b"/>
              <a:pathLst>
                <a:path w="14807" h="2994" extrusionOk="0">
                  <a:moveTo>
                    <a:pt x="0" y="0"/>
                  </a:moveTo>
                  <a:lnTo>
                    <a:pt x="0" y="2994"/>
                  </a:lnTo>
                  <a:lnTo>
                    <a:pt x="14806" y="2994"/>
                  </a:lnTo>
                  <a:lnTo>
                    <a:pt x="148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5"/>
            <p:cNvSpPr/>
            <p:nvPr/>
          </p:nvSpPr>
          <p:spPr>
            <a:xfrm>
              <a:off x="6045989" y="3724701"/>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5961232" y="3724701"/>
              <a:ext cx="23984" cy="135486"/>
            </a:xfrm>
            <a:custGeom>
              <a:avLst/>
              <a:gdLst/>
              <a:ahLst/>
              <a:cxnLst/>
              <a:rect l="l" t="t" r="r" b="b"/>
              <a:pathLst>
                <a:path w="530" h="2994"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5875523" y="3724701"/>
              <a:ext cx="23984" cy="135486"/>
            </a:xfrm>
            <a:custGeom>
              <a:avLst/>
              <a:gdLst/>
              <a:ahLst/>
              <a:cxnLst/>
              <a:rect l="l" t="t" r="r" b="b"/>
              <a:pathLst>
                <a:path w="530" h="2994"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5789815" y="3724701"/>
              <a:ext cx="24934" cy="135486"/>
            </a:xfrm>
            <a:custGeom>
              <a:avLst/>
              <a:gdLst/>
              <a:ahLst/>
              <a:cxnLst/>
              <a:rect l="l" t="t" r="r" b="b"/>
              <a:pathLst>
                <a:path w="551"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5705012" y="3724701"/>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5619304" y="3724701"/>
              <a:ext cx="24934" cy="135486"/>
            </a:xfrm>
            <a:custGeom>
              <a:avLst/>
              <a:gdLst/>
              <a:ahLst/>
              <a:cxnLst/>
              <a:rect l="l" t="t" r="r" b="b"/>
              <a:pathLst>
                <a:path w="551" h="2994" extrusionOk="0">
                  <a:moveTo>
                    <a:pt x="1" y="0"/>
                  </a:moveTo>
                  <a:lnTo>
                    <a:pt x="1"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5534500" y="3724701"/>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5434990" y="3588265"/>
              <a:ext cx="670959" cy="136482"/>
            </a:xfrm>
            <a:custGeom>
              <a:avLst/>
              <a:gdLst/>
              <a:ahLst/>
              <a:cxnLst/>
              <a:rect l="l" t="t" r="r" b="b"/>
              <a:pathLst>
                <a:path w="14827" h="3016" extrusionOk="0">
                  <a:moveTo>
                    <a:pt x="1" y="1"/>
                  </a:moveTo>
                  <a:lnTo>
                    <a:pt x="1" y="3015"/>
                  </a:lnTo>
                  <a:lnTo>
                    <a:pt x="14827" y="3015"/>
                  </a:lnTo>
                  <a:lnTo>
                    <a:pt x="148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6013770" y="3588265"/>
              <a:ext cx="24889" cy="136482"/>
            </a:xfrm>
            <a:custGeom>
              <a:avLst/>
              <a:gdLst/>
              <a:ahLst/>
              <a:cxnLst/>
              <a:rect l="l" t="t" r="r" b="b"/>
              <a:pathLst>
                <a:path w="550" h="3016"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5928966" y="3588265"/>
              <a:ext cx="23984" cy="136482"/>
            </a:xfrm>
            <a:custGeom>
              <a:avLst/>
              <a:gdLst/>
              <a:ahLst/>
              <a:cxnLst/>
              <a:rect l="l" t="t" r="r" b="b"/>
              <a:pathLst>
                <a:path w="530" h="3016"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5843258" y="3588265"/>
              <a:ext cx="24934" cy="136482"/>
            </a:xfrm>
            <a:custGeom>
              <a:avLst/>
              <a:gdLst/>
              <a:ahLst/>
              <a:cxnLst/>
              <a:rect l="l" t="t" r="r" b="b"/>
              <a:pathLst>
                <a:path w="551" h="3016"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5758455" y="3588265"/>
              <a:ext cx="24029" cy="136482"/>
            </a:xfrm>
            <a:custGeom>
              <a:avLst/>
              <a:gdLst/>
              <a:ahLst/>
              <a:cxnLst/>
              <a:rect l="l" t="t" r="r" b="b"/>
              <a:pathLst>
                <a:path w="531" h="3016" extrusionOk="0">
                  <a:moveTo>
                    <a:pt x="1" y="1"/>
                  </a:moveTo>
                  <a:lnTo>
                    <a:pt x="1"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5672747" y="3588265"/>
              <a:ext cx="24934" cy="136482"/>
            </a:xfrm>
            <a:custGeom>
              <a:avLst/>
              <a:gdLst/>
              <a:ahLst/>
              <a:cxnLst/>
              <a:rect l="l" t="t" r="r" b="b"/>
              <a:pathLst>
                <a:path w="551" h="3016"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5587039" y="3588265"/>
              <a:ext cx="24934" cy="136482"/>
            </a:xfrm>
            <a:custGeom>
              <a:avLst/>
              <a:gdLst/>
              <a:ahLst/>
              <a:cxnLst/>
              <a:rect l="l" t="t" r="r" b="b"/>
              <a:pathLst>
                <a:path w="551" h="3016"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5502281" y="3588265"/>
              <a:ext cx="23984" cy="136482"/>
            </a:xfrm>
            <a:custGeom>
              <a:avLst/>
              <a:gdLst/>
              <a:ahLst/>
              <a:cxnLst/>
              <a:rect l="l" t="t" r="r" b="b"/>
              <a:pathLst>
                <a:path w="530" h="3016"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5482913" y="3451874"/>
              <a:ext cx="670959" cy="136436"/>
            </a:xfrm>
            <a:custGeom>
              <a:avLst/>
              <a:gdLst/>
              <a:ahLst/>
              <a:cxnLst/>
              <a:rect l="l" t="t" r="r" b="b"/>
              <a:pathLst>
                <a:path w="14827" h="3015" extrusionOk="0">
                  <a:moveTo>
                    <a:pt x="1" y="1"/>
                  </a:moveTo>
                  <a:lnTo>
                    <a:pt x="1" y="3015"/>
                  </a:lnTo>
                  <a:lnTo>
                    <a:pt x="14827" y="3015"/>
                  </a:lnTo>
                  <a:lnTo>
                    <a:pt x="148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6061692" y="3451874"/>
              <a:ext cx="24889" cy="136436"/>
            </a:xfrm>
            <a:custGeom>
              <a:avLst/>
              <a:gdLst/>
              <a:ahLst/>
              <a:cxnLst/>
              <a:rect l="l" t="t" r="r" b="b"/>
              <a:pathLst>
                <a:path w="550" h="3015"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5976889" y="3451874"/>
              <a:ext cx="23984" cy="136436"/>
            </a:xfrm>
            <a:custGeom>
              <a:avLst/>
              <a:gdLst/>
              <a:ahLst/>
              <a:cxnLst/>
              <a:rect l="l" t="t" r="r" b="b"/>
              <a:pathLst>
                <a:path w="530" h="3015"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5891181" y="3451874"/>
              <a:ext cx="24934" cy="136436"/>
            </a:xfrm>
            <a:custGeom>
              <a:avLst/>
              <a:gdLst/>
              <a:ahLst/>
              <a:cxnLst/>
              <a:rect l="l" t="t" r="r" b="b"/>
              <a:pathLst>
                <a:path w="551" h="3015"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5806377" y="3451874"/>
              <a:ext cx="24029" cy="136436"/>
            </a:xfrm>
            <a:custGeom>
              <a:avLst/>
              <a:gdLst/>
              <a:ahLst/>
              <a:cxnLst/>
              <a:rect l="l" t="t" r="r" b="b"/>
              <a:pathLst>
                <a:path w="531" h="3015" extrusionOk="0">
                  <a:moveTo>
                    <a:pt x="1" y="1"/>
                  </a:moveTo>
                  <a:lnTo>
                    <a:pt x="1"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5720669" y="3451874"/>
              <a:ext cx="24934" cy="136436"/>
            </a:xfrm>
            <a:custGeom>
              <a:avLst/>
              <a:gdLst/>
              <a:ahLst/>
              <a:cxnLst/>
              <a:rect l="l" t="t" r="r" b="b"/>
              <a:pathLst>
                <a:path w="551" h="3015"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5634961" y="3451874"/>
              <a:ext cx="24934" cy="136436"/>
            </a:xfrm>
            <a:custGeom>
              <a:avLst/>
              <a:gdLst/>
              <a:ahLst/>
              <a:cxnLst/>
              <a:rect l="l" t="t" r="r" b="b"/>
              <a:pathLst>
                <a:path w="551" h="3015"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5"/>
            <p:cNvSpPr/>
            <p:nvPr/>
          </p:nvSpPr>
          <p:spPr>
            <a:xfrm>
              <a:off x="5550203" y="3451874"/>
              <a:ext cx="23984" cy="136436"/>
            </a:xfrm>
            <a:custGeom>
              <a:avLst/>
              <a:gdLst/>
              <a:ahLst/>
              <a:cxnLst/>
              <a:rect l="l" t="t" r="r" b="b"/>
              <a:pathLst>
                <a:path w="530" h="3015"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a:off x="5450648" y="3316433"/>
              <a:ext cx="670959" cy="135486"/>
            </a:xfrm>
            <a:custGeom>
              <a:avLst/>
              <a:gdLst/>
              <a:ahLst/>
              <a:cxnLst/>
              <a:rect l="l" t="t" r="r" b="b"/>
              <a:pathLst>
                <a:path w="14827" h="2994" extrusionOk="0">
                  <a:moveTo>
                    <a:pt x="1" y="0"/>
                  </a:moveTo>
                  <a:lnTo>
                    <a:pt x="1" y="2994"/>
                  </a:lnTo>
                  <a:lnTo>
                    <a:pt x="14827" y="2994"/>
                  </a:lnTo>
                  <a:lnTo>
                    <a:pt x="148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a:off x="6030332" y="3316433"/>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5944624" y="3316433"/>
              <a:ext cx="24934" cy="135486"/>
            </a:xfrm>
            <a:custGeom>
              <a:avLst/>
              <a:gdLst/>
              <a:ahLst/>
              <a:cxnLst/>
              <a:rect l="l" t="t" r="r" b="b"/>
              <a:pathLst>
                <a:path w="551" h="2994" extrusionOk="0">
                  <a:moveTo>
                    <a:pt x="1" y="0"/>
                  </a:moveTo>
                  <a:lnTo>
                    <a:pt x="1" y="2994"/>
                  </a:lnTo>
                  <a:lnTo>
                    <a:pt x="551" y="299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p:nvPr/>
          </p:nvSpPr>
          <p:spPr>
            <a:xfrm>
              <a:off x="5858916" y="3316433"/>
              <a:ext cx="24934" cy="135486"/>
            </a:xfrm>
            <a:custGeom>
              <a:avLst/>
              <a:gdLst/>
              <a:ahLst/>
              <a:cxnLst/>
              <a:rect l="l" t="t" r="r" b="b"/>
              <a:pathLst>
                <a:path w="551" h="2994" extrusionOk="0">
                  <a:moveTo>
                    <a:pt x="1" y="0"/>
                  </a:moveTo>
                  <a:lnTo>
                    <a:pt x="1" y="2994"/>
                  </a:lnTo>
                  <a:lnTo>
                    <a:pt x="551" y="299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5"/>
            <p:cNvSpPr/>
            <p:nvPr/>
          </p:nvSpPr>
          <p:spPr>
            <a:xfrm>
              <a:off x="5774158" y="3316433"/>
              <a:ext cx="24889" cy="135486"/>
            </a:xfrm>
            <a:custGeom>
              <a:avLst/>
              <a:gdLst/>
              <a:ahLst/>
              <a:cxnLst/>
              <a:rect l="l" t="t" r="r" b="b"/>
              <a:pathLst>
                <a:path w="550"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5"/>
            <p:cNvSpPr/>
            <p:nvPr/>
          </p:nvSpPr>
          <p:spPr>
            <a:xfrm>
              <a:off x="5688449" y="3316433"/>
              <a:ext cx="24889" cy="135486"/>
            </a:xfrm>
            <a:custGeom>
              <a:avLst/>
              <a:gdLst/>
              <a:ahLst/>
              <a:cxnLst/>
              <a:rect l="l" t="t" r="r" b="b"/>
              <a:pathLst>
                <a:path w="550"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5"/>
            <p:cNvSpPr/>
            <p:nvPr/>
          </p:nvSpPr>
          <p:spPr>
            <a:xfrm>
              <a:off x="5603646" y="3316433"/>
              <a:ext cx="23984" cy="135486"/>
            </a:xfrm>
            <a:custGeom>
              <a:avLst/>
              <a:gdLst/>
              <a:ahLst/>
              <a:cxnLst/>
              <a:rect l="l" t="t" r="r" b="b"/>
              <a:pathLst>
                <a:path w="530" h="2994"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5"/>
            <p:cNvSpPr/>
            <p:nvPr/>
          </p:nvSpPr>
          <p:spPr>
            <a:xfrm>
              <a:off x="5517938" y="3316433"/>
              <a:ext cx="24934" cy="135486"/>
            </a:xfrm>
            <a:custGeom>
              <a:avLst/>
              <a:gdLst/>
              <a:ahLst/>
              <a:cxnLst/>
              <a:rect l="l" t="t" r="r" b="b"/>
              <a:pathLst>
                <a:path w="551"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5"/>
            <p:cNvSpPr/>
            <p:nvPr/>
          </p:nvSpPr>
          <p:spPr>
            <a:xfrm>
              <a:off x="5438656" y="3180042"/>
              <a:ext cx="671004" cy="136436"/>
            </a:xfrm>
            <a:custGeom>
              <a:avLst/>
              <a:gdLst/>
              <a:ahLst/>
              <a:cxnLst/>
              <a:rect l="l" t="t" r="r" b="b"/>
              <a:pathLst>
                <a:path w="14828" h="3015" extrusionOk="0">
                  <a:moveTo>
                    <a:pt x="1" y="0"/>
                  </a:moveTo>
                  <a:lnTo>
                    <a:pt x="1" y="3014"/>
                  </a:lnTo>
                  <a:lnTo>
                    <a:pt x="14827" y="3014"/>
                  </a:lnTo>
                  <a:lnTo>
                    <a:pt x="148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5"/>
            <p:cNvSpPr/>
            <p:nvPr/>
          </p:nvSpPr>
          <p:spPr>
            <a:xfrm>
              <a:off x="6017435" y="3180042"/>
              <a:ext cx="24934" cy="136436"/>
            </a:xfrm>
            <a:custGeom>
              <a:avLst/>
              <a:gdLst/>
              <a:ahLst/>
              <a:cxnLst/>
              <a:rect l="l" t="t" r="r" b="b"/>
              <a:pathLst>
                <a:path w="551" h="3015" extrusionOk="0">
                  <a:moveTo>
                    <a:pt x="1" y="0"/>
                  </a:moveTo>
                  <a:lnTo>
                    <a:pt x="1" y="3014"/>
                  </a:lnTo>
                  <a:lnTo>
                    <a:pt x="550" y="301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5"/>
            <p:cNvSpPr/>
            <p:nvPr/>
          </p:nvSpPr>
          <p:spPr>
            <a:xfrm>
              <a:off x="5932632" y="3180042"/>
              <a:ext cx="24029" cy="136436"/>
            </a:xfrm>
            <a:custGeom>
              <a:avLst/>
              <a:gdLst/>
              <a:ahLst/>
              <a:cxnLst/>
              <a:rect l="l" t="t" r="r" b="b"/>
              <a:pathLst>
                <a:path w="531" h="3015" extrusionOk="0">
                  <a:moveTo>
                    <a:pt x="1" y="0"/>
                  </a:moveTo>
                  <a:lnTo>
                    <a:pt x="1"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5"/>
            <p:cNvSpPr/>
            <p:nvPr/>
          </p:nvSpPr>
          <p:spPr>
            <a:xfrm>
              <a:off x="5846924" y="3180042"/>
              <a:ext cx="24934" cy="136436"/>
            </a:xfrm>
            <a:custGeom>
              <a:avLst/>
              <a:gdLst/>
              <a:ahLst/>
              <a:cxnLst/>
              <a:rect l="l" t="t" r="r" b="b"/>
              <a:pathLst>
                <a:path w="551" h="3015" extrusionOk="0">
                  <a:moveTo>
                    <a:pt x="1" y="0"/>
                  </a:moveTo>
                  <a:lnTo>
                    <a:pt x="1" y="3014"/>
                  </a:lnTo>
                  <a:lnTo>
                    <a:pt x="551" y="301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5"/>
            <p:cNvSpPr/>
            <p:nvPr/>
          </p:nvSpPr>
          <p:spPr>
            <a:xfrm>
              <a:off x="5762166" y="3180042"/>
              <a:ext cx="23984" cy="136436"/>
            </a:xfrm>
            <a:custGeom>
              <a:avLst/>
              <a:gdLst/>
              <a:ahLst/>
              <a:cxnLst/>
              <a:rect l="l" t="t" r="r" b="b"/>
              <a:pathLst>
                <a:path w="530" h="3015" extrusionOk="0">
                  <a:moveTo>
                    <a:pt x="0" y="0"/>
                  </a:moveTo>
                  <a:lnTo>
                    <a:pt x="0"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5"/>
            <p:cNvSpPr/>
            <p:nvPr/>
          </p:nvSpPr>
          <p:spPr>
            <a:xfrm>
              <a:off x="5676458" y="3180042"/>
              <a:ext cx="24934" cy="136436"/>
            </a:xfrm>
            <a:custGeom>
              <a:avLst/>
              <a:gdLst/>
              <a:ahLst/>
              <a:cxnLst/>
              <a:rect l="l" t="t" r="r" b="b"/>
              <a:pathLst>
                <a:path w="551" h="3015" extrusionOk="0">
                  <a:moveTo>
                    <a:pt x="0" y="0"/>
                  </a:moveTo>
                  <a:lnTo>
                    <a:pt x="0" y="3014"/>
                  </a:lnTo>
                  <a:lnTo>
                    <a:pt x="550" y="301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5"/>
            <p:cNvSpPr/>
            <p:nvPr/>
          </p:nvSpPr>
          <p:spPr>
            <a:xfrm>
              <a:off x="5591654" y="3180042"/>
              <a:ext cx="24029" cy="136436"/>
            </a:xfrm>
            <a:custGeom>
              <a:avLst/>
              <a:gdLst/>
              <a:ahLst/>
              <a:cxnLst/>
              <a:rect l="l" t="t" r="r" b="b"/>
              <a:pathLst>
                <a:path w="531" h="3015" extrusionOk="0">
                  <a:moveTo>
                    <a:pt x="1" y="0"/>
                  </a:moveTo>
                  <a:lnTo>
                    <a:pt x="1"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5"/>
            <p:cNvSpPr/>
            <p:nvPr/>
          </p:nvSpPr>
          <p:spPr>
            <a:xfrm>
              <a:off x="5505946" y="3180042"/>
              <a:ext cx="24029" cy="136436"/>
            </a:xfrm>
            <a:custGeom>
              <a:avLst/>
              <a:gdLst/>
              <a:ahLst/>
              <a:cxnLst/>
              <a:rect l="l" t="t" r="r" b="b"/>
              <a:pathLst>
                <a:path w="531" h="3015" extrusionOk="0">
                  <a:moveTo>
                    <a:pt x="1" y="0"/>
                  </a:moveTo>
                  <a:lnTo>
                    <a:pt x="1"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5"/>
            <p:cNvSpPr/>
            <p:nvPr/>
          </p:nvSpPr>
          <p:spPr>
            <a:xfrm>
              <a:off x="5407341" y="3044556"/>
              <a:ext cx="670054" cy="135531"/>
            </a:xfrm>
            <a:custGeom>
              <a:avLst/>
              <a:gdLst/>
              <a:ahLst/>
              <a:cxnLst/>
              <a:rect l="l" t="t" r="r" b="b"/>
              <a:pathLst>
                <a:path w="14807" h="2995" extrusionOk="0">
                  <a:moveTo>
                    <a:pt x="1" y="0"/>
                  </a:moveTo>
                  <a:lnTo>
                    <a:pt x="1" y="2994"/>
                  </a:lnTo>
                  <a:lnTo>
                    <a:pt x="14806" y="2994"/>
                  </a:lnTo>
                  <a:lnTo>
                    <a:pt x="148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5"/>
            <p:cNvSpPr/>
            <p:nvPr/>
          </p:nvSpPr>
          <p:spPr>
            <a:xfrm>
              <a:off x="5986120" y="3044556"/>
              <a:ext cx="23984" cy="135531"/>
            </a:xfrm>
            <a:custGeom>
              <a:avLst/>
              <a:gdLst/>
              <a:ahLst/>
              <a:cxnLst/>
              <a:rect l="l" t="t" r="r" b="b"/>
              <a:pathLst>
                <a:path w="530" h="2995"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5"/>
            <p:cNvSpPr/>
            <p:nvPr/>
          </p:nvSpPr>
          <p:spPr>
            <a:xfrm>
              <a:off x="5900412" y="3044556"/>
              <a:ext cx="24889" cy="135531"/>
            </a:xfrm>
            <a:custGeom>
              <a:avLst/>
              <a:gdLst/>
              <a:ahLst/>
              <a:cxnLst/>
              <a:rect l="l" t="t" r="r" b="b"/>
              <a:pathLst>
                <a:path w="550" h="2995"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5"/>
            <p:cNvSpPr/>
            <p:nvPr/>
          </p:nvSpPr>
          <p:spPr>
            <a:xfrm>
              <a:off x="5815609" y="3044556"/>
              <a:ext cx="23984" cy="135531"/>
            </a:xfrm>
            <a:custGeom>
              <a:avLst/>
              <a:gdLst/>
              <a:ahLst/>
              <a:cxnLst/>
              <a:rect l="l" t="t" r="r" b="b"/>
              <a:pathLst>
                <a:path w="530"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5"/>
            <p:cNvSpPr/>
            <p:nvPr/>
          </p:nvSpPr>
          <p:spPr>
            <a:xfrm>
              <a:off x="5729901" y="3044556"/>
              <a:ext cx="23984" cy="135531"/>
            </a:xfrm>
            <a:custGeom>
              <a:avLst/>
              <a:gdLst/>
              <a:ahLst/>
              <a:cxnLst/>
              <a:rect l="l" t="t" r="r" b="b"/>
              <a:pathLst>
                <a:path w="530"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5"/>
            <p:cNvSpPr/>
            <p:nvPr/>
          </p:nvSpPr>
          <p:spPr>
            <a:xfrm>
              <a:off x="5645098" y="3044556"/>
              <a:ext cx="24029" cy="135531"/>
            </a:xfrm>
            <a:custGeom>
              <a:avLst/>
              <a:gdLst/>
              <a:ahLst/>
              <a:cxnLst/>
              <a:rect l="l" t="t" r="r" b="b"/>
              <a:pathLst>
                <a:path w="531"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5"/>
            <p:cNvSpPr/>
            <p:nvPr/>
          </p:nvSpPr>
          <p:spPr>
            <a:xfrm>
              <a:off x="5559389" y="3044556"/>
              <a:ext cx="24029" cy="135531"/>
            </a:xfrm>
            <a:custGeom>
              <a:avLst/>
              <a:gdLst/>
              <a:ahLst/>
              <a:cxnLst/>
              <a:rect l="l" t="t" r="r" b="b"/>
              <a:pathLst>
                <a:path w="531"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5"/>
            <p:cNvSpPr/>
            <p:nvPr/>
          </p:nvSpPr>
          <p:spPr>
            <a:xfrm>
              <a:off x="5473681" y="3044556"/>
              <a:ext cx="24934" cy="135531"/>
            </a:xfrm>
            <a:custGeom>
              <a:avLst/>
              <a:gdLst/>
              <a:ahLst/>
              <a:cxnLst/>
              <a:rect l="l" t="t" r="r" b="b"/>
              <a:pathLst>
                <a:path w="551" h="2995" extrusionOk="0">
                  <a:moveTo>
                    <a:pt x="1" y="0"/>
                  </a:moveTo>
                  <a:lnTo>
                    <a:pt x="1" y="2994"/>
                  </a:lnTo>
                  <a:lnTo>
                    <a:pt x="551" y="299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5"/>
            <p:cNvSpPr/>
            <p:nvPr/>
          </p:nvSpPr>
          <p:spPr>
            <a:xfrm>
              <a:off x="5329914" y="2406813"/>
              <a:ext cx="744720" cy="637381"/>
            </a:xfrm>
            <a:custGeom>
              <a:avLst/>
              <a:gdLst/>
              <a:ahLst/>
              <a:cxnLst/>
              <a:rect l="l" t="t" r="r" b="b"/>
              <a:pathLst>
                <a:path w="16457" h="14085" extrusionOk="0">
                  <a:moveTo>
                    <a:pt x="9410" y="0"/>
                  </a:moveTo>
                  <a:cubicBezTo>
                    <a:pt x="3137" y="0"/>
                    <a:pt x="1" y="7597"/>
                    <a:pt x="4420" y="12016"/>
                  </a:cubicBezTo>
                  <a:cubicBezTo>
                    <a:pt x="5769" y="13364"/>
                    <a:pt x="7572" y="14084"/>
                    <a:pt x="9405" y="14084"/>
                  </a:cubicBezTo>
                  <a:cubicBezTo>
                    <a:pt x="10313" y="14084"/>
                    <a:pt x="11228" y="13908"/>
                    <a:pt x="12098" y="13543"/>
                  </a:cubicBezTo>
                  <a:cubicBezTo>
                    <a:pt x="14725" y="12464"/>
                    <a:pt x="16456" y="9898"/>
                    <a:pt x="16456" y="7047"/>
                  </a:cubicBezTo>
                  <a:cubicBezTo>
                    <a:pt x="16456" y="3157"/>
                    <a:pt x="13300" y="0"/>
                    <a:pt x="9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5"/>
            <p:cNvSpPr/>
            <p:nvPr/>
          </p:nvSpPr>
          <p:spPr>
            <a:xfrm>
              <a:off x="5303215" y="2406813"/>
              <a:ext cx="744675" cy="637381"/>
            </a:xfrm>
            <a:custGeom>
              <a:avLst/>
              <a:gdLst/>
              <a:ahLst/>
              <a:cxnLst/>
              <a:rect l="l" t="t" r="r" b="b"/>
              <a:pathLst>
                <a:path w="16456" h="14085" extrusionOk="0">
                  <a:moveTo>
                    <a:pt x="9409" y="0"/>
                  </a:moveTo>
                  <a:cubicBezTo>
                    <a:pt x="3137" y="0"/>
                    <a:pt x="0" y="7597"/>
                    <a:pt x="4440" y="12016"/>
                  </a:cubicBezTo>
                  <a:cubicBezTo>
                    <a:pt x="5775" y="13364"/>
                    <a:pt x="7574" y="14084"/>
                    <a:pt x="9405" y="14084"/>
                  </a:cubicBezTo>
                  <a:cubicBezTo>
                    <a:pt x="10312" y="14084"/>
                    <a:pt x="11227" y="13908"/>
                    <a:pt x="12097" y="13543"/>
                  </a:cubicBezTo>
                  <a:cubicBezTo>
                    <a:pt x="14725" y="12464"/>
                    <a:pt x="16456" y="9898"/>
                    <a:pt x="16456" y="7047"/>
                  </a:cubicBezTo>
                  <a:cubicBezTo>
                    <a:pt x="16456" y="3157"/>
                    <a:pt x="13299" y="0"/>
                    <a:pt x="9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5"/>
            <p:cNvSpPr/>
            <p:nvPr/>
          </p:nvSpPr>
          <p:spPr>
            <a:xfrm>
              <a:off x="5388923" y="2471298"/>
              <a:ext cx="594482" cy="509272"/>
            </a:xfrm>
            <a:custGeom>
              <a:avLst/>
              <a:gdLst/>
              <a:ahLst/>
              <a:cxnLst/>
              <a:rect l="l" t="t" r="r" b="b"/>
              <a:pathLst>
                <a:path w="13137" h="11254" extrusionOk="0">
                  <a:moveTo>
                    <a:pt x="7515" y="1"/>
                  </a:moveTo>
                  <a:cubicBezTo>
                    <a:pt x="2505" y="1"/>
                    <a:pt x="0" y="6049"/>
                    <a:pt x="3544" y="9593"/>
                  </a:cubicBezTo>
                  <a:cubicBezTo>
                    <a:pt x="4691" y="10740"/>
                    <a:pt x="6100" y="11253"/>
                    <a:pt x="7481" y="11253"/>
                  </a:cubicBezTo>
                  <a:cubicBezTo>
                    <a:pt x="10369" y="11253"/>
                    <a:pt x="13136" y="9010"/>
                    <a:pt x="13136" y="5622"/>
                  </a:cubicBezTo>
                  <a:cubicBezTo>
                    <a:pt x="13136" y="2506"/>
                    <a:pt x="10611" y="1"/>
                    <a:pt x="7515"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5"/>
            <p:cNvSpPr/>
            <p:nvPr/>
          </p:nvSpPr>
          <p:spPr>
            <a:xfrm>
              <a:off x="5422998" y="2497137"/>
              <a:ext cx="535518" cy="458363"/>
            </a:xfrm>
            <a:custGeom>
              <a:avLst/>
              <a:gdLst/>
              <a:ahLst/>
              <a:cxnLst/>
              <a:rect l="l" t="t" r="r" b="b"/>
              <a:pathLst>
                <a:path w="11834" h="10129" extrusionOk="0">
                  <a:moveTo>
                    <a:pt x="6762" y="0"/>
                  </a:moveTo>
                  <a:cubicBezTo>
                    <a:pt x="2241" y="0"/>
                    <a:pt x="1" y="5458"/>
                    <a:pt x="3198" y="8635"/>
                  </a:cubicBezTo>
                  <a:cubicBezTo>
                    <a:pt x="4224" y="9667"/>
                    <a:pt x="5487" y="10129"/>
                    <a:pt x="6728" y="10129"/>
                  </a:cubicBezTo>
                  <a:cubicBezTo>
                    <a:pt x="9330" y="10129"/>
                    <a:pt x="11833" y="8099"/>
                    <a:pt x="11833" y="5051"/>
                  </a:cubicBezTo>
                  <a:cubicBezTo>
                    <a:pt x="11813" y="2261"/>
                    <a:pt x="9552" y="0"/>
                    <a:pt x="6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5"/>
            <p:cNvSpPr/>
            <p:nvPr/>
          </p:nvSpPr>
          <p:spPr>
            <a:xfrm>
              <a:off x="5632201" y="2565332"/>
              <a:ext cx="193590" cy="314279"/>
            </a:xfrm>
            <a:custGeom>
              <a:avLst/>
              <a:gdLst/>
              <a:ahLst/>
              <a:cxnLst/>
              <a:rect l="l" t="t" r="r" b="b"/>
              <a:pathLst>
                <a:path w="4278" h="6945" extrusionOk="0">
                  <a:moveTo>
                    <a:pt x="1834" y="1813"/>
                  </a:moveTo>
                  <a:lnTo>
                    <a:pt x="1834" y="2851"/>
                  </a:lnTo>
                  <a:cubicBezTo>
                    <a:pt x="1671" y="2811"/>
                    <a:pt x="1528" y="2750"/>
                    <a:pt x="1426" y="2668"/>
                  </a:cubicBezTo>
                  <a:cubicBezTo>
                    <a:pt x="1325" y="2587"/>
                    <a:pt x="1284" y="2464"/>
                    <a:pt x="1284" y="2363"/>
                  </a:cubicBezTo>
                  <a:cubicBezTo>
                    <a:pt x="1284" y="2240"/>
                    <a:pt x="1325" y="2118"/>
                    <a:pt x="1406" y="2016"/>
                  </a:cubicBezTo>
                  <a:cubicBezTo>
                    <a:pt x="1528" y="1915"/>
                    <a:pt x="1671" y="1833"/>
                    <a:pt x="1834" y="1813"/>
                  </a:cubicBezTo>
                  <a:close/>
                  <a:moveTo>
                    <a:pt x="2567" y="4134"/>
                  </a:moveTo>
                  <a:cubicBezTo>
                    <a:pt x="2709" y="4175"/>
                    <a:pt x="2852" y="4236"/>
                    <a:pt x="2974" y="4338"/>
                  </a:cubicBezTo>
                  <a:cubicBezTo>
                    <a:pt x="3056" y="4399"/>
                    <a:pt x="3096" y="4521"/>
                    <a:pt x="3096" y="4623"/>
                  </a:cubicBezTo>
                  <a:cubicBezTo>
                    <a:pt x="3096" y="4745"/>
                    <a:pt x="3056" y="4868"/>
                    <a:pt x="2974" y="4949"/>
                  </a:cubicBezTo>
                  <a:cubicBezTo>
                    <a:pt x="2852" y="5051"/>
                    <a:pt x="2709" y="5112"/>
                    <a:pt x="2567" y="5153"/>
                  </a:cubicBezTo>
                  <a:lnTo>
                    <a:pt x="2567" y="4134"/>
                  </a:lnTo>
                  <a:close/>
                  <a:moveTo>
                    <a:pt x="1793" y="0"/>
                  </a:moveTo>
                  <a:lnTo>
                    <a:pt x="1793" y="815"/>
                  </a:lnTo>
                  <a:cubicBezTo>
                    <a:pt x="1304" y="856"/>
                    <a:pt x="856" y="1039"/>
                    <a:pt x="510" y="1365"/>
                  </a:cubicBezTo>
                  <a:cubicBezTo>
                    <a:pt x="225" y="1629"/>
                    <a:pt x="62" y="2016"/>
                    <a:pt x="62" y="2424"/>
                  </a:cubicBezTo>
                  <a:cubicBezTo>
                    <a:pt x="62" y="2709"/>
                    <a:pt x="143" y="2974"/>
                    <a:pt x="327" y="3218"/>
                  </a:cubicBezTo>
                  <a:cubicBezTo>
                    <a:pt x="490" y="3401"/>
                    <a:pt x="693" y="3564"/>
                    <a:pt x="938" y="3666"/>
                  </a:cubicBezTo>
                  <a:cubicBezTo>
                    <a:pt x="1223" y="3768"/>
                    <a:pt x="1508" y="3870"/>
                    <a:pt x="1813" y="3931"/>
                  </a:cubicBezTo>
                  <a:lnTo>
                    <a:pt x="1813" y="5173"/>
                  </a:lnTo>
                  <a:cubicBezTo>
                    <a:pt x="1549" y="5132"/>
                    <a:pt x="1304" y="5092"/>
                    <a:pt x="1060" y="4990"/>
                  </a:cubicBezTo>
                  <a:cubicBezTo>
                    <a:pt x="815" y="4908"/>
                    <a:pt x="591" y="4786"/>
                    <a:pt x="408" y="4644"/>
                  </a:cubicBezTo>
                  <a:lnTo>
                    <a:pt x="1" y="5560"/>
                  </a:lnTo>
                  <a:cubicBezTo>
                    <a:pt x="245" y="5723"/>
                    <a:pt x="510" y="5865"/>
                    <a:pt x="795" y="5947"/>
                  </a:cubicBezTo>
                  <a:cubicBezTo>
                    <a:pt x="1141" y="6049"/>
                    <a:pt x="1487" y="6110"/>
                    <a:pt x="1834" y="6130"/>
                  </a:cubicBezTo>
                  <a:lnTo>
                    <a:pt x="1834" y="6945"/>
                  </a:lnTo>
                  <a:lnTo>
                    <a:pt x="2567" y="6945"/>
                  </a:lnTo>
                  <a:lnTo>
                    <a:pt x="2567" y="6110"/>
                  </a:lnTo>
                  <a:cubicBezTo>
                    <a:pt x="3056" y="6069"/>
                    <a:pt x="3504" y="5886"/>
                    <a:pt x="3850" y="5560"/>
                  </a:cubicBezTo>
                  <a:cubicBezTo>
                    <a:pt x="4135" y="5295"/>
                    <a:pt x="4278" y="4908"/>
                    <a:pt x="4257" y="4521"/>
                  </a:cubicBezTo>
                  <a:cubicBezTo>
                    <a:pt x="4278" y="4236"/>
                    <a:pt x="4176" y="3951"/>
                    <a:pt x="4013" y="3727"/>
                  </a:cubicBezTo>
                  <a:cubicBezTo>
                    <a:pt x="3850" y="3544"/>
                    <a:pt x="3646" y="3381"/>
                    <a:pt x="3402" y="3299"/>
                  </a:cubicBezTo>
                  <a:cubicBezTo>
                    <a:pt x="3117" y="3177"/>
                    <a:pt x="2832" y="3096"/>
                    <a:pt x="2526" y="3035"/>
                  </a:cubicBezTo>
                  <a:lnTo>
                    <a:pt x="2526" y="1772"/>
                  </a:lnTo>
                  <a:cubicBezTo>
                    <a:pt x="2933" y="1833"/>
                    <a:pt x="3300" y="1955"/>
                    <a:pt x="3667" y="2159"/>
                  </a:cubicBezTo>
                  <a:lnTo>
                    <a:pt x="4013" y="1242"/>
                  </a:lnTo>
                  <a:cubicBezTo>
                    <a:pt x="3565" y="978"/>
                    <a:pt x="3056" y="835"/>
                    <a:pt x="2526" y="815"/>
                  </a:cubicBezTo>
                  <a:lnTo>
                    <a:pt x="25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35"/>
          <p:cNvGrpSpPr/>
          <p:nvPr/>
        </p:nvGrpSpPr>
        <p:grpSpPr>
          <a:xfrm>
            <a:off x="7131213" y="1418874"/>
            <a:ext cx="1309734" cy="1169737"/>
            <a:chOff x="6441030" y="815970"/>
            <a:chExt cx="2250279" cy="1797305"/>
          </a:xfrm>
        </p:grpSpPr>
        <p:sp>
          <p:nvSpPr>
            <p:cNvPr id="653" name="Google Shape;653;p35"/>
            <p:cNvSpPr/>
            <p:nvPr/>
          </p:nvSpPr>
          <p:spPr>
            <a:xfrm>
              <a:off x="7185441" y="1108460"/>
              <a:ext cx="1505868" cy="1504816"/>
            </a:xfrm>
            <a:custGeom>
              <a:avLst/>
              <a:gdLst/>
              <a:ahLst/>
              <a:cxnLst/>
              <a:rect l="l" t="t" r="r" b="b"/>
              <a:pathLst>
                <a:path w="125935" h="125847" extrusionOk="0">
                  <a:moveTo>
                    <a:pt x="63011" y="36994"/>
                  </a:moveTo>
                  <a:cubicBezTo>
                    <a:pt x="77272" y="36994"/>
                    <a:pt x="88941" y="48576"/>
                    <a:pt x="88941" y="62924"/>
                  </a:cubicBezTo>
                  <a:cubicBezTo>
                    <a:pt x="88941" y="77271"/>
                    <a:pt x="77272" y="88854"/>
                    <a:pt x="63011" y="88854"/>
                  </a:cubicBezTo>
                  <a:cubicBezTo>
                    <a:pt x="48663" y="88854"/>
                    <a:pt x="37080" y="77271"/>
                    <a:pt x="37080" y="62924"/>
                  </a:cubicBezTo>
                  <a:cubicBezTo>
                    <a:pt x="37080" y="48576"/>
                    <a:pt x="48663" y="36994"/>
                    <a:pt x="63011" y="36994"/>
                  </a:cubicBezTo>
                  <a:close/>
                  <a:moveTo>
                    <a:pt x="58948" y="0"/>
                  </a:moveTo>
                  <a:cubicBezTo>
                    <a:pt x="58084" y="0"/>
                    <a:pt x="57219" y="692"/>
                    <a:pt x="57047" y="1556"/>
                  </a:cubicBezTo>
                  <a:lnTo>
                    <a:pt x="55664" y="9248"/>
                  </a:lnTo>
                  <a:cubicBezTo>
                    <a:pt x="46156" y="10545"/>
                    <a:pt x="37426" y="14262"/>
                    <a:pt x="30166" y="19880"/>
                  </a:cubicBezTo>
                  <a:lnTo>
                    <a:pt x="23683" y="15385"/>
                  </a:lnTo>
                  <a:cubicBezTo>
                    <a:pt x="23377" y="15156"/>
                    <a:pt x="22986" y="15045"/>
                    <a:pt x="22594" y="15045"/>
                  </a:cubicBezTo>
                  <a:cubicBezTo>
                    <a:pt x="22099" y="15045"/>
                    <a:pt x="21600" y="15221"/>
                    <a:pt x="21263" y="15558"/>
                  </a:cubicBezTo>
                  <a:lnTo>
                    <a:pt x="15645" y="21263"/>
                  </a:lnTo>
                  <a:cubicBezTo>
                    <a:pt x="15040" y="21868"/>
                    <a:pt x="14953" y="22991"/>
                    <a:pt x="15386" y="23683"/>
                  </a:cubicBezTo>
                  <a:lnTo>
                    <a:pt x="19880" y="30165"/>
                  </a:lnTo>
                  <a:cubicBezTo>
                    <a:pt x="14348" y="37426"/>
                    <a:pt x="10545" y="46155"/>
                    <a:pt x="9335" y="55663"/>
                  </a:cubicBezTo>
                  <a:lnTo>
                    <a:pt x="1643" y="57046"/>
                  </a:lnTo>
                  <a:cubicBezTo>
                    <a:pt x="778" y="57219"/>
                    <a:pt x="0" y="58083"/>
                    <a:pt x="0" y="58948"/>
                  </a:cubicBezTo>
                  <a:lnTo>
                    <a:pt x="0" y="66899"/>
                  </a:lnTo>
                  <a:cubicBezTo>
                    <a:pt x="0" y="67764"/>
                    <a:pt x="778" y="68628"/>
                    <a:pt x="1643" y="68801"/>
                  </a:cubicBezTo>
                  <a:lnTo>
                    <a:pt x="9335" y="70184"/>
                  </a:lnTo>
                  <a:cubicBezTo>
                    <a:pt x="10545" y="79692"/>
                    <a:pt x="14348" y="88421"/>
                    <a:pt x="19880" y="95682"/>
                  </a:cubicBezTo>
                  <a:lnTo>
                    <a:pt x="15386" y="102164"/>
                  </a:lnTo>
                  <a:cubicBezTo>
                    <a:pt x="14953" y="102856"/>
                    <a:pt x="15040" y="103979"/>
                    <a:pt x="15645" y="104584"/>
                  </a:cubicBezTo>
                  <a:lnTo>
                    <a:pt x="21263" y="110289"/>
                  </a:lnTo>
                  <a:cubicBezTo>
                    <a:pt x="21600" y="110626"/>
                    <a:pt x="22099" y="110802"/>
                    <a:pt x="22594" y="110802"/>
                  </a:cubicBezTo>
                  <a:cubicBezTo>
                    <a:pt x="22986" y="110802"/>
                    <a:pt x="23377" y="110691"/>
                    <a:pt x="23683" y="110462"/>
                  </a:cubicBezTo>
                  <a:lnTo>
                    <a:pt x="30166" y="105967"/>
                  </a:lnTo>
                  <a:cubicBezTo>
                    <a:pt x="37426" y="111585"/>
                    <a:pt x="46156" y="115302"/>
                    <a:pt x="55664" y="116599"/>
                  </a:cubicBezTo>
                  <a:lnTo>
                    <a:pt x="57047" y="124291"/>
                  </a:lnTo>
                  <a:cubicBezTo>
                    <a:pt x="57219" y="125156"/>
                    <a:pt x="58084" y="125847"/>
                    <a:pt x="58948" y="125847"/>
                  </a:cubicBezTo>
                  <a:lnTo>
                    <a:pt x="66986" y="125847"/>
                  </a:lnTo>
                  <a:cubicBezTo>
                    <a:pt x="67851" y="125847"/>
                    <a:pt x="68715" y="125156"/>
                    <a:pt x="68888" y="124291"/>
                  </a:cubicBezTo>
                  <a:lnTo>
                    <a:pt x="70271" y="116599"/>
                  </a:lnTo>
                  <a:cubicBezTo>
                    <a:pt x="79779" y="115302"/>
                    <a:pt x="88508" y="111585"/>
                    <a:pt x="95769" y="105967"/>
                  </a:cubicBezTo>
                  <a:lnTo>
                    <a:pt x="102251" y="110462"/>
                  </a:lnTo>
                  <a:cubicBezTo>
                    <a:pt x="102557" y="110691"/>
                    <a:pt x="102948" y="110802"/>
                    <a:pt x="103341" y="110802"/>
                  </a:cubicBezTo>
                  <a:cubicBezTo>
                    <a:pt x="103836" y="110802"/>
                    <a:pt x="104334" y="110626"/>
                    <a:pt x="104672" y="110289"/>
                  </a:cubicBezTo>
                  <a:lnTo>
                    <a:pt x="110290" y="104584"/>
                  </a:lnTo>
                  <a:cubicBezTo>
                    <a:pt x="110895" y="103979"/>
                    <a:pt x="111068" y="102856"/>
                    <a:pt x="110549" y="102164"/>
                  </a:cubicBezTo>
                  <a:lnTo>
                    <a:pt x="106055" y="95682"/>
                  </a:lnTo>
                  <a:cubicBezTo>
                    <a:pt x="111586" y="88421"/>
                    <a:pt x="115389" y="79692"/>
                    <a:pt x="116599" y="70184"/>
                  </a:cubicBezTo>
                  <a:lnTo>
                    <a:pt x="124292" y="68801"/>
                  </a:lnTo>
                  <a:cubicBezTo>
                    <a:pt x="125243" y="68628"/>
                    <a:pt x="125934" y="67764"/>
                    <a:pt x="125934" y="66899"/>
                  </a:cubicBezTo>
                  <a:lnTo>
                    <a:pt x="125934" y="58948"/>
                  </a:lnTo>
                  <a:cubicBezTo>
                    <a:pt x="125934" y="58083"/>
                    <a:pt x="125243" y="57219"/>
                    <a:pt x="124292" y="57046"/>
                  </a:cubicBezTo>
                  <a:lnTo>
                    <a:pt x="116599" y="55663"/>
                  </a:lnTo>
                  <a:cubicBezTo>
                    <a:pt x="115389" y="46155"/>
                    <a:pt x="111586" y="37426"/>
                    <a:pt x="106055" y="30165"/>
                  </a:cubicBezTo>
                  <a:lnTo>
                    <a:pt x="110549" y="23683"/>
                  </a:lnTo>
                  <a:cubicBezTo>
                    <a:pt x="111068" y="22991"/>
                    <a:pt x="110895" y="21868"/>
                    <a:pt x="110290" y="21263"/>
                  </a:cubicBezTo>
                  <a:lnTo>
                    <a:pt x="104672" y="15558"/>
                  </a:lnTo>
                  <a:cubicBezTo>
                    <a:pt x="104334" y="15221"/>
                    <a:pt x="103836" y="15045"/>
                    <a:pt x="103341" y="15045"/>
                  </a:cubicBezTo>
                  <a:cubicBezTo>
                    <a:pt x="102948" y="15045"/>
                    <a:pt x="102557" y="15156"/>
                    <a:pt x="102251" y="15385"/>
                  </a:cubicBezTo>
                  <a:lnTo>
                    <a:pt x="95769" y="19880"/>
                  </a:lnTo>
                  <a:cubicBezTo>
                    <a:pt x="88508" y="14262"/>
                    <a:pt x="79779" y="10545"/>
                    <a:pt x="70271" y="9248"/>
                  </a:cubicBezTo>
                  <a:lnTo>
                    <a:pt x="68888" y="1556"/>
                  </a:lnTo>
                  <a:cubicBezTo>
                    <a:pt x="68715" y="692"/>
                    <a:pt x="67851" y="0"/>
                    <a:pt x="66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5"/>
            <p:cNvSpPr/>
            <p:nvPr/>
          </p:nvSpPr>
          <p:spPr>
            <a:xfrm>
              <a:off x="7525476" y="1447455"/>
              <a:ext cx="826837" cy="826825"/>
            </a:xfrm>
            <a:custGeom>
              <a:avLst/>
              <a:gdLst/>
              <a:ahLst/>
              <a:cxnLst/>
              <a:rect l="l" t="t" r="r" b="b"/>
              <a:pathLst>
                <a:path w="69148" h="69147" extrusionOk="0">
                  <a:moveTo>
                    <a:pt x="34574" y="10459"/>
                  </a:moveTo>
                  <a:cubicBezTo>
                    <a:pt x="47884" y="10459"/>
                    <a:pt x="58689" y="21263"/>
                    <a:pt x="58689" y="34574"/>
                  </a:cubicBezTo>
                  <a:cubicBezTo>
                    <a:pt x="58689" y="47884"/>
                    <a:pt x="47884" y="58688"/>
                    <a:pt x="34574" y="58688"/>
                  </a:cubicBezTo>
                  <a:cubicBezTo>
                    <a:pt x="21263" y="58688"/>
                    <a:pt x="10459" y="47884"/>
                    <a:pt x="10459" y="34574"/>
                  </a:cubicBezTo>
                  <a:cubicBezTo>
                    <a:pt x="10459" y="21263"/>
                    <a:pt x="21263" y="10459"/>
                    <a:pt x="34574" y="10459"/>
                  </a:cubicBezTo>
                  <a:close/>
                  <a:moveTo>
                    <a:pt x="34574" y="0"/>
                  </a:moveTo>
                  <a:cubicBezTo>
                    <a:pt x="15472" y="0"/>
                    <a:pt x="0" y="15472"/>
                    <a:pt x="0" y="34574"/>
                  </a:cubicBezTo>
                  <a:cubicBezTo>
                    <a:pt x="0" y="53675"/>
                    <a:pt x="15472" y="69147"/>
                    <a:pt x="34574" y="69147"/>
                  </a:cubicBezTo>
                  <a:cubicBezTo>
                    <a:pt x="53675" y="69147"/>
                    <a:pt x="69147" y="53675"/>
                    <a:pt x="69147" y="34574"/>
                  </a:cubicBezTo>
                  <a:cubicBezTo>
                    <a:pt x="69147" y="15472"/>
                    <a:pt x="53675" y="0"/>
                    <a:pt x="345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5"/>
            <p:cNvSpPr/>
            <p:nvPr/>
          </p:nvSpPr>
          <p:spPr>
            <a:xfrm>
              <a:off x="6441030" y="815970"/>
              <a:ext cx="796872" cy="796860"/>
            </a:xfrm>
            <a:custGeom>
              <a:avLst/>
              <a:gdLst/>
              <a:ahLst/>
              <a:cxnLst/>
              <a:rect l="l" t="t" r="r" b="b"/>
              <a:pathLst>
                <a:path w="66642" h="66641" extrusionOk="0">
                  <a:moveTo>
                    <a:pt x="33364" y="19534"/>
                  </a:moveTo>
                  <a:cubicBezTo>
                    <a:pt x="40884" y="19534"/>
                    <a:pt x="47107" y="25757"/>
                    <a:pt x="47107" y="33277"/>
                  </a:cubicBezTo>
                  <a:cubicBezTo>
                    <a:pt x="47107" y="40883"/>
                    <a:pt x="40884" y="47020"/>
                    <a:pt x="33364" y="47020"/>
                  </a:cubicBezTo>
                  <a:cubicBezTo>
                    <a:pt x="25758" y="47020"/>
                    <a:pt x="19621" y="40883"/>
                    <a:pt x="19621" y="33277"/>
                  </a:cubicBezTo>
                  <a:cubicBezTo>
                    <a:pt x="19621" y="25671"/>
                    <a:pt x="25758" y="19534"/>
                    <a:pt x="33364" y="19534"/>
                  </a:cubicBezTo>
                  <a:close/>
                  <a:moveTo>
                    <a:pt x="31204" y="0"/>
                  </a:moveTo>
                  <a:cubicBezTo>
                    <a:pt x="30771" y="0"/>
                    <a:pt x="30339" y="432"/>
                    <a:pt x="30253" y="864"/>
                  </a:cubicBezTo>
                  <a:lnTo>
                    <a:pt x="29475" y="4927"/>
                  </a:lnTo>
                  <a:cubicBezTo>
                    <a:pt x="24462" y="5618"/>
                    <a:pt x="19794" y="7606"/>
                    <a:pt x="15991" y="10545"/>
                  </a:cubicBezTo>
                  <a:lnTo>
                    <a:pt x="12534" y="8125"/>
                  </a:lnTo>
                  <a:cubicBezTo>
                    <a:pt x="12397" y="8022"/>
                    <a:pt x="12221" y="7974"/>
                    <a:pt x="12041" y="7974"/>
                  </a:cubicBezTo>
                  <a:cubicBezTo>
                    <a:pt x="11765" y="7974"/>
                    <a:pt x="11481" y="8088"/>
                    <a:pt x="11324" y="8298"/>
                  </a:cubicBezTo>
                  <a:lnTo>
                    <a:pt x="8299" y="11236"/>
                  </a:lnTo>
                  <a:cubicBezTo>
                    <a:pt x="7953" y="11582"/>
                    <a:pt x="7953" y="12187"/>
                    <a:pt x="8212" y="12533"/>
                  </a:cubicBezTo>
                  <a:lnTo>
                    <a:pt x="10546" y="15990"/>
                  </a:lnTo>
                  <a:cubicBezTo>
                    <a:pt x="7607" y="19793"/>
                    <a:pt x="5619" y="24461"/>
                    <a:pt x="4928" y="29474"/>
                  </a:cubicBezTo>
                  <a:lnTo>
                    <a:pt x="865" y="30165"/>
                  </a:lnTo>
                  <a:cubicBezTo>
                    <a:pt x="433" y="30252"/>
                    <a:pt x="1" y="30770"/>
                    <a:pt x="1" y="31202"/>
                  </a:cubicBezTo>
                  <a:lnTo>
                    <a:pt x="1" y="35438"/>
                  </a:lnTo>
                  <a:cubicBezTo>
                    <a:pt x="1" y="35870"/>
                    <a:pt x="433" y="36302"/>
                    <a:pt x="865" y="36388"/>
                  </a:cubicBezTo>
                  <a:lnTo>
                    <a:pt x="4928" y="37166"/>
                  </a:lnTo>
                  <a:cubicBezTo>
                    <a:pt x="5619" y="42179"/>
                    <a:pt x="7607" y="46847"/>
                    <a:pt x="10546" y="50650"/>
                  </a:cubicBezTo>
                  <a:lnTo>
                    <a:pt x="8212" y="54107"/>
                  </a:lnTo>
                  <a:cubicBezTo>
                    <a:pt x="7953" y="54453"/>
                    <a:pt x="7953" y="55058"/>
                    <a:pt x="8299" y="55317"/>
                  </a:cubicBezTo>
                  <a:lnTo>
                    <a:pt x="11324" y="58342"/>
                  </a:lnTo>
                  <a:cubicBezTo>
                    <a:pt x="11463" y="58528"/>
                    <a:pt x="11701" y="58614"/>
                    <a:pt x="11945" y="58614"/>
                  </a:cubicBezTo>
                  <a:cubicBezTo>
                    <a:pt x="12157" y="58614"/>
                    <a:pt x="12373" y="58549"/>
                    <a:pt x="12534" y="58429"/>
                  </a:cubicBezTo>
                  <a:lnTo>
                    <a:pt x="15991" y="56095"/>
                  </a:lnTo>
                  <a:cubicBezTo>
                    <a:pt x="19794" y="59034"/>
                    <a:pt x="24462" y="61022"/>
                    <a:pt x="29475" y="61713"/>
                  </a:cubicBezTo>
                  <a:lnTo>
                    <a:pt x="30253" y="65776"/>
                  </a:lnTo>
                  <a:cubicBezTo>
                    <a:pt x="30339" y="66208"/>
                    <a:pt x="30771" y="66640"/>
                    <a:pt x="31204" y="66640"/>
                  </a:cubicBezTo>
                  <a:lnTo>
                    <a:pt x="35439" y="66640"/>
                  </a:lnTo>
                  <a:cubicBezTo>
                    <a:pt x="35957" y="66640"/>
                    <a:pt x="36390" y="66208"/>
                    <a:pt x="36476" y="65776"/>
                  </a:cubicBezTo>
                  <a:lnTo>
                    <a:pt x="37167" y="61713"/>
                  </a:lnTo>
                  <a:cubicBezTo>
                    <a:pt x="42181" y="61022"/>
                    <a:pt x="46848" y="59034"/>
                    <a:pt x="50651" y="56095"/>
                  </a:cubicBezTo>
                  <a:lnTo>
                    <a:pt x="54108" y="58429"/>
                  </a:lnTo>
                  <a:cubicBezTo>
                    <a:pt x="54269" y="58549"/>
                    <a:pt x="54485" y="58614"/>
                    <a:pt x="54706" y="58614"/>
                  </a:cubicBezTo>
                  <a:cubicBezTo>
                    <a:pt x="54960" y="58614"/>
                    <a:pt x="55220" y="58528"/>
                    <a:pt x="55405" y="58342"/>
                  </a:cubicBezTo>
                  <a:lnTo>
                    <a:pt x="58344" y="55317"/>
                  </a:lnTo>
                  <a:cubicBezTo>
                    <a:pt x="58689" y="55058"/>
                    <a:pt x="58776" y="54453"/>
                    <a:pt x="58517" y="54107"/>
                  </a:cubicBezTo>
                  <a:lnTo>
                    <a:pt x="56096" y="50650"/>
                  </a:lnTo>
                  <a:cubicBezTo>
                    <a:pt x="59035" y="46847"/>
                    <a:pt x="61023" y="42179"/>
                    <a:pt x="61715" y="37166"/>
                  </a:cubicBezTo>
                  <a:lnTo>
                    <a:pt x="65777" y="36388"/>
                  </a:lnTo>
                  <a:cubicBezTo>
                    <a:pt x="66296" y="36302"/>
                    <a:pt x="66641" y="35870"/>
                    <a:pt x="66641" y="35438"/>
                  </a:cubicBezTo>
                  <a:lnTo>
                    <a:pt x="66641" y="31202"/>
                  </a:lnTo>
                  <a:cubicBezTo>
                    <a:pt x="66641" y="30770"/>
                    <a:pt x="66296" y="30252"/>
                    <a:pt x="65777" y="30165"/>
                  </a:cubicBezTo>
                  <a:lnTo>
                    <a:pt x="61715" y="29474"/>
                  </a:lnTo>
                  <a:cubicBezTo>
                    <a:pt x="61023" y="24461"/>
                    <a:pt x="59035" y="19793"/>
                    <a:pt x="56096" y="15990"/>
                  </a:cubicBezTo>
                  <a:lnTo>
                    <a:pt x="58517" y="12533"/>
                  </a:lnTo>
                  <a:cubicBezTo>
                    <a:pt x="58776" y="12187"/>
                    <a:pt x="58689" y="11582"/>
                    <a:pt x="58344" y="11236"/>
                  </a:cubicBezTo>
                  <a:lnTo>
                    <a:pt x="55405" y="8298"/>
                  </a:lnTo>
                  <a:cubicBezTo>
                    <a:pt x="55196" y="8088"/>
                    <a:pt x="54891" y="7974"/>
                    <a:pt x="54607" y="7974"/>
                  </a:cubicBezTo>
                  <a:cubicBezTo>
                    <a:pt x="54422" y="7974"/>
                    <a:pt x="54245" y="8022"/>
                    <a:pt x="54108" y="8125"/>
                  </a:cubicBezTo>
                  <a:lnTo>
                    <a:pt x="50651" y="10545"/>
                  </a:lnTo>
                  <a:cubicBezTo>
                    <a:pt x="46848" y="7606"/>
                    <a:pt x="42181" y="5618"/>
                    <a:pt x="37167" y="4927"/>
                  </a:cubicBezTo>
                  <a:lnTo>
                    <a:pt x="36476" y="864"/>
                  </a:lnTo>
                  <a:cubicBezTo>
                    <a:pt x="36390" y="432"/>
                    <a:pt x="35871" y="0"/>
                    <a:pt x="35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5"/>
            <p:cNvSpPr/>
            <p:nvPr/>
          </p:nvSpPr>
          <p:spPr>
            <a:xfrm>
              <a:off x="6620871" y="995799"/>
              <a:ext cx="437190" cy="437190"/>
            </a:xfrm>
            <a:custGeom>
              <a:avLst/>
              <a:gdLst/>
              <a:ahLst/>
              <a:cxnLst/>
              <a:rect l="l" t="t" r="r" b="b"/>
              <a:pathLst>
                <a:path w="36562" h="36562" extrusionOk="0">
                  <a:moveTo>
                    <a:pt x="18324" y="5532"/>
                  </a:moveTo>
                  <a:cubicBezTo>
                    <a:pt x="25325" y="5532"/>
                    <a:pt x="31030" y="11237"/>
                    <a:pt x="31030" y="18238"/>
                  </a:cubicBezTo>
                  <a:cubicBezTo>
                    <a:pt x="31030" y="25325"/>
                    <a:pt x="25325" y="31030"/>
                    <a:pt x="18324" y="31030"/>
                  </a:cubicBezTo>
                  <a:cubicBezTo>
                    <a:pt x="11237" y="31030"/>
                    <a:pt x="5532" y="25325"/>
                    <a:pt x="5532" y="18238"/>
                  </a:cubicBezTo>
                  <a:cubicBezTo>
                    <a:pt x="5532" y="11237"/>
                    <a:pt x="11237" y="5532"/>
                    <a:pt x="18324" y="5532"/>
                  </a:cubicBezTo>
                  <a:close/>
                  <a:moveTo>
                    <a:pt x="18324" y="0"/>
                  </a:moveTo>
                  <a:cubicBezTo>
                    <a:pt x="8212" y="0"/>
                    <a:pt x="0" y="8125"/>
                    <a:pt x="0" y="18238"/>
                  </a:cubicBezTo>
                  <a:cubicBezTo>
                    <a:pt x="0" y="28351"/>
                    <a:pt x="8212" y="36562"/>
                    <a:pt x="18324" y="36562"/>
                  </a:cubicBezTo>
                  <a:cubicBezTo>
                    <a:pt x="28437" y="36562"/>
                    <a:pt x="36562" y="28351"/>
                    <a:pt x="36562" y="18238"/>
                  </a:cubicBezTo>
                  <a:cubicBezTo>
                    <a:pt x="36562" y="8125"/>
                    <a:pt x="28437" y="0"/>
                    <a:pt x="18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35"/>
          <p:cNvSpPr/>
          <p:nvPr/>
        </p:nvSpPr>
        <p:spPr>
          <a:xfrm>
            <a:off x="7955839" y="1899055"/>
            <a:ext cx="371400" cy="3714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5"/>
          <p:cNvSpPr/>
          <p:nvPr/>
        </p:nvSpPr>
        <p:spPr>
          <a:xfrm>
            <a:off x="5177876" y="2162704"/>
            <a:ext cx="371400" cy="3714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5"/>
          <p:cNvSpPr/>
          <p:nvPr/>
        </p:nvSpPr>
        <p:spPr>
          <a:xfrm>
            <a:off x="7769850" y="2686073"/>
            <a:ext cx="371400" cy="3714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5"/>
          <p:cNvSpPr/>
          <p:nvPr/>
        </p:nvSpPr>
        <p:spPr>
          <a:xfrm>
            <a:off x="6321764" y="1327555"/>
            <a:ext cx="371400" cy="3714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6">
            <a:extLst>
              <a:ext uri="{FF2B5EF4-FFF2-40B4-BE49-F238E27FC236}">
                <a16:creationId xmlns:a16="http://schemas.microsoft.com/office/drawing/2014/main" id="{C380D949-D517-1DB1-FD1D-93AFA2744071}"/>
              </a:ext>
            </a:extLst>
          </p:cNvPr>
          <p:cNvSpPr txBox="1"/>
          <p:nvPr/>
        </p:nvSpPr>
        <p:spPr>
          <a:xfrm>
            <a:off x="-121115" y="2312504"/>
            <a:ext cx="5540146" cy="110799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6600" b="1" dirty="0">
                <a:solidFill>
                  <a:schemeClr val="tx2">
                    <a:lumMod val="75000"/>
                  </a:schemeClr>
                </a:solidFill>
                <a:latin typeface="Times New Roman" panose="02020603050405020304" pitchFamily="18" charset="0"/>
                <a:cs typeface="Times New Roman" panose="02020603050405020304" pitchFamily="18" charset="0"/>
              </a:rPr>
              <a:t>VẬN DỤNG</a:t>
            </a:r>
          </a:p>
        </p:txBody>
      </p:sp>
      <p:sp>
        <p:nvSpPr>
          <p:cNvPr id="9" name="TextBox 77">
            <a:extLst>
              <a:ext uri="{FF2B5EF4-FFF2-40B4-BE49-F238E27FC236}">
                <a16:creationId xmlns:a16="http://schemas.microsoft.com/office/drawing/2014/main" id="{FD99B57E-035E-AEFE-1D67-13DA76A67798}"/>
              </a:ext>
            </a:extLst>
          </p:cNvPr>
          <p:cNvSpPr txBox="1"/>
          <p:nvPr/>
        </p:nvSpPr>
        <p:spPr>
          <a:xfrm>
            <a:off x="1013385" y="1418874"/>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b="1" dirty="0" err="1">
                <a:solidFill>
                  <a:srgbClr val="002060"/>
                </a:solidFill>
                <a:latin typeface="Times New Roman" panose="02020603050405020304" pitchFamily="18" charset="0"/>
                <a:cs typeface="Times New Roman" panose="02020603050405020304" pitchFamily="18" charset="0"/>
              </a:rPr>
              <a:t>Hoạt</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động</a:t>
            </a:r>
            <a:r>
              <a:rPr lang="en-US" sz="4000" b="1" dirty="0">
                <a:solidFill>
                  <a:srgbClr val="002060"/>
                </a:solidFill>
                <a:latin typeface="Times New Roman" panose="02020603050405020304" pitchFamily="18" charset="0"/>
                <a:cs typeface="Times New Roman" panose="02020603050405020304" pitchFamily="18" charset="0"/>
              </a:rPr>
              <a:t> 4</a:t>
            </a:r>
          </a:p>
        </p:txBody>
      </p:sp>
      <p:cxnSp>
        <p:nvCxnSpPr>
          <p:cNvPr id="10" name="Google Shape;1279;p46">
            <a:extLst>
              <a:ext uri="{FF2B5EF4-FFF2-40B4-BE49-F238E27FC236}">
                <a16:creationId xmlns:a16="http://schemas.microsoft.com/office/drawing/2014/main" id="{AF32DD38-6873-B83D-2134-C8F909CFA8F1}"/>
              </a:ext>
            </a:extLst>
          </p:cNvPr>
          <p:cNvCxnSpPr/>
          <p:nvPr/>
        </p:nvCxnSpPr>
        <p:spPr>
          <a:xfrm>
            <a:off x="713425" y="2139575"/>
            <a:ext cx="3971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A_图片 4">
            <a:extLst>
              <a:ext uri="{FF2B5EF4-FFF2-40B4-BE49-F238E27FC236}">
                <a16:creationId xmlns:a16="http://schemas.microsoft.com/office/drawing/2014/main" id="{6571ECC3-6816-C3AF-F568-B376536394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787" y="459381"/>
            <a:ext cx="8154213" cy="4048062"/>
          </a:xfrm>
          <a:prstGeom prst="rect">
            <a:avLst/>
          </a:prstGeom>
        </p:spPr>
      </p:pic>
      <p:pic>
        <p:nvPicPr>
          <p:cNvPr id="5" name="图片 3">
            <a:extLst>
              <a:ext uri="{FF2B5EF4-FFF2-40B4-BE49-F238E27FC236}">
                <a16:creationId xmlns:a16="http://schemas.microsoft.com/office/drawing/2014/main" id="{A301E7C5-64AD-560E-46E0-0C8AEDACD1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270" y="1500959"/>
            <a:ext cx="1306619" cy="1231706"/>
          </a:xfrm>
          <a:prstGeom prst="rect">
            <a:avLst/>
          </a:prstGeom>
        </p:spPr>
      </p:pic>
      <p:sp>
        <p:nvSpPr>
          <p:cNvPr id="8" name="TextBox 7">
            <a:extLst>
              <a:ext uri="{FF2B5EF4-FFF2-40B4-BE49-F238E27FC236}">
                <a16:creationId xmlns:a16="http://schemas.microsoft.com/office/drawing/2014/main" id="{D482400E-865C-6C9C-761D-47A74312A91E}"/>
              </a:ext>
            </a:extLst>
          </p:cNvPr>
          <p:cNvSpPr txBox="1"/>
          <p:nvPr/>
        </p:nvSpPr>
        <p:spPr>
          <a:xfrm>
            <a:off x="1837427" y="1500959"/>
            <a:ext cx="6685471" cy="1938992"/>
          </a:xfrm>
          <a:prstGeom prst="rect">
            <a:avLst/>
          </a:prstGeom>
          <a:noFill/>
        </p:spPr>
        <p:txBody>
          <a:bodyPr wrap="square">
            <a:spAutoFit/>
          </a:bodyPr>
          <a:lstStyle/>
          <a:p>
            <a:pPr algn="just"/>
            <a:endParaRPr lang="en-US" sz="2400" dirty="0">
              <a:solidFill>
                <a:srgbClr val="00B050"/>
              </a:solidFill>
            </a:endParaRPr>
          </a:p>
          <a:p>
            <a:pPr algn="just"/>
            <a:r>
              <a:rPr lang="vi-VN" sz="2400" dirty="0">
                <a:solidFill>
                  <a:srgbClr val="00B050"/>
                </a:solidFill>
              </a:rPr>
              <a:t>Em hãy sưu tầm một hành vi đúng/ chưa đúng trong việc thực hiện quyền tự do kinh doanh/ nghĩa vụ nộp thuế và nhận xét, đánh giá hành vi đó.</a:t>
            </a:r>
            <a:endParaRPr lang="en-US" sz="2400" dirty="0">
              <a:solidFill>
                <a:srgbClr val="00B050"/>
              </a:solidFill>
            </a:endParaRPr>
          </a:p>
        </p:txBody>
      </p:sp>
      <p:pic>
        <p:nvPicPr>
          <p:cNvPr id="9" name="图片 4">
            <a:extLst>
              <a:ext uri="{FF2B5EF4-FFF2-40B4-BE49-F238E27FC236}">
                <a16:creationId xmlns:a16="http://schemas.microsoft.com/office/drawing/2014/main" id="{524B4347-DDD4-9C83-0242-8083CBC43C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4709" y="170923"/>
            <a:ext cx="1153409" cy="1087279"/>
          </a:xfrm>
          <a:prstGeom prst="rect">
            <a:avLst/>
          </a:prstGeom>
        </p:spPr>
      </p:pic>
      <p:sp>
        <p:nvSpPr>
          <p:cNvPr id="10" name="TextBox 77">
            <a:extLst>
              <a:ext uri="{FF2B5EF4-FFF2-40B4-BE49-F238E27FC236}">
                <a16:creationId xmlns:a16="http://schemas.microsoft.com/office/drawing/2014/main" id="{77DD2B37-DCB9-9F48-B3B8-B9142C7817DA}"/>
              </a:ext>
            </a:extLst>
          </p:cNvPr>
          <p:cNvSpPr txBox="1"/>
          <p:nvPr/>
        </p:nvSpPr>
        <p:spPr>
          <a:xfrm>
            <a:off x="989787" y="459381"/>
            <a:ext cx="3362255"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3600" b="1" dirty="0">
                <a:ln w="22225">
                  <a:solidFill>
                    <a:schemeClr val="bg2"/>
                  </a:solidFill>
                  <a:prstDash val="solid"/>
                </a:ln>
                <a:solidFill>
                  <a:schemeClr val="tx1">
                    <a:lumMod val="95000"/>
                  </a:schemeClr>
                </a:solidFill>
                <a:effectLst>
                  <a:glow rad="139700">
                    <a:schemeClr val="accent5">
                      <a:satMod val="175000"/>
                      <a:alpha val="40000"/>
                    </a:schemeClr>
                  </a:glow>
                </a:effectLst>
                <a:latin typeface="Times New Roman" panose="02020603050405020304" pitchFamily="18" charset="0"/>
                <a:cs typeface="Times New Roman" panose="02020603050405020304" pitchFamily="18" charset="0"/>
              </a:rPr>
              <a:t>NHIỆM VỤ</a:t>
            </a:r>
          </a:p>
        </p:txBody>
      </p:sp>
    </p:spTree>
    <p:extLst>
      <p:ext uri="{BB962C8B-B14F-4D97-AF65-F5344CB8AC3E}">
        <p14:creationId xmlns:p14="http://schemas.microsoft.com/office/powerpoint/2010/main" val="8471844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276"/>
        <p:cNvGrpSpPr/>
        <p:nvPr/>
      </p:nvGrpSpPr>
      <p:grpSpPr>
        <a:xfrm>
          <a:off x="0" y="0"/>
          <a:ext cx="0" cy="0"/>
          <a:chOff x="0" y="0"/>
          <a:chExt cx="0" cy="0"/>
        </a:xfrm>
      </p:grpSpPr>
      <p:pic>
        <p:nvPicPr>
          <p:cNvPr id="4100" name="Picture 4" descr="https://i.pinimg.com/originals/8d/03/00/8d030013c4daeeb77d8173a7f85519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979140" y="-1994495"/>
            <a:ext cx="5185724" cy="9144000"/>
          </a:xfrm>
          <a:prstGeom prst="rect">
            <a:avLst/>
          </a:prstGeom>
          <a:noFill/>
          <a:extLst>
            <a:ext uri="{909E8E84-426E-40DD-AFC4-6F175D3DCCD1}">
              <a14:hiddenFill xmlns:a14="http://schemas.microsoft.com/office/drawing/2010/main">
                <a:solidFill>
                  <a:srgbClr val="FFFFFF"/>
                </a:solidFill>
              </a14:hiddenFill>
            </a:ext>
          </a:extLst>
        </p:spPr>
      </p:pic>
      <p:cxnSp>
        <p:nvCxnSpPr>
          <p:cNvPr id="1279" name="Google Shape;1279;p46"/>
          <p:cNvCxnSpPr/>
          <p:nvPr/>
        </p:nvCxnSpPr>
        <p:spPr>
          <a:xfrm>
            <a:off x="929829" y="1153255"/>
            <a:ext cx="3971100" cy="0"/>
          </a:xfrm>
          <a:prstGeom prst="straightConnector1">
            <a:avLst/>
          </a:prstGeom>
          <a:noFill/>
          <a:ln w="9525" cap="flat" cmpd="sng">
            <a:solidFill>
              <a:schemeClr val="dk1"/>
            </a:solidFill>
            <a:prstDash val="solid"/>
            <a:round/>
            <a:headEnd type="none" w="med" len="med"/>
            <a:tailEnd type="none" w="med" len="med"/>
          </a:ln>
        </p:spPr>
      </p:cxnSp>
      <p:grpSp>
        <p:nvGrpSpPr>
          <p:cNvPr id="1280" name="Google Shape;1280;p46"/>
          <p:cNvGrpSpPr/>
          <p:nvPr/>
        </p:nvGrpSpPr>
        <p:grpSpPr>
          <a:xfrm>
            <a:off x="4859186" y="1767476"/>
            <a:ext cx="4615625" cy="3376024"/>
            <a:chOff x="4378918" y="787463"/>
            <a:chExt cx="4615625" cy="3376024"/>
          </a:xfrm>
        </p:grpSpPr>
        <p:grpSp>
          <p:nvGrpSpPr>
            <p:cNvPr id="1281" name="Google Shape;1281;p46"/>
            <p:cNvGrpSpPr/>
            <p:nvPr/>
          </p:nvGrpSpPr>
          <p:grpSpPr>
            <a:xfrm>
              <a:off x="4946002" y="1297581"/>
              <a:ext cx="4048541" cy="2759087"/>
              <a:chOff x="1875500" y="3086675"/>
              <a:chExt cx="2985650" cy="2034725"/>
            </a:xfrm>
          </p:grpSpPr>
          <p:sp>
            <p:nvSpPr>
              <p:cNvPr id="1282" name="Google Shape;1282;p46"/>
              <p:cNvSpPr/>
              <p:nvPr/>
            </p:nvSpPr>
            <p:spPr>
              <a:xfrm>
                <a:off x="1875500" y="3131025"/>
                <a:ext cx="2985650" cy="1990375"/>
              </a:xfrm>
              <a:custGeom>
                <a:avLst/>
                <a:gdLst/>
                <a:ahLst/>
                <a:cxnLst/>
                <a:rect l="l" t="t" r="r" b="b"/>
                <a:pathLst>
                  <a:path w="119426" h="79615" extrusionOk="0">
                    <a:moveTo>
                      <a:pt x="31690" y="1"/>
                    </a:moveTo>
                    <a:cubicBezTo>
                      <a:pt x="16487" y="1"/>
                      <a:pt x="2195" y="8856"/>
                      <a:pt x="1202" y="33242"/>
                    </a:cubicBezTo>
                    <a:cubicBezTo>
                      <a:pt x="1" y="62711"/>
                      <a:pt x="23482" y="79615"/>
                      <a:pt x="23482" y="79615"/>
                    </a:cubicBezTo>
                    <a:lnTo>
                      <a:pt x="83704" y="76071"/>
                    </a:lnTo>
                    <a:cubicBezTo>
                      <a:pt x="119426" y="28527"/>
                      <a:pt x="97524" y="7700"/>
                      <a:pt x="82172" y="7700"/>
                    </a:cubicBezTo>
                    <a:cubicBezTo>
                      <a:pt x="81761" y="7700"/>
                      <a:pt x="81354" y="7715"/>
                      <a:pt x="80954" y="7744"/>
                    </a:cubicBezTo>
                    <a:cubicBezTo>
                      <a:pt x="77229" y="8028"/>
                      <a:pt x="74324" y="8240"/>
                      <a:pt x="71609" y="8240"/>
                    </a:cubicBezTo>
                    <a:cubicBezTo>
                      <a:pt x="64973" y="8240"/>
                      <a:pt x="59469" y="6975"/>
                      <a:pt x="45885" y="2409"/>
                    </a:cubicBezTo>
                    <a:cubicBezTo>
                      <a:pt x="41318" y="872"/>
                      <a:pt x="36460" y="1"/>
                      <a:pt x="316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6"/>
              <p:cNvSpPr/>
              <p:nvPr/>
            </p:nvSpPr>
            <p:spPr>
              <a:xfrm>
                <a:off x="3298050" y="3086675"/>
                <a:ext cx="425150" cy="171500"/>
              </a:xfrm>
              <a:custGeom>
                <a:avLst/>
                <a:gdLst/>
                <a:ahLst/>
                <a:cxnLst/>
                <a:rect l="l" t="t" r="r" b="b"/>
                <a:pathLst>
                  <a:path w="17006" h="6860" extrusionOk="0">
                    <a:moveTo>
                      <a:pt x="6342" y="0"/>
                    </a:moveTo>
                    <a:cubicBezTo>
                      <a:pt x="2976" y="0"/>
                      <a:pt x="425" y="925"/>
                      <a:pt x="245" y="2350"/>
                    </a:cubicBezTo>
                    <a:cubicBezTo>
                      <a:pt x="0" y="4142"/>
                      <a:pt x="3524" y="6077"/>
                      <a:pt x="8086" y="6688"/>
                    </a:cubicBezTo>
                    <a:cubicBezTo>
                      <a:pt x="8987" y="6804"/>
                      <a:pt x="9863" y="6860"/>
                      <a:pt x="10689" y="6860"/>
                    </a:cubicBezTo>
                    <a:cubicBezTo>
                      <a:pt x="14042" y="6860"/>
                      <a:pt x="16582" y="5946"/>
                      <a:pt x="16761" y="4509"/>
                    </a:cubicBezTo>
                    <a:cubicBezTo>
                      <a:pt x="17006" y="2716"/>
                      <a:pt x="13482" y="761"/>
                      <a:pt x="8921" y="171"/>
                    </a:cubicBezTo>
                    <a:cubicBezTo>
                      <a:pt x="8028" y="55"/>
                      <a:pt x="7161" y="0"/>
                      <a:pt x="6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46"/>
            <p:cNvGrpSpPr/>
            <p:nvPr/>
          </p:nvGrpSpPr>
          <p:grpSpPr>
            <a:xfrm rot="4139520" flipH="1">
              <a:off x="7566194" y="2818469"/>
              <a:ext cx="1008064" cy="1130122"/>
              <a:chOff x="4326150" y="1139100"/>
              <a:chExt cx="1903050" cy="2133850"/>
            </a:xfrm>
          </p:grpSpPr>
          <p:sp>
            <p:nvSpPr>
              <p:cNvPr id="1285" name="Google Shape;1285;p46"/>
              <p:cNvSpPr/>
              <p:nvPr/>
            </p:nvSpPr>
            <p:spPr>
              <a:xfrm>
                <a:off x="5621275" y="1278950"/>
                <a:ext cx="607925" cy="380350"/>
              </a:xfrm>
              <a:custGeom>
                <a:avLst/>
                <a:gdLst/>
                <a:ahLst/>
                <a:cxnLst/>
                <a:rect l="l" t="t" r="r" b="b"/>
                <a:pathLst>
                  <a:path w="24317" h="15214" extrusionOk="0">
                    <a:moveTo>
                      <a:pt x="21248" y="0"/>
                    </a:moveTo>
                    <a:cubicBezTo>
                      <a:pt x="15950" y="0"/>
                      <a:pt x="5159" y="1760"/>
                      <a:pt x="0" y="15199"/>
                    </a:cubicBezTo>
                    <a:cubicBezTo>
                      <a:pt x="0" y="15199"/>
                      <a:pt x="204" y="15214"/>
                      <a:pt x="580" y="15214"/>
                    </a:cubicBezTo>
                    <a:cubicBezTo>
                      <a:pt x="3426" y="15214"/>
                      <a:pt x="16118" y="14388"/>
                      <a:pt x="24317" y="222"/>
                    </a:cubicBezTo>
                    <a:cubicBezTo>
                      <a:pt x="24317" y="222"/>
                      <a:pt x="23128" y="0"/>
                      <a:pt x="2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6"/>
              <p:cNvSpPr/>
              <p:nvPr/>
            </p:nvSpPr>
            <p:spPr>
              <a:xfrm>
                <a:off x="4651275" y="1425250"/>
                <a:ext cx="1320375" cy="1847700"/>
              </a:xfrm>
              <a:custGeom>
                <a:avLst/>
                <a:gdLst/>
                <a:ahLst/>
                <a:cxnLst/>
                <a:rect l="l" t="t" r="r" b="b"/>
                <a:pathLst>
                  <a:path w="52815" h="73908" extrusionOk="0">
                    <a:moveTo>
                      <a:pt x="52084" y="1"/>
                    </a:moveTo>
                    <a:cubicBezTo>
                      <a:pt x="52005" y="1"/>
                      <a:pt x="51922" y="21"/>
                      <a:pt x="51840" y="67"/>
                    </a:cubicBezTo>
                    <a:cubicBezTo>
                      <a:pt x="50665" y="772"/>
                      <a:pt x="49490" y="1418"/>
                      <a:pt x="48315" y="2123"/>
                    </a:cubicBezTo>
                    <a:cubicBezTo>
                      <a:pt x="40034" y="7115"/>
                      <a:pt x="32339" y="13165"/>
                      <a:pt x="25702" y="20155"/>
                    </a:cubicBezTo>
                    <a:cubicBezTo>
                      <a:pt x="20181" y="25852"/>
                      <a:pt x="15423" y="32254"/>
                      <a:pt x="11488" y="39126"/>
                    </a:cubicBezTo>
                    <a:cubicBezTo>
                      <a:pt x="8375" y="44589"/>
                      <a:pt x="5791" y="50286"/>
                      <a:pt x="3794" y="56218"/>
                    </a:cubicBezTo>
                    <a:cubicBezTo>
                      <a:pt x="2443" y="60271"/>
                      <a:pt x="1327" y="64441"/>
                      <a:pt x="622" y="68612"/>
                    </a:cubicBezTo>
                    <a:cubicBezTo>
                      <a:pt x="387" y="70197"/>
                      <a:pt x="93" y="71783"/>
                      <a:pt x="35" y="73369"/>
                    </a:cubicBezTo>
                    <a:cubicBezTo>
                      <a:pt x="1" y="73706"/>
                      <a:pt x="295" y="73908"/>
                      <a:pt x="564" y="73908"/>
                    </a:cubicBezTo>
                    <a:cubicBezTo>
                      <a:pt x="764" y="73908"/>
                      <a:pt x="949" y="73796"/>
                      <a:pt x="974" y="73545"/>
                    </a:cubicBezTo>
                    <a:lnTo>
                      <a:pt x="974" y="73428"/>
                    </a:lnTo>
                    <a:cubicBezTo>
                      <a:pt x="1092" y="72899"/>
                      <a:pt x="1092" y="72194"/>
                      <a:pt x="1151" y="71607"/>
                    </a:cubicBezTo>
                    <a:cubicBezTo>
                      <a:pt x="1268" y="70315"/>
                      <a:pt x="1503" y="68964"/>
                      <a:pt x="1738" y="67672"/>
                    </a:cubicBezTo>
                    <a:cubicBezTo>
                      <a:pt x="2560" y="63267"/>
                      <a:pt x="3735" y="58979"/>
                      <a:pt x="5262" y="54750"/>
                    </a:cubicBezTo>
                    <a:cubicBezTo>
                      <a:pt x="7435" y="48759"/>
                      <a:pt x="10196" y="42944"/>
                      <a:pt x="13544" y="37482"/>
                    </a:cubicBezTo>
                    <a:cubicBezTo>
                      <a:pt x="17714" y="30551"/>
                      <a:pt x="22824" y="24207"/>
                      <a:pt x="28580" y="18569"/>
                    </a:cubicBezTo>
                    <a:cubicBezTo>
                      <a:pt x="35628" y="11579"/>
                      <a:pt x="43734" y="5706"/>
                      <a:pt x="52368" y="831"/>
                    </a:cubicBezTo>
                    <a:cubicBezTo>
                      <a:pt x="52814" y="583"/>
                      <a:pt x="52508" y="1"/>
                      <a:pt x="5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6"/>
              <p:cNvSpPr/>
              <p:nvPr/>
            </p:nvSpPr>
            <p:spPr>
              <a:xfrm>
                <a:off x="5371650" y="1715550"/>
                <a:ext cx="668125" cy="238000"/>
              </a:xfrm>
              <a:custGeom>
                <a:avLst/>
                <a:gdLst/>
                <a:ahLst/>
                <a:cxnLst/>
                <a:rect l="l" t="t" r="r" b="b"/>
                <a:pathLst>
                  <a:path w="26725" h="9520" extrusionOk="0">
                    <a:moveTo>
                      <a:pt x="15906" y="0"/>
                    </a:moveTo>
                    <a:cubicBezTo>
                      <a:pt x="10841" y="0"/>
                      <a:pt x="4867" y="1741"/>
                      <a:pt x="0" y="8131"/>
                    </a:cubicBezTo>
                    <a:cubicBezTo>
                      <a:pt x="0" y="8131"/>
                      <a:pt x="3652" y="9519"/>
                      <a:pt x="8807" y="9519"/>
                    </a:cubicBezTo>
                    <a:cubicBezTo>
                      <a:pt x="13988" y="9519"/>
                      <a:pt x="20689" y="8117"/>
                      <a:pt x="26725" y="2493"/>
                    </a:cubicBezTo>
                    <a:cubicBezTo>
                      <a:pt x="26725" y="2493"/>
                      <a:pt x="21966" y="0"/>
                      <a:pt x="15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6"/>
              <p:cNvSpPr/>
              <p:nvPr/>
            </p:nvSpPr>
            <p:spPr>
              <a:xfrm>
                <a:off x="5245725" y="1811575"/>
                <a:ext cx="482325" cy="179400"/>
              </a:xfrm>
              <a:custGeom>
                <a:avLst/>
                <a:gdLst/>
                <a:ahLst/>
                <a:cxnLst/>
                <a:rect l="l" t="t" r="r" b="b"/>
                <a:pathLst>
                  <a:path w="19293" h="7176" extrusionOk="0">
                    <a:moveTo>
                      <a:pt x="18662" y="0"/>
                    </a:moveTo>
                    <a:cubicBezTo>
                      <a:pt x="18644" y="0"/>
                      <a:pt x="18625" y="1"/>
                      <a:pt x="18605" y="3"/>
                    </a:cubicBezTo>
                    <a:cubicBezTo>
                      <a:pt x="16667" y="120"/>
                      <a:pt x="14729" y="531"/>
                      <a:pt x="12849" y="1001"/>
                    </a:cubicBezTo>
                    <a:cubicBezTo>
                      <a:pt x="8444" y="2117"/>
                      <a:pt x="4215" y="3879"/>
                      <a:pt x="397" y="6346"/>
                    </a:cubicBezTo>
                    <a:cubicBezTo>
                      <a:pt x="1" y="6594"/>
                      <a:pt x="315" y="7176"/>
                      <a:pt x="740" y="7176"/>
                    </a:cubicBezTo>
                    <a:cubicBezTo>
                      <a:pt x="819" y="7176"/>
                      <a:pt x="902" y="7156"/>
                      <a:pt x="984" y="7110"/>
                    </a:cubicBezTo>
                    <a:cubicBezTo>
                      <a:pt x="4685" y="4702"/>
                      <a:pt x="8855" y="2940"/>
                      <a:pt x="13143" y="1882"/>
                    </a:cubicBezTo>
                    <a:cubicBezTo>
                      <a:pt x="14963" y="1412"/>
                      <a:pt x="16843" y="1001"/>
                      <a:pt x="18723" y="884"/>
                    </a:cubicBezTo>
                    <a:lnTo>
                      <a:pt x="18723" y="943"/>
                    </a:lnTo>
                    <a:cubicBezTo>
                      <a:pt x="19292" y="886"/>
                      <a:pt x="19254" y="0"/>
                      <a:pt x="18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6"/>
              <p:cNvSpPr/>
              <p:nvPr/>
            </p:nvSpPr>
            <p:spPr>
              <a:xfrm>
                <a:off x="5305575" y="1139100"/>
                <a:ext cx="497800" cy="565375"/>
              </a:xfrm>
              <a:custGeom>
                <a:avLst/>
                <a:gdLst/>
                <a:ahLst/>
                <a:cxnLst/>
                <a:rect l="l" t="t" r="r" b="b"/>
                <a:pathLst>
                  <a:path w="19912" h="22615" extrusionOk="0">
                    <a:moveTo>
                      <a:pt x="10161" y="1"/>
                    </a:moveTo>
                    <a:lnTo>
                      <a:pt x="10161" y="1"/>
                    </a:lnTo>
                    <a:cubicBezTo>
                      <a:pt x="0" y="12923"/>
                      <a:pt x="6872" y="22614"/>
                      <a:pt x="6872" y="22614"/>
                    </a:cubicBezTo>
                    <a:cubicBezTo>
                      <a:pt x="19911" y="10750"/>
                      <a:pt x="10162" y="1"/>
                      <a:pt x="10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6"/>
              <p:cNvSpPr/>
              <p:nvPr/>
            </p:nvSpPr>
            <p:spPr>
              <a:xfrm>
                <a:off x="5410625" y="1344325"/>
                <a:ext cx="146050" cy="484875"/>
              </a:xfrm>
              <a:custGeom>
                <a:avLst/>
                <a:gdLst/>
                <a:ahLst/>
                <a:cxnLst/>
                <a:rect l="l" t="t" r="r" b="b"/>
                <a:pathLst>
                  <a:path w="5842" h="19395" extrusionOk="0">
                    <a:moveTo>
                      <a:pt x="4843" y="426"/>
                    </a:moveTo>
                    <a:lnTo>
                      <a:pt x="4843" y="485"/>
                    </a:lnTo>
                    <a:cubicBezTo>
                      <a:pt x="4843" y="474"/>
                      <a:pt x="4844" y="463"/>
                      <a:pt x="4844" y="452"/>
                    </a:cubicBezTo>
                    <a:lnTo>
                      <a:pt x="4844" y="452"/>
                    </a:lnTo>
                    <a:cubicBezTo>
                      <a:pt x="4844" y="444"/>
                      <a:pt x="4844" y="435"/>
                      <a:pt x="4843" y="426"/>
                    </a:cubicBezTo>
                    <a:close/>
                    <a:moveTo>
                      <a:pt x="5313" y="0"/>
                    </a:moveTo>
                    <a:cubicBezTo>
                      <a:pt x="5086" y="0"/>
                      <a:pt x="4859" y="151"/>
                      <a:pt x="4844" y="452"/>
                    </a:cubicBezTo>
                    <a:lnTo>
                      <a:pt x="4844" y="452"/>
                    </a:lnTo>
                    <a:cubicBezTo>
                      <a:pt x="4900" y="2324"/>
                      <a:pt x="4666" y="4252"/>
                      <a:pt x="4373" y="6065"/>
                    </a:cubicBezTo>
                    <a:cubicBezTo>
                      <a:pt x="3669" y="10470"/>
                      <a:pt x="2259" y="14757"/>
                      <a:pt x="203" y="18693"/>
                    </a:cubicBezTo>
                    <a:cubicBezTo>
                      <a:pt x="1" y="19058"/>
                      <a:pt x="301" y="19394"/>
                      <a:pt x="604" y="19394"/>
                    </a:cubicBezTo>
                    <a:cubicBezTo>
                      <a:pt x="740" y="19394"/>
                      <a:pt x="876" y="19326"/>
                      <a:pt x="967" y="19163"/>
                    </a:cubicBezTo>
                    <a:cubicBezTo>
                      <a:pt x="3081" y="15169"/>
                      <a:pt x="4550" y="10822"/>
                      <a:pt x="5254" y="6358"/>
                    </a:cubicBezTo>
                    <a:cubicBezTo>
                      <a:pt x="5607" y="4420"/>
                      <a:pt x="5842" y="2423"/>
                      <a:pt x="5783" y="485"/>
                    </a:cubicBezTo>
                    <a:cubicBezTo>
                      <a:pt x="5783" y="162"/>
                      <a:pt x="5548" y="0"/>
                      <a:pt x="5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6"/>
              <p:cNvSpPr/>
              <p:nvPr/>
            </p:nvSpPr>
            <p:spPr>
              <a:xfrm>
                <a:off x="4989850" y="1368175"/>
                <a:ext cx="516900" cy="615275"/>
              </a:xfrm>
              <a:custGeom>
                <a:avLst/>
                <a:gdLst/>
                <a:ahLst/>
                <a:cxnLst/>
                <a:rect l="l" t="t" r="r" b="b"/>
                <a:pathLst>
                  <a:path w="20676" h="24611" extrusionOk="0">
                    <a:moveTo>
                      <a:pt x="9340" y="1"/>
                    </a:moveTo>
                    <a:lnTo>
                      <a:pt x="9340" y="1"/>
                    </a:lnTo>
                    <a:cubicBezTo>
                      <a:pt x="1" y="13568"/>
                      <a:pt x="8459" y="24611"/>
                      <a:pt x="8459" y="24611"/>
                    </a:cubicBezTo>
                    <a:cubicBezTo>
                      <a:pt x="20676" y="11924"/>
                      <a:pt x="9340" y="1"/>
                      <a:pt x="9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6"/>
              <p:cNvSpPr/>
              <p:nvPr/>
            </p:nvSpPr>
            <p:spPr>
              <a:xfrm>
                <a:off x="5141650" y="1619450"/>
                <a:ext cx="119875" cy="491550"/>
              </a:xfrm>
              <a:custGeom>
                <a:avLst/>
                <a:gdLst/>
                <a:ahLst/>
                <a:cxnLst/>
                <a:rect l="l" t="t" r="r" b="b"/>
                <a:pathLst>
                  <a:path w="4795" h="19662" extrusionOk="0">
                    <a:moveTo>
                      <a:pt x="4122" y="0"/>
                    </a:moveTo>
                    <a:cubicBezTo>
                      <a:pt x="3880" y="0"/>
                      <a:pt x="3649" y="163"/>
                      <a:pt x="3679" y="463"/>
                    </a:cubicBezTo>
                    <a:cubicBezTo>
                      <a:pt x="3796" y="2343"/>
                      <a:pt x="3738" y="4281"/>
                      <a:pt x="3561" y="6161"/>
                    </a:cubicBezTo>
                    <a:cubicBezTo>
                      <a:pt x="3092" y="10566"/>
                      <a:pt x="1976" y="14912"/>
                      <a:pt x="155" y="18965"/>
                    </a:cubicBezTo>
                    <a:cubicBezTo>
                      <a:pt x="0" y="19351"/>
                      <a:pt x="303" y="19661"/>
                      <a:pt x="612" y="19661"/>
                    </a:cubicBezTo>
                    <a:cubicBezTo>
                      <a:pt x="773" y="19661"/>
                      <a:pt x="935" y="19577"/>
                      <a:pt x="1036" y="19376"/>
                    </a:cubicBezTo>
                    <a:cubicBezTo>
                      <a:pt x="2857" y="15265"/>
                      <a:pt x="4031" y="10859"/>
                      <a:pt x="4443" y="6337"/>
                    </a:cubicBezTo>
                    <a:cubicBezTo>
                      <a:pt x="4619" y="4399"/>
                      <a:pt x="4795" y="2402"/>
                      <a:pt x="4619" y="463"/>
                    </a:cubicBezTo>
                    <a:cubicBezTo>
                      <a:pt x="4590" y="148"/>
                      <a:pt x="4351" y="0"/>
                      <a:pt x="4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6"/>
              <p:cNvSpPr/>
              <p:nvPr/>
            </p:nvSpPr>
            <p:spPr>
              <a:xfrm>
                <a:off x="5123475" y="2050650"/>
                <a:ext cx="606475" cy="240800"/>
              </a:xfrm>
              <a:custGeom>
                <a:avLst/>
                <a:gdLst/>
                <a:ahLst/>
                <a:cxnLst/>
                <a:rect l="l" t="t" r="r" b="b"/>
                <a:pathLst>
                  <a:path w="24259" h="9632" extrusionOk="0">
                    <a:moveTo>
                      <a:pt x="13952" y="0"/>
                    </a:moveTo>
                    <a:cubicBezTo>
                      <a:pt x="9636" y="0"/>
                      <a:pt x="4569" y="1708"/>
                      <a:pt x="1" y="7649"/>
                    </a:cubicBezTo>
                    <a:cubicBezTo>
                      <a:pt x="1" y="7649"/>
                      <a:pt x="3618" y="9632"/>
                      <a:pt x="8856" y="9632"/>
                    </a:cubicBezTo>
                    <a:cubicBezTo>
                      <a:pt x="13244" y="9632"/>
                      <a:pt x="18770" y="8241"/>
                      <a:pt x="24259" y="3127"/>
                    </a:cubicBezTo>
                    <a:cubicBezTo>
                      <a:pt x="24259" y="3127"/>
                      <a:pt x="19792" y="0"/>
                      <a:pt x="13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6"/>
              <p:cNvSpPr/>
              <p:nvPr/>
            </p:nvSpPr>
            <p:spPr>
              <a:xfrm>
                <a:off x="4998100" y="2134600"/>
                <a:ext cx="483250" cy="180050"/>
              </a:xfrm>
              <a:custGeom>
                <a:avLst/>
                <a:gdLst/>
                <a:ahLst/>
                <a:cxnLst/>
                <a:rect l="l" t="t" r="r" b="b"/>
                <a:pathLst>
                  <a:path w="19330" h="7202" extrusionOk="0">
                    <a:moveTo>
                      <a:pt x="18753" y="1"/>
                    </a:moveTo>
                    <a:cubicBezTo>
                      <a:pt x="18736" y="1"/>
                      <a:pt x="18719" y="2"/>
                      <a:pt x="18701" y="4"/>
                    </a:cubicBezTo>
                    <a:cubicBezTo>
                      <a:pt x="16704" y="121"/>
                      <a:pt x="14766" y="532"/>
                      <a:pt x="12886" y="1002"/>
                    </a:cubicBezTo>
                    <a:cubicBezTo>
                      <a:pt x="8481" y="2118"/>
                      <a:pt x="4252" y="3939"/>
                      <a:pt x="434" y="6347"/>
                    </a:cubicBezTo>
                    <a:cubicBezTo>
                      <a:pt x="1" y="6636"/>
                      <a:pt x="318" y="7201"/>
                      <a:pt x="705" y="7201"/>
                    </a:cubicBezTo>
                    <a:cubicBezTo>
                      <a:pt x="790" y="7201"/>
                      <a:pt x="878" y="7174"/>
                      <a:pt x="963" y="7111"/>
                    </a:cubicBezTo>
                    <a:cubicBezTo>
                      <a:pt x="4722" y="4702"/>
                      <a:pt x="8892" y="2999"/>
                      <a:pt x="13180" y="1883"/>
                    </a:cubicBezTo>
                    <a:cubicBezTo>
                      <a:pt x="15001" y="1472"/>
                      <a:pt x="16880" y="1061"/>
                      <a:pt x="18760" y="943"/>
                    </a:cubicBezTo>
                    <a:cubicBezTo>
                      <a:pt x="19330" y="886"/>
                      <a:pt x="19292" y="1"/>
                      <a:pt x="18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6"/>
              <p:cNvSpPr/>
              <p:nvPr/>
            </p:nvSpPr>
            <p:spPr>
              <a:xfrm>
                <a:off x="4684425" y="1570825"/>
                <a:ext cx="531575" cy="687225"/>
              </a:xfrm>
              <a:custGeom>
                <a:avLst/>
                <a:gdLst/>
                <a:ahLst/>
                <a:cxnLst/>
                <a:rect l="l" t="t" r="r" b="b"/>
                <a:pathLst>
                  <a:path w="21263" h="27489" extrusionOk="0">
                    <a:moveTo>
                      <a:pt x="6227" y="0"/>
                    </a:moveTo>
                    <a:lnTo>
                      <a:pt x="6227" y="0"/>
                    </a:lnTo>
                    <a:cubicBezTo>
                      <a:pt x="1" y="15213"/>
                      <a:pt x="11924" y="27488"/>
                      <a:pt x="11924" y="27488"/>
                    </a:cubicBezTo>
                    <a:cubicBezTo>
                      <a:pt x="21263" y="12511"/>
                      <a:pt x="6227" y="1"/>
                      <a:pt x="6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6"/>
              <p:cNvSpPr/>
              <p:nvPr/>
            </p:nvSpPr>
            <p:spPr>
              <a:xfrm>
                <a:off x="4937300" y="1892700"/>
                <a:ext cx="65800" cy="498675"/>
              </a:xfrm>
              <a:custGeom>
                <a:avLst/>
                <a:gdLst/>
                <a:ahLst/>
                <a:cxnLst/>
                <a:rect l="l" t="t" r="r" b="b"/>
                <a:pathLst>
                  <a:path w="2632" h="19947" extrusionOk="0">
                    <a:moveTo>
                      <a:pt x="582" y="0"/>
                    </a:moveTo>
                    <a:cubicBezTo>
                      <a:pt x="292" y="0"/>
                      <a:pt x="1" y="225"/>
                      <a:pt x="106" y="576"/>
                    </a:cubicBezTo>
                    <a:cubicBezTo>
                      <a:pt x="693" y="2338"/>
                      <a:pt x="987" y="4276"/>
                      <a:pt x="1163" y="6097"/>
                    </a:cubicBezTo>
                    <a:cubicBezTo>
                      <a:pt x="1692" y="10561"/>
                      <a:pt x="1515" y="15025"/>
                      <a:pt x="576" y="19371"/>
                    </a:cubicBezTo>
                    <a:cubicBezTo>
                      <a:pt x="506" y="19721"/>
                      <a:pt x="791" y="19946"/>
                      <a:pt x="1069" y="19946"/>
                    </a:cubicBezTo>
                    <a:cubicBezTo>
                      <a:pt x="1258" y="19946"/>
                      <a:pt x="1444" y="19843"/>
                      <a:pt x="1515" y="19606"/>
                    </a:cubicBezTo>
                    <a:cubicBezTo>
                      <a:pt x="2455" y="15201"/>
                      <a:pt x="2631" y="10619"/>
                      <a:pt x="2103" y="6097"/>
                    </a:cubicBezTo>
                    <a:cubicBezTo>
                      <a:pt x="1927" y="4158"/>
                      <a:pt x="1574" y="2161"/>
                      <a:pt x="1046" y="341"/>
                    </a:cubicBezTo>
                    <a:cubicBezTo>
                      <a:pt x="974" y="103"/>
                      <a:pt x="779"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6"/>
              <p:cNvSpPr/>
              <p:nvPr/>
            </p:nvSpPr>
            <p:spPr>
              <a:xfrm>
                <a:off x="4500875" y="1940850"/>
                <a:ext cx="431725" cy="547725"/>
              </a:xfrm>
              <a:custGeom>
                <a:avLst/>
                <a:gdLst/>
                <a:ahLst/>
                <a:cxnLst/>
                <a:rect l="l" t="t" r="r" b="b"/>
                <a:pathLst>
                  <a:path w="17269" h="21909" extrusionOk="0">
                    <a:moveTo>
                      <a:pt x="1528" y="0"/>
                    </a:moveTo>
                    <a:lnTo>
                      <a:pt x="1528" y="0"/>
                    </a:lnTo>
                    <a:cubicBezTo>
                      <a:pt x="1" y="16388"/>
                      <a:pt x="12746" y="21909"/>
                      <a:pt x="12746" y="21909"/>
                    </a:cubicBezTo>
                    <a:cubicBezTo>
                      <a:pt x="17269" y="4817"/>
                      <a:pt x="1529" y="1"/>
                      <a:pt x="1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6"/>
              <p:cNvSpPr/>
              <p:nvPr/>
            </p:nvSpPr>
            <p:spPr>
              <a:xfrm>
                <a:off x="4670825" y="2147475"/>
                <a:ext cx="178850" cy="474750"/>
              </a:xfrm>
              <a:custGeom>
                <a:avLst/>
                <a:gdLst/>
                <a:ahLst/>
                <a:cxnLst/>
                <a:rect l="l" t="t" r="r" b="b"/>
                <a:pathLst>
                  <a:path w="7154" h="18990" extrusionOk="0">
                    <a:moveTo>
                      <a:pt x="643" y="0"/>
                    </a:moveTo>
                    <a:cubicBezTo>
                      <a:pt x="314" y="0"/>
                      <a:pt x="1" y="346"/>
                      <a:pt x="251" y="722"/>
                    </a:cubicBezTo>
                    <a:cubicBezTo>
                      <a:pt x="1250" y="2249"/>
                      <a:pt x="2131" y="4011"/>
                      <a:pt x="2894" y="5715"/>
                    </a:cubicBezTo>
                    <a:cubicBezTo>
                      <a:pt x="4656" y="9767"/>
                      <a:pt x="5831" y="14114"/>
                      <a:pt x="6183" y="18578"/>
                    </a:cubicBezTo>
                    <a:cubicBezTo>
                      <a:pt x="6211" y="18857"/>
                      <a:pt x="6438" y="18990"/>
                      <a:pt x="6662" y="18990"/>
                    </a:cubicBezTo>
                    <a:cubicBezTo>
                      <a:pt x="6910" y="18990"/>
                      <a:pt x="7154" y="18827"/>
                      <a:pt x="7123" y="18519"/>
                    </a:cubicBezTo>
                    <a:cubicBezTo>
                      <a:pt x="6771" y="13996"/>
                      <a:pt x="5596" y="9591"/>
                      <a:pt x="3775" y="5421"/>
                    </a:cubicBezTo>
                    <a:cubicBezTo>
                      <a:pt x="3012" y="3659"/>
                      <a:pt x="2131" y="1838"/>
                      <a:pt x="1015" y="193"/>
                    </a:cubicBezTo>
                    <a:cubicBezTo>
                      <a:pt x="913" y="58"/>
                      <a:pt x="77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6"/>
              <p:cNvSpPr/>
              <p:nvPr/>
            </p:nvSpPr>
            <p:spPr>
              <a:xfrm>
                <a:off x="4882675" y="2405850"/>
                <a:ext cx="572700" cy="279275"/>
              </a:xfrm>
              <a:custGeom>
                <a:avLst/>
                <a:gdLst/>
                <a:ahLst/>
                <a:cxnLst/>
                <a:rect l="l" t="t" r="r" b="b"/>
                <a:pathLst>
                  <a:path w="22908" h="11171" extrusionOk="0">
                    <a:moveTo>
                      <a:pt x="15523" y="0"/>
                    </a:moveTo>
                    <a:cubicBezTo>
                      <a:pt x="10590" y="0"/>
                      <a:pt x="4250" y="1970"/>
                      <a:pt x="0" y="10533"/>
                    </a:cubicBezTo>
                    <a:cubicBezTo>
                      <a:pt x="0" y="10533"/>
                      <a:pt x="1991" y="11170"/>
                      <a:pt x="4994" y="11170"/>
                    </a:cubicBezTo>
                    <a:cubicBezTo>
                      <a:pt x="9728" y="11170"/>
                      <a:pt x="16977" y="9587"/>
                      <a:pt x="22907" y="1429"/>
                    </a:cubicBezTo>
                    <a:cubicBezTo>
                      <a:pt x="22907" y="1429"/>
                      <a:pt x="19725" y="0"/>
                      <a:pt x="15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6"/>
              <p:cNvSpPr/>
              <p:nvPr/>
            </p:nvSpPr>
            <p:spPr>
              <a:xfrm>
                <a:off x="4771925" y="2497100"/>
                <a:ext cx="444650" cy="263500"/>
              </a:xfrm>
              <a:custGeom>
                <a:avLst/>
                <a:gdLst/>
                <a:ahLst/>
                <a:cxnLst/>
                <a:rect l="l" t="t" r="r" b="b"/>
                <a:pathLst>
                  <a:path w="17786" h="10540" extrusionOk="0">
                    <a:moveTo>
                      <a:pt x="17105" y="1"/>
                    </a:moveTo>
                    <a:cubicBezTo>
                      <a:pt x="17071" y="1"/>
                      <a:pt x="17036" y="4"/>
                      <a:pt x="17000" y="11"/>
                    </a:cubicBezTo>
                    <a:cubicBezTo>
                      <a:pt x="15120" y="540"/>
                      <a:pt x="13240" y="1303"/>
                      <a:pt x="11478" y="2126"/>
                    </a:cubicBezTo>
                    <a:cubicBezTo>
                      <a:pt x="7367" y="4064"/>
                      <a:pt x="3608" y="6590"/>
                      <a:pt x="319" y="9761"/>
                    </a:cubicBezTo>
                    <a:cubicBezTo>
                      <a:pt x="0" y="10080"/>
                      <a:pt x="316" y="10539"/>
                      <a:pt x="693" y="10539"/>
                    </a:cubicBezTo>
                    <a:cubicBezTo>
                      <a:pt x="802" y="10539"/>
                      <a:pt x="917" y="10500"/>
                      <a:pt x="1023" y="10408"/>
                    </a:cubicBezTo>
                    <a:cubicBezTo>
                      <a:pt x="4195" y="7295"/>
                      <a:pt x="7954" y="4828"/>
                      <a:pt x="11948" y="2948"/>
                    </a:cubicBezTo>
                    <a:cubicBezTo>
                      <a:pt x="13652" y="2126"/>
                      <a:pt x="15414" y="1362"/>
                      <a:pt x="17235" y="951"/>
                    </a:cubicBezTo>
                    <a:cubicBezTo>
                      <a:pt x="17785" y="786"/>
                      <a:pt x="17613" y="1"/>
                      <a:pt x="17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6"/>
              <p:cNvSpPr/>
              <p:nvPr/>
            </p:nvSpPr>
            <p:spPr>
              <a:xfrm>
                <a:off x="4326150" y="2393125"/>
                <a:ext cx="403825" cy="512475"/>
              </a:xfrm>
              <a:custGeom>
                <a:avLst/>
                <a:gdLst/>
                <a:ahLst/>
                <a:cxnLst/>
                <a:rect l="l" t="t" r="r" b="b"/>
                <a:pathLst>
                  <a:path w="16153" h="20499" extrusionOk="0">
                    <a:moveTo>
                      <a:pt x="0" y="0"/>
                    </a:moveTo>
                    <a:cubicBezTo>
                      <a:pt x="353" y="16446"/>
                      <a:pt x="13627" y="20499"/>
                      <a:pt x="13627" y="20499"/>
                    </a:cubicBezTo>
                    <a:cubicBezTo>
                      <a:pt x="16152" y="3055"/>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6"/>
              <p:cNvSpPr/>
              <p:nvPr/>
            </p:nvSpPr>
            <p:spPr>
              <a:xfrm>
                <a:off x="4481150" y="2582625"/>
                <a:ext cx="229875" cy="454525"/>
              </a:xfrm>
              <a:custGeom>
                <a:avLst/>
                <a:gdLst/>
                <a:ahLst/>
                <a:cxnLst/>
                <a:rect l="l" t="t" r="r" b="b"/>
                <a:pathLst>
                  <a:path w="9195" h="18181" extrusionOk="0">
                    <a:moveTo>
                      <a:pt x="669" y="0"/>
                    </a:moveTo>
                    <a:cubicBezTo>
                      <a:pt x="319" y="0"/>
                      <a:pt x="0" y="413"/>
                      <a:pt x="261" y="761"/>
                    </a:cubicBezTo>
                    <a:cubicBezTo>
                      <a:pt x="1495" y="2170"/>
                      <a:pt x="2552" y="3815"/>
                      <a:pt x="3492" y="5401"/>
                    </a:cubicBezTo>
                    <a:cubicBezTo>
                      <a:pt x="5724" y="9277"/>
                      <a:pt x="7368" y="13447"/>
                      <a:pt x="8249" y="17794"/>
                    </a:cubicBezTo>
                    <a:cubicBezTo>
                      <a:pt x="8302" y="18059"/>
                      <a:pt x="8510" y="18180"/>
                      <a:pt x="8712" y="18180"/>
                    </a:cubicBezTo>
                    <a:cubicBezTo>
                      <a:pt x="8958" y="18180"/>
                      <a:pt x="9195" y="17999"/>
                      <a:pt x="9130" y="17676"/>
                    </a:cubicBezTo>
                    <a:cubicBezTo>
                      <a:pt x="8249" y="13213"/>
                      <a:pt x="6605" y="8925"/>
                      <a:pt x="4314" y="5048"/>
                    </a:cubicBezTo>
                    <a:cubicBezTo>
                      <a:pt x="3374" y="3345"/>
                      <a:pt x="2317" y="1642"/>
                      <a:pt x="1025" y="173"/>
                    </a:cubicBezTo>
                    <a:cubicBezTo>
                      <a:pt x="918" y="51"/>
                      <a:pt x="791"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46"/>
            <p:cNvGrpSpPr/>
            <p:nvPr/>
          </p:nvGrpSpPr>
          <p:grpSpPr>
            <a:xfrm rot="-781858" flipH="1">
              <a:off x="4449502" y="3239073"/>
              <a:ext cx="611083" cy="695869"/>
              <a:chOff x="238125" y="3155250"/>
              <a:chExt cx="1567526" cy="1785017"/>
            </a:xfrm>
          </p:grpSpPr>
          <p:sp>
            <p:nvSpPr>
              <p:cNvPr id="1304" name="Google Shape;1304;p46"/>
              <p:cNvSpPr/>
              <p:nvPr/>
            </p:nvSpPr>
            <p:spPr>
              <a:xfrm>
                <a:off x="238125" y="3155250"/>
                <a:ext cx="1567526" cy="1785017"/>
              </a:xfrm>
              <a:custGeom>
                <a:avLst/>
                <a:gdLst/>
                <a:ahLst/>
                <a:cxnLst/>
                <a:rect l="l" t="t" r="r" b="b"/>
                <a:pathLst>
                  <a:path w="138842" h="158106" extrusionOk="0">
                    <a:moveTo>
                      <a:pt x="86018" y="0"/>
                    </a:moveTo>
                    <a:cubicBezTo>
                      <a:pt x="51547" y="0"/>
                      <a:pt x="47292" y="48201"/>
                      <a:pt x="38015" y="85511"/>
                    </a:cubicBezTo>
                    <a:cubicBezTo>
                      <a:pt x="27634" y="126887"/>
                      <a:pt x="0" y="158106"/>
                      <a:pt x="0" y="158106"/>
                    </a:cubicBezTo>
                    <a:cubicBezTo>
                      <a:pt x="0" y="158106"/>
                      <a:pt x="44289" y="153849"/>
                      <a:pt x="90744" y="108664"/>
                    </a:cubicBezTo>
                    <a:cubicBezTo>
                      <a:pt x="138842" y="61835"/>
                      <a:pt x="121888" y="8211"/>
                      <a:pt x="98661" y="1862"/>
                    </a:cubicBezTo>
                    <a:cubicBezTo>
                      <a:pt x="94042" y="594"/>
                      <a:pt x="89844" y="0"/>
                      <a:pt x="860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6"/>
              <p:cNvSpPr/>
              <p:nvPr/>
            </p:nvSpPr>
            <p:spPr>
              <a:xfrm>
                <a:off x="238125" y="3163627"/>
                <a:ext cx="1371904" cy="1776640"/>
              </a:xfrm>
              <a:custGeom>
                <a:avLst/>
                <a:gdLst/>
                <a:ahLst/>
                <a:cxnLst/>
                <a:rect l="l" t="t" r="r" b="b"/>
                <a:pathLst>
                  <a:path w="121515" h="157364" extrusionOk="0">
                    <a:moveTo>
                      <a:pt x="93955" y="0"/>
                    </a:moveTo>
                    <a:cubicBezTo>
                      <a:pt x="93731" y="10083"/>
                      <a:pt x="92611" y="20165"/>
                      <a:pt x="90669" y="30024"/>
                    </a:cubicBezTo>
                    <a:cubicBezTo>
                      <a:pt x="83947" y="21136"/>
                      <a:pt x="77226" y="12323"/>
                      <a:pt x="70504" y="3436"/>
                    </a:cubicBezTo>
                    <a:cubicBezTo>
                      <a:pt x="69981" y="3734"/>
                      <a:pt x="69384" y="4108"/>
                      <a:pt x="68936" y="4407"/>
                    </a:cubicBezTo>
                    <a:cubicBezTo>
                      <a:pt x="74761" y="12174"/>
                      <a:pt x="80587" y="19867"/>
                      <a:pt x="86412" y="27559"/>
                    </a:cubicBezTo>
                    <a:lnTo>
                      <a:pt x="90146" y="32489"/>
                    </a:lnTo>
                    <a:cubicBezTo>
                      <a:pt x="89325" y="36148"/>
                      <a:pt x="88503" y="39808"/>
                      <a:pt x="87383" y="43393"/>
                    </a:cubicBezTo>
                    <a:cubicBezTo>
                      <a:pt x="85516" y="50040"/>
                      <a:pt x="83126" y="56612"/>
                      <a:pt x="80437" y="62961"/>
                    </a:cubicBezTo>
                    <a:cubicBezTo>
                      <a:pt x="71325" y="50712"/>
                      <a:pt x="62288" y="38538"/>
                      <a:pt x="53251" y="26364"/>
                    </a:cubicBezTo>
                    <a:cubicBezTo>
                      <a:pt x="52953" y="27037"/>
                      <a:pt x="52729" y="27709"/>
                      <a:pt x="52430" y="28381"/>
                    </a:cubicBezTo>
                    <a:cubicBezTo>
                      <a:pt x="60048" y="38688"/>
                      <a:pt x="67666" y="48920"/>
                      <a:pt x="75284" y="59152"/>
                    </a:cubicBezTo>
                    <a:lnTo>
                      <a:pt x="79541" y="64902"/>
                    </a:lnTo>
                    <a:cubicBezTo>
                      <a:pt x="75657" y="73715"/>
                      <a:pt x="71027" y="82155"/>
                      <a:pt x="65799" y="90221"/>
                    </a:cubicBezTo>
                    <a:cubicBezTo>
                      <a:pt x="62139" y="84620"/>
                      <a:pt x="58479" y="79018"/>
                      <a:pt x="54820" y="73417"/>
                    </a:cubicBezTo>
                    <a:cubicBezTo>
                      <a:pt x="51235" y="68039"/>
                      <a:pt x="47725" y="62662"/>
                      <a:pt x="44214" y="57210"/>
                    </a:cubicBezTo>
                    <a:cubicBezTo>
                      <a:pt x="43990" y="58106"/>
                      <a:pt x="43841" y="58928"/>
                      <a:pt x="43617" y="59824"/>
                    </a:cubicBezTo>
                    <a:lnTo>
                      <a:pt x="61093" y="86561"/>
                    </a:lnTo>
                    <a:cubicBezTo>
                      <a:pt x="62288" y="88354"/>
                      <a:pt x="63483" y="90146"/>
                      <a:pt x="64678" y="92014"/>
                    </a:cubicBezTo>
                    <a:cubicBezTo>
                      <a:pt x="64230" y="92611"/>
                      <a:pt x="63857" y="93209"/>
                      <a:pt x="63483" y="93806"/>
                    </a:cubicBezTo>
                    <a:cubicBezTo>
                      <a:pt x="58405" y="101275"/>
                      <a:pt x="52803" y="108370"/>
                      <a:pt x="46828" y="115092"/>
                    </a:cubicBezTo>
                    <a:cubicBezTo>
                      <a:pt x="43094" y="107698"/>
                      <a:pt x="39360" y="100304"/>
                      <a:pt x="35700" y="92910"/>
                    </a:cubicBezTo>
                    <a:cubicBezTo>
                      <a:pt x="35401" y="93806"/>
                      <a:pt x="35177" y="94628"/>
                      <a:pt x="34879" y="95449"/>
                    </a:cubicBezTo>
                    <a:cubicBezTo>
                      <a:pt x="37418" y="100528"/>
                      <a:pt x="39957" y="105606"/>
                      <a:pt x="42497" y="110685"/>
                    </a:cubicBezTo>
                    <a:cubicBezTo>
                      <a:pt x="43467" y="112627"/>
                      <a:pt x="44438" y="114643"/>
                      <a:pt x="45409" y="116585"/>
                    </a:cubicBezTo>
                    <a:cubicBezTo>
                      <a:pt x="41152" y="121291"/>
                      <a:pt x="36671" y="125846"/>
                      <a:pt x="32040" y="130104"/>
                    </a:cubicBezTo>
                    <a:cubicBezTo>
                      <a:pt x="30173" y="131896"/>
                      <a:pt x="28306" y="133539"/>
                      <a:pt x="26364" y="135257"/>
                    </a:cubicBezTo>
                    <a:cubicBezTo>
                      <a:pt x="25244" y="131149"/>
                      <a:pt x="24198" y="126967"/>
                      <a:pt x="23078" y="122859"/>
                    </a:cubicBezTo>
                    <a:cubicBezTo>
                      <a:pt x="22630" y="123680"/>
                      <a:pt x="22182" y="124502"/>
                      <a:pt x="21734" y="125324"/>
                    </a:cubicBezTo>
                    <a:cubicBezTo>
                      <a:pt x="22182" y="127116"/>
                      <a:pt x="22705" y="128834"/>
                      <a:pt x="23153" y="130626"/>
                    </a:cubicBezTo>
                    <a:cubicBezTo>
                      <a:pt x="23676" y="132643"/>
                      <a:pt x="24198" y="134585"/>
                      <a:pt x="24721" y="136601"/>
                    </a:cubicBezTo>
                    <a:cubicBezTo>
                      <a:pt x="18149" y="142203"/>
                      <a:pt x="11278" y="147505"/>
                      <a:pt x="4108" y="152360"/>
                    </a:cubicBezTo>
                    <a:cubicBezTo>
                      <a:pt x="4108" y="152435"/>
                      <a:pt x="4033" y="152435"/>
                      <a:pt x="3958" y="152435"/>
                    </a:cubicBezTo>
                    <a:cubicBezTo>
                      <a:pt x="1494" y="155646"/>
                      <a:pt x="0" y="157364"/>
                      <a:pt x="0" y="157364"/>
                    </a:cubicBezTo>
                    <a:cubicBezTo>
                      <a:pt x="896" y="156766"/>
                      <a:pt x="1792" y="156169"/>
                      <a:pt x="2689" y="155571"/>
                    </a:cubicBezTo>
                    <a:cubicBezTo>
                      <a:pt x="10830" y="150194"/>
                      <a:pt x="18672" y="144219"/>
                      <a:pt x="26140" y="137871"/>
                    </a:cubicBezTo>
                    <a:cubicBezTo>
                      <a:pt x="35028" y="137423"/>
                      <a:pt x="43916" y="136975"/>
                      <a:pt x="52803" y="136527"/>
                    </a:cubicBezTo>
                    <a:lnTo>
                      <a:pt x="54073" y="136527"/>
                    </a:lnTo>
                    <a:cubicBezTo>
                      <a:pt x="55119" y="135854"/>
                      <a:pt x="56239" y="135182"/>
                      <a:pt x="57359" y="134435"/>
                    </a:cubicBezTo>
                    <a:lnTo>
                      <a:pt x="57359" y="134435"/>
                    </a:lnTo>
                    <a:cubicBezTo>
                      <a:pt x="50040" y="134809"/>
                      <a:pt x="42795" y="135182"/>
                      <a:pt x="35476" y="135556"/>
                    </a:cubicBezTo>
                    <a:cubicBezTo>
                      <a:pt x="33161" y="135630"/>
                      <a:pt x="30771" y="135780"/>
                      <a:pt x="28456" y="135854"/>
                    </a:cubicBezTo>
                    <a:cubicBezTo>
                      <a:pt x="28904" y="135481"/>
                      <a:pt x="29426" y="135033"/>
                      <a:pt x="29875" y="134659"/>
                    </a:cubicBezTo>
                    <a:cubicBezTo>
                      <a:pt x="35924" y="129282"/>
                      <a:pt x="41600" y="123606"/>
                      <a:pt x="47052" y="117631"/>
                    </a:cubicBezTo>
                    <a:cubicBezTo>
                      <a:pt x="58330" y="115092"/>
                      <a:pt x="69608" y="112627"/>
                      <a:pt x="80960" y="110162"/>
                    </a:cubicBezTo>
                    <a:lnTo>
                      <a:pt x="90595" y="107996"/>
                    </a:lnTo>
                    <a:cubicBezTo>
                      <a:pt x="90595" y="107996"/>
                      <a:pt x="90669" y="107922"/>
                      <a:pt x="90669" y="107922"/>
                    </a:cubicBezTo>
                    <a:cubicBezTo>
                      <a:pt x="91491" y="107100"/>
                      <a:pt x="92312" y="106279"/>
                      <a:pt x="93134" y="105532"/>
                    </a:cubicBezTo>
                    <a:lnTo>
                      <a:pt x="93134" y="105532"/>
                    </a:lnTo>
                    <a:cubicBezTo>
                      <a:pt x="81707" y="107996"/>
                      <a:pt x="70280" y="110536"/>
                      <a:pt x="58928" y="113075"/>
                    </a:cubicBezTo>
                    <a:cubicBezTo>
                      <a:pt x="55641" y="113747"/>
                      <a:pt x="52430" y="114494"/>
                      <a:pt x="49218" y="115166"/>
                    </a:cubicBezTo>
                    <a:cubicBezTo>
                      <a:pt x="53625" y="110162"/>
                      <a:pt x="57882" y="104934"/>
                      <a:pt x="61766" y="99482"/>
                    </a:cubicBezTo>
                    <a:cubicBezTo>
                      <a:pt x="63185" y="97540"/>
                      <a:pt x="64529" y="95598"/>
                      <a:pt x="65873" y="93582"/>
                    </a:cubicBezTo>
                    <a:cubicBezTo>
                      <a:pt x="65985" y="93657"/>
                      <a:pt x="66135" y="93694"/>
                      <a:pt x="66284" y="93694"/>
                    </a:cubicBezTo>
                    <a:cubicBezTo>
                      <a:pt x="66434" y="93694"/>
                      <a:pt x="66583" y="93657"/>
                      <a:pt x="66695" y="93582"/>
                    </a:cubicBezTo>
                    <a:cubicBezTo>
                      <a:pt x="77749" y="89400"/>
                      <a:pt x="88877" y="85217"/>
                      <a:pt x="100005" y="81035"/>
                    </a:cubicBezTo>
                    <a:lnTo>
                      <a:pt x="114046" y="75657"/>
                    </a:lnTo>
                    <a:cubicBezTo>
                      <a:pt x="114420" y="74836"/>
                      <a:pt x="114793" y="74089"/>
                      <a:pt x="115092" y="73267"/>
                    </a:cubicBezTo>
                    <a:lnTo>
                      <a:pt x="115092" y="73267"/>
                    </a:lnTo>
                    <a:cubicBezTo>
                      <a:pt x="102694" y="77973"/>
                      <a:pt x="90370" y="82603"/>
                      <a:pt x="77973" y="87308"/>
                    </a:cubicBezTo>
                    <a:cubicBezTo>
                      <a:pt x="74388" y="88653"/>
                      <a:pt x="70877" y="89997"/>
                      <a:pt x="67292" y="91341"/>
                    </a:cubicBezTo>
                    <a:cubicBezTo>
                      <a:pt x="72670" y="83126"/>
                      <a:pt x="77375" y="74462"/>
                      <a:pt x="81333" y="65575"/>
                    </a:cubicBezTo>
                    <a:cubicBezTo>
                      <a:pt x="89400" y="61616"/>
                      <a:pt x="97466" y="57658"/>
                      <a:pt x="105532" y="53774"/>
                    </a:cubicBezTo>
                    <a:cubicBezTo>
                      <a:pt x="110835" y="51160"/>
                      <a:pt x="116137" y="48621"/>
                      <a:pt x="121440" y="46007"/>
                    </a:cubicBezTo>
                    <a:cubicBezTo>
                      <a:pt x="121515" y="45260"/>
                      <a:pt x="121515" y="44588"/>
                      <a:pt x="121515" y="43841"/>
                    </a:cubicBezTo>
                    <a:lnTo>
                      <a:pt x="121515" y="43841"/>
                    </a:lnTo>
                    <a:cubicBezTo>
                      <a:pt x="110760" y="49069"/>
                      <a:pt x="100005" y="54372"/>
                      <a:pt x="89250" y="59600"/>
                    </a:cubicBezTo>
                    <a:cubicBezTo>
                      <a:pt x="87010" y="60645"/>
                      <a:pt x="84769" y="61766"/>
                      <a:pt x="82528" y="62886"/>
                    </a:cubicBezTo>
                    <a:cubicBezTo>
                      <a:pt x="84246" y="58703"/>
                      <a:pt x="85889" y="54446"/>
                      <a:pt x="87308" y="50189"/>
                    </a:cubicBezTo>
                    <a:cubicBezTo>
                      <a:pt x="89176" y="44513"/>
                      <a:pt x="90744" y="38762"/>
                      <a:pt x="91939" y="32937"/>
                    </a:cubicBezTo>
                    <a:cubicBezTo>
                      <a:pt x="100154" y="28157"/>
                      <a:pt x="108295" y="23302"/>
                      <a:pt x="116436" y="18448"/>
                    </a:cubicBezTo>
                    <a:cubicBezTo>
                      <a:pt x="116137" y="17850"/>
                      <a:pt x="115839" y="17327"/>
                      <a:pt x="115614" y="16730"/>
                    </a:cubicBezTo>
                    <a:cubicBezTo>
                      <a:pt x="109416" y="20389"/>
                      <a:pt x="103291" y="24049"/>
                      <a:pt x="97167" y="27709"/>
                    </a:cubicBezTo>
                    <a:cubicBezTo>
                      <a:pt x="95599" y="28605"/>
                      <a:pt x="94030" y="29576"/>
                      <a:pt x="92462" y="30472"/>
                    </a:cubicBezTo>
                    <a:cubicBezTo>
                      <a:pt x="94478" y="20539"/>
                      <a:pt x="95599" y="10531"/>
                      <a:pt x="95823" y="448"/>
                    </a:cubicBezTo>
                    <a:cubicBezTo>
                      <a:pt x="95225" y="299"/>
                      <a:pt x="94553" y="150"/>
                      <a:pt x="93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46"/>
            <p:cNvGrpSpPr/>
            <p:nvPr/>
          </p:nvGrpSpPr>
          <p:grpSpPr>
            <a:xfrm rot="-6014645">
              <a:off x="4595392" y="3450519"/>
              <a:ext cx="462065" cy="824590"/>
              <a:chOff x="4588600" y="388175"/>
              <a:chExt cx="2739150" cy="4888225"/>
            </a:xfrm>
          </p:grpSpPr>
          <p:sp>
            <p:nvSpPr>
              <p:cNvPr id="1307" name="Google Shape;1307;p46"/>
              <p:cNvSpPr/>
              <p:nvPr/>
            </p:nvSpPr>
            <p:spPr>
              <a:xfrm>
                <a:off x="4588600" y="388175"/>
                <a:ext cx="2739150" cy="4888225"/>
              </a:xfrm>
              <a:custGeom>
                <a:avLst/>
                <a:gdLst/>
                <a:ahLst/>
                <a:cxnLst/>
                <a:rect l="l" t="t" r="r" b="b"/>
                <a:pathLst>
                  <a:path w="109566" h="195529" extrusionOk="0">
                    <a:moveTo>
                      <a:pt x="103665" y="0"/>
                    </a:moveTo>
                    <a:cubicBezTo>
                      <a:pt x="97615" y="2017"/>
                      <a:pt x="92387" y="4556"/>
                      <a:pt x="87533" y="7170"/>
                    </a:cubicBezTo>
                    <a:cubicBezTo>
                      <a:pt x="82603" y="9784"/>
                      <a:pt x="77973" y="12622"/>
                      <a:pt x="73716" y="15535"/>
                    </a:cubicBezTo>
                    <a:cubicBezTo>
                      <a:pt x="65127" y="21435"/>
                      <a:pt x="57583" y="27858"/>
                      <a:pt x="50787" y="34654"/>
                    </a:cubicBezTo>
                    <a:cubicBezTo>
                      <a:pt x="37269" y="48247"/>
                      <a:pt x="26813" y="63409"/>
                      <a:pt x="18672" y="79690"/>
                    </a:cubicBezTo>
                    <a:cubicBezTo>
                      <a:pt x="10531" y="96046"/>
                      <a:pt x="4705" y="113523"/>
                      <a:pt x="1942" y="132493"/>
                    </a:cubicBezTo>
                    <a:cubicBezTo>
                      <a:pt x="523" y="141978"/>
                      <a:pt x="0" y="151912"/>
                      <a:pt x="374" y="162293"/>
                    </a:cubicBezTo>
                    <a:cubicBezTo>
                      <a:pt x="598" y="167446"/>
                      <a:pt x="1121" y="172824"/>
                      <a:pt x="1942" y="178351"/>
                    </a:cubicBezTo>
                    <a:cubicBezTo>
                      <a:pt x="2764" y="183803"/>
                      <a:pt x="3809" y="189479"/>
                      <a:pt x="5826" y="195528"/>
                    </a:cubicBezTo>
                    <a:cubicBezTo>
                      <a:pt x="11875" y="193512"/>
                      <a:pt x="17029" y="190973"/>
                      <a:pt x="21883" y="188359"/>
                    </a:cubicBezTo>
                    <a:cubicBezTo>
                      <a:pt x="26813" y="185670"/>
                      <a:pt x="31368" y="182907"/>
                      <a:pt x="35700" y="179919"/>
                    </a:cubicBezTo>
                    <a:cubicBezTo>
                      <a:pt x="44215" y="174019"/>
                      <a:pt x="51833" y="167671"/>
                      <a:pt x="58554" y="160799"/>
                    </a:cubicBezTo>
                    <a:cubicBezTo>
                      <a:pt x="72147" y="147207"/>
                      <a:pt x="82603" y="132120"/>
                      <a:pt x="90819" y="115838"/>
                    </a:cubicBezTo>
                    <a:cubicBezTo>
                      <a:pt x="99034" y="99557"/>
                      <a:pt x="104860" y="82080"/>
                      <a:pt x="107623" y="63110"/>
                    </a:cubicBezTo>
                    <a:cubicBezTo>
                      <a:pt x="109042" y="53625"/>
                      <a:pt x="109565" y="43691"/>
                      <a:pt x="109192" y="33310"/>
                    </a:cubicBezTo>
                    <a:cubicBezTo>
                      <a:pt x="108968" y="28157"/>
                      <a:pt x="108445" y="22779"/>
                      <a:pt x="107623" y="17253"/>
                    </a:cubicBezTo>
                    <a:cubicBezTo>
                      <a:pt x="106802" y="11726"/>
                      <a:pt x="105681" y="6124"/>
                      <a:pt x="103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6"/>
              <p:cNvSpPr/>
              <p:nvPr/>
            </p:nvSpPr>
            <p:spPr>
              <a:xfrm>
                <a:off x="4655800" y="388175"/>
                <a:ext cx="2666350" cy="4888225"/>
              </a:xfrm>
              <a:custGeom>
                <a:avLst/>
                <a:gdLst/>
                <a:ahLst/>
                <a:cxnLst/>
                <a:rect l="l" t="t" r="r" b="b"/>
                <a:pathLst>
                  <a:path w="106654" h="195529" extrusionOk="0">
                    <a:moveTo>
                      <a:pt x="101052" y="0"/>
                    </a:moveTo>
                    <a:cubicBezTo>
                      <a:pt x="100454" y="224"/>
                      <a:pt x="100006" y="373"/>
                      <a:pt x="99483" y="597"/>
                    </a:cubicBezTo>
                    <a:cubicBezTo>
                      <a:pt x="98288" y="2913"/>
                      <a:pt x="97168" y="5228"/>
                      <a:pt x="95973" y="7618"/>
                    </a:cubicBezTo>
                    <a:cubicBezTo>
                      <a:pt x="94180" y="11203"/>
                      <a:pt x="92388" y="14788"/>
                      <a:pt x="90595" y="18298"/>
                    </a:cubicBezTo>
                    <a:cubicBezTo>
                      <a:pt x="89774" y="14041"/>
                      <a:pt x="88952" y="9784"/>
                      <a:pt x="88056" y="5527"/>
                    </a:cubicBezTo>
                    <a:cubicBezTo>
                      <a:pt x="87384" y="5900"/>
                      <a:pt x="86712" y="6199"/>
                      <a:pt x="86040" y="6572"/>
                    </a:cubicBezTo>
                    <a:cubicBezTo>
                      <a:pt x="86413" y="8664"/>
                      <a:pt x="86861" y="10755"/>
                      <a:pt x="87235" y="12846"/>
                    </a:cubicBezTo>
                    <a:cubicBezTo>
                      <a:pt x="87832" y="15759"/>
                      <a:pt x="88430" y="18672"/>
                      <a:pt x="88952" y="21584"/>
                    </a:cubicBezTo>
                    <a:cubicBezTo>
                      <a:pt x="84172" y="31144"/>
                      <a:pt x="79318" y="40779"/>
                      <a:pt x="74538" y="50413"/>
                    </a:cubicBezTo>
                    <a:cubicBezTo>
                      <a:pt x="72372" y="39509"/>
                      <a:pt x="70281" y="28605"/>
                      <a:pt x="68115" y="17701"/>
                    </a:cubicBezTo>
                    <a:cubicBezTo>
                      <a:pt x="67443" y="18149"/>
                      <a:pt x="66771" y="18672"/>
                      <a:pt x="66098" y="19120"/>
                    </a:cubicBezTo>
                    <a:cubicBezTo>
                      <a:pt x="67816" y="27709"/>
                      <a:pt x="69534" y="36297"/>
                      <a:pt x="71177" y="44886"/>
                    </a:cubicBezTo>
                    <a:cubicBezTo>
                      <a:pt x="71775" y="47799"/>
                      <a:pt x="72372" y="50712"/>
                      <a:pt x="72895" y="53625"/>
                    </a:cubicBezTo>
                    <a:cubicBezTo>
                      <a:pt x="71700" y="56089"/>
                      <a:pt x="70505" y="58479"/>
                      <a:pt x="69310" y="60869"/>
                    </a:cubicBezTo>
                    <a:cubicBezTo>
                      <a:pt x="65650" y="68114"/>
                      <a:pt x="62065" y="75284"/>
                      <a:pt x="58480" y="82454"/>
                    </a:cubicBezTo>
                    <a:cubicBezTo>
                      <a:pt x="55269" y="66247"/>
                      <a:pt x="52132" y="50114"/>
                      <a:pt x="48920" y="33908"/>
                    </a:cubicBezTo>
                    <a:cubicBezTo>
                      <a:pt x="48696" y="34206"/>
                      <a:pt x="48398" y="34430"/>
                      <a:pt x="48174" y="34654"/>
                    </a:cubicBezTo>
                    <a:cubicBezTo>
                      <a:pt x="47726" y="35028"/>
                      <a:pt x="47427" y="35476"/>
                      <a:pt x="47053" y="35849"/>
                    </a:cubicBezTo>
                    <a:cubicBezTo>
                      <a:pt x="49742" y="49517"/>
                      <a:pt x="52431" y="63259"/>
                      <a:pt x="55119" y="77001"/>
                    </a:cubicBezTo>
                    <a:cubicBezTo>
                      <a:pt x="55717" y="79914"/>
                      <a:pt x="56314" y="82827"/>
                      <a:pt x="56837" y="85740"/>
                    </a:cubicBezTo>
                    <a:cubicBezTo>
                      <a:pt x="52057" y="95300"/>
                      <a:pt x="47203" y="104934"/>
                      <a:pt x="42423" y="114569"/>
                    </a:cubicBezTo>
                    <a:cubicBezTo>
                      <a:pt x="38539" y="94777"/>
                      <a:pt x="34655" y="74985"/>
                      <a:pt x="30772" y="55268"/>
                    </a:cubicBezTo>
                    <a:cubicBezTo>
                      <a:pt x="30174" y="56089"/>
                      <a:pt x="29577" y="56911"/>
                      <a:pt x="28979" y="57732"/>
                    </a:cubicBezTo>
                    <a:cubicBezTo>
                      <a:pt x="32340" y="74836"/>
                      <a:pt x="35701" y="91939"/>
                      <a:pt x="39062" y="109042"/>
                    </a:cubicBezTo>
                    <a:cubicBezTo>
                      <a:pt x="39659" y="111955"/>
                      <a:pt x="40257" y="114867"/>
                      <a:pt x="40780" y="117780"/>
                    </a:cubicBezTo>
                    <a:cubicBezTo>
                      <a:pt x="39510" y="120319"/>
                      <a:pt x="38240" y="122859"/>
                      <a:pt x="36971" y="125323"/>
                    </a:cubicBezTo>
                    <a:lnTo>
                      <a:pt x="26365" y="146609"/>
                    </a:lnTo>
                    <a:cubicBezTo>
                      <a:pt x="22407" y="126593"/>
                      <a:pt x="18448" y="106577"/>
                      <a:pt x="14565" y="86561"/>
                    </a:cubicBezTo>
                    <a:cubicBezTo>
                      <a:pt x="14341" y="85665"/>
                      <a:pt x="14191" y="84769"/>
                      <a:pt x="13967" y="83873"/>
                    </a:cubicBezTo>
                    <a:cubicBezTo>
                      <a:pt x="13444" y="85068"/>
                      <a:pt x="12922" y="86188"/>
                      <a:pt x="12399" y="87308"/>
                    </a:cubicBezTo>
                    <a:cubicBezTo>
                      <a:pt x="15984" y="105308"/>
                      <a:pt x="19494" y="123158"/>
                      <a:pt x="23004" y="141157"/>
                    </a:cubicBezTo>
                    <a:cubicBezTo>
                      <a:pt x="23602" y="143995"/>
                      <a:pt x="24199" y="146908"/>
                      <a:pt x="24722" y="149821"/>
                    </a:cubicBezTo>
                    <a:cubicBezTo>
                      <a:pt x="20390" y="158559"/>
                      <a:pt x="16058" y="167222"/>
                      <a:pt x="11652" y="175886"/>
                    </a:cubicBezTo>
                    <a:cubicBezTo>
                      <a:pt x="8142" y="158111"/>
                      <a:pt x="4631" y="140261"/>
                      <a:pt x="1121" y="122411"/>
                    </a:cubicBezTo>
                    <a:cubicBezTo>
                      <a:pt x="1121" y="122411"/>
                      <a:pt x="1121" y="122336"/>
                      <a:pt x="1121" y="122336"/>
                    </a:cubicBezTo>
                    <a:cubicBezTo>
                      <a:pt x="748" y="124203"/>
                      <a:pt x="374" y="126220"/>
                      <a:pt x="1" y="128162"/>
                    </a:cubicBezTo>
                    <a:cubicBezTo>
                      <a:pt x="2839" y="142651"/>
                      <a:pt x="5677" y="157065"/>
                      <a:pt x="8590" y="171554"/>
                    </a:cubicBezTo>
                    <a:cubicBezTo>
                      <a:pt x="9038" y="174094"/>
                      <a:pt x="9561" y="176633"/>
                      <a:pt x="10084" y="179172"/>
                    </a:cubicBezTo>
                    <a:cubicBezTo>
                      <a:pt x="9710" y="179844"/>
                      <a:pt x="9337" y="180517"/>
                      <a:pt x="9038" y="181263"/>
                    </a:cubicBezTo>
                    <a:cubicBezTo>
                      <a:pt x="6872" y="185521"/>
                      <a:pt x="4781" y="189778"/>
                      <a:pt x="2615" y="193960"/>
                    </a:cubicBezTo>
                    <a:cubicBezTo>
                      <a:pt x="2764" y="194483"/>
                      <a:pt x="2914" y="195006"/>
                      <a:pt x="3138" y="195528"/>
                    </a:cubicBezTo>
                    <a:cubicBezTo>
                      <a:pt x="3661" y="195379"/>
                      <a:pt x="4109" y="195155"/>
                      <a:pt x="4631" y="195006"/>
                    </a:cubicBezTo>
                    <a:cubicBezTo>
                      <a:pt x="5901" y="192466"/>
                      <a:pt x="7171" y="189927"/>
                      <a:pt x="8440" y="187388"/>
                    </a:cubicBezTo>
                    <a:cubicBezTo>
                      <a:pt x="9635" y="184998"/>
                      <a:pt x="10830" y="182608"/>
                      <a:pt x="12025" y="180218"/>
                    </a:cubicBezTo>
                    <a:cubicBezTo>
                      <a:pt x="26216" y="174168"/>
                      <a:pt x="40406" y="168193"/>
                      <a:pt x="54522" y="162144"/>
                    </a:cubicBezTo>
                    <a:cubicBezTo>
                      <a:pt x="54970" y="161696"/>
                      <a:pt x="55418" y="161248"/>
                      <a:pt x="55866" y="160874"/>
                    </a:cubicBezTo>
                    <a:cubicBezTo>
                      <a:pt x="56837" y="159903"/>
                      <a:pt x="57733" y="158932"/>
                      <a:pt x="58630" y="157961"/>
                    </a:cubicBezTo>
                    <a:lnTo>
                      <a:pt x="58630" y="157961"/>
                    </a:lnTo>
                    <a:cubicBezTo>
                      <a:pt x="45261" y="163637"/>
                      <a:pt x="31892" y="169314"/>
                      <a:pt x="18523" y="174990"/>
                    </a:cubicBezTo>
                    <a:cubicBezTo>
                      <a:pt x="16880" y="175737"/>
                      <a:pt x="15237" y="176409"/>
                      <a:pt x="13594" y="177156"/>
                    </a:cubicBezTo>
                    <a:cubicBezTo>
                      <a:pt x="18000" y="168193"/>
                      <a:pt x="22482" y="159306"/>
                      <a:pt x="26963" y="150418"/>
                    </a:cubicBezTo>
                    <a:cubicBezTo>
                      <a:pt x="45336" y="142651"/>
                      <a:pt x="63634" y="134809"/>
                      <a:pt x="82007" y="127041"/>
                    </a:cubicBezTo>
                    <a:cubicBezTo>
                      <a:pt x="82604" y="125921"/>
                      <a:pt x="83276" y="124875"/>
                      <a:pt x="83874" y="123830"/>
                    </a:cubicBezTo>
                    <a:lnTo>
                      <a:pt x="83874" y="123830"/>
                    </a:lnTo>
                    <a:cubicBezTo>
                      <a:pt x="67293" y="130850"/>
                      <a:pt x="50713" y="137871"/>
                      <a:pt x="34133" y="144966"/>
                    </a:cubicBezTo>
                    <a:lnTo>
                      <a:pt x="28456" y="147356"/>
                    </a:lnTo>
                    <a:cubicBezTo>
                      <a:pt x="30697" y="142949"/>
                      <a:pt x="32938" y="138468"/>
                      <a:pt x="35104" y="134062"/>
                    </a:cubicBezTo>
                    <a:lnTo>
                      <a:pt x="43020" y="118378"/>
                    </a:lnTo>
                    <a:cubicBezTo>
                      <a:pt x="60945" y="110760"/>
                      <a:pt x="78870" y="103067"/>
                      <a:pt x="96869" y="95449"/>
                    </a:cubicBezTo>
                    <a:cubicBezTo>
                      <a:pt x="97168" y="94553"/>
                      <a:pt x="97541" y="93582"/>
                      <a:pt x="97840" y="92611"/>
                    </a:cubicBezTo>
                    <a:lnTo>
                      <a:pt x="97840" y="92611"/>
                    </a:lnTo>
                    <a:cubicBezTo>
                      <a:pt x="81932" y="99407"/>
                      <a:pt x="66098" y="106129"/>
                      <a:pt x="50190" y="112851"/>
                    </a:cubicBezTo>
                    <a:cubicBezTo>
                      <a:pt x="48323" y="113672"/>
                      <a:pt x="46456" y="114494"/>
                      <a:pt x="44589" y="115241"/>
                    </a:cubicBezTo>
                    <a:lnTo>
                      <a:pt x="59078" y="86263"/>
                    </a:lnTo>
                    <a:cubicBezTo>
                      <a:pt x="74164" y="79840"/>
                      <a:pt x="89176" y="73491"/>
                      <a:pt x="104263" y="67068"/>
                    </a:cubicBezTo>
                    <a:cubicBezTo>
                      <a:pt x="104412" y="66172"/>
                      <a:pt x="104562" y="65350"/>
                      <a:pt x="104711" y="64454"/>
                    </a:cubicBezTo>
                    <a:lnTo>
                      <a:pt x="104711" y="64454"/>
                    </a:lnTo>
                    <a:cubicBezTo>
                      <a:pt x="91865" y="69906"/>
                      <a:pt x="79094" y="75358"/>
                      <a:pt x="66248" y="80810"/>
                    </a:cubicBezTo>
                    <a:cubicBezTo>
                      <a:pt x="64381" y="81632"/>
                      <a:pt x="62513" y="82379"/>
                      <a:pt x="60646" y="83200"/>
                    </a:cubicBezTo>
                    <a:cubicBezTo>
                      <a:pt x="62887" y="78645"/>
                      <a:pt x="65127" y="74163"/>
                      <a:pt x="67368" y="69608"/>
                    </a:cubicBezTo>
                    <a:cubicBezTo>
                      <a:pt x="69982" y="64454"/>
                      <a:pt x="72521" y="59376"/>
                      <a:pt x="75135" y="54222"/>
                    </a:cubicBezTo>
                    <a:cubicBezTo>
                      <a:pt x="85591" y="49741"/>
                      <a:pt x="96122" y="45260"/>
                      <a:pt x="106653" y="40779"/>
                    </a:cubicBezTo>
                    <a:cubicBezTo>
                      <a:pt x="106653" y="40032"/>
                      <a:pt x="106578" y="39210"/>
                      <a:pt x="106578" y="38389"/>
                    </a:cubicBezTo>
                    <a:cubicBezTo>
                      <a:pt x="98512" y="41824"/>
                      <a:pt x="90371" y="45260"/>
                      <a:pt x="82305" y="48695"/>
                    </a:cubicBezTo>
                    <a:lnTo>
                      <a:pt x="76629" y="51160"/>
                    </a:lnTo>
                    <a:lnTo>
                      <a:pt x="91193" y="22107"/>
                    </a:lnTo>
                    <a:cubicBezTo>
                      <a:pt x="95674" y="20240"/>
                      <a:pt x="100230" y="18298"/>
                      <a:pt x="104786" y="16356"/>
                    </a:cubicBezTo>
                    <a:cubicBezTo>
                      <a:pt x="104637" y="15609"/>
                      <a:pt x="104562" y="14863"/>
                      <a:pt x="104412" y="14116"/>
                    </a:cubicBezTo>
                    <a:cubicBezTo>
                      <a:pt x="102396" y="14937"/>
                      <a:pt x="100379" y="15759"/>
                      <a:pt x="98363" y="16655"/>
                    </a:cubicBezTo>
                    <a:cubicBezTo>
                      <a:pt x="96496" y="17477"/>
                      <a:pt x="94629" y="18223"/>
                      <a:pt x="92761" y="19045"/>
                    </a:cubicBezTo>
                    <a:cubicBezTo>
                      <a:pt x="93583" y="17253"/>
                      <a:pt x="94479" y="15535"/>
                      <a:pt x="95375" y="13742"/>
                    </a:cubicBezTo>
                    <a:cubicBezTo>
                      <a:pt x="97467" y="9709"/>
                      <a:pt x="99483" y="5601"/>
                      <a:pt x="101500" y="1568"/>
                    </a:cubicBezTo>
                    <a:cubicBezTo>
                      <a:pt x="101350" y="1046"/>
                      <a:pt x="101201" y="523"/>
                      <a:pt x="101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9" name="Google Shape;1309;p46"/>
            <p:cNvSpPr/>
            <p:nvPr/>
          </p:nvSpPr>
          <p:spPr>
            <a:xfrm>
              <a:off x="4817975" y="3963025"/>
              <a:ext cx="3847800" cy="165000"/>
            </a:xfrm>
            <a:prstGeom prst="ellipse">
              <a:avLst/>
            </a:pr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0" name="Google Shape;1310;p46"/>
            <p:cNvGrpSpPr/>
            <p:nvPr/>
          </p:nvGrpSpPr>
          <p:grpSpPr>
            <a:xfrm>
              <a:off x="6316494" y="1418874"/>
              <a:ext cx="1798490" cy="2584504"/>
              <a:chOff x="1994500" y="238125"/>
              <a:chExt cx="3611425" cy="5188725"/>
            </a:xfrm>
          </p:grpSpPr>
          <p:sp>
            <p:nvSpPr>
              <p:cNvPr id="1311" name="Google Shape;1311;p46"/>
              <p:cNvSpPr/>
              <p:nvPr/>
            </p:nvSpPr>
            <p:spPr>
              <a:xfrm>
                <a:off x="1994500" y="407800"/>
                <a:ext cx="3611425" cy="4812375"/>
              </a:xfrm>
              <a:custGeom>
                <a:avLst/>
                <a:gdLst/>
                <a:ahLst/>
                <a:cxnLst/>
                <a:rect l="l" t="t" r="r" b="b"/>
                <a:pathLst>
                  <a:path w="144457" h="192495" extrusionOk="0">
                    <a:moveTo>
                      <a:pt x="14098" y="1"/>
                    </a:moveTo>
                    <a:cubicBezTo>
                      <a:pt x="14098" y="1"/>
                      <a:pt x="0" y="52301"/>
                      <a:pt x="64832" y="92680"/>
                    </a:cubicBezTo>
                    <a:cubicBezTo>
                      <a:pt x="64832" y="92680"/>
                      <a:pt x="67616" y="94159"/>
                      <a:pt x="67790" y="96248"/>
                    </a:cubicBezTo>
                    <a:cubicBezTo>
                      <a:pt x="67616" y="98336"/>
                      <a:pt x="64832" y="99815"/>
                      <a:pt x="64832" y="99815"/>
                    </a:cubicBezTo>
                    <a:cubicBezTo>
                      <a:pt x="0" y="140281"/>
                      <a:pt x="14098" y="192494"/>
                      <a:pt x="14098" y="192494"/>
                    </a:cubicBezTo>
                    <a:lnTo>
                      <a:pt x="130446" y="192494"/>
                    </a:lnTo>
                    <a:cubicBezTo>
                      <a:pt x="130446" y="192494"/>
                      <a:pt x="144457" y="140281"/>
                      <a:pt x="79625" y="99815"/>
                    </a:cubicBezTo>
                    <a:cubicBezTo>
                      <a:pt x="79625" y="99815"/>
                      <a:pt x="76928" y="98336"/>
                      <a:pt x="76667" y="96248"/>
                    </a:cubicBezTo>
                    <a:cubicBezTo>
                      <a:pt x="76928" y="94159"/>
                      <a:pt x="79625" y="92680"/>
                      <a:pt x="79625" y="92680"/>
                    </a:cubicBezTo>
                    <a:cubicBezTo>
                      <a:pt x="144457" y="52301"/>
                      <a:pt x="130446" y="1"/>
                      <a:pt x="130446"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6"/>
              <p:cNvSpPr/>
              <p:nvPr/>
            </p:nvSpPr>
            <p:spPr>
              <a:xfrm>
                <a:off x="2425250" y="1429500"/>
                <a:ext cx="2728150" cy="3662325"/>
              </a:xfrm>
              <a:custGeom>
                <a:avLst/>
                <a:gdLst/>
                <a:ahLst/>
                <a:cxnLst/>
                <a:rect l="l" t="t" r="r" b="b"/>
                <a:pathLst>
                  <a:path w="109126" h="146493" extrusionOk="0">
                    <a:moveTo>
                      <a:pt x="26641" y="1"/>
                    </a:moveTo>
                    <a:cubicBezTo>
                      <a:pt x="18854" y="1"/>
                      <a:pt x="12599" y="1302"/>
                      <a:pt x="7746" y="2992"/>
                    </a:cubicBezTo>
                    <a:cubicBezTo>
                      <a:pt x="13402" y="15523"/>
                      <a:pt x="26194" y="35364"/>
                      <a:pt x="52997" y="47025"/>
                    </a:cubicBezTo>
                    <a:lnTo>
                      <a:pt x="50299" y="127956"/>
                    </a:lnTo>
                    <a:cubicBezTo>
                      <a:pt x="49864" y="127782"/>
                      <a:pt x="49429" y="127695"/>
                      <a:pt x="48994" y="127521"/>
                    </a:cubicBezTo>
                    <a:cubicBezTo>
                      <a:pt x="35788" y="123508"/>
                      <a:pt x="25459" y="122172"/>
                      <a:pt x="17553" y="122172"/>
                    </a:cubicBezTo>
                    <a:cubicBezTo>
                      <a:pt x="10714" y="122172"/>
                      <a:pt x="5687" y="123171"/>
                      <a:pt x="2176" y="124301"/>
                    </a:cubicBezTo>
                    <a:cubicBezTo>
                      <a:pt x="1" y="137442"/>
                      <a:pt x="2437" y="146492"/>
                      <a:pt x="2437" y="146492"/>
                    </a:cubicBezTo>
                    <a:lnTo>
                      <a:pt x="107560" y="146492"/>
                    </a:lnTo>
                    <a:cubicBezTo>
                      <a:pt x="107560" y="146492"/>
                      <a:pt x="109126" y="140575"/>
                      <a:pt x="108604" y="131437"/>
                    </a:cubicBezTo>
                    <a:lnTo>
                      <a:pt x="108604" y="131437"/>
                    </a:lnTo>
                    <a:cubicBezTo>
                      <a:pt x="102797" y="133085"/>
                      <a:pt x="95996" y="133991"/>
                      <a:pt x="88339" y="133991"/>
                    </a:cubicBezTo>
                    <a:cubicBezTo>
                      <a:pt x="79817" y="133991"/>
                      <a:pt x="70235" y="132868"/>
                      <a:pt x="59785" y="130393"/>
                    </a:cubicBezTo>
                    <a:lnTo>
                      <a:pt x="57000" y="47025"/>
                    </a:lnTo>
                    <a:cubicBezTo>
                      <a:pt x="79800" y="37105"/>
                      <a:pt x="92418" y="21354"/>
                      <a:pt x="99205" y="9084"/>
                    </a:cubicBezTo>
                    <a:lnTo>
                      <a:pt x="99205" y="9084"/>
                    </a:lnTo>
                    <a:cubicBezTo>
                      <a:pt x="95203" y="9627"/>
                      <a:pt x="90880" y="9954"/>
                      <a:pt x="86282" y="9954"/>
                    </a:cubicBezTo>
                    <a:cubicBezTo>
                      <a:pt x="76885" y="9954"/>
                      <a:pt x="66334" y="8588"/>
                      <a:pt x="54998" y="4907"/>
                    </a:cubicBezTo>
                    <a:cubicBezTo>
                      <a:pt x="43901" y="1324"/>
                      <a:pt x="34492" y="1"/>
                      <a:pt x="26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6"/>
              <p:cNvSpPr/>
              <p:nvPr/>
            </p:nvSpPr>
            <p:spPr>
              <a:xfrm>
                <a:off x="2808150" y="1554325"/>
                <a:ext cx="50050" cy="50075"/>
              </a:xfrm>
              <a:custGeom>
                <a:avLst/>
                <a:gdLst/>
                <a:ahLst/>
                <a:cxnLst/>
                <a:rect l="l" t="t" r="r" b="b"/>
                <a:pathLst>
                  <a:path w="2002" h="2003" extrusionOk="0">
                    <a:moveTo>
                      <a:pt x="958" y="1"/>
                    </a:moveTo>
                    <a:cubicBezTo>
                      <a:pt x="436" y="1"/>
                      <a:pt x="0" y="436"/>
                      <a:pt x="0" y="1045"/>
                    </a:cubicBezTo>
                    <a:cubicBezTo>
                      <a:pt x="0" y="1567"/>
                      <a:pt x="436" y="2002"/>
                      <a:pt x="958" y="2002"/>
                    </a:cubicBezTo>
                    <a:cubicBezTo>
                      <a:pt x="1567" y="2002"/>
                      <a:pt x="2002" y="1567"/>
                      <a:pt x="2002" y="1045"/>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6"/>
              <p:cNvSpPr/>
              <p:nvPr/>
            </p:nvSpPr>
            <p:spPr>
              <a:xfrm>
                <a:off x="3164950" y="1589125"/>
                <a:ext cx="102275" cy="102275"/>
              </a:xfrm>
              <a:custGeom>
                <a:avLst/>
                <a:gdLst/>
                <a:ahLst/>
                <a:cxnLst/>
                <a:rect l="l" t="t" r="r" b="b"/>
                <a:pathLst>
                  <a:path w="4091" h="4091" extrusionOk="0">
                    <a:moveTo>
                      <a:pt x="2002" y="1"/>
                    </a:moveTo>
                    <a:cubicBezTo>
                      <a:pt x="870" y="1"/>
                      <a:pt x="0" y="871"/>
                      <a:pt x="0" y="2002"/>
                    </a:cubicBezTo>
                    <a:cubicBezTo>
                      <a:pt x="0" y="3134"/>
                      <a:pt x="870" y="4091"/>
                      <a:pt x="2002" y="4091"/>
                    </a:cubicBezTo>
                    <a:cubicBezTo>
                      <a:pt x="3133" y="4091"/>
                      <a:pt x="4090" y="3134"/>
                      <a:pt x="4090" y="2002"/>
                    </a:cubicBezTo>
                    <a:cubicBezTo>
                      <a:pt x="4090" y="871"/>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6"/>
              <p:cNvSpPr/>
              <p:nvPr/>
            </p:nvSpPr>
            <p:spPr>
              <a:xfrm>
                <a:off x="2984375" y="1789275"/>
                <a:ext cx="50050" cy="50075"/>
              </a:xfrm>
              <a:custGeom>
                <a:avLst/>
                <a:gdLst/>
                <a:ahLst/>
                <a:cxnLst/>
                <a:rect l="l" t="t" r="r" b="b"/>
                <a:pathLst>
                  <a:path w="2002" h="2003" extrusionOk="0">
                    <a:moveTo>
                      <a:pt x="1044" y="1"/>
                    </a:moveTo>
                    <a:cubicBezTo>
                      <a:pt x="435" y="1"/>
                      <a:pt x="0" y="436"/>
                      <a:pt x="0" y="958"/>
                    </a:cubicBezTo>
                    <a:cubicBezTo>
                      <a:pt x="0" y="1480"/>
                      <a:pt x="435" y="2003"/>
                      <a:pt x="1044" y="2003"/>
                    </a:cubicBezTo>
                    <a:cubicBezTo>
                      <a:pt x="1567" y="2003"/>
                      <a:pt x="2002" y="1480"/>
                      <a:pt x="2002" y="958"/>
                    </a:cubicBezTo>
                    <a:cubicBezTo>
                      <a:pt x="2002" y="436"/>
                      <a:pt x="1567" y="1"/>
                      <a:pt x="1044"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6"/>
              <p:cNvSpPr/>
              <p:nvPr/>
            </p:nvSpPr>
            <p:spPr>
              <a:xfrm>
                <a:off x="3164950" y="1998150"/>
                <a:ext cx="102275" cy="104450"/>
              </a:xfrm>
              <a:custGeom>
                <a:avLst/>
                <a:gdLst/>
                <a:ahLst/>
                <a:cxnLst/>
                <a:rect l="l" t="t" r="r" b="b"/>
                <a:pathLst>
                  <a:path w="4091" h="4178" extrusionOk="0">
                    <a:moveTo>
                      <a:pt x="2002" y="0"/>
                    </a:moveTo>
                    <a:cubicBezTo>
                      <a:pt x="870" y="0"/>
                      <a:pt x="0" y="957"/>
                      <a:pt x="0" y="2089"/>
                    </a:cubicBezTo>
                    <a:cubicBezTo>
                      <a:pt x="0" y="3220"/>
                      <a:pt x="870" y="4177"/>
                      <a:pt x="2002" y="4177"/>
                    </a:cubicBezTo>
                    <a:cubicBezTo>
                      <a:pt x="3133" y="4177"/>
                      <a:pt x="4090" y="3220"/>
                      <a:pt x="4090" y="2089"/>
                    </a:cubicBezTo>
                    <a:cubicBezTo>
                      <a:pt x="4090" y="957"/>
                      <a:pt x="3133"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6"/>
              <p:cNvSpPr/>
              <p:nvPr/>
            </p:nvSpPr>
            <p:spPr>
              <a:xfrm>
                <a:off x="3399900" y="1813225"/>
                <a:ext cx="50050" cy="50050"/>
              </a:xfrm>
              <a:custGeom>
                <a:avLst/>
                <a:gdLst/>
                <a:ahLst/>
                <a:cxnLst/>
                <a:rect l="l" t="t" r="r" b="b"/>
                <a:pathLst>
                  <a:path w="2002" h="2002" extrusionOk="0">
                    <a:moveTo>
                      <a:pt x="1045" y="0"/>
                    </a:moveTo>
                    <a:cubicBezTo>
                      <a:pt x="436" y="0"/>
                      <a:pt x="0" y="435"/>
                      <a:pt x="0" y="1045"/>
                    </a:cubicBezTo>
                    <a:cubicBezTo>
                      <a:pt x="0" y="1567"/>
                      <a:pt x="436" y="2002"/>
                      <a:pt x="1045" y="2002"/>
                    </a:cubicBezTo>
                    <a:cubicBezTo>
                      <a:pt x="1567" y="2002"/>
                      <a:pt x="2002" y="1567"/>
                      <a:pt x="2002" y="1045"/>
                    </a:cubicBezTo>
                    <a:cubicBezTo>
                      <a:pt x="2002" y="435"/>
                      <a:pt x="1567" y="0"/>
                      <a:pt x="1045"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6"/>
              <p:cNvSpPr/>
              <p:nvPr/>
            </p:nvSpPr>
            <p:spPr>
              <a:xfrm>
                <a:off x="3619625" y="166745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6"/>
              <p:cNvSpPr/>
              <p:nvPr/>
            </p:nvSpPr>
            <p:spPr>
              <a:xfrm>
                <a:off x="3669675" y="1911125"/>
                <a:ext cx="102275" cy="102275"/>
              </a:xfrm>
              <a:custGeom>
                <a:avLst/>
                <a:gdLst/>
                <a:ahLst/>
                <a:cxnLst/>
                <a:rect l="l" t="t" r="r" b="b"/>
                <a:pathLst>
                  <a:path w="4091" h="4091" extrusionOk="0">
                    <a:moveTo>
                      <a:pt x="2089" y="0"/>
                    </a:moveTo>
                    <a:cubicBezTo>
                      <a:pt x="957" y="0"/>
                      <a:pt x="0" y="870"/>
                      <a:pt x="0" y="2002"/>
                    </a:cubicBezTo>
                    <a:cubicBezTo>
                      <a:pt x="0" y="3133"/>
                      <a:pt x="957" y="4090"/>
                      <a:pt x="2089" y="4090"/>
                    </a:cubicBezTo>
                    <a:cubicBezTo>
                      <a:pt x="3220" y="4090"/>
                      <a:pt x="4090" y="3220"/>
                      <a:pt x="4090" y="2002"/>
                    </a:cubicBezTo>
                    <a:cubicBezTo>
                      <a:pt x="4090" y="870"/>
                      <a:pt x="3220" y="0"/>
                      <a:pt x="2089"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6"/>
              <p:cNvSpPr/>
              <p:nvPr/>
            </p:nvSpPr>
            <p:spPr>
              <a:xfrm>
                <a:off x="3426000" y="2165650"/>
                <a:ext cx="50075" cy="50075"/>
              </a:xfrm>
              <a:custGeom>
                <a:avLst/>
                <a:gdLst/>
                <a:ahLst/>
                <a:cxnLst/>
                <a:rect l="l" t="t" r="r" b="b"/>
                <a:pathLst>
                  <a:path w="2003" h="2003" extrusionOk="0">
                    <a:moveTo>
                      <a:pt x="958" y="1"/>
                    </a:moveTo>
                    <a:cubicBezTo>
                      <a:pt x="436" y="1"/>
                      <a:pt x="1" y="436"/>
                      <a:pt x="1" y="1045"/>
                    </a:cubicBezTo>
                    <a:cubicBezTo>
                      <a:pt x="1" y="1567"/>
                      <a:pt x="436" y="2002"/>
                      <a:pt x="958" y="2002"/>
                    </a:cubicBezTo>
                    <a:cubicBezTo>
                      <a:pt x="1480" y="2002"/>
                      <a:pt x="2002" y="1567"/>
                      <a:pt x="2002" y="1045"/>
                    </a:cubicBezTo>
                    <a:cubicBezTo>
                      <a:pt x="2002" y="436"/>
                      <a:pt x="1480"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6"/>
              <p:cNvSpPr/>
              <p:nvPr/>
            </p:nvSpPr>
            <p:spPr>
              <a:xfrm>
                <a:off x="3697950" y="2337525"/>
                <a:ext cx="50050" cy="50075"/>
              </a:xfrm>
              <a:custGeom>
                <a:avLst/>
                <a:gdLst/>
                <a:ahLst/>
                <a:cxnLst/>
                <a:rect l="l" t="t" r="r" b="b"/>
                <a:pathLst>
                  <a:path w="2002" h="2003" extrusionOk="0">
                    <a:moveTo>
                      <a:pt x="958" y="1"/>
                    </a:moveTo>
                    <a:cubicBezTo>
                      <a:pt x="435" y="1"/>
                      <a:pt x="0" y="436"/>
                      <a:pt x="0" y="958"/>
                    </a:cubicBezTo>
                    <a:cubicBezTo>
                      <a:pt x="0" y="1480"/>
                      <a:pt x="435" y="2002"/>
                      <a:pt x="958" y="2002"/>
                    </a:cubicBezTo>
                    <a:cubicBezTo>
                      <a:pt x="1567" y="2002"/>
                      <a:pt x="2002" y="1480"/>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6"/>
              <p:cNvSpPr/>
              <p:nvPr/>
            </p:nvSpPr>
            <p:spPr>
              <a:xfrm>
                <a:off x="3978600" y="1839325"/>
                <a:ext cx="50050" cy="50075"/>
              </a:xfrm>
              <a:custGeom>
                <a:avLst/>
                <a:gdLst/>
                <a:ahLst/>
                <a:cxnLst/>
                <a:rect l="l" t="t" r="r" b="b"/>
                <a:pathLst>
                  <a:path w="2002" h="2003" extrusionOk="0">
                    <a:moveTo>
                      <a:pt x="957" y="1"/>
                    </a:moveTo>
                    <a:cubicBezTo>
                      <a:pt x="435" y="1"/>
                      <a:pt x="0" y="436"/>
                      <a:pt x="0" y="958"/>
                    </a:cubicBezTo>
                    <a:cubicBezTo>
                      <a:pt x="0" y="1480"/>
                      <a:pt x="435" y="2002"/>
                      <a:pt x="957" y="2002"/>
                    </a:cubicBezTo>
                    <a:cubicBezTo>
                      <a:pt x="1567" y="2002"/>
                      <a:pt x="2002" y="1480"/>
                      <a:pt x="2002" y="958"/>
                    </a:cubicBezTo>
                    <a:cubicBezTo>
                      <a:pt x="2002" y="436"/>
                      <a:pt x="1567" y="1"/>
                      <a:pt x="957"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6"/>
              <p:cNvSpPr/>
              <p:nvPr/>
            </p:nvSpPr>
            <p:spPr>
              <a:xfrm>
                <a:off x="3926375" y="2165650"/>
                <a:ext cx="104450" cy="102275"/>
              </a:xfrm>
              <a:custGeom>
                <a:avLst/>
                <a:gdLst/>
                <a:ahLst/>
                <a:cxnLst/>
                <a:rect l="l" t="t" r="r" b="b"/>
                <a:pathLst>
                  <a:path w="4178" h="4091" extrusionOk="0">
                    <a:moveTo>
                      <a:pt x="2089" y="1"/>
                    </a:moveTo>
                    <a:cubicBezTo>
                      <a:pt x="958" y="1"/>
                      <a:pt x="1" y="871"/>
                      <a:pt x="1" y="2002"/>
                    </a:cubicBezTo>
                    <a:cubicBezTo>
                      <a:pt x="1" y="3134"/>
                      <a:pt x="958" y="4091"/>
                      <a:pt x="2089" y="4091"/>
                    </a:cubicBezTo>
                    <a:cubicBezTo>
                      <a:pt x="3220" y="4091"/>
                      <a:pt x="4178" y="3134"/>
                      <a:pt x="4178" y="2002"/>
                    </a:cubicBezTo>
                    <a:cubicBezTo>
                      <a:pt x="4178" y="871"/>
                      <a:pt x="3220" y="1"/>
                      <a:pt x="2089"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6"/>
              <p:cNvSpPr/>
              <p:nvPr/>
            </p:nvSpPr>
            <p:spPr>
              <a:xfrm>
                <a:off x="4298400" y="1963325"/>
                <a:ext cx="102275" cy="102275"/>
              </a:xfrm>
              <a:custGeom>
                <a:avLst/>
                <a:gdLst/>
                <a:ahLst/>
                <a:cxnLst/>
                <a:rect l="l" t="t" r="r" b="b"/>
                <a:pathLst>
                  <a:path w="4091" h="4091" extrusionOk="0">
                    <a:moveTo>
                      <a:pt x="2089" y="1"/>
                    </a:moveTo>
                    <a:cubicBezTo>
                      <a:pt x="958" y="1"/>
                      <a:pt x="0" y="871"/>
                      <a:pt x="0" y="2002"/>
                    </a:cubicBezTo>
                    <a:cubicBezTo>
                      <a:pt x="0" y="3134"/>
                      <a:pt x="958" y="4091"/>
                      <a:pt x="2089" y="4091"/>
                    </a:cubicBezTo>
                    <a:cubicBezTo>
                      <a:pt x="3220" y="4091"/>
                      <a:pt x="4090" y="3134"/>
                      <a:pt x="4090" y="2002"/>
                    </a:cubicBezTo>
                    <a:cubicBezTo>
                      <a:pt x="4090" y="871"/>
                      <a:pt x="3220" y="1"/>
                      <a:pt x="2089"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6"/>
              <p:cNvSpPr/>
              <p:nvPr/>
            </p:nvSpPr>
            <p:spPr>
              <a:xfrm>
                <a:off x="4587750" y="1789275"/>
                <a:ext cx="50050" cy="50075"/>
              </a:xfrm>
              <a:custGeom>
                <a:avLst/>
                <a:gdLst/>
                <a:ahLst/>
                <a:cxnLst/>
                <a:rect l="l" t="t" r="r" b="b"/>
                <a:pathLst>
                  <a:path w="2002" h="2003" extrusionOk="0">
                    <a:moveTo>
                      <a:pt x="958" y="1"/>
                    </a:moveTo>
                    <a:cubicBezTo>
                      <a:pt x="435" y="1"/>
                      <a:pt x="0" y="436"/>
                      <a:pt x="0" y="958"/>
                    </a:cubicBezTo>
                    <a:cubicBezTo>
                      <a:pt x="0" y="1480"/>
                      <a:pt x="435" y="2003"/>
                      <a:pt x="958" y="2003"/>
                    </a:cubicBezTo>
                    <a:cubicBezTo>
                      <a:pt x="1567" y="2003"/>
                      <a:pt x="2002" y="1480"/>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6"/>
              <p:cNvSpPr/>
              <p:nvPr/>
            </p:nvSpPr>
            <p:spPr>
              <a:xfrm>
                <a:off x="2608000" y="4637100"/>
                <a:ext cx="50050" cy="52225"/>
              </a:xfrm>
              <a:custGeom>
                <a:avLst/>
                <a:gdLst/>
                <a:ahLst/>
                <a:cxnLst/>
                <a:rect l="l" t="t" r="r" b="b"/>
                <a:pathLst>
                  <a:path w="2002" h="2089" extrusionOk="0">
                    <a:moveTo>
                      <a:pt x="958" y="0"/>
                    </a:moveTo>
                    <a:cubicBezTo>
                      <a:pt x="436" y="0"/>
                      <a:pt x="0" y="522"/>
                      <a:pt x="0" y="1045"/>
                    </a:cubicBezTo>
                    <a:cubicBezTo>
                      <a:pt x="0" y="1567"/>
                      <a:pt x="436" y="2089"/>
                      <a:pt x="958" y="2089"/>
                    </a:cubicBezTo>
                    <a:cubicBezTo>
                      <a:pt x="1567" y="2089"/>
                      <a:pt x="2002" y="1567"/>
                      <a:pt x="2002" y="1045"/>
                    </a:cubicBezTo>
                    <a:cubicBezTo>
                      <a:pt x="2002" y="522"/>
                      <a:pt x="1567" y="0"/>
                      <a:pt x="958"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6"/>
              <p:cNvSpPr/>
              <p:nvPr/>
            </p:nvSpPr>
            <p:spPr>
              <a:xfrm>
                <a:off x="2897350" y="4663200"/>
                <a:ext cx="102275" cy="102275"/>
              </a:xfrm>
              <a:custGeom>
                <a:avLst/>
                <a:gdLst/>
                <a:ahLst/>
                <a:cxnLst/>
                <a:rect l="l" t="t" r="r" b="b"/>
                <a:pathLst>
                  <a:path w="4091" h="4091" extrusionOk="0">
                    <a:moveTo>
                      <a:pt x="2002" y="1"/>
                    </a:moveTo>
                    <a:cubicBezTo>
                      <a:pt x="871" y="1"/>
                      <a:pt x="0" y="958"/>
                      <a:pt x="0" y="2089"/>
                    </a:cubicBezTo>
                    <a:cubicBezTo>
                      <a:pt x="0" y="3220"/>
                      <a:pt x="871" y="4091"/>
                      <a:pt x="2002" y="4091"/>
                    </a:cubicBezTo>
                    <a:cubicBezTo>
                      <a:pt x="3133" y="4091"/>
                      <a:pt x="4090" y="3220"/>
                      <a:pt x="4090" y="2089"/>
                    </a:cubicBezTo>
                    <a:cubicBezTo>
                      <a:pt x="4090" y="958"/>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6"/>
              <p:cNvSpPr/>
              <p:nvPr/>
            </p:nvSpPr>
            <p:spPr>
              <a:xfrm>
                <a:off x="2681975" y="4917750"/>
                <a:ext cx="50050" cy="50050"/>
              </a:xfrm>
              <a:custGeom>
                <a:avLst/>
                <a:gdLst/>
                <a:ahLst/>
                <a:cxnLst/>
                <a:rect l="l" t="t" r="r" b="b"/>
                <a:pathLst>
                  <a:path w="2002" h="2002" extrusionOk="0">
                    <a:moveTo>
                      <a:pt x="1044" y="0"/>
                    </a:moveTo>
                    <a:cubicBezTo>
                      <a:pt x="435" y="0"/>
                      <a:pt x="0" y="435"/>
                      <a:pt x="0" y="1045"/>
                    </a:cubicBezTo>
                    <a:cubicBezTo>
                      <a:pt x="0" y="1567"/>
                      <a:pt x="435" y="2002"/>
                      <a:pt x="1044" y="2002"/>
                    </a:cubicBezTo>
                    <a:cubicBezTo>
                      <a:pt x="1567" y="2002"/>
                      <a:pt x="2002" y="1567"/>
                      <a:pt x="2002" y="1045"/>
                    </a:cubicBezTo>
                    <a:cubicBezTo>
                      <a:pt x="2002" y="435"/>
                      <a:pt x="1567" y="0"/>
                      <a:pt x="1044"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6"/>
              <p:cNvSpPr/>
              <p:nvPr/>
            </p:nvSpPr>
            <p:spPr>
              <a:xfrm>
                <a:off x="3217150" y="4891625"/>
                <a:ext cx="102275" cy="102300"/>
              </a:xfrm>
              <a:custGeom>
                <a:avLst/>
                <a:gdLst/>
                <a:ahLst/>
                <a:cxnLst/>
                <a:rect l="l" t="t" r="r" b="b"/>
                <a:pathLst>
                  <a:path w="4091" h="4092" extrusionOk="0">
                    <a:moveTo>
                      <a:pt x="2002" y="1"/>
                    </a:moveTo>
                    <a:cubicBezTo>
                      <a:pt x="871" y="1"/>
                      <a:pt x="1" y="958"/>
                      <a:pt x="1" y="2090"/>
                    </a:cubicBezTo>
                    <a:cubicBezTo>
                      <a:pt x="1" y="3221"/>
                      <a:pt x="871" y="4091"/>
                      <a:pt x="2002" y="4091"/>
                    </a:cubicBezTo>
                    <a:cubicBezTo>
                      <a:pt x="3133" y="4091"/>
                      <a:pt x="4091" y="3221"/>
                      <a:pt x="4091" y="2090"/>
                    </a:cubicBezTo>
                    <a:cubicBezTo>
                      <a:pt x="4091" y="958"/>
                      <a:pt x="3133" y="1"/>
                      <a:pt x="2002"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6"/>
              <p:cNvSpPr/>
              <p:nvPr/>
            </p:nvSpPr>
            <p:spPr>
              <a:xfrm>
                <a:off x="3530425" y="494385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6"/>
              <p:cNvSpPr/>
              <p:nvPr/>
            </p:nvSpPr>
            <p:spPr>
              <a:xfrm>
                <a:off x="4163525" y="4917750"/>
                <a:ext cx="50050" cy="50050"/>
              </a:xfrm>
              <a:custGeom>
                <a:avLst/>
                <a:gdLst/>
                <a:ahLst/>
                <a:cxnLst/>
                <a:rect l="l" t="t" r="r" b="b"/>
                <a:pathLst>
                  <a:path w="2002" h="2002" extrusionOk="0">
                    <a:moveTo>
                      <a:pt x="957" y="0"/>
                    </a:moveTo>
                    <a:cubicBezTo>
                      <a:pt x="435" y="0"/>
                      <a:pt x="0" y="435"/>
                      <a:pt x="0" y="1045"/>
                    </a:cubicBezTo>
                    <a:cubicBezTo>
                      <a:pt x="0" y="1567"/>
                      <a:pt x="435" y="2002"/>
                      <a:pt x="957" y="2002"/>
                    </a:cubicBezTo>
                    <a:cubicBezTo>
                      <a:pt x="1566" y="2002"/>
                      <a:pt x="2002" y="1567"/>
                      <a:pt x="2002" y="1045"/>
                    </a:cubicBezTo>
                    <a:cubicBezTo>
                      <a:pt x="2002" y="435"/>
                      <a:pt x="1566" y="0"/>
                      <a:pt x="957"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6"/>
              <p:cNvSpPr/>
              <p:nvPr/>
            </p:nvSpPr>
            <p:spPr>
              <a:xfrm>
                <a:off x="3848050" y="4841600"/>
                <a:ext cx="102275" cy="102275"/>
              </a:xfrm>
              <a:custGeom>
                <a:avLst/>
                <a:gdLst/>
                <a:ahLst/>
                <a:cxnLst/>
                <a:rect l="l" t="t" r="r" b="b"/>
                <a:pathLst>
                  <a:path w="4091" h="4091" extrusionOk="0">
                    <a:moveTo>
                      <a:pt x="2002" y="0"/>
                    </a:moveTo>
                    <a:cubicBezTo>
                      <a:pt x="871" y="0"/>
                      <a:pt x="1" y="871"/>
                      <a:pt x="1" y="2002"/>
                    </a:cubicBezTo>
                    <a:cubicBezTo>
                      <a:pt x="1" y="3133"/>
                      <a:pt x="871" y="4091"/>
                      <a:pt x="2002" y="4091"/>
                    </a:cubicBezTo>
                    <a:cubicBezTo>
                      <a:pt x="3134" y="4091"/>
                      <a:pt x="4091" y="3133"/>
                      <a:pt x="4091" y="2002"/>
                    </a:cubicBezTo>
                    <a:cubicBezTo>
                      <a:pt x="4091" y="871"/>
                      <a:pt x="3134"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6"/>
              <p:cNvSpPr/>
              <p:nvPr/>
            </p:nvSpPr>
            <p:spPr>
              <a:xfrm>
                <a:off x="3319400" y="4689300"/>
                <a:ext cx="50075" cy="50075"/>
              </a:xfrm>
              <a:custGeom>
                <a:avLst/>
                <a:gdLst/>
                <a:ahLst/>
                <a:cxnLst/>
                <a:rect l="l" t="t" r="r" b="b"/>
                <a:pathLst>
                  <a:path w="2003" h="2003" extrusionOk="0">
                    <a:moveTo>
                      <a:pt x="1045" y="1"/>
                    </a:moveTo>
                    <a:cubicBezTo>
                      <a:pt x="436" y="1"/>
                      <a:pt x="1" y="436"/>
                      <a:pt x="1" y="1045"/>
                    </a:cubicBezTo>
                    <a:cubicBezTo>
                      <a:pt x="1" y="1567"/>
                      <a:pt x="436" y="2002"/>
                      <a:pt x="1045" y="2002"/>
                    </a:cubicBezTo>
                    <a:cubicBezTo>
                      <a:pt x="1567" y="2002"/>
                      <a:pt x="2002" y="1567"/>
                      <a:pt x="2002" y="1045"/>
                    </a:cubicBezTo>
                    <a:cubicBezTo>
                      <a:pt x="2002" y="436"/>
                      <a:pt x="1567" y="1"/>
                      <a:pt x="1045"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6"/>
              <p:cNvSpPr/>
              <p:nvPr/>
            </p:nvSpPr>
            <p:spPr>
              <a:xfrm>
                <a:off x="4426750" y="4867700"/>
                <a:ext cx="50075" cy="50075"/>
              </a:xfrm>
              <a:custGeom>
                <a:avLst/>
                <a:gdLst/>
                <a:ahLst/>
                <a:cxnLst/>
                <a:rect l="l" t="t" r="r" b="b"/>
                <a:pathLst>
                  <a:path w="2003" h="2003" extrusionOk="0">
                    <a:moveTo>
                      <a:pt x="958" y="1"/>
                    </a:moveTo>
                    <a:cubicBezTo>
                      <a:pt x="436" y="1"/>
                      <a:pt x="1" y="436"/>
                      <a:pt x="1" y="958"/>
                    </a:cubicBezTo>
                    <a:cubicBezTo>
                      <a:pt x="1" y="1567"/>
                      <a:pt x="436" y="2002"/>
                      <a:pt x="958" y="2002"/>
                    </a:cubicBezTo>
                    <a:cubicBezTo>
                      <a:pt x="1567" y="2002"/>
                      <a:pt x="2002" y="1567"/>
                      <a:pt x="2002" y="958"/>
                    </a:cubicBezTo>
                    <a:cubicBezTo>
                      <a:pt x="2002" y="436"/>
                      <a:pt x="1567" y="1"/>
                      <a:pt x="958"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6"/>
              <p:cNvSpPr/>
              <p:nvPr/>
            </p:nvSpPr>
            <p:spPr>
              <a:xfrm>
                <a:off x="4657375" y="4943850"/>
                <a:ext cx="50050" cy="50075"/>
              </a:xfrm>
              <a:custGeom>
                <a:avLst/>
                <a:gdLst/>
                <a:ahLst/>
                <a:cxnLst/>
                <a:rect l="l" t="t" r="r" b="b"/>
                <a:pathLst>
                  <a:path w="2002" h="2003" extrusionOk="0">
                    <a:moveTo>
                      <a:pt x="957" y="1"/>
                    </a:moveTo>
                    <a:cubicBezTo>
                      <a:pt x="435" y="1"/>
                      <a:pt x="0" y="436"/>
                      <a:pt x="0" y="958"/>
                    </a:cubicBezTo>
                    <a:cubicBezTo>
                      <a:pt x="0" y="1567"/>
                      <a:pt x="435" y="2002"/>
                      <a:pt x="957" y="2002"/>
                    </a:cubicBezTo>
                    <a:cubicBezTo>
                      <a:pt x="1479" y="2002"/>
                      <a:pt x="2002" y="1567"/>
                      <a:pt x="2002" y="958"/>
                    </a:cubicBezTo>
                    <a:cubicBezTo>
                      <a:pt x="2002" y="436"/>
                      <a:pt x="1479" y="1"/>
                      <a:pt x="957"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6"/>
              <p:cNvSpPr/>
              <p:nvPr/>
            </p:nvSpPr>
            <p:spPr>
              <a:xfrm>
                <a:off x="4870575" y="4841600"/>
                <a:ext cx="102275" cy="102275"/>
              </a:xfrm>
              <a:custGeom>
                <a:avLst/>
                <a:gdLst/>
                <a:ahLst/>
                <a:cxnLst/>
                <a:rect l="l" t="t" r="r" b="b"/>
                <a:pathLst>
                  <a:path w="4091" h="4091" extrusionOk="0">
                    <a:moveTo>
                      <a:pt x="2002" y="0"/>
                    </a:moveTo>
                    <a:cubicBezTo>
                      <a:pt x="870" y="0"/>
                      <a:pt x="0" y="871"/>
                      <a:pt x="0" y="2002"/>
                    </a:cubicBezTo>
                    <a:cubicBezTo>
                      <a:pt x="0" y="3133"/>
                      <a:pt x="870" y="4091"/>
                      <a:pt x="2002" y="4091"/>
                    </a:cubicBezTo>
                    <a:cubicBezTo>
                      <a:pt x="3133" y="4091"/>
                      <a:pt x="4090" y="3133"/>
                      <a:pt x="4090" y="2002"/>
                    </a:cubicBezTo>
                    <a:cubicBezTo>
                      <a:pt x="4090" y="871"/>
                      <a:pt x="3133" y="0"/>
                      <a:pt x="2002" y="0"/>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6"/>
              <p:cNvSpPr/>
              <p:nvPr/>
            </p:nvSpPr>
            <p:spPr>
              <a:xfrm>
                <a:off x="3697950" y="407800"/>
                <a:ext cx="1907975" cy="4812375"/>
              </a:xfrm>
              <a:custGeom>
                <a:avLst/>
                <a:gdLst/>
                <a:ahLst/>
                <a:cxnLst/>
                <a:rect l="l" t="t" r="r" b="b"/>
                <a:pathLst>
                  <a:path w="76319" h="192495" extrusionOk="0">
                    <a:moveTo>
                      <a:pt x="53693" y="1"/>
                    </a:moveTo>
                    <a:cubicBezTo>
                      <a:pt x="53693" y="1"/>
                      <a:pt x="67703" y="52301"/>
                      <a:pt x="2959" y="92680"/>
                    </a:cubicBezTo>
                    <a:cubicBezTo>
                      <a:pt x="2959" y="92680"/>
                      <a:pt x="174" y="94159"/>
                      <a:pt x="0" y="96248"/>
                    </a:cubicBezTo>
                    <a:cubicBezTo>
                      <a:pt x="174" y="98336"/>
                      <a:pt x="2959" y="99815"/>
                      <a:pt x="2959" y="99815"/>
                    </a:cubicBezTo>
                    <a:cubicBezTo>
                      <a:pt x="67703" y="140281"/>
                      <a:pt x="53693" y="192494"/>
                      <a:pt x="53693" y="192494"/>
                    </a:cubicBezTo>
                    <a:lnTo>
                      <a:pt x="62308" y="192494"/>
                    </a:lnTo>
                    <a:cubicBezTo>
                      <a:pt x="62308" y="192494"/>
                      <a:pt x="76319" y="140281"/>
                      <a:pt x="11487" y="99815"/>
                    </a:cubicBezTo>
                    <a:cubicBezTo>
                      <a:pt x="11487" y="99815"/>
                      <a:pt x="8790" y="98336"/>
                      <a:pt x="8529" y="96248"/>
                    </a:cubicBezTo>
                    <a:cubicBezTo>
                      <a:pt x="8790" y="94159"/>
                      <a:pt x="11487" y="92680"/>
                      <a:pt x="11487" y="92680"/>
                    </a:cubicBezTo>
                    <a:cubicBezTo>
                      <a:pt x="76319" y="52301"/>
                      <a:pt x="62308" y="1"/>
                      <a:pt x="62308" y="1"/>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6"/>
              <p:cNvSpPr/>
              <p:nvPr/>
            </p:nvSpPr>
            <p:spPr>
              <a:xfrm>
                <a:off x="2064125" y="238125"/>
                <a:ext cx="3472175" cy="413375"/>
              </a:xfrm>
              <a:custGeom>
                <a:avLst/>
                <a:gdLst/>
                <a:ahLst/>
                <a:cxnLst/>
                <a:rect l="l" t="t" r="r" b="b"/>
                <a:pathLst>
                  <a:path w="138887" h="16535" extrusionOk="0">
                    <a:moveTo>
                      <a:pt x="11226" y="0"/>
                    </a:moveTo>
                    <a:cubicBezTo>
                      <a:pt x="5047" y="0"/>
                      <a:pt x="0" y="3742"/>
                      <a:pt x="0" y="8267"/>
                    </a:cubicBezTo>
                    <a:cubicBezTo>
                      <a:pt x="0" y="12792"/>
                      <a:pt x="5047" y="16534"/>
                      <a:pt x="11226" y="16534"/>
                    </a:cubicBezTo>
                    <a:lnTo>
                      <a:pt x="127748" y="16534"/>
                    </a:lnTo>
                    <a:cubicBezTo>
                      <a:pt x="133927" y="16534"/>
                      <a:pt x="138887" y="12792"/>
                      <a:pt x="138887" y="8267"/>
                    </a:cubicBezTo>
                    <a:cubicBezTo>
                      <a:pt x="138887" y="3742"/>
                      <a:pt x="133927" y="0"/>
                      <a:pt x="127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6"/>
              <p:cNvSpPr/>
              <p:nvPr/>
            </p:nvSpPr>
            <p:spPr>
              <a:xfrm>
                <a:off x="2064125" y="444800"/>
                <a:ext cx="3472175" cy="206700"/>
              </a:xfrm>
              <a:custGeom>
                <a:avLst/>
                <a:gdLst/>
                <a:ahLst/>
                <a:cxnLst/>
                <a:rect l="l" t="t" r="r" b="b"/>
                <a:pathLst>
                  <a:path w="138887" h="8268" extrusionOk="0">
                    <a:moveTo>
                      <a:pt x="0" y="0"/>
                    </a:moveTo>
                    <a:cubicBezTo>
                      <a:pt x="0" y="4525"/>
                      <a:pt x="5047" y="8267"/>
                      <a:pt x="11226" y="8267"/>
                    </a:cubicBezTo>
                    <a:lnTo>
                      <a:pt x="127748" y="8267"/>
                    </a:lnTo>
                    <a:cubicBezTo>
                      <a:pt x="133927" y="8267"/>
                      <a:pt x="138887" y="4525"/>
                      <a:pt x="1388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6"/>
              <p:cNvSpPr/>
              <p:nvPr/>
            </p:nvSpPr>
            <p:spPr>
              <a:xfrm>
                <a:off x="2064125" y="5015650"/>
                <a:ext cx="3472175" cy="411200"/>
              </a:xfrm>
              <a:custGeom>
                <a:avLst/>
                <a:gdLst/>
                <a:ahLst/>
                <a:cxnLst/>
                <a:rect l="l" t="t" r="r" b="b"/>
                <a:pathLst>
                  <a:path w="138887" h="16448" extrusionOk="0">
                    <a:moveTo>
                      <a:pt x="11226" y="0"/>
                    </a:moveTo>
                    <a:cubicBezTo>
                      <a:pt x="5047" y="0"/>
                      <a:pt x="0" y="3655"/>
                      <a:pt x="0" y="8180"/>
                    </a:cubicBezTo>
                    <a:cubicBezTo>
                      <a:pt x="0" y="12706"/>
                      <a:pt x="5047" y="16447"/>
                      <a:pt x="11226" y="16447"/>
                    </a:cubicBezTo>
                    <a:lnTo>
                      <a:pt x="127748" y="16447"/>
                    </a:lnTo>
                    <a:cubicBezTo>
                      <a:pt x="133927" y="16447"/>
                      <a:pt x="138887" y="12706"/>
                      <a:pt x="138887" y="8180"/>
                    </a:cubicBezTo>
                    <a:cubicBezTo>
                      <a:pt x="138887" y="3655"/>
                      <a:pt x="133927" y="0"/>
                      <a:pt x="127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6"/>
              <p:cNvSpPr/>
              <p:nvPr/>
            </p:nvSpPr>
            <p:spPr>
              <a:xfrm>
                <a:off x="2064125" y="5220150"/>
                <a:ext cx="3472175" cy="206700"/>
              </a:xfrm>
              <a:custGeom>
                <a:avLst/>
                <a:gdLst/>
                <a:ahLst/>
                <a:cxnLst/>
                <a:rect l="l" t="t" r="r" b="b"/>
                <a:pathLst>
                  <a:path w="138887" h="8268" extrusionOk="0">
                    <a:moveTo>
                      <a:pt x="0" y="0"/>
                    </a:moveTo>
                    <a:cubicBezTo>
                      <a:pt x="0" y="4526"/>
                      <a:pt x="5047" y="8267"/>
                      <a:pt x="11226" y="8267"/>
                    </a:cubicBezTo>
                    <a:lnTo>
                      <a:pt x="127748" y="8267"/>
                    </a:lnTo>
                    <a:cubicBezTo>
                      <a:pt x="133927" y="8267"/>
                      <a:pt x="138887" y="4526"/>
                      <a:pt x="138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46"/>
            <p:cNvGrpSpPr/>
            <p:nvPr/>
          </p:nvGrpSpPr>
          <p:grpSpPr>
            <a:xfrm>
              <a:off x="5627692" y="2007300"/>
              <a:ext cx="1168292" cy="1996065"/>
              <a:chOff x="5303215" y="2406813"/>
              <a:chExt cx="850656" cy="1453375"/>
            </a:xfrm>
          </p:grpSpPr>
          <p:sp>
            <p:nvSpPr>
              <p:cNvPr id="1343" name="Google Shape;1343;p46"/>
              <p:cNvSpPr/>
              <p:nvPr/>
            </p:nvSpPr>
            <p:spPr>
              <a:xfrm>
                <a:off x="5467255" y="3724701"/>
                <a:ext cx="670054" cy="135486"/>
              </a:xfrm>
              <a:custGeom>
                <a:avLst/>
                <a:gdLst/>
                <a:ahLst/>
                <a:cxnLst/>
                <a:rect l="l" t="t" r="r" b="b"/>
                <a:pathLst>
                  <a:path w="14807" h="2994" extrusionOk="0">
                    <a:moveTo>
                      <a:pt x="0" y="0"/>
                    </a:moveTo>
                    <a:lnTo>
                      <a:pt x="0" y="2994"/>
                    </a:lnTo>
                    <a:lnTo>
                      <a:pt x="14806" y="2994"/>
                    </a:lnTo>
                    <a:lnTo>
                      <a:pt x="148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6"/>
              <p:cNvSpPr/>
              <p:nvPr/>
            </p:nvSpPr>
            <p:spPr>
              <a:xfrm>
                <a:off x="6045989" y="3724701"/>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6"/>
              <p:cNvSpPr/>
              <p:nvPr/>
            </p:nvSpPr>
            <p:spPr>
              <a:xfrm>
                <a:off x="5961232" y="3724701"/>
                <a:ext cx="23984" cy="135486"/>
              </a:xfrm>
              <a:custGeom>
                <a:avLst/>
                <a:gdLst/>
                <a:ahLst/>
                <a:cxnLst/>
                <a:rect l="l" t="t" r="r" b="b"/>
                <a:pathLst>
                  <a:path w="530" h="2994"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6"/>
              <p:cNvSpPr/>
              <p:nvPr/>
            </p:nvSpPr>
            <p:spPr>
              <a:xfrm>
                <a:off x="5875523" y="3724701"/>
                <a:ext cx="23984" cy="135486"/>
              </a:xfrm>
              <a:custGeom>
                <a:avLst/>
                <a:gdLst/>
                <a:ahLst/>
                <a:cxnLst/>
                <a:rect l="l" t="t" r="r" b="b"/>
                <a:pathLst>
                  <a:path w="530" h="2994"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6"/>
              <p:cNvSpPr/>
              <p:nvPr/>
            </p:nvSpPr>
            <p:spPr>
              <a:xfrm>
                <a:off x="5789815" y="3724701"/>
                <a:ext cx="24934" cy="135486"/>
              </a:xfrm>
              <a:custGeom>
                <a:avLst/>
                <a:gdLst/>
                <a:ahLst/>
                <a:cxnLst/>
                <a:rect l="l" t="t" r="r" b="b"/>
                <a:pathLst>
                  <a:path w="551"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6"/>
              <p:cNvSpPr/>
              <p:nvPr/>
            </p:nvSpPr>
            <p:spPr>
              <a:xfrm>
                <a:off x="5705012" y="3724701"/>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6"/>
              <p:cNvSpPr/>
              <p:nvPr/>
            </p:nvSpPr>
            <p:spPr>
              <a:xfrm>
                <a:off x="5619304" y="3724701"/>
                <a:ext cx="24934" cy="135486"/>
              </a:xfrm>
              <a:custGeom>
                <a:avLst/>
                <a:gdLst/>
                <a:ahLst/>
                <a:cxnLst/>
                <a:rect l="l" t="t" r="r" b="b"/>
                <a:pathLst>
                  <a:path w="551" h="2994" extrusionOk="0">
                    <a:moveTo>
                      <a:pt x="1" y="0"/>
                    </a:moveTo>
                    <a:lnTo>
                      <a:pt x="1"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6"/>
              <p:cNvSpPr/>
              <p:nvPr/>
            </p:nvSpPr>
            <p:spPr>
              <a:xfrm>
                <a:off x="5534500" y="3724701"/>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6"/>
              <p:cNvSpPr/>
              <p:nvPr/>
            </p:nvSpPr>
            <p:spPr>
              <a:xfrm>
                <a:off x="5434990" y="3588265"/>
                <a:ext cx="670959" cy="136482"/>
              </a:xfrm>
              <a:custGeom>
                <a:avLst/>
                <a:gdLst/>
                <a:ahLst/>
                <a:cxnLst/>
                <a:rect l="l" t="t" r="r" b="b"/>
                <a:pathLst>
                  <a:path w="14827" h="3016" extrusionOk="0">
                    <a:moveTo>
                      <a:pt x="1" y="1"/>
                    </a:moveTo>
                    <a:lnTo>
                      <a:pt x="1" y="3015"/>
                    </a:lnTo>
                    <a:lnTo>
                      <a:pt x="14827" y="3015"/>
                    </a:lnTo>
                    <a:lnTo>
                      <a:pt x="148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6"/>
              <p:cNvSpPr/>
              <p:nvPr/>
            </p:nvSpPr>
            <p:spPr>
              <a:xfrm>
                <a:off x="6013770" y="3588265"/>
                <a:ext cx="24889" cy="136482"/>
              </a:xfrm>
              <a:custGeom>
                <a:avLst/>
                <a:gdLst/>
                <a:ahLst/>
                <a:cxnLst/>
                <a:rect l="l" t="t" r="r" b="b"/>
                <a:pathLst>
                  <a:path w="550" h="3016"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6"/>
              <p:cNvSpPr/>
              <p:nvPr/>
            </p:nvSpPr>
            <p:spPr>
              <a:xfrm>
                <a:off x="5928966" y="3588265"/>
                <a:ext cx="23984" cy="136482"/>
              </a:xfrm>
              <a:custGeom>
                <a:avLst/>
                <a:gdLst/>
                <a:ahLst/>
                <a:cxnLst/>
                <a:rect l="l" t="t" r="r" b="b"/>
                <a:pathLst>
                  <a:path w="530" h="3016"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6"/>
              <p:cNvSpPr/>
              <p:nvPr/>
            </p:nvSpPr>
            <p:spPr>
              <a:xfrm>
                <a:off x="5843258" y="3588265"/>
                <a:ext cx="24934" cy="136482"/>
              </a:xfrm>
              <a:custGeom>
                <a:avLst/>
                <a:gdLst/>
                <a:ahLst/>
                <a:cxnLst/>
                <a:rect l="l" t="t" r="r" b="b"/>
                <a:pathLst>
                  <a:path w="551" h="3016"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6"/>
              <p:cNvSpPr/>
              <p:nvPr/>
            </p:nvSpPr>
            <p:spPr>
              <a:xfrm>
                <a:off x="5758455" y="3588265"/>
                <a:ext cx="24029" cy="136482"/>
              </a:xfrm>
              <a:custGeom>
                <a:avLst/>
                <a:gdLst/>
                <a:ahLst/>
                <a:cxnLst/>
                <a:rect l="l" t="t" r="r" b="b"/>
                <a:pathLst>
                  <a:path w="531" h="3016" extrusionOk="0">
                    <a:moveTo>
                      <a:pt x="1" y="1"/>
                    </a:moveTo>
                    <a:lnTo>
                      <a:pt x="1"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6"/>
              <p:cNvSpPr/>
              <p:nvPr/>
            </p:nvSpPr>
            <p:spPr>
              <a:xfrm>
                <a:off x="5672747" y="3588265"/>
                <a:ext cx="24934" cy="136482"/>
              </a:xfrm>
              <a:custGeom>
                <a:avLst/>
                <a:gdLst/>
                <a:ahLst/>
                <a:cxnLst/>
                <a:rect l="l" t="t" r="r" b="b"/>
                <a:pathLst>
                  <a:path w="551" h="3016"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6"/>
              <p:cNvSpPr/>
              <p:nvPr/>
            </p:nvSpPr>
            <p:spPr>
              <a:xfrm>
                <a:off x="5587039" y="3588265"/>
                <a:ext cx="24934" cy="136482"/>
              </a:xfrm>
              <a:custGeom>
                <a:avLst/>
                <a:gdLst/>
                <a:ahLst/>
                <a:cxnLst/>
                <a:rect l="l" t="t" r="r" b="b"/>
                <a:pathLst>
                  <a:path w="551" h="3016"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6"/>
              <p:cNvSpPr/>
              <p:nvPr/>
            </p:nvSpPr>
            <p:spPr>
              <a:xfrm>
                <a:off x="5502281" y="3588265"/>
                <a:ext cx="23984" cy="136482"/>
              </a:xfrm>
              <a:custGeom>
                <a:avLst/>
                <a:gdLst/>
                <a:ahLst/>
                <a:cxnLst/>
                <a:rect l="l" t="t" r="r" b="b"/>
                <a:pathLst>
                  <a:path w="530" h="3016"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6"/>
              <p:cNvSpPr/>
              <p:nvPr/>
            </p:nvSpPr>
            <p:spPr>
              <a:xfrm>
                <a:off x="5482913" y="3451874"/>
                <a:ext cx="670959" cy="136436"/>
              </a:xfrm>
              <a:custGeom>
                <a:avLst/>
                <a:gdLst/>
                <a:ahLst/>
                <a:cxnLst/>
                <a:rect l="l" t="t" r="r" b="b"/>
                <a:pathLst>
                  <a:path w="14827" h="3015" extrusionOk="0">
                    <a:moveTo>
                      <a:pt x="1" y="1"/>
                    </a:moveTo>
                    <a:lnTo>
                      <a:pt x="1" y="3015"/>
                    </a:lnTo>
                    <a:lnTo>
                      <a:pt x="14827" y="3015"/>
                    </a:lnTo>
                    <a:lnTo>
                      <a:pt x="148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6"/>
              <p:cNvSpPr/>
              <p:nvPr/>
            </p:nvSpPr>
            <p:spPr>
              <a:xfrm>
                <a:off x="6061692" y="3451874"/>
                <a:ext cx="24889" cy="136436"/>
              </a:xfrm>
              <a:custGeom>
                <a:avLst/>
                <a:gdLst/>
                <a:ahLst/>
                <a:cxnLst/>
                <a:rect l="l" t="t" r="r" b="b"/>
                <a:pathLst>
                  <a:path w="550" h="3015"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6"/>
              <p:cNvSpPr/>
              <p:nvPr/>
            </p:nvSpPr>
            <p:spPr>
              <a:xfrm>
                <a:off x="5976889" y="3451874"/>
                <a:ext cx="23984" cy="136436"/>
              </a:xfrm>
              <a:custGeom>
                <a:avLst/>
                <a:gdLst/>
                <a:ahLst/>
                <a:cxnLst/>
                <a:rect l="l" t="t" r="r" b="b"/>
                <a:pathLst>
                  <a:path w="530" h="3015"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6"/>
              <p:cNvSpPr/>
              <p:nvPr/>
            </p:nvSpPr>
            <p:spPr>
              <a:xfrm>
                <a:off x="5891181" y="3451874"/>
                <a:ext cx="24934" cy="136436"/>
              </a:xfrm>
              <a:custGeom>
                <a:avLst/>
                <a:gdLst/>
                <a:ahLst/>
                <a:cxnLst/>
                <a:rect l="l" t="t" r="r" b="b"/>
                <a:pathLst>
                  <a:path w="551" h="3015" extrusionOk="0">
                    <a:moveTo>
                      <a:pt x="0" y="1"/>
                    </a:moveTo>
                    <a:lnTo>
                      <a:pt x="0" y="3015"/>
                    </a:lnTo>
                    <a:lnTo>
                      <a:pt x="550" y="3015"/>
                    </a:lnTo>
                    <a:lnTo>
                      <a:pt x="55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6"/>
              <p:cNvSpPr/>
              <p:nvPr/>
            </p:nvSpPr>
            <p:spPr>
              <a:xfrm>
                <a:off x="5806377" y="3451874"/>
                <a:ext cx="24029" cy="136436"/>
              </a:xfrm>
              <a:custGeom>
                <a:avLst/>
                <a:gdLst/>
                <a:ahLst/>
                <a:cxnLst/>
                <a:rect l="l" t="t" r="r" b="b"/>
                <a:pathLst>
                  <a:path w="531" h="3015" extrusionOk="0">
                    <a:moveTo>
                      <a:pt x="1" y="1"/>
                    </a:moveTo>
                    <a:lnTo>
                      <a:pt x="1"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6"/>
              <p:cNvSpPr/>
              <p:nvPr/>
            </p:nvSpPr>
            <p:spPr>
              <a:xfrm>
                <a:off x="5720669" y="3451874"/>
                <a:ext cx="24934" cy="136436"/>
              </a:xfrm>
              <a:custGeom>
                <a:avLst/>
                <a:gdLst/>
                <a:ahLst/>
                <a:cxnLst/>
                <a:rect l="l" t="t" r="r" b="b"/>
                <a:pathLst>
                  <a:path w="551" h="3015"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6"/>
              <p:cNvSpPr/>
              <p:nvPr/>
            </p:nvSpPr>
            <p:spPr>
              <a:xfrm>
                <a:off x="5634961" y="3451874"/>
                <a:ext cx="24934" cy="136436"/>
              </a:xfrm>
              <a:custGeom>
                <a:avLst/>
                <a:gdLst/>
                <a:ahLst/>
                <a:cxnLst/>
                <a:rect l="l" t="t" r="r" b="b"/>
                <a:pathLst>
                  <a:path w="551" h="3015" extrusionOk="0">
                    <a:moveTo>
                      <a:pt x="1" y="1"/>
                    </a:moveTo>
                    <a:lnTo>
                      <a:pt x="1" y="3015"/>
                    </a:lnTo>
                    <a:lnTo>
                      <a:pt x="551" y="3015"/>
                    </a:lnTo>
                    <a:lnTo>
                      <a:pt x="551"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6"/>
              <p:cNvSpPr/>
              <p:nvPr/>
            </p:nvSpPr>
            <p:spPr>
              <a:xfrm>
                <a:off x="5550203" y="3451874"/>
                <a:ext cx="23984" cy="136436"/>
              </a:xfrm>
              <a:custGeom>
                <a:avLst/>
                <a:gdLst/>
                <a:ahLst/>
                <a:cxnLst/>
                <a:rect l="l" t="t" r="r" b="b"/>
                <a:pathLst>
                  <a:path w="530" h="3015" extrusionOk="0">
                    <a:moveTo>
                      <a:pt x="0" y="1"/>
                    </a:moveTo>
                    <a:lnTo>
                      <a:pt x="0" y="3015"/>
                    </a:lnTo>
                    <a:lnTo>
                      <a:pt x="530" y="3015"/>
                    </a:lnTo>
                    <a:lnTo>
                      <a:pt x="530" y="1"/>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6"/>
              <p:cNvSpPr/>
              <p:nvPr/>
            </p:nvSpPr>
            <p:spPr>
              <a:xfrm>
                <a:off x="5450648" y="3316433"/>
                <a:ext cx="670959" cy="135486"/>
              </a:xfrm>
              <a:custGeom>
                <a:avLst/>
                <a:gdLst/>
                <a:ahLst/>
                <a:cxnLst/>
                <a:rect l="l" t="t" r="r" b="b"/>
                <a:pathLst>
                  <a:path w="14827" h="2994" extrusionOk="0">
                    <a:moveTo>
                      <a:pt x="1" y="0"/>
                    </a:moveTo>
                    <a:lnTo>
                      <a:pt x="1" y="2994"/>
                    </a:lnTo>
                    <a:lnTo>
                      <a:pt x="14827" y="2994"/>
                    </a:lnTo>
                    <a:lnTo>
                      <a:pt x="148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6"/>
              <p:cNvSpPr/>
              <p:nvPr/>
            </p:nvSpPr>
            <p:spPr>
              <a:xfrm>
                <a:off x="6030332" y="3316433"/>
                <a:ext cx="24029" cy="135486"/>
              </a:xfrm>
              <a:custGeom>
                <a:avLst/>
                <a:gdLst/>
                <a:ahLst/>
                <a:cxnLst/>
                <a:rect l="l" t="t" r="r" b="b"/>
                <a:pathLst>
                  <a:path w="531" h="2994"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6"/>
              <p:cNvSpPr/>
              <p:nvPr/>
            </p:nvSpPr>
            <p:spPr>
              <a:xfrm>
                <a:off x="5944624" y="3316433"/>
                <a:ext cx="24934" cy="135486"/>
              </a:xfrm>
              <a:custGeom>
                <a:avLst/>
                <a:gdLst/>
                <a:ahLst/>
                <a:cxnLst/>
                <a:rect l="l" t="t" r="r" b="b"/>
                <a:pathLst>
                  <a:path w="551" h="2994" extrusionOk="0">
                    <a:moveTo>
                      <a:pt x="1" y="0"/>
                    </a:moveTo>
                    <a:lnTo>
                      <a:pt x="1" y="2994"/>
                    </a:lnTo>
                    <a:lnTo>
                      <a:pt x="551" y="299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6"/>
              <p:cNvSpPr/>
              <p:nvPr/>
            </p:nvSpPr>
            <p:spPr>
              <a:xfrm>
                <a:off x="5858916" y="3316433"/>
                <a:ext cx="24934" cy="135486"/>
              </a:xfrm>
              <a:custGeom>
                <a:avLst/>
                <a:gdLst/>
                <a:ahLst/>
                <a:cxnLst/>
                <a:rect l="l" t="t" r="r" b="b"/>
                <a:pathLst>
                  <a:path w="551" h="2994" extrusionOk="0">
                    <a:moveTo>
                      <a:pt x="1" y="0"/>
                    </a:moveTo>
                    <a:lnTo>
                      <a:pt x="1" y="2994"/>
                    </a:lnTo>
                    <a:lnTo>
                      <a:pt x="551" y="299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6"/>
              <p:cNvSpPr/>
              <p:nvPr/>
            </p:nvSpPr>
            <p:spPr>
              <a:xfrm>
                <a:off x="5774158" y="3316433"/>
                <a:ext cx="24889" cy="135486"/>
              </a:xfrm>
              <a:custGeom>
                <a:avLst/>
                <a:gdLst/>
                <a:ahLst/>
                <a:cxnLst/>
                <a:rect l="l" t="t" r="r" b="b"/>
                <a:pathLst>
                  <a:path w="550"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6"/>
              <p:cNvSpPr/>
              <p:nvPr/>
            </p:nvSpPr>
            <p:spPr>
              <a:xfrm>
                <a:off x="5688449" y="3316433"/>
                <a:ext cx="24889" cy="135486"/>
              </a:xfrm>
              <a:custGeom>
                <a:avLst/>
                <a:gdLst/>
                <a:ahLst/>
                <a:cxnLst/>
                <a:rect l="l" t="t" r="r" b="b"/>
                <a:pathLst>
                  <a:path w="550"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6"/>
              <p:cNvSpPr/>
              <p:nvPr/>
            </p:nvSpPr>
            <p:spPr>
              <a:xfrm>
                <a:off x="5603646" y="3316433"/>
                <a:ext cx="23984" cy="135486"/>
              </a:xfrm>
              <a:custGeom>
                <a:avLst/>
                <a:gdLst/>
                <a:ahLst/>
                <a:cxnLst/>
                <a:rect l="l" t="t" r="r" b="b"/>
                <a:pathLst>
                  <a:path w="530" h="2994"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6"/>
              <p:cNvSpPr/>
              <p:nvPr/>
            </p:nvSpPr>
            <p:spPr>
              <a:xfrm>
                <a:off x="5517938" y="3316433"/>
                <a:ext cx="24934" cy="135486"/>
              </a:xfrm>
              <a:custGeom>
                <a:avLst/>
                <a:gdLst/>
                <a:ahLst/>
                <a:cxnLst/>
                <a:rect l="l" t="t" r="r" b="b"/>
                <a:pathLst>
                  <a:path w="551" h="2994"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6"/>
              <p:cNvSpPr/>
              <p:nvPr/>
            </p:nvSpPr>
            <p:spPr>
              <a:xfrm>
                <a:off x="5438656" y="3180042"/>
                <a:ext cx="671004" cy="136436"/>
              </a:xfrm>
              <a:custGeom>
                <a:avLst/>
                <a:gdLst/>
                <a:ahLst/>
                <a:cxnLst/>
                <a:rect l="l" t="t" r="r" b="b"/>
                <a:pathLst>
                  <a:path w="14828" h="3015" extrusionOk="0">
                    <a:moveTo>
                      <a:pt x="1" y="0"/>
                    </a:moveTo>
                    <a:lnTo>
                      <a:pt x="1" y="3014"/>
                    </a:lnTo>
                    <a:lnTo>
                      <a:pt x="14827" y="3014"/>
                    </a:lnTo>
                    <a:lnTo>
                      <a:pt x="148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6"/>
              <p:cNvSpPr/>
              <p:nvPr/>
            </p:nvSpPr>
            <p:spPr>
              <a:xfrm>
                <a:off x="6017435" y="3180042"/>
                <a:ext cx="24934" cy="136436"/>
              </a:xfrm>
              <a:custGeom>
                <a:avLst/>
                <a:gdLst/>
                <a:ahLst/>
                <a:cxnLst/>
                <a:rect l="l" t="t" r="r" b="b"/>
                <a:pathLst>
                  <a:path w="551" h="3015" extrusionOk="0">
                    <a:moveTo>
                      <a:pt x="1" y="0"/>
                    </a:moveTo>
                    <a:lnTo>
                      <a:pt x="1" y="3014"/>
                    </a:lnTo>
                    <a:lnTo>
                      <a:pt x="550" y="301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6"/>
              <p:cNvSpPr/>
              <p:nvPr/>
            </p:nvSpPr>
            <p:spPr>
              <a:xfrm>
                <a:off x="5932632" y="3180042"/>
                <a:ext cx="24029" cy="136436"/>
              </a:xfrm>
              <a:custGeom>
                <a:avLst/>
                <a:gdLst/>
                <a:ahLst/>
                <a:cxnLst/>
                <a:rect l="l" t="t" r="r" b="b"/>
                <a:pathLst>
                  <a:path w="531" h="3015" extrusionOk="0">
                    <a:moveTo>
                      <a:pt x="1" y="0"/>
                    </a:moveTo>
                    <a:lnTo>
                      <a:pt x="1"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6"/>
              <p:cNvSpPr/>
              <p:nvPr/>
            </p:nvSpPr>
            <p:spPr>
              <a:xfrm>
                <a:off x="5846924" y="3180042"/>
                <a:ext cx="24934" cy="136436"/>
              </a:xfrm>
              <a:custGeom>
                <a:avLst/>
                <a:gdLst/>
                <a:ahLst/>
                <a:cxnLst/>
                <a:rect l="l" t="t" r="r" b="b"/>
                <a:pathLst>
                  <a:path w="551" h="3015" extrusionOk="0">
                    <a:moveTo>
                      <a:pt x="1" y="0"/>
                    </a:moveTo>
                    <a:lnTo>
                      <a:pt x="1" y="3014"/>
                    </a:lnTo>
                    <a:lnTo>
                      <a:pt x="551" y="301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6"/>
              <p:cNvSpPr/>
              <p:nvPr/>
            </p:nvSpPr>
            <p:spPr>
              <a:xfrm>
                <a:off x="5762166" y="3180042"/>
                <a:ext cx="23984" cy="136436"/>
              </a:xfrm>
              <a:custGeom>
                <a:avLst/>
                <a:gdLst/>
                <a:ahLst/>
                <a:cxnLst/>
                <a:rect l="l" t="t" r="r" b="b"/>
                <a:pathLst>
                  <a:path w="530" h="3015" extrusionOk="0">
                    <a:moveTo>
                      <a:pt x="0" y="0"/>
                    </a:moveTo>
                    <a:lnTo>
                      <a:pt x="0"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6"/>
              <p:cNvSpPr/>
              <p:nvPr/>
            </p:nvSpPr>
            <p:spPr>
              <a:xfrm>
                <a:off x="5676458" y="3180042"/>
                <a:ext cx="24934" cy="136436"/>
              </a:xfrm>
              <a:custGeom>
                <a:avLst/>
                <a:gdLst/>
                <a:ahLst/>
                <a:cxnLst/>
                <a:rect l="l" t="t" r="r" b="b"/>
                <a:pathLst>
                  <a:path w="551" h="3015" extrusionOk="0">
                    <a:moveTo>
                      <a:pt x="0" y="0"/>
                    </a:moveTo>
                    <a:lnTo>
                      <a:pt x="0" y="3014"/>
                    </a:lnTo>
                    <a:lnTo>
                      <a:pt x="550" y="301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6"/>
              <p:cNvSpPr/>
              <p:nvPr/>
            </p:nvSpPr>
            <p:spPr>
              <a:xfrm>
                <a:off x="5591654" y="3180042"/>
                <a:ext cx="24029" cy="136436"/>
              </a:xfrm>
              <a:custGeom>
                <a:avLst/>
                <a:gdLst/>
                <a:ahLst/>
                <a:cxnLst/>
                <a:rect l="l" t="t" r="r" b="b"/>
                <a:pathLst>
                  <a:path w="531" h="3015" extrusionOk="0">
                    <a:moveTo>
                      <a:pt x="1" y="0"/>
                    </a:moveTo>
                    <a:lnTo>
                      <a:pt x="1"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6"/>
              <p:cNvSpPr/>
              <p:nvPr/>
            </p:nvSpPr>
            <p:spPr>
              <a:xfrm>
                <a:off x="5505946" y="3180042"/>
                <a:ext cx="24029" cy="136436"/>
              </a:xfrm>
              <a:custGeom>
                <a:avLst/>
                <a:gdLst/>
                <a:ahLst/>
                <a:cxnLst/>
                <a:rect l="l" t="t" r="r" b="b"/>
                <a:pathLst>
                  <a:path w="531" h="3015" extrusionOk="0">
                    <a:moveTo>
                      <a:pt x="1" y="0"/>
                    </a:moveTo>
                    <a:lnTo>
                      <a:pt x="1" y="3014"/>
                    </a:lnTo>
                    <a:lnTo>
                      <a:pt x="530" y="301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6"/>
              <p:cNvSpPr/>
              <p:nvPr/>
            </p:nvSpPr>
            <p:spPr>
              <a:xfrm>
                <a:off x="5407341" y="3044556"/>
                <a:ext cx="670054" cy="135531"/>
              </a:xfrm>
              <a:custGeom>
                <a:avLst/>
                <a:gdLst/>
                <a:ahLst/>
                <a:cxnLst/>
                <a:rect l="l" t="t" r="r" b="b"/>
                <a:pathLst>
                  <a:path w="14807" h="2995" extrusionOk="0">
                    <a:moveTo>
                      <a:pt x="1" y="0"/>
                    </a:moveTo>
                    <a:lnTo>
                      <a:pt x="1" y="2994"/>
                    </a:lnTo>
                    <a:lnTo>
                      <a:pt x="14806" y="2994"/>
                    </a:lnTo>
                    <a:lnTo>
                      <a:pt x="148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6"/>
              <p:cNvSpPr/>
              <p:nvPr/>
            </p:nvSpPr>
            <p:spPr>
              <a:xfrm>
                <a:off x="5986120" y="3044556"/>
                <a:ext cx="23984" cy="135531"/>
              </a:xfrm>
              <a:custGeom>
                <a:avLst/>
                <a:gdLst/>
                <a:ahLst/>
                <a:cxnLst/>
                <a:rect l="l" t="t" r="r" b="b"/>
                <a:pathLst>
                  <a:path w="530" h="2995" extrusionOk="0">
                    <a:moveTo>
                      <a:pt x="0" y="0"/>
                    </a:moveTo>
                    <a:lnTo>
                      <a:pt x="0"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6"/>
              <p:cNvSpPr/>
              <p:nvPr/>
            </p:nvSpPr>
            <p:spPr>
              <a:xfrm>
                <a:off x="5900412" y="3044556"/>
                <a:ext cx="24889" cy="135531"/>
              </a:xfrm>
              <a:custGeom>
                <a:avLst/>
                <a:gdLst/>
                <a:ahLst/>
                <a:cxnLst/>
                <a:rect l="l" t="t" r="r" b="b"/>
                <a:pathLst>
                  <a:path w="550" h="2995" extrusionOk="0">
                    <a:moveTo>
                      <a:pt x="0" y="0"/>
                    </a:moveTo>
                    <a:lnTo>
                      <a:pt x="0" y="2994"/>
                    </a:lnTo>
                    <a:lnTo>
                      <a:pt x="550" y="2994"/>
                    </a:lnTo>
                    <a:lnTo>
                      <a:pt x="55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6"/>
              <p:cNvSpPr/>
              <p:nvPr/>
            </p:nvSpPr>
            <p:spPr>
              <a:xfrm>
                <a:off x="5815609" y="3044556"/>
                <a:ext cx="23984" cy="135531"/>
              </a:xfrm>
              <a:custGeom>
                <a:avLst/>
                <a:gdLst/>
                <a:ahLst/>
                <a:cxnLst/>
                <a:rect l="l" t="t" r="r" b="b"/>
                <a:pathLst>
                  <a:path w="530"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6"/>
              <p:cNvSpPr/>
              <p:nvPr/>
            </p:nvSpPr>
            <p:spPr>
              <a:xfrm>
                <a:off x="5729901" y="3044556"/>
                <a:ext cx="23984" cy="135531"/>
              </a:xfrm>
              <a:custGeom>
                <a:avLst/>
                <a:gdLst/>
                <a:ahLst/>
                <a:cxnLst/>
                <a:rect l="l" t="t" r="r" b="b"/>
                <a:pathLst>
                  <a:path w="530"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6"/>
              <p:cNvSpPr/>
              <p:nvPr/>
            </p:nvSpPr>
            <p:spPr>
              <a:xfrm>
                <a:off x="5645098" y="3044556"/>
                <a:ext cx="24029" cy="135531"/>
              </a:xfrm>
              <a:custGeom>
                <a:avLst/>
                <a:gdLst/>
                <a:ahLst/>
                <a:cxnLst/>
                <a:rect l="l" t="t" r="r" b="b"/>
                <a:pathLst>
                  <a:path w="531"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6"/>
              <p:cNvSpPr/>
              <p:nvPr/>
            </p:nvSpPr>
            <p:spPr>
              <a:xfrm>
                <a:off x="5559389" y="3044556"/>
                <a:ext cx="24029" cy="135531"/>
              </a:xfrm>
              <a:custGeom>
                <a:avLst/>
                <a:gdLst/>
                <a:ahLst/>
                <a:cxnLst/>
                <a:rect l="l" t="t" r="r" b="b"/>
                <a:pathLst>
                  <a:path w="531" h="2995" extrusionOk="0">
                    <a:moveTo>
                      <a:pt x="1" y="0"/>
                    </a:moveTo>
                    <a:lnTo>
                      <a:pt x="1" y="2994"/>
                    </a:lnTo>
                    <a:lnTo>
                      <a:pt x="530" y="2994"/>
                    </a:lnTo>
                    <a:lnTo>
                      <a:pt x="530"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6"/>
              <p:cNvSpPr/>
              <p:nvPr/>
            </p:nvSpPr>
            <p:spPr>
              <a:xfrm>
                <a:off x="5473681" y="3044556"/>
                <a:ext cx="24934" cy="135531"/>
              </a:xfrm>
              <a:custGeom>
                <a:avLst/>
                <a:gdLst/>
                <a:ahLst/>
                <a:cxnLst/>
                <a:rect l="l" t="t" r="r" b="b"/>
                <a:pathLst>
                  <a:path w="551" h="2995" extrusionOk="0">
                    <a:moveTo>
                      <a:pt x="1" y="0"/>
                    </a:moveTo>
                    <a:lnTo>
                      <a:pt x="1" y="2994"/>
                    </a:lnTo>
                    <a:lnTo>
                      <a:pt x="551" y="2994"/>
                    </a:lnTo>
                    <a:lnTo>
                      <a:pt x="551" y="0"/>
                    </a:ln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6"/>
              <p:cNvSpPr/>
              <p:nvPr/>
            </p:nvSpPr>
            <p:spPr>
              <a:xfrm>
                <a:off x="5329914" y="2406813"/>
                <a:ext cx="744720" cy="637381"/>
              </a:xfrm>
              <a:custGeom>
                <a:avLst/>
                <a:gdLst/>
                <a:ahLst/>
                <a:cxnLst/>
                <a:rect l="l" t="t" r="r" b="b"/>
                <a:pathLst>
                  <a:path w="16457" h="14085" extrusionOk="0">
                    <a:moveTo>
                      <a:pt x="9410" y="0"/>
                    </a:moveTo>
                    <a:cubicBezTo>
                      <a:pt x="3137" y="0"/>
                      <a:pt x="1" y="7597"/>
                      <a:pt x="4420" y="12016"/>
                    </a:cubicBezTo>
                    <a:cubicBezTo>
                      <a:pt x="5769" y="13364"/>
                      <a:pt x="7572" y="14084"/>
                      <a:pt x="9405" y="14084"/>
                    </a:cubicBezTo>
                    <a:cubicBezTo>
                      <a:pt x="10313" y="14084"/>
                      <a:pt x="11228" y="13908"/>
                      <a:pt x="12098" y="13543"/>
                    </a:cubicBezTo>
                    <a:cubicBezTo>
                      <a:pt x="14725" y="12464"/>
                      <a:pt x="16456" y="9898"/>
                      <a:pt x="16456" y="7047"/>
                    </a:cubicBezTo>
                    <a:cubicBezTo>
                      <a:pt x="16456" y="3157"/>
                      <a:pt x="13300" y="0"/>
                      <a:pt x="9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6"/>
              <p:cNvSpPr/>
              <p:nvPr/>
            </p:nvSpPr>
            <p:spPr>
              <a:xfrm>
                <a:off x="5303215" y="2406813"/>
                <a:ext cx="744675" cy="637381"/>
              </a:xfrm>
              <a:custGeom>
                <a:avLst/>
                <a:gdLst/>
                <a:ahLst/>
                <a:cxnLst/>
                <a:rect l="l" t="t" r="r" b="b"/>
                <a:pathLst>
                  <a:path w="16456" h="14085" extrusionOk="0">
                    <a:moveTo>
                      <a:pt x="9409" y="0"/>
                    </a:moveTo>
                    <a:cubicBezTo>
                      <a:pt x="3137" y="0"/>
                      <a:pt x="0" y="7597"/>
                      <a:pt x="4440" y="12016"/>
                    </a:cubicBezTo>
                    <a:cubicBezTo>
                      <a:pt x="5775" y="13364"/>
                      <a:pt x="7574" y="14084"/>
                      <a:pt x="9405" y="14084"/>
                    </a:cubicBezTo>
                    <a:cubicBezTo>
                      <a:pt x="10312" y="14084"/>
                      <a:pt x="11227" y="13908"/>
                      <a:pt x="12097" y="13543"/>
                    </a:cubicBezTo>
                    <a:cubicBezTo>
                      <a:pt x="14725" y="12464"/>
                      <a:pt x="16456" y="9898"/>
                      <a:pt x="16456" y="7047"/>
                    </a:cubicBezTo>
                    <a:cubicBezTo>
                      <a:pt x="16456" y="3157"/>
                      <a:pt x="13299" y="0"/>
                      <a:pt x="9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6"/>
              <p:cNvSpPr/>
              <p:nvPr/>
            </p:nvSpPr>
            <p:spPr>
              <a:xfrm>
                <a:off x="5388923" y="2471298"/>
                <a:ext cx="594482" cy="509272"/>
              </a:xfrm>
              <a:custGeom>
                <a:avLst/>
                <a:gdLst/>
                <a:ahLst/>
                <a:cxnLst/>
                <a:rect l="l" t="t" r="r" b="b"/>
                <a:pathLst>
                  <a:path w="13137" h="11254" extrusionOk="0">
                    <a:moveTo>
                      <a:pt x="7515" y="1"/>
                    </a:moveTo>
                    <a:cubicBezTo>
                      <a:pt x="2505" y="1"/>
                      <a:pt x="0" y="6049"/>
                      <a:pt x="3544" y="9593"/>
                    </a:cubicBezTo>
                    <a:cubicBezTo>
                      <a:pt x="4691" y="10740"/>
                      <a:pt x="6100" y="11253"/>
                      <a:pt x="7481" y="11253"/>
                    </a:cubicBezTo>
                    <a:cubicBezTo>
                      <a:pt x="10369" y="11253"/>
                      <a:pt x="13136" y="9010"/>
                      <a:pt x="13136" y="5622"/>
                    </a:cubicBezTo>
                    <a:cubicBezTo>
                      <a:pt x="13136" y="2506"/>
                      <a:pt x="10611" y="1"/>
                      <a:pt x="7515" y="1"/>
                    </a:cubicBezTo>
                    <a:close/>
                  </a:path>
                </a:pathLst>
              </a:custGeom>
              <a:solidFill>
                <a:srgbClr val="FFFFFF">
                  <a:alpha val="33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6"/>
              <p:cNvSpPr/>
              <p:nvPr/>
            </p:nvSpPr>
            <p:spPr>
              <a:xfrm>
                <a:off x="5422998" y="2497137"/>
                <a:ext cx="535518" cy="458363"/>
              </a:xfrm>
              <a:custGeom>
                <a:avLst/>
                <a:gdLst/>
                <a:ahLst/>
                <a:cxnLst/>
                <a:rect l="l" t="t" r="r" b="b"/>
                <a:pathLst>
                  <a:path w="11834" h="10129" extrusionOk="0">
                    <a:moveTo>
                      <a:pt x="6762" y="0"/>
                    </a:moveTo>
                    <a:cubicBezTo>
                      <a:pt x="2241" y="0"/>
                      <a:pt x="1" y="5458"/>
                      <a:pt x="3198" y="8635"/>
                    </a:cubicBezTo>
                    <a:cubicBezTo>
                      <a:pt x="4224" y="9667"/>
                      <a:pt x="5487" y="10129"/>
                      <a:pt x="6728" y="10129"/>
                    </a:cubicBezTo>
                    <a:cubicBezTo>
                      <a:pt x="9330" y="10129"/>
                      <a:pt x="11833" y="8099"/>
                      <a:pt x="11833" y="5051"/>
                    </a:cubicBezTo>
                    <a:cubicBezTo>
                      <a:pt x="11813" y="2261"/>
                      <a:pt x="9552" y="0"/>
                      <a:pt x="6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6"/>
              <p:cNvSpPr/>
              <p:nvPr/>
            </p:nvSpPr>
            <p:spPr>
              <a:xfrm>
                <a:off x="5632201" y="2565332"/>
                <a:ext cx="193590" cy="314279"/>
              </a:xfrm>
              <a:custGeom>
                <a:avLst/>
                <a:gdLst/>
                <a:ahLst/>
                <a:cxnLst/>
                <a:rect l="l" t="t" r="r" b="b"/>
                <a:pathLst>
                  <a:path w="4278" h="6945" extrusionOk="0">
                    <a:moveTo>
                      <a:pt x="1834" y="1813"/>
                    </a:moveTo>
                    <a:lnTo>
                      <a:pt x="1834" y="2851"/>
                    </a:lnTo>
                    <a:cubicBezTo>
                      <a:pt x="1671" y="2811"/>
                      <a:pt x="1528" y="2750"/>
                      <a:pt x="1426" y="2668"/>
                    </a:cubicBezTo>
                    <a:cubicBezTo>
                      <a:pt x="1325" y="2587"/>
                      <a:pt x="1284" y="2464"/>
                      <a:pt x="1284" y="2363"/>
                    </a:cubicBezTo>
                    <a:cubicBezTo>
                      <a:pt x="1284" y="2240"/>
                      <a:pt x="1325" y="2118"/>
                      <a:pt x="1406" y="2016"/>
                    </a:cubicBezTo>
                    <a:cubicBezTo>
                      <a:pt x="1528" y="1915"/>
                      <a:pt x="1671" y="1833"/>
                      <a:pt x="1834" y="1813"/>
                    </a:cubicBezTo>
                    <a:close/>
                    <a:moveTo>
                      <a:pt x="2567" y="4134"/>
                    </a:moveTo>
                    <a:cubicBezTo>
                      <a:pt x="2709" y="4175"/>
                      <a:pt x="2852" y="4236"/>
                      <a:pt x="2974" y="4338"/>
                    </a:cubicBezTo>
                    <a:cubicBezTo>
                      <a:pt x="3056" y="4399"/>
                      <a:pt x="3096" y="4521"/>
                      <a:pt x="3096" y="4623"/>
                    </a:cubicBezTo>
                    <a:cubicBezTo>
                      <a:pt x="3096" y="4745"/>
                      <a:pt x="3056" y="4868"/>
                      <a:pt x="2974" y="4949"/>
                    </a:cubicBezTo>
                    <a:cubicBezTo>
                      <a:pt x="2852" y="5051"/>
                      <a:pt x="2709" y="5112"/>
                      <a:pt x="2567" y="5153"/>
                    </a:cubicBezTo>
                    <a:lnTo>
                      <a:pt x="2567" y="4134"/>
                    </a:lnTo>
                    <a:close/>
                    <a:moveTo>
                      <a:pt x="1793" y="0"/>
                    </a:moveTo>
                    <a:lnTo>
                      <a:pt x="1793" y="815"/>
                    </a:lnTo>
                    <a:cubicBezTo>
                      <a:pt x="1304" y="856"/>
                      <a:pt x="856" y="1039"/>
                      <a:pt x="510" y="1365"/>
                    </a:cubicBezTo>
                    <a:cubicBezTo>
                      <a:pt x="225" y="1629"/>
                      <a:pt x="62" y="2016"/>
                      <a:pt x="62" y="2424"/>
                    </a:cubicBezTo>
                    <a:cubicBezTo>
                      <a:pt x="62" y="2709"/>
                      <a:pt x="143" y="2974"/>
                      <a:pt x="327" y="3218"/>
                    </a:cubicBezTo>
                    <a:cubicBezTo>
                      <a:pt x="490" y="3401"/>
                      <a:pt x="693" y="3564"/>
                      <a:pt x="938" y="3666"/>
                    </a:cubicBezTo>
                    <a:cubicBezTo>
                      <a:pt x="1223" y="3768"/>
                      <a:pt x="1508" y="3870"/>
                      <a:pt x="1813" y="3931"/>
                    </a:cubicBezTo>
                    <a:lnTo>
                      <a:pt x="1813" y="5173"/>
                    </a:lnTo>
                    <a:cubicBezTo>
                      <a:pt x="1549" y="5132"/>
                      <a:pt x="1304" y="5092"/>
                      <a:pt x="1060" y="4990"/>
                    </a:cubicBezTo>
                    <a:cubicBezTo>
                      <a:pt x="815" y="4908"/>
                      <a:pt x="591" y="4786"/>
                      <a:pt x="408" y="4644"/>
                    </a:cubicBezTo>
                    <a:lnTo>
                      <a:pt x="1" y="5560"/>
                    </a:lnTo>
                    <a:cubicBezTo>
                      <a:pt x="245" y="5723"/>
                      <a:pt x="510" y="5865"/>
                      <a:pt x="795" y="5947"/>
                    </a:cubicBezTo>
                    <a:cubicBezTo>
                      <a:pt x="1141" y="6049"/>
                      <a:pt x="1487" y="6110"/>
                      <a:pt x="1834" y="6130"/>
                    </a:cubicBezTo>
                    <a:lnTo>
                      <a:pt x="1834" y="6945"/>
                    </a:lnTo>
                    <a:lnTo>
                      <a:pt x="2567" y="6945"/>
                    </a:lnTo>
                    <a:lnTo>
                      <a:pt x="2567" y="6110"/>
                    </a:lnTo>
                    <a:cubicBezTo>
                      <a:pt x="3056" y="6069"/>
                      <a:pt x="3504" y="5886"/>
                      <a:pt x="3850" y="5560"/>
                    </a:cubicBezTo>
                    <a:cubicBezTo>
                      <a:pt x="4135" y="5295"/>
                      <a:pt x="4278" y="4908"/>
                      <a:pt x="4257" y="4521"/>
                    </a:cubicBezTo>
                    <a:cubicBezTo>
                      <a:pt x="4278" y="4236"/>
                      <a:pt x="4176" y="3951"/>
                      <a:pt x="4013" y="3727"/>
                    </a:cubicBezTo>
                    <a:cubicBezTo>
                      <a:pt x="3850" y="3544"/>
                      <a:pt x="3646" y="3381"/>
                      <a:pt x="3402" y="3299"/>
                    </a:cubicBezTo>
                    <a:cubicBezTo>
                      <a:pt x="3117" y="3177"/>
                      <a:pt x="2832" y="3096"/>
                      <a:pt x="2526" y="3035"/>
                    </a:cubicBezTo>
                    <a:lnTo>
                      <a:pt x="2526" y="1772"/>
                    </a:lnTo>
                    <a:cubicBezTo>
                      <a:pt x="2933" y="1833"/>
                      <a:pt x="3300" y="1955"/>
                      <a:pt x="3667" y="2159"/>
                    </a:cubicBezTo>
                    <a:lnTo>
                      <a:pt x="4013" y="1242"/>
                    </a:lnTo>
                    <a:cubicBezTo>
                      <a:pt x="3565" y="978"/>
                      <a:pt x="3056" y="835"/>
                      <a:pt x="2526" y="815"/>
                    </a:cubicBezTo>
                    <a:lnTo>
                      <a:pt x="25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6" name="Google Shape;1396;p46"/>
            <p:cNvGrpSpPr/>
            <p:nvPr/>
          </p:nvGrpSpPr>
          <p:grpSpPr>
            <a:xfrm>
              <a:off x="4849500" y="3046258"/>
              <a:ext cx="1681052" cy="1028827"/>
              <a:chOff x="2361225" y="2131200"/>
              <a:chExt cx="866075" cy="530050"/>
            </a:xfrm>
          </p:grpSpPr>
          <p:sp>
            <p:nvSpPr>
              <p:cNvPr id="1397" name="Google Shape;1397;p46"/>
              <p:cNvSpPr/>
              <p:nvPr/>
            </p:nvSpPr>
            <p:spPr>
              <a:xfrm>
                <a:off x="2361225" y="2131200"/>
                <a:ext cx="866075" cy="530050"/>
              </a:xfrm>
              <a:custGeom>
                <a:avLst/>
                <a:gdLst/>
                <a:ahLst/>
                <a:cxnLst/>
                <a:rect l="l" t="t" r="r" b="b"/>
                <a:pathLst>
                  <a:path w="34643" h="21202" extrusionOk="0">
                    <a:moveTo>
                      <a:pt x="2811" y="0"/>
                    </a:moveTo>
                    <a:cubicBezTo>
                      <a:pt x="1263" y="0"/>
                      <a:pt x="1" y="1243"/>
                      <a:pt x="1" y="2811"/>
                    </a:cubicBezTo>
                    <a:lnTo>
                      <a:pt x="1" y="18391"/>
                    </a:lnTo>
                    <a:cubicBezTo>
                      <a:pt x="1" y="19938"/>
                      <a:pt x="1263" y="21201"/>
                      <a:pt x="2811" y="21201"/>
                    </a:cubicBezTo>
                    <a:lnTo>
                      <a:pt x="31832" y="21201"/>
                    </a:lnTo>
                    <a:cubicBezTo>
                      <a:pt x="33400" y="21201"/>
                      <a:pt x="34643" y="19938"/>
                      <a:pt x="34643" y="18391"/>
                    </a:cubicBezTo>
                    <a:lnTo>
                      <a:pt x="34643" y="2811"/>
                    </a:lnTo>
                    <a:cubicBezTo>
                      <a:pt x="34643" y="1243"/>
                      <a:pt x="33400" y="0"/>
                      <a:pt x="318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6"/>
              <p:cNvSpPr/>
              <p:nvPr/>
            </p:nvSpPr>
            <p:spPr>
              <a:xfrm>
                <a:off x="2361750" y="2131200"/>
                <a:ext cx="520875" cy="529525"/>
              </a:xfrm>
              <a:custGeom>
                <a:avLst/>
                <a:gdLst/>
                <a:ahLst/>
                <a:cxnLst/>
                <a:rect l="l" t="t" r="r" b="b"/>
                <a:pathLst>
                  <a:path w="20835" h="21181" extrusionOk="0">
                    <a:moveTo>
                      <a:pt x="2790" y="0"/>
                    </a:moveTo>
                    <a:cubicBezTo>
                      <a:pt x="1263" y="0"/>
                      <a:pt x="0" y="1263"/>
                      <a:pt x="0" y="2791"/>
                    </a:cubicBezTo>
                    <a:lnTo>
                      <a:pt x="0" y="18370"/>
                    </a:lnTo>
                    <a:cubicBezTo>
                      <a:pt x="0" y="19918"/>
                      <a:pt x="1263" y="21160"/>
                      <a:pt x="2790" y="21181"/>
                    </a:cubicBezTo>
                    <a:lnTo>
                      <a:pt x="8330" y="21181"/>
                    </a:lnTo>
                    <a:cubicBezTo>
                      <a:pt x="8696" y="18065"/>
                      <a:pt x="10488" y="14827"/>
                      <a:pt x="14256" y="12098"/>
                    </a:cubicBezTo>
                    <a:cubicBezTo>
                      <a:pt x="19856" y="8025"/>
                      <a:pt x="20834" y="3157"/>
                      <a:pt x="20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6"/>
              <p:cNvSpPr/>
              <p:nvPr/>
            </p:nvSpPr>
            <p:spPr>
              <a:xfrm>
                <a:off x="2411125" y="2203000"/>
                <a:ext cx="228125" cy="32600"/>
              </a:xfrm>
              <a:custGeom>
                <a:avLst/>
                <a:gdLst/>
                <a:ahLst/>
                <a:cxnLst/>
                <a:rect l="l" t="t" r="r" b="b"/>
                <a:pathLst>
                  <a:path w="9125" h="1304" extrusionOk="0">
                    <a:moveTo>
                      <a:pt x="0" y="0"/>
                    </a:moveTo>
                    <a:lnTo>
                      <a:pt x="0" y="1303"/>
                    </a:lnTo>
                    <a:lnTo>
                      <a:pt x="9124" y="1303"/>
                    </a:lnTo>
                    <a:lnTo>
                      <a:pt x="91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6"/>
              <p:cNvSpPr/>
              <p:nvPr/>
            </p:nvSpPr>
            <p:spPr>
              <a:xfrm>
                <a:off x="2411125" y="2433625"/>
                <a:ext cx="20900" cy="40750"/>
              </a:xfrm>
              <a:custGeom>
                <a:avLst/>
                <a:gdLst/>
                <a:ahLst/>
                <a:cxnLst/>
                <a:rect l="l" t="t" r="r" b="b"/>
                <a:pathLst>
                  <a:path w="836" h="1630" extrusionOk="0">
                    <a:moveTo>
                      <a:pt x="163" y="1"/>
                    </a:moveTo>
                    <a:cubicBezTo>
                      <a:pt x="62" y="1"/>
                      <a:pt x="0" y="62"/>
                      <a:pt x="0" y="164"/>
                    </a:cubicBezTo>
                    <a:lnTo>
                      <a:pt x="0" y="1467"/>
                    </a:lnTo>
                    <a:cubicBezTo>
                      <a:pt x="0" y="1569"/>
                      <a:pt x="62" y="1630"/>
                      <a:pt x="163" y="1630"/>
                    </a:cubicBezTo>
                    <a:lnTo>
                      <a:pt x="673" y="1630"/>
                    </a:lnTo>
                    <a:cubicBezTo>
                      <a:pt x="774" y="1630"/>
                      <a:pt x="835" y="1569"/>
                      <a:pt x="835" y="1467"/>
                    </a:cubicBezTo>
                    <a:lnTo>
                      <a:pt x="835" y="164"/>
                    </a:lnTo>
                    <a:cubicBezTo>
                      <a:pt x="835" y="62"/>
                      <a:pt x="774"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6"/>
              <p:cNvSpPr/>
              <p:nvPr/>
            </p:nvSpPr>
            <p:spPr>
              <a:xfrm>
                <a:off x="2452375" y="2433625"/>
                <a:ext cx="21400" cy="40750"/>
              </a:xfrm>
              <a:custGeom>
                <a:avLst/>
                <a:gdLst/>
                <a:ahLst/>
                <a:cxnLst/>
                <a:rect l="l" t="t" r="r" b="b"/>
                <a:pathLst>
                  <a:path w="856" h="1630" extrusionOk="0">
                    <a:moveTo>
                      <a:pt x="163" y="1"/>
                    </a:moveTo>
                    <a:cubicBezTo>
                      <a:pt x="82" y="1"/>
                      <a:pt x="0" y="62"/>
                      <a:pt x="0" y="164"/>
                    </a:cubicBezTo>
                    <a:lnTo>
                      <a:pt x="0" y="1467"/>
                    </a:lnTo>
                    <a:cubicBezTo>
                      <a:pt x="0" y="1569"/>
                      <a:pt x="82" y="1630"/>
                      <a:pt x="163" y="1630"/>
                    </a:cubicBezTo>
                    <a:lnTo>
                      <a:pt x="693" y="1630"/>
                    </a:lnTo>
                    <a:cubicBezTo>
                      <a:pt x="774" y="1630"/>
                      <a:pt x="855" y="1569"/>
                      <a:pt x="855" y="1467"/>
                    </a:cubicBezTo>
                    <a:lnTo>
                      <a:pt x="855" y="164"/>
                    </a:lnTo>
                    <a:cubicBezTo>
                      <a:pt x="855" y="62"/>
                      <a:pt x="774"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6"/>
              <p:cNvSpPr/>
              <p:nvPr/>
            </p:nvSpPr>
            <p:spPr>
              <a:xfrm>
                <a:off x="2494125"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54" y="1630"/>
                      <a:pt x="835" y="1569"/>
                      <a:pt x="835" y="1467"/>
                    </a:cubicBezTo>
                    <a:lnTo>
                      <a:pt x="835" y="164"/>
                    </a:lnTo>
                    <a:cubicBezTo>
                      <a:pt x="835" y="62"/>
                      <a:pt x="75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6"/>
              <p:cNvSpPr/>
              <p:nvPr/>
            </p:nvSpPr>
            <p:spPr>
              <a:xfrm>
                <a:off x="2535350" y="2433625"/>
                <a:ext cx="20900" cy="40750"/>
              </a:xfrm>
              <a:custGeom>
                <a:avLst/>
                <a:gdLst/>
                <a:ahLst/>
                <a:cxnLst/>
                <a:rect l="l" t="t" r="r" b="b"/>
                <a:pathLst>
                  <a:path w="836" h="1630" extrusionOk="0">
                    <a:moveTo>
                      <a:pt x="164" y="1"/>
                    </a:moveTo>
                    <a:cubicBezTo>
                      <a:pt x="82" y="1"/>
                      <a:pt x="1" y="62"/>
                      <a:pt x="1" y="164"/>
                    </a:cubicBezTo>
                    <a:lnTo>
                      <a:pt x="1" y="1467"/>
                    </a:lnTo>
                    <a:cubicBezTo>
                      <a:pt x="1" y="1569"/>
                      <a:pt x="82" y="1630"/>
                      <a:pt x="164" y="1630"/>
                    </a:cubicBezTo>
                    <a:lnTo>
                      <a:pt x="673" y="1630"/>
                    </a:lnTo>
                    <a:cubicBezTo>
                      <a:pt x="775" y="1630"/>
                      <a:pt x="836" y="1569"/>
                      <a:pt x="836" y="1467"/>
                    </a:cubicBezTo>
                    <a:lnTo>
                      <a:pt x="836" y="164"/>
                    </a:lnTo>
                    <a:cubicBezTo>
                      <a:pt x="83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6"/>
              <p:cNvSpPr/>
              <p:nvPr/>
            </p:nvSpPr>
            <p:spPr>
              <a:xfrm>
                <a:off x="2618350"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54" y="1630"/>
                      <a:pt x="835" y="1569"/>
                      <a:pt x="835" y="1467"/>
                    </a:cubicBezTo>
                    <a:lnTo>
                      <a:pt x="835" y="164"/>
                    </a:lnTo>
                    <a:cubicBezTo>
                      <a:pt x="835" y="62"/>
                      <a:pt x="75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6"/>
              <p:cNvSpPr/>
              <p:nvPr/>
            </p:nvSpPr>
            <p:spPr>
              <a:xfrm>
                <a:off x="2659575" y="2433625"/>
                <a:ext cx="20900" cy="40750"/>
              </a:xfrm>
              <a:custGeom>
                <a:avLst/>
                <a:gdLst/>
                <a:ahLst/>
                <a:cxnLst/>
                <a:rect l="l" t="t" r="r" b="b"/>
                <a:pathLst>
                  <a:path w="836" h="1630" extrusionOk="0">
                    <a:moveTo>
                      <a:pt x="164" y="1"/>
                    </a:moveTo>
                    <a:cubicBezTo>
                      <a:pt x="82" y="1"/>
                      <a:pt x="1" y="62"/>
                      <a:pt x="1" y="164"/>
                    </a:cubicBezTo>
                    <a:lnTo>
                      <a:pt x="1" y="1467"/>
                    </a:lnTo>
                    <a:cubicBezTo>
                      <a:pt x="1" y="1569"/>
                      <a:pt x="82" y="1630"/>
                      <a:pt x="164" y="1630"/>
                    </a:cubicBezTo>
                    <a:lnTo>
                      <a:pt x="673" y="1630"/>
                    </a:lnTo>
                    <a:cubicBezTo>
                      <a:pt x="775" y="1630"/>
                      <a:pt x="836" y="1569"/>
                      <a:pt x="836" y="1467"/>
                    </a:cubicBezTo>
                    <a:lnTo>
                      <a:pt x="836" y="164"/>
                    </a:lnTo>
                    <a:cubicBezTo>
                      <a:pt x="83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6"/>
              <p:cNvSpPr/>
              <p:nvPr/>
            </p:nvSpPr>
            <p:spPr>
              <a:xfrm>
                <a:off x="2700825" y="2433625"/>
                <a:ext cx="21400" cy="40750"/>
              </a:xfrm>
              <a:custGeom>
                <a:avLst/>
                <a:gdLst/>
                <a:ahLst/>
                <a:cxnLst/>
                <a:rect l="l" t="t" r="r" b="b"/>
                <a:pathLst>
                  <a:path w="856" h="1630" extrusionOk="0">
                    <a:moveTo>
                      <a:pt x="163" y="1"/>
                    </a:moveTo>
                    <a:cubicBezTo>
                      <a:pt x="82" y="1"/>
                      <a:pt x="1" y="62"/>
                      <a:pt x="1" y="164"/>
                    </a:cubicBezTo>
                    <a:lnTo>
                      <a:pt x="1" y="1467"/>
                    </a:lnTo>
                    <a:cubicBezTo>
                      <a:pt x="1" y="1569"/>
                      <a:pt x="82" y="1630"/>
                      <a:pt x="163" y="1630"/>
                    </a:cubicBezTo>
                    <a:lnTo>
                      <a:pt x="693" y="1630"/>
                    </a:lnTo>
                    <a:cubicBezTo>
                      <a:pt x="774" y="1630"/>
                      <a:pt x="856" y="1569"/>
                      <a:pt x="856" y="1467"/>
                    </a:cubicBezTo>
                    <a:lnTo>
                      <a:pt x="856" y="164"/>
                    </a:lnTo>
                    <a:cubicBezTo>
                      <a:pt x="856" y="62"/>
                      <a:pt x="774"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6"/>
              <p:cNvSpPr/>
              <p:nvPr/>
            </p:nvSpPr>
            <p:spPr>
              <a:xfrm>
                <a:off x="2742575" y="2433625"/>
                <a:ext cx="20900" cy="40750"/>
              </a:xfrm>
              <a:custGeom>
                <a:avLst/>
                <a:gdLst/>
                <a:ahLst/>
                <a:cxnLst/>
                <a:rect l="l" t="t" r="r" b="b"/>
                <a:pathLst>
                  <a:path w="836" h="1630" extrusionOk="0">
                    <a:moveTo>
                      <a:pt x="163" y="1"/>
                    </a:moveTo>
                    <a:cubicBezTo>
                      <a:pt x="62" y="1"/>
                      <a:pt x="0" y="62"/>
                      <a:pt x="0" y="164"/>
                    </a:cubicBezTo>
                    <a:lnTo>
                      <a:pt x="0" y="1467"/>
                    </a:lnTo>
                    <a:cubicBezTo>
                      <a:pt x="0" y="1569"/>
                      <a:pt x="62" y="1630"/>
                      <a:pt x="163" y="1630"/>
                    </a:cubicBezTo>
                    <a:lnTo>
                      <a:pt x="673" y="1630"/>
                    </a:lnTo>
                    <a:cubicBezTo>
                      <a:pt x="774" y="1630"/>
                      <a:pt x="835" y="1569"/>
                      <a:pt x="835" y="1467"/>
                    </a:cubicBezTo>
                    <a:lnTo>
                      <a:pt x="835" y="164"/>
                    </a:lnTo>
                    <a:cubicBezTo>
                      <a:pt x="835" y="62"/>
                      <a:pt x="774"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6"/>
              <p:cNvSpPr/>
              <p:nvPr/>
            </p:nvSpPr>
            <p:spPr>
              <a:xfrm>
                <a:off x="2825050" y="2433625"/>
                <a:ext cx="21425" cy="40750"/>
              </a:xfrm>
              <a:custGeom>
                <a:avLst/>
                <a:gdLst/>
                <a:ahLst/>
                <a:cxnLst/>
                <a:rect l="l" t="t" r="r" b="b"/>
                <a:pathLst>
                  <a:path w="857" h="1630" extrusionOk="0">
                    <a:moveTo>
                      <a:pt x="184" y="1"/>
                    </a:moveTo>
                    <a:cubicBezTo>
                      <a:pt x="82" y="1"/>
                      <a:pt x="1" y="62"/>
                      <a:pt x="1" y="164"/>
                    </a:cubicBezTo>
                    <a:lnTo>
                      <a:pt x="1" y="1467"/>
                    </a:lnTo>
                    <a:cubicBezTo>
                      <a:pt x="1" y="1569"/>
                      <a:pt x="82" y="1630"/>
                      <a:pt x="184" y="1630"/>
                    </a:cubicBezTo>
                    <a:lnTo>
                      <a:pt x="693" y="1630"/>
                    </a:lnTo>
                    <a:cubicBezTo>
                      <a:pt x="775" y="1630"/>
                      <a:pt x="856" y="1569"/>
                      <a:pt x="856" y="1467"/>
                    </a:cubicBezTo>
                    <a:lnTo>
                      <a:pt x="856" y="164"/>
                    </a:lnTo>
                    <a:cubicBezTo>
                      <a:pt x="856" y="62"/>
                      <a:pt x="775"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6"/>
              <p:cNvSpPr/>
              <p:nvPr/>
            </p:nvSpPr>
            <p:spPr>
              <a:xfrm>
                <a:off x="2866800" y="2433625"/>
                <a:ext cx="20900" cy="40750"/>
              </a:xfrm>
              <a:custGeom>
                <a:avLst/>
                <a:gdLst/>
                <a:ahLst/>
                <a:cxnLst/>
                <a:rect l="l" t="t" r="r" b="b"/>
                <a:pathLst>
                  <a:path w="836" h="1630" extrusionOk="0">
                    <a:moveTo>
                      <a:pt x="164" y="1"/>
                    </a:moveTo>
                    <a:cubicBezTo>
                      <a:pt x="62" y="1"/>
                      <a:pt x="1" y="62"/>
                      <a:pt x="1" y="164"/>
                    </a:cubicBezTo>
                    <a:lnTo>
                      <a:pt x="1" y="1467"/>
                    </a:lnTo>
                    <a:cubicBezTo>
                      <a:pt x="1" y="1569"/>
                      <a:pt x="62" y="1630"/>
                      <a:pt x="164" y="1630"/>
                    </a:cubicBezTo>
                    <a:lnTo>
                      <a:pt x="673" y="1630"/>
                    </a:lnTo>
                    <a:cubicBezTo>
                      <a:pt x="775" y="1630"/>
                      <a:pt x="836" y="1569"/>
                      <a:pt x="836" y="1467"/>
                    </a:cubicBezTo>
                    <a:lnTo>
                      <a:pt x="836" y="164"/>
                    </a:lnTo>
                    <a:cubicBezTo>
                      <a:pt x="83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6"/>
              <p:cNvSpPr/>
              <p:nvPr/>
            </p:nvSpPr>
            <p:spPr>
              <a:xfrm>
                <a:off x="2908050" y="2433625"/>
                <a:ext cx="20900" cy="40750"/>
              </a:xfrm>
              <a:custGeom>
                <a:avLst/>
                <a:gdLst/>
                <a:ahLst/>
                <a:cxnLst/>
                <a:rect l="l" t="t" r="r" b="b"/>
                <a:pathLst>
                  <a:path w="836" h="1630" extrusionOk="0">
                    <a:moveTo>
                      <a:pt x="163" y="1"/>
                    </a:moveTo>
                    <a:cubicBezTo>
                      <a:pt x="82" y="1"/>
                      <a:pt x="0" y="62"/>
                      <a:pt x="0" y="164"/>
                    </a:cubicBezTo>
                    <a:lnTo>
                      <a:pt x="0" y="1467"/>
                    </a:lnTo>
                    <a:cubicBezTo>
                      <a:pt x="0" y="1569"/>
                      <a:pt x="82" y="1630"/>
                      <a:pt x="163" y="1630"/>
                    </a:cubicBezTo>
                    <a:lnTo>
                      <a:pt x="672" y="1630"/>
                    </a:lnTo>
                    <a:cubicBezTo>
                      <a:pt x="774" y="1630"/>
                      <a:pt x="835" y="1569"/>
                      <a:pt x="835" y="1467"/>
                    </a:cubicBezTo>
                    <a:lnTo>
                      <a:pt x="835" y="164"/>
                    </a:lnTo>
                    <a:cubicBezTo>
                      <a:pt x="835" y="62"/>
                      <a:pt x="77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6"/>
              <p:cNvSpPr/>
              <p:nvPr/>
            </p:nvSpPr>
            <p:spPr>
              <a:xfrm>
                <a:off x="2949800"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54" y="1630"/>
                      <a:pt x="835" y="1569"/>
                      <a:pt x="835" y="1467"/>
                    </a:cubicBezTo>
                    <a:lnTo>
                      <a:pt x="835" y="164"/>
                    </a:lnTo>
                    <a:cubicBezTo>
                      <a:pt x="835" y="62"/>
                      <a:pt x="75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6"/>
              <p:cNvSpPr/>
              <p:nvPr/>
            </p:nvSpPr>
            <p:spPr>
              <a:xfrm>
                <a:off x="3032275" y="2433625"/>
                <a:ext cx="21400" cy="40750"/>
              </a:xfrm>
              <a:custGeom>
                <a:avLst/>
                <a:gdLst/>
                <a:ahLst/>
                <a:cxnLst/>
                <a:rect l="l" t="t" r="r" b="b"/>
                <a:pathLst>
                  <a:path w="856" h="1630" extrusionOk="0">
                    <a:moveTo>
                      <a:pt x="163" y="1"/>
                    </a:moveTo>
                    <a:cubicBezTo>
                      <a:pt x="82" y="1"/>
                      <a:pt x="1" y="62"/>
                      <a:pt x="1" y="164"/>
                    </a:cubicBezTo>
                    <a:lnTo>
                      <a:pt x="1" y="1467"/>
                    </a:lnTo>
                    <a:cubicBezTo>
                      <a:pt x="1" y="1569"/>
                      <a:pt x="82" y="1630"/>
                      <a:pt x="163" y="1630"/>
                    </a:cubicBezTo>
                    <a:lnTo>
                      <a:pt x="673" y="1630"/>
                    </a:lnTo>
                    <a:cubicBezTo>
                      <a:pt x="774" y="1630"/>
                      <a:pt x="856" y="1569"/>
                      <a:pt x="856" y="1467"/>
                    </a:cubicBezTo>
                    <a:lnTo>
                      <a:pt x="856" y="164"/>
                    </a:lnTo>
                    <a:cubicBezTo>
                      <a:pt x="856" y="62"/>
                      <a:pt x="774"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6"/>
              <p:cNvSpPr/>
              <p:nvPr/>
            </p:nvSpPr>
            <p:spPr>
              <a:xfrm>
                <a:off x="3073525" y="2433625"/>
                <a:ext cx="21400" cy="40750"/>
              </a:xfrm>
              <a:custGeom>
                <a:avLst/>
                <a:gdLst/>
                <a:ahLst/>
                <a:cxnLst/>
                <a:rect l="l" t="t" r="r" b="b"/>
                <a:pathLst>
                  <a:path w="856" h="1630" extrusionOk="0">
                    <a:moveTo>
                      <a:pt x="183" y="1"/>
                    </a:moveTo>
                    <a:cubicBezTo>
                      <a:pt x="82" y="1"/>
                      <a:pt x="0" y="62"/>
                      <a:pt x="0" y="164"/>
                    </a:cubicBezTo>
                    <a:lnTo>
                      <a:pt x="0" y="1467"/>
                    </a:lnTo>
                    <a:cubicBezTo>
                      <a:pt x="0" y="1569"/>
                      <a:pt x="82" y="1630"/>
                      <a:pt x="183" y="1630"/>
                    </a:cubicBezTo>
                    <a:lnTo>
                      <a:pt x="693" y="1630"/>
                    </a:lnTo>
                    <a:cubicBezTo>
                      <a:pt x="774" y="1630"/>
                      <a:pt x="855" y="1569"/>
                      <a:pt x="855" y="1467"/>
                    </a:cubicBezTo>
                    <a:lnTo>
                      <a:pt x="855" y="164"/>
                    </a:lnTo>
                    <a:cubicBezTo>
                      <a:pt x="855" y="62"/>
                      <a:pt x="774" y="1"/>
                      <a:pt x="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6"/>
              <p:cNvSpPr/>
              <p:nvPr/>
            </p:nvSpPr>
            <p:spPr>
              <a:xfrm>
                <a:off x="3115275" y="2433625"/>
                <a:ext cx="20900" cy="40750"/>
              </a:xfrm>
              <a:custGeom>
                <a:avLst/>
                <a:gdLst/>
                <a:ahLst/>
                <a:cxnLst/>
                <a:rect l="l" t="t" r="r" b="b"/>
                <a:pathLst>
                  <a:path w="836" h="1630" extrusionOk="0">
                    <a:moveTo>
                      <a:pt x="163" y="1"/>
                    </a:moveTo>
                    <a:cubicBezTo>
                      <a:pt x="61" y="1"/>
                      <a:pt x="0" y="62"/>
                      <a:pt x="0" y="164"/>
                    </a:cubicBezTo>
                    <a:lnTo>
                      <a:pt x="0" y="1467"/>
                    </a:lnTo>
                    <a:cubicBezTo>
                      <a:pt x="0" y="1569"/>
                      <a:pt x="61" y="1630"/>
                      <a:pt x="163" y="1630"/>
                    </a:cubicBezTo>
                    <a:lnTo>
                      <a:pt x="672" y="1630"/>
                    </a:lnTo>
                    <a:cubicBezTo>
                      <a:pt x="774" y="1630"/>
                      <a:pt x="835" y="1569"/>
                      <a:pt x="835" y="1467"/>
                    </a:cubicBezTo>
                    <a:lnTo>
                      <a:pt x="835" y="164"/>
                    </a:lnTo>
                    <a:cubicBezTo>
                      <a:pt x="835" y="62"/>
                      <a:pt x="774"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6"/>
              <p:cNvSpPr/>
              <p:nvPr/>
            </p:nvSpPr>
            <p:spPr>
              <a:xfrm>
                <a:off x="3156500" y="2433625"/>
                <a:ext cx="21425" cy="40750"/>
              </a:xfrm>
              <a:custGeom>
                <a:avLst/>
                <a:gdLst/>
                <a:ahLst/>
                <a:cxnLst/>
                <a:rect l="l" t="t" r="r" b="b"/>
                <a:pathLst>
                  <a:path w="857" h="1630" extrusionOk="0">
                    <a:moveTo>
                      <a:pt x="164" y="1"/>
                    </a:moveTo>
                    <a:cubicBezTo>
                      <a:pt x="82" y="1"/>
                      <a:pt x="1" y="62"/>
                      <a:pt x="1" y="164"/>
                    </a:cubicBezTo>
                    <a:lnTo>
                      <a:pt x="1" y="1467"/>
                    </a:lnTo>
                    <a:cubicBezTo>
                      <a:pt x="1" y="1569"/>
                      <a:pt x="82" y="1630"/>
                      <a:pt x="164" y="1630"/>
                    </a:cubicBezTo>
                    <a:lnTo>
                      <a:pt x="673" y="1630"/>
                    </a:lnTo>
                    <a:cubicBezTo>
                      <a:pt x="775" y="1630"/>
                      <a:pt x="856" y="1569"/>
                      <a:pt x="856" y="1467"/>
                    </a:cubicBezTo>
                    <a:lnTo>
                      <a:pt x="856" y="164"/>
                    </a:lnTo>
                    <a:cubicBezTo>
                      <a:pt x="856" y="62"/>
                      <a:pt x="775"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6"/>
              <p:cNvSpPr/>
              <p:nvPr/>
            </p:nvSpPr>
            <p:spPr>
              <a:xfrm>
                <a:off x="2411125" y="2290550"/>
                <a:ext cx="177200" cy="88125"/>
              </a:xfrm>
              <a:custGeom>
                <a:avLst/>
                <a:gdLst/>
                <a:ahLst/>
                <a:cxnLst/>
                <a:rect l="l" t="t" r="r" b="b"/>
                <a:pathLst>
                  <a:path w="7088" h="3525" extrusionOk="0">
                    <a:moveTo>
                      <a:pt x="1691" y="1"/>
                    </a:moveTo>
                    <a:cubicBezTo>
                      <a:pt x="754" y="1"/>
                      <a:pt x="0" y="754"/>
                      <a:pt x="0" y="1691"/>
                    </a:cubicBezTo>
                    <a:lnTo>
                      <a:pt x="0" y="1834"/>
                    </a:lnTo>
                    <a:cubicBezTo>
                      <a:pt x="0" y="2771"/>
                      <a:pt x="754" y="3524"/>
                      <a:pt x="1691" y="3524"/>
                    </a:cubicBezTo>
                    <a:lnTo>
                      <a:pt x="5377" y="3524"/>
                    </a:lnTo>
                    <a:cubicBezTo>
                      <a:pt x="6314" y="3524"/>
                      <a:pt x="7088" y="2771"/>
                      <a:pt x="7088" y="1834"/>
                    </a:cubicBezTo>
                    <a:lnTo>
                      <a:pt x="7088" y="1691"/>
                    </a:lnTo>
                    <a:cubicBezTo>
                      <a:pt x="7088" y="754"/>
                      <a:pt x="6314" y="1"/>
                      <a:pt x="5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6"/>
              <p:cNvSpPr/>
              <p:nvPr/>
            </p:nvSpPr>
            <p:spPr>
              <a:xfrm>
                <a:off x="2409100" y="2273250"/>
                <a:ext cx="75375" cy="114075"/>
              </a:xfrm>
              <a:custGeom>
                <a:avLst/>
                <a:gdLst/>
                <a:ahLst/>
                <a:cxnLst/>
                <a:rect l="l" t="t" r="r" b="b"/>
                <a:pathLst>
                  <a:path w="3015" h="4563" extrusionOk="0">
                    <a:moveTo>
                      <a:pt x="2770" y="0"/>
                    </a:moveTo>
                    <a:lnTo>
                      <a:pt x="2770" y="2383"/>
                    </a:lnTo>
                    <a:lnTo>
                      <a:pt x="0" y="4359"/>
                    </a:lnTo>
                    <a:lnTo>
                      <a:pt x="163" y="4562"/>
                    </a:lnTo>
                    <a:lnTo>
                      <a:pt x="3014" y="2526"/>
                    </a:lnTo>
                    <a:lnTo>
                      <a:pt x="30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6"/>
              <p:cNvSpPr/>
              <p:nvPr/>
            </p:nvSpPr>
            <p:spPr>
              <a:xfrm>
                <a:off x="2518050" y="2276300"/>
                <a:ext cx="75375" cy="114075"/>
              </a:xfrm>
              <a:custGeom>
                <a:avLst/>
                <a:gdLst/>
                <a:ahLst/>
                <a:cxnLst/>
                <a:rect l="l" t="t" r="r" b="b"/>
                <a:pathLst>
                  <a:path w="3015" h="4563" extrusionOk="0">
                    <a:moveTo>
                      <a:pt x="2872" y="1"/>
                    </a:moveTo>
                    <a:lnTo>
                      <a:pt x="0" y="2037"/>
                    </a:lnTo>
                    <a:lnTo>
                      <a:pt x="0" y="4563"/>
                    </a:lnTo>
                    <a:lnTo>
                      <a:pt x="265" y="4563"/>
                    </a:lnTo>
                    <a:lnTo>
                      <a:pt x="265" y="2180"/>
                    </a:lnTo>
                    <a:lnTo>
                      <a:pt x="3014" y="204"/>
                    </a:lnTo>
                    <a:lnTo>
                      <a:pt x="28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6"/>
              <p:cNvSpPr/>
              <p:nvPr/>
            </p:nvSpPr>
            <p:spPr>
              <a:xfrm>
                <a:off x="2411125" y="2526300"/>
                <a:ext cx="367125" cy="18350"/>
              </a:xfrm>
              <a:custGeom>
                <a:avLst/>
                <a:gdLst/>
                <a:ahLst/>
                <a:cxnLst/>
                <a:rect l="l" t="t" r="r" b="b"/>
                <a:pathLst>
                  <a:path w="14685" h="734" extrusionOk="0">
                    <a:moveTo>
                      <a:pt x="0" y="0"/>
                    </a:moveTo>
                    <a:lnTo>
                      <a:pt x="0" y="733"/>
                    </a:lnTo>
                    <a:lnTo>
                      <a:pt x="14684" y="733"/>
                    </a:lnTo>
                    <a:lnTo>
                      <a:pt x="146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6"/>
              <p:cNvSpPr/>
              <p:nvPr/>
            </p:nvSpPr>
            <p:spPr>
              <a:xfrm>
                <a:off x="2411125" y="2571100"/>
                <a:ext cx="718925" cy="18350"/>
              </a:xfrm>
              <a:custGeom>
                <a:avLst/>
                <a:gdLst/>
                <a:ahLst/>
                <a:cxnLst/>
                <a:rect l="l" t="t" r="r" b="b"/>
                <a:pathLst>
                  <a:path w="28757" h="734" extrusionOk="0">
                    <a:moveTo>
                      <a:pt x="0" y="0"/>
                    </a:moveTo>
                    <a:lnTo>
                      <a:pt x="0" y="734"/>
                    </a:lnTo>
                    <a:lnTo>
                      <a:pt x="28757" y="734"/>
                    </a:lnTo>
                    <a:lnTo>
                      <a:pt x="287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6"/>
              <p:cNvSpPr/>
              <p:nvPr/>
            </p:nvSpPr>
            <p:spPr>
              <a:xfrm>
                <a:off x="3047050" y="2219275"/>
                <a:ext cx="111525" cy="111525"/>
              </a:xfrm>
              <a:custGeom>
                <a:avLst/>
                <a:gdLst/>
                <a:ahLst/>
                <a:cxnLst/>
                <a:rect l="l" t="t" r="r" b="b"/>
                <a:pathLst>
                  <a:path w="4461" h="4461" extrusionOk="0">
                    <a:moveTo>
                      <a:pt x="2220" y="1"/>
                    </a:moveTo>
                    <a:lnTo>
                      <a:pt x="0" y="2241"/>
                    </a:lnTo>
                    <a:lnTo>
                      <a:pt x="2220" y="4461"/>
                    </a:lnTo>
                    <a:lnTo>
                      <a:pt x="4460" y="2241"/>
                    </a:lnTo>
                    <a:lnTo>
                      <a:pt x="22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6"/>
              <p:cNvSpPr/>
              <p:nvPr/>
            </p:nvSpPr>
            <p:spPr>
              <a:xfrm>
                <a:off x="2957425" y="2219275"/>
                <a:ext cx="87600" cy="111525"/>
              </a:xfrm>
              <a:custGeom>
                <a:avLst/>
                <a:gdLst/>
                <a:ahLst/>
                <a:cxnLst/>
                <a:rect l="l" t="t" r="r" b="b"/>
                <a:pathLst>
                  <a:path w="3504" h="4461" extrusionOk="0">
                    <a:moveTo>
                      <a:pt x="2241" y="1"/>
                    </a:moveTo>
                    <a:lnTo>
                      <a:pt x="1" y="2221"/>
                    </a:lnTo>
                    <a:lnTo>
                      <a:pt x="2241" y="4461"/>
                    </a:lnTo>
                    <a:lnTo>
                      <a:pt x="3504" y="3178"/>
                    </a:lnTo>
                    <a:lnTo>
                      <a:pt x="2567" y="2221"/>
                    </a:lnTo>
                    <a:lnTo>
                      <a:pt x="3504" y="1284"/>
                    </a:lnTo>
                    <a:lnTo>
                      <a:pt x="2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3" name="Google Shape;1423;p46"/>
            <p:cNvGrpSpPr/>
            <p:nvPr/>
          </p:nvGrpSpPr>
          <p:grpSpPr>
            <a:xfrm rot="2262199" flipH="1">
              <a:off x="4447035" y="1281510"/>
              <a:ext cx="1914928" cy="876619"/>
              <a:chOff x="3910550" y="2152200"/>
              <a:chExt cx="1067175" cy="488550"/>
            </a:xfrm>
          </p:grpSpPr>
          <p:sp>
            <p:nvSpPr>
              <p:cNvPr id="1424" name="Google Shape;1424;p46"/>
              <p:cNvSpPr/>
              <p:nvPr/>
            </p:nvSpPr>
            <p:spPr>
              <a:xfrm>
                <a:off x="4352875" y="2436850"/>
                <a:ext cx="624850" cy="203900"/>
              </a:xfrm>
              <a:custGeom>
                <a:avLst/>
                <a:gdLst/>
                <a:ahLst/>
                <a:cxnLst/>
                <a:rect l="l" t="t" r="r" b="b"/>
                <a:pathLst>
                  <a:path w="24994" h="8156" extrusionOk="0">
                    <a:moveTo>
                      <a:pt x="527" y="0"/>
                    </a:moveTo>
                    <a:cubicBezTo>
                      <a:pt x="123" y="0"/>
                      <a:pt x="1" y="614"/>
                      <a:pt x="433" y="727"/>
                    </a:cubicBezTo>
                    <a:lnTo>
                      <a:pt x="2673" y="1318"/>
                    </a:lnTo>
                    <a:lnTo>
                      <a:pt x="5789" y="2132"/>
                    </a:lnTo>
                    <a:cubicBezTo>
                      <a:pt x="5789" y="2662"/>
                      <a:pt x="6135" y="3110"/>
                      <a:pt x="6644" y="3273"/>
                    </a:cubicBezTo>
                    <a:lnTo>
                      <a:pt x="23100" y="8099"/>
                    </a:lnTo>
                    <a:cubicBezTo>
                      <a:pt x="23214" y="8138"/>
                      <a:pt x="23330" y="8156"/>
                      <a:pt x="23443" y="8156"/>
                    </a:cubicBezTo>
                    <a:cubicBezTo>
                      <a:pt x="23931" y="8156"/>
                      <a:pt x="24372" y="7818"/>
                      <a:pt x="24505" y="7305"/>
                    </a:cubicBezTo>
                    <a:lnTo>
                      <a:pt x="24831" y="6083"/>
                    </a:lnTo>
                    <a:cubicBezTo>
                      <a:pt x="24994" y="5452"/>
                      <a:pt x="24607" y="4820"/>
                      <a:pt x="23996" y="4678"/>
                    </a:cubicBezTo>
                    <a:lnTo>
                      <a:pt x="7275" y="829"/>
                    </a:lnTo>
                    <a:cubicBezTo>
                      <a:pt x="7194" y="813"/>
                      <a:pt x="7113" y="805"/>
                      <a:pt x="7032" y="805"/>
                    </a:cubicBezTo>
                    <a:cubicBezTo>
                      <a:pt x="6604" y="805"/>
                      <a:pt x="6195" y="1026"/>
                      <a:pt x="5972" y="1419"/>
                    </a:cubicBezTo>
                    <a:lnTo>
                      <a:pt x="3386" y="727"/>
                    </a:lnTo>
                    <a:cubicBezTo>
                      <a:pt x="2490" y="503"/>
                      <a:pt x="1573" y="218"/>
                      <a:pt x="657" y="14"/>
                    </a:cubicBezTo>
                    <a:lnTo>
                      <a:pt x="636" y="14"/>
                    </a:lnTo>
                    <a:cubicBezTo>
                      <a:pt x="598" y="5"/>
                      <a:pt x="561"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6"/>
              <p:cNvSpPr/>
              <p:nvPr/>
            </p:nvSpPr>
            <p:spPr>
              <a:xfrm>
                <a:off x="4566325" y="2468750"/>
                <a:ext cx="40750" cy="70800"/>
              </a:xfrm>
              <a:custGeom>
                <a:avLst/>
                <a:gdLst/>
                <a:ahLst/>
                <a:cxnLst/>
                <a:rect l="l" t="t" r="r" b="b"/>
                <a:pathLst>
                  <a:path w="1630" h="2832" extrusionOk="0">
                    <a:moveTo>
                      <a:pt x="672" y="1"/>
                    </a:moveTo>
                    <a:lnTo>
                      <a:pt x="0" y="2547"/>
                    </a:lnTo>
                    <a:lnTo>
                      <a:pt x="937" y="2832"/>
                    </a:lnTo>
                    <a:lnTo>
                      <a:pt x="1629" y="225"/>
                    </a:lnTo>
                    <a:lnTo>
                      <a:pt x="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6"/>
              <p:cNvSpPr/>
              <p:nvPr/>
            </p:nvSpPr>
            <p:spPr>
              <a:xfrm>
                <a:off x="4354375" y="2437025"/>
                <a:ext cx="623350" cy="165675"/>
              </a:xfrm>
              <a:custGeom>
                <a:avLst/>
                <a:gdLst/>
                <a:ahLst/>
                <a:cxnLst/>
                <a:rect l="l" t="t" r="r" b="b"/>
                <a:pathLst>
                  <a:path w="24934" h="6627" extrusionOk="0">
                    <a:moveTo>
                      <a:pt x="500" y="0"/>
                    </a:moveTo>
                    <a:cubicBezTo>
                      <a:pt x="196" y="0"/>
                      <a:pt x="1" y="334"/>
                      <a:pt x="189" y="598"/>
                    </a:cubicBezTo>
                    <a:cubicBezTo>
                      <a:pt x="225" y="574"/>
                      <a:pt x="268" y="564"/>
                      <a:pt x="314" y="564"/>
                    </a:cubicBezTo>
                    <a:cubicBezTo>
                      <a:pt x="346" y="564"/>
                      <a:pt x="380" y="569"/>
                      <a:pt x="413" y="577"/>
                    </a:cubicBezTo>
                    <a:lnTo>
                      <a:pt x="454" y="577"/>
                    </a:lnTo>
                    <a:cubicBezTo>
                      <a:pt x="1371" y="781"/>
                      <a:pt x="2267" y="1046"/>
                      <a:pt x="3183" y="1290"/>
                    </a:cubicBezTo>
                    <a:lnTo>
                      <a:pt x="5770" y="1962"/>
                    </a:lnTo>
                    <a:cubicBezTo>
                      <a:pt x="5988" y="1592"/>
                      <a:pt x="6388" y="1361"/>
                      <a:pt x="6808" y="1361"/>
                    </a:cubicBezTo>
                    <a:cubicBezTo>
                      <a:pt x="6896" y="1361"/>
                      <a:pt x="6985" y="1371"/>
                      <a:pt x="7073" y="1392"/>
                    </a:cubicBezTo>
                    <a:lnTo>
                      <a:pt x="23773" y="5241"/>
                    </a:lnTo>
                    <a:cubicBezTo>
                      <a:pt x="24392" y="5381"/>
                      <a:pt x="24777" y="5992"/>
                      <a:pt x="24637" y="6592"/>
                    </a:cubicBezTo>
                    <a:lnTo>
                      <a:pt x="24637" y="6592"/>
                    </a:lnTo>
                    <a:lnTo>
                      <a:pt x="24771" y="6056"/>
                    </a:lnTo>
                    <a:cubicBezTo>
                      <a:pt x="24934" y="5445"/>
                      <a:pt x="24547" y="4813"/>
                      <a:pt x="23936" y="4671"/>
                    </a:cubicBezTo>
                    <a:lnTo>
                      <a:pt x="7215" y="822"/>
                    </a:lnTo>
                    <a:cubicBezTo>
                      <a:pt x="7134" y="806"/>
                      <a:pt x="7053" y="798"/>
                      <a:pt x="6972" y="798"/>
                    </a:cubicBezTo>
                    <a:cubicBezTo>
                      <a:pt x="6544" y="798"/>
                      <a:pt x="6135" y="1019"/>
                      <a:pt x="5912" y="1412"/>
                    </a:cubicBezTo>
                    <a:lnTo>
                      <a:pt x="3326" y="720"/>
                    </a:lnTo>
                    <a:cubicBezTo>
                      <a:pt x="2430" y="496"/>
                      <a:pt x="1513" y="211"/>
                      <a:pt x="597" y="7"/>
                    </a:cubicBezTo>
                    <a:lnTo>
                      <a:pt x="576" y="7"/>
                    </a:lnTo>
                    <a:cubicBezTo>
                      <a:pt x="550" y="3"/>
                      <a:pt x="525" y="0"/>
                      <a:pt x="500" y="0"/>
                    </a:cubicBezTo>
                    <a:close/>
                    <a:moveTo>
                      <a:pt x="24637" y="6592"/>
                    </a:moveTo>
                    <a:lnTo>
                      <a:pt x="24628" y="6626"/>
                    </a:lnTo>
                    <a:cubicBezTo>
                      <a:pt x="24631" y="6615"/>
                      <a:pt x="24634" y="6603"/>
                      <a:pt x="24637" y="6592"/>
                    </a:cubicBezTo>
                    <a:close/>
                  </a:path>
                </a:pathLst>
              </a:custGeom>
              <a:solidFill>
                <a:srgbClr val="000000">
                  <a:alpha val="7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6"/>
              <p:cNvSpPr/>
              <p:nvPr/>
            </p:nvSpPr>
            <p:spPr>
              <a:xfrm>
                <a:off x="3910550" y="2152200"/>
                <a:ext cx="512225" cy="484650"/>
              </a:xfrm>
              <a:custGeom>
                <a:avLst/>
                <a:gdLst/>
                <a:ahLst/>
                <a:cxnLst/>
                <a:rect l="l" t="t" r="r" b="b"/>
                <a:pathLst>
                  <a:path w="20489" h="19386" extrusionOk="0">
                    <a:moveTo>
                      <a:pt x="10297" y="2749"/>
                    </a:moveTo>
                    <a:cubicBezTo>
                      <a:pt x="10887" y="2749"/>
                      <a:pt x="11496" y="2826"/>
                      <a:pt x="12118" y="2989"/>
                    </a:cubicBezTo>
                    <a:cubicBezTo>
                      <a:pt x="15824" y="3967"/>
                      <a:pt x="18044" y="7755"/>
                      <a:pt x="17067" y="11441"/>
                    </a:cubicBezTo>
                    <a:lnTo>
                      <a:pt x="17067" y="11461"/>
                    </a:lnTo>
                    <a:cubicBezTo>
                      <a:pt x="16354" y="14170"/>
                      <a:pt x="14073" y="16186"/>
                      <a:pt x="11303" y="16573"/>
                    </a:cubicBezTo>
                    <a:cubicBezTo>
                      <a:pt x="10987" y="16617"/>
                      <a:pt x="10671" y="16639"/>
                      <a:pt x="10357" y="16639"/>
                    </a:cubicBezTo>
                    <a:cubicBezTo>
                      <a:pt x="7923" y="16639"/>
                      <a:pt x="5624" y="15339"/>
                      <a:pt x="4379" y="13192"/>
                    </a:cubicBezTo>
                    <a:cubicBezTo>
                      <a:pt x="1587" y="8412"/>
                      <a:pt x="5219" y="2749"/>
                      <a:pt x="10297" y="2749"/>
                    </a:cubicBezTo>
                    <a:close/>
                    <a:moveTo>
                      <a:pt x="10348" y="0"/>
                    </a:moveTo>
                    <a:cubicBezTo>
                      <a:pt x="6052" y="0"/>
                      <a:pt x="2128" y="2896"/>
                      <a:pt x="998" y="7246"/>
                    </a:cubicBezTo>
                    <a:cubicBezTo>
                      <a:pt x="0" y="11034"/>
                      <a:pt x="1385" y="15046"/>
                      <a:pt x="4501" y="17408"/>
                    </a:cubicBezTo>
                    <a:cubicBezTo>
                      <a:pt x="6219" y="18722"/>
                      <a:pt x="8284" y="19385"/>
                      <a:pt x="10357" y="19385"/>
                    </a:cubicBezTo>
                    <a:cubicBezTo>
                      <a:pt x="12044" y="19385"/>
                      <a:pt x="13737" y="18946"/>
                      <a:pt x="15254" y="18060"/>
                    </a:cubicBezTo>
                    <a:cubicBezTo>
                      <a:pt x="18635" y="16084"/>
                      <a:pt x="20488" y="12276"/>
                      <a:pt x="19959" y="8386"/>
                    </a:cubicBezTo>
                    <a:cubicBezTo>
                      <a:pt x="19429" y="4496"/>
                      <a:pt x="16598" y="1319"/>
                      <a:pt x="12810" y="321"/>
                    </a:cubicBezTo>
                    <a:cubicBezTo>
                      <a:pt x="11987" y="104"/>
                      <a:pt x="11161" y="0"/>
                      <a:pt x="103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6"/>
              <p:cNvSpPr/>
              <p:nvPr/>
            </p:nvSpPr>
            <p:spPr>
              <a:xfrm>
                <a:off x="3953350" y="2205425"/>
                <a:ext cx="413925" cy="378450"/>
              </a:xfrm>
              <a:custGeom>
                <a:avLst/>
                <a:gdLst/>
                <a:ahLst/>
                <a:cxnLst/>
                <a:rect l="l" t="t" r="r" b="b"/>
                <a:pathLst>
                  <a:path w="16557" h="15138" extrusionOk="0">
                    <a:moveTo>
                      <a:pt x="8587" y="770"/>
                    </a:moveTo>
                    <a:cubicBezTo>
                      <a:pt x="9163" y="770"/>
                      <a:pt x="9758" y="844"/>
                      <a:pt x="10365" y="1003"/>
                    </a:cubicBezTo>
                    <a:cubicBezTo>
                      <a:pt x="13990" y="1960"/>
                      <a:pt x="16149" y="5666"/>
                      <a:pt x="15212" y="9271"/>
                    </a:cubicBezTo>
                    <a:cubicBezTo>
                      <a:pt x="14499" y="11939"/>
                      <a:pt x="12279" y="13894"/>
                      <a:pt x="9571" y="14281"/>
                    </a:cubicBezTo>
                    <a:cubicBezTo>
                      <a:pt x="9265" y="14322"/>
                      <a:pt x="8960" y="14342"/>
                      <a:pt x="8657" y="14342"/>
                    </a:cubicBezTo>
                    <a:cubicBezTo>
                      <a:pt x="6260" y="14342"/>
                      <a:pt x="4019" y="13080"/>
                      <a:pt x="2789" y="10982"/>
                    </a:cubicBezTo>
                    <a:cubicBezTo>
                      <a:pt x="51" y="6309"/>
                      <a:pt x="3611" y="770"/>
                      <a:pt x="8587" y="770"/>
                    </a:cubicBezTo>
                    <a:close/>
                    <a:moveTo>
                      <a:pt x="8644" y="1"/>
                    </a:moveTo>
                    <a:cubicBezTo>
                      <a:pt x="5281" y="1"/>
                      <a:pt x="2217" y="2254"/>
                      <a:pt x="1343" y="5646"/>
                    </a:cubicBezTo>
                    <a:cubicBezTo>
                      <a:pt x="0" y="10762"/>
                      <a:pt x="4028" y="15137"/>
                      <a:pt x="8640" y="15137"/>
                    </a:cubicBezTo>
                    <a:cubicBezTo>
                      <a:pt x="9903" y="15137"/>
                      <a:pt x="11210" y="14809"/>
                      <a:pt x="12463" y="14077"/>
                    </a:cubicBezTo>
                    <a:cubicBezTo>
                      <a:pt x="15090" y="12550"/>
                      <a:pt x="16556" y="9556"/>
                      <a:pt x="16128" y="6542"/>
                    </a:cubicBezTo>
                    <a:cubicBezTo>
                      <a:pt x="15721" y="3508"/>
                      <a:pt x="13522" y="1023"/>
                      <a:pt x="10569" y="249"/>
                    </a:cubicBezTo>
                    <a:cubicBezTo>
                      <a:pt x="9925" y="81"/>
                      <a:pt x="9279" y="1"/>
                      <a:pt x="8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9" name="Google Shape;1429;p46"/>
            <p:cNvSpPr/>
            <p:nvPr/>
          </p:nvSpPr>
          <p:spPr>
            <a:xfrm>
              <a:off x="5181675" y="2371950"/>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6"/>
            <p:cNvSpPr/>
            <p:nvPr/>
          </p:nvSpPr>
          <p:spPr>
            <a:xfrm>
              <a:off x="8031175" y="1569000"/>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6"/>
            <p:cNvSpPr/>
            <p:nvPr/>
          </p:nvSpPr>
          <p:spPr>
            <a:xfrm>
              <a:off x="5811300" y="1019275"/>
              <a:ext cx="399600" cy="3996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76">
            <a:extLst>
              <a:ext uri="{FF2B5EF4-FFF2-40B4-BE49-F238E27FC236}">
                <a16:creationId xmlns:a16="http://schemas.microsoft.com/office/drawing/2014/main" id="{75F413AA-46DB-F824-96DD-E460C5AC5533}"/>
              </a:ext>
            </a:extLst>
          </p:cNvPr>
          <p:cNvSpPr txBox="1"/>
          <p:nvPr/>
        </p:nvSpPr>
        <p:spPr>
          <a:xfrm>
            <a:off x="-156070" y="1201989"/>
            <a:ext cx="6703957" cy="1323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8000" b="1" dirty="0">
                <a:solidFill>
                  <a:schemeClr val="tx2">
                    <a:lumMod val="75000"/>
                  </a:schemeClr>
                </a:solidFill>
                <a:latin typeface="Times New Roman" panose="02020603050405020304" pitchFamily="18" charset="0"/>
                <a:cs typeface="Times New Roman" panose="02020603050405020304" pitchFamily="18" charset="0"/>
              </a:rPr>
              <a:t>KHÁM PHÁ</a:t>
            </a:r>
          </a:p>
        </p:txBody>
      </p:sp>
      <p:sp>
        <p:nvSpPr>
          <p:cNvPr id="7" name="TextBox 77">
            <a:extLst>
              <a:ext uri="{FF2B5EF4-FFF2-40B4-BE49-F238E27FC236}">
                <a16:creationId xmlns:a16="http://schemas.microsoft.com/office/drawing/2014/main" id="{4CB18F33-BD2F-036B-191A-A964A05B2051}"/>
              </a:ext>
            </a:extLst>
          </p:cNvPr>
          <p:cNvSpPr txBox="1"/>
          <p:nvPr/>
        </p:nvSpPr>
        <p:spPr>
          <a:xfrm>
            <a:off x="1034593" y="117066"/>
            <a:ext cx="4068559" cy="83099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800" b="1" dirty="0" err="1">
                <a:solidFill>
                  <a:srgbClr val="002060"/>
                </a:solidFill>
                <a:latin typeface="Times New Roman" panose="02020603050405020304" pitchFamily="18" charset="0"/>
                <a:cs typeface="Times New Roman" panose="02020603050405020304" pitchFamily="18" charset="0"/>
              </a:rPr>
              <a:t>Hoạt</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động</a:t>
            </a:r>
            <a:r>
              <a:rPr lang="en-US" sz="4800" b="1" dirty="0">
                <a:solidFill>
                  <a:srgbClr val="002060"/>
                </a:solidFill>
                <a:latin typeface="Times New Roman" panose="02020603050405020304" pitchFamily="18" charset="0"/>
                <a:cs typeface="Times New Roman" panose="02020603050405020304" pitchFamily="18" charset="0"/>
              </a:rPr>
              <a:t> 2</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617" y="503434"/>
            <a:ext cx="6517876" cy="5143500"/>
          </a:xfrm>
          <a:prstGeom prst="rect">
            <a:avLst/>
          </a:prstGeom>
        </p:spPr>
      </p:pic>
      <p:sp>
        <p:nvSpPr>
          <p:cNvPr id="4" name="Rectangle 3"/>
          <p:cNvSpPr/>
          <p:nvPr/>
        </p:nvSpPr>
        <p:spPr>
          <a:xfrm>
            <a:off x="85110" y="372241"/>
            <a:ext cx="7231467" cy="830997"/>
          </a:xfrm>
          <a:prstGeom prst="rect">
            <a:avLst/>
          </a:prstGeom>
        </p:spPr>
        <p:txBody>
          <a:bodyPr wrap="none">
            <a:spAutoFit/>
          </a:bodyPr>
          <a:lstStyle/>
          <a:p>
            <a:r>
              <a:rPr lang="en-US" sz="4800" b="1" dirty="0">
                <a:solidFill>
                  <a:srgbClr val="002060"/>
                </a:solidFill>
                <a:latin typeface="Times New Roman" panose="02020603050405020304" pitchFamily="18" charset="0"/>
                <a:cs typeface="Times New Roman" panose="02020603050405020304" pitchFamily="18" charset="0"/>
              </a:rPr>
              <a:t>1. </a:t>
            </a:r>
            <a:r>
              <a:rPr lang="en-US" sz="4800" b="1" dirty="0" err="1">
                <a:solidFill>
                  <a:srgbClr val="002060"/>
                </a:solidFill>
                <a:latin typeface="Times New Roman" panose="02020603050405020304" pitchFamily="18" charset="0"/>
                <a:cs typeface="Times New Roman" panose="02020603050405020304" pitchFamily="18" charset="0"/>
              </a:rPr>
              <a:t>Quyền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tự</a:t>
            </a:r>
            <a:r>
              <a:rPr lang="en-US" sz="4800" b="1" dirty="0">
                <a:solidFill>
                  <a:srgbClr val="002060"/>
                </a:solidFill>
                <a:latin typeface="Times New Roman" panose="02020603050405020304" pitchFamily="18" charset="0"/>
                <a:cs typeface="Times New Roman" panose="02020603050405020304" pitchFamily="18" charset="0"/>
              </a:rPr>
              <a:t> do </a:t>
            </a:r>
            <a:r>
              <a:rPr lang="en-US" sz="4800" b="1" dirty="0" err="1">
                <a:solidFill>
                  <a:srgbClr val="002060"/>
                </a:solidFill>
                <a:latin typeface="Times New Roman" panose="02020603050405020304" pitchFamily="18" charset="0"/>
                <a:cs typeface="Times New Roman" panose="02020603050405020304" pitchFamily="18" charset="0"/>
              </a:rPr>
              <a:t>kinh</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doanh</a:t>
            </a:r>
            <a:endParaRPr lang="en-US" sz="4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074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i.pinimg.com/564x/2d/3b/0f/2d3b0fd75fbe390e60879ef01ece8c72.jpg"/>
          <p:cNvPicPr>
            <a:picLocks noChangeAspect="1" noChangeArrowheads="1"/>
          </p:cNvPicPr>
          <p:nvPr/>
        </p:nvPicPr>
        <p:blipFill rotWithShape="1">
          <a:blip r:embed="rId3">
            <a:extLst>
              <a:ext uri="{28A0092B-C50C-407E-A947-70E740481C1C}">
                <a14:useLocalDpi xmlns:a14="http://schemas.microsoft.com/office/drawing/2010/main" val="0"/>
              </a:ext>
            </a:extLst>
          </a:blip>
          <a:srcRect r="-1496" b="37974"/>
          <a:stretch/>
        </p:blipFill>
        <p:spPr bwMode="auto">
          <a:xfrm>
            <a:off x="5314606" y="770561"/>
            <a:ext cx="3726652" cy="387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4764" y="633904"/>
            <a:ext cx="4483894" cy="213836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dirty="0">
                <a:solidFill>
                  <a:srgbClr val="002060"/>
                </a:solidFill>
                <a:latin typeface="Times New Roman" panose="02020603050405020304" pitchFamily="18" charset="0"/>
                <a:cs typeface="Times New Roman" panose="02020603050405020304" pitchFamily="18" charset="0"/>
              </a:rPr>
              <a:t>HS </a:t>
            </a:r>
            <a:r>
              <a:rPr lang="en-US" sz="2700" dirty="0" err="1">
                <a:solidFill>
                  <a:srgbClr val="002060"/>
                </a:solidFill>
                <a:latin typeface="Times New Roman" panose="02020603050405020304" pitchFamily="18" charset="0"/>
                <a:cs typeface="Times New Roman" panose="02020603050405020304" pitchFamily="18" charset="0"/>
              </a:rPr>
              <a:t>đọc</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thông</a:t>
            </a:r>
            <a:r>
              <a:rPr lang="en-US" sz="2700" dirty="0">
                <a:solidFill>
                  <a:srgbClr val="002060"/>
                </a:solidFill>
                <a:latin typeface="Times New Roman" panose="02020603050405020304" pitchFamily="18" charset="0"/>
                <a:cs typeface="Times New Roman" panose="02020603050405020304" pitchFamily="18" charset="0"/>
              </a:rPr>
              <a:t> tin </a:t>
            </a:r>
            <a:r>
              <a:rPr lang="en-US" sz="2700" dirty="0" err="1">
                <a:solidFill>
                  <a:srgbClr val="002060"/>
                </a:solidFill>
                <a:latin typeface="Times New Roman" panose="02020603050405020304" pitchFamily="18" charset="0"/>
                <a:cs typeface="Times New Roman" panose="02020603050405020304" pitchFamily="18" charset="0"/>
              </a:rPr>
              <a:t>trong</a:t>
            </a:r>
            <a:r>
              <a:rPr lang="en-US" sz="2700" dirty="0">
                <a:solidFill>
                  <a:srgbClr val="002060"/>
                </a:solidFill>
                <a:latin typeface="Times New Roman" panose="02020603050405020304" pitchFamily="18" charset="0"/>
                <a:cs typeface="Times New Roman" panose="02020603050405020304" pitchFamily="18" charset="0"/>
              </a:rPr>
              <a:t> SGK/49,50 </a:t>
            </a:r>
            <a:r>
              <a:rPr lang="en-US" sz="2700" dirty="0" err="1">
                <a:solidFill>
                  <a:srgbClr val="002060"/>
                </a:solidFill>
                <a:latin typeface="Times New Roman" panose="02020603050405020304" pitchFamily="18" charset="0"/>
                <a:cs typeface="Times New Roman" panose="02020603050405020304" pitchFamily="18" charset="0"/>
              </a:rPr>
              <a:t>và</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hoạt</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động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nhóm</a:t>
            </a:r>
            <a:r>
              <a:rPr lang="en-US" sz="2700" dirty="0">
                <a:solidFill>
                  <a:srgbClr val="002060"/>
                </a:solidFill>
                <a:latin typeface="Times New Roman" panose="02020603050405020304" pitchFamily="18" charset="0"/>
                <a:cs typeface="Times New Roman" panose="02020603050405020304" pitchFamily="18" charset="0"/>
              </a:rPr>
              <a:t> 5 </a:t>
            </a:r>
            <a:r>
              <a:rPr lang="en-US" sz="2700" dirty="0" err="1">
                <a:solidFill>
                  <a:srgbClr val="002060"/>
                </a:solidFill>
                <a:latin typeface="Times New Roman" panose="02020603050405020304" pitchFamily="18" charset="0"/>
                <a:cs typeface="Times New Roman" panose="02020603050405020304" pitchFamily="18" charset="0"/>
              </a:rPr>
              <a:t>phút</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hoàn</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thành</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các</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nhiệm</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vụ</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trong</a:t>
            </a:r>
            <a:r>
              <a:rPr lang="en-US" sz="2700" dirty="0">
                <a:solidFill>
                  <a:srgbClr val="002060"/>
                </a:solidFill>
                <a:latin typeface="Times New Roman" panose="02020603050405020304" pitchFamily="18" charset="0"/>
                <a:cs typeface="Times New Roman" panose="02020603050405020304" pitchFamily="18" charset="0"/>
              </a:rPr>
              <a:t> SGK </a:t>
            </a:r>
            <a:r>
              <a:rPr lang="en-US" sz="2700" dirty="0" err="1">
                <a:solidFill>
                  <a:srgbClr val="002060"/>
                </a:solidFill>
                <a:latin typeface="Times New Roman" panose="02020603050405020304" pitchFamily="18" charset="0"/>
                <a:cs typeface="Times New Roman" panose="02020603050405020304" pitchFamily="18" charset="0"/>
              </a:rPr>
              <a:t>theo</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phân</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công</a:t>
            </a:r>
            <a:r>
              <a:rPr lang="en-US" sz="2700" dirty="0">
                <a:solidFill>
                  <a:srgbClr val="002060"/>
                </a:solidFill>
                <a:latin typeface="Times New Roman" panose="02020603050405020304" pitchFamily="18" charset="0"/>
                <a:cs typeface="Times New Roman" panose="02020603050405020304" pitchFamily="18" charset="0"/>
              </a:rPr>
              <a:t> </a:t>
            </a:r>
            <a:r>
              <a:rPr lang="en-US" sz="2700" dirty="0" err="1">
                <a:solidFill>
                  <a:srgbClr val="002060"/>
                </a:solidFill>
                <a:latin typeface="Times New Roman" panose="02020603050405020304" pitchFamily="18" charset="0"/>
                <a:cs typeface="Times New Roman" panose="02020603050405020304" pitchFamily="18" charset="0"/>
              </a:rPr>
              <a:t>sau</a:t>
            </a:r>
            <a:endParaRPr lang="en-US" sz="2700"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772174" y="1530169"/>
            <a:ext cx="2512227" cy="1031051"/>
          </a:xfrm>
          <a:prstGeom prst="rect">
            <a:avLst/>
          </a:prstGeom>
          <a:noFill/>
        </p:spPr>
        <p:txBody>
          <a:bodyPr wrap="none">
            <a:spAutoFit/>
          </a:bodyPr>
          <a:lstStyle/>
          <a:p>
            <a:pPr algn="ctr">
              <a:defRPr/>
            </a:pPr>
            <a:r>
              <a:rPr lang="en-US" sz="33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Nhóm</a:t>
            </a:r>
            <a:r>
              <a:rPr lang="en-US" sz="33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1, 2, 3 </a:t>
            </a:r>
          </a:p>
          <a:p>
            <a:pPr algn="ctr">
              <a:defRPr/>
            </a:pP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Nội</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dung 1a</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492" y="2829693"/>
            <a:ext cx="2737412" cy="2313807"/>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b="32997"/>
          <a:stretch/>
        </p:blipFill>
        <p:spPr>
          <a:xfrm>
            <a:off x="-136773" y="0"/>
            <a:ext cx="1413148" cy="1195893"/>
          </a:xfrm>
          <a:prstGeom prst="rect">
            <a:avLst/>
          </a:prstGeom>
        </p:spPr>
      </p:pic>
      <p:sp>
        <p:nvSpPr>
          <p:cNvPr id="10" name="Rectangle 9"/>
          <p:cNvSpPr/>
          <p:nvPr/>
        </p:nvSpPr>
        <p:spPr>
          <a:xfrm>
            <a:off x="5815455" y="3320827"/>
            <a:ext cx="2512227" cy="1031051"/>
          </a:xfrm>
          <a:prstGeom prst="rect">
            <a:avLst/>
          </a:prstGeom>
          <a:noFill/>
        </p:spPr>
        <p:txBody>
          <a:bodyPr wrap="none">
            <a:spAutoFit/>
          </a:bodyPr>
          <a:lstStyle/>
          <a:p>
            <a:pPr algn="ctr">
              <a:defRPr/>
            </a:pPr>
            <a:r>
              <a:rPr lang="en-US" sz="33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Nhóm</a:t>
            </a:r>
            <a:r>
              <a:rPr lang="en-US" sz="33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4, 5, 6 </a:t>
            </a:r>
          </a:p>
          <a:p>
            <a:pPr algn="ctr">
              <a:defRPr/>
            </a:pP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Nội</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dung 1b</a:t>
            </a:r>
          </a:p>
        </p:txBody>
      </p:sp>
      <p:sp>
        <p:nvSpPr>
          <p:cNvPr id="11" name="Rectangle 10"/>
          <p:cNvSpPr/>
          <p:nvPr/>
        </p:nvSpPr>
        <p:spPr>
          <a:xfrm>
            <a:off x="4853893" y="124230"/>
            <a:ext cx="3493264" cy="646331"/>
          </a:xfrm>
          <a:prstGeom prst="rect">
            <a:avLst/>
          </a:prstGeom>
        </p:spPr>
        <p:txBody>
          <a:bodyPr wrap="none">
            <a:spAutoFit/>
          </a:bodyPr>
          <a:lstStyle/>
          <a:p>
            <a:r>
              <a:rPr lang="en-US" sz="3600" b="1" dirty="0" err="1">
                <a:solidFill>
                  <a:srgbClr val="002060"/>
                </a:solidFill>
                <a:latin typeface="Times New Roman" panose="02020603050405020304" pitchFamily="18" charset="0"/>
                <a:cs typeface="Times New Roman" panose="02020603050405020304" pitchFamily="18" charset="0"/>
              </a:rPr>
              <a:t>Hoạt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động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nhóm</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9851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276">
          <a:extLst>
            <a:ext uri="{FF2B5EF4-FFF2-40B4-BE49-F238E27FC236}">
              <a16:creationId xmlns:a16="http://schemas.microsoft.com/office/drawing/2014/main" id="{9BAD8263-1B74-6D21-DAE6-FDB2F119BBF2}"/>
            </a:ext>
          </a:extLst>
        </p:cNvPr>
        <p:cNvGrpSpPr/>
        <p:nvPr/>
      </p:nvGrpSpPr>
      <p:grpSpPr>
        <a:xfrm>
          <a:off x="0" y="0"/>
          <a:ext cx="0" cy="0"/>
          <a:chOff x="0" y="0"/>
          <a:chExt cx="0" cy="0"/>
        </a:xfrm>
      </p:grpSpPr>
      <p:pic>
        <p:nvPicPr>
          <p:cNvPr id="7170" name="Picture 2" descr="https://i.pinimg.com/originals/15/00/4b/15004b6f5b38d04852ce7b9586cd33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6"/>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77">
            <a:extLst>
              <a:ext uri="{FF2B5EF4-FFF2-40B4-BE49-F238E27FC236}">
                <a16:creationId xmlns:a16="http://schemas.microsoft.com/office/drawing/2014/main" id="{2DB8C9F7-FFD3-7FC7-E327-D2052E1C6FD9}"/>
              </a:ext>
            </a:extLst>
          </p:cNvPr>
          <p:cNvSpPr txBox="1"/>
          <p:nvPr/>
        </p:nvSpPr>
        <p:spPr>
          <a:xfrm>
            <a:off x="149830" y="976980"/>
            <a:ext cx="3666164"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b="1" dirty="0" err="1">
                <a:solidFill>
                  <a:srgbClr val="FFFF00"/>
                </a:solidFill>
                <a:latin typeface="Times New Roman" panose="02020603050405020304" pitchFamily="18" charset="0"/>
                <a:cs typeface="Times New Roman" panose="02020603050405020304" pitchFamily="18" charset="0"/>
              </a:rPr>
              <a:t>Nhiệm</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vụ</a:t>
            </a:r>
            <a:r>
              <a:rPr lang="en-US" sz="4000" b="1" dirty="0">
                <a:solidFill>
                  <a:srgbClr val="FFFF00"/>
                </a:solidFill>
                <a:latin typeface="Times New Roman" panose="02020603050405020304" pitchFamily="18" charset="0"/>
                <a:cs typeface="Times New Roman" panose="02020603050405020304" pitchFamily="18" charset="0"/>
              </a:rPr>
              <a:t> 1a</a:t>
            </a:r>
          </a:p>
        </p:txBody>
      </p:sp>
      <p:sp>
        <p:nvSpPr>
          <p:cNvPr id="2" name="TextBox 1">
            <a:extLst>
              <a:ext uri="{FF2B5EF4-FFF2-40B4-BE49-F238E27FC236}">
                <a16:creationId xmlns:a16="http://schemas.microsoft.com/office/drawing/2014/main" id="{CF7FA54F-202D-0FF3-486C-01F62C4915D4}"/>
              </a:ext>
            </a:extLst>
          </p:cNvPr>
          <p:cNvSpPr txBox="1"/>
          <p:nvPr/>
        </p:nvSpPr>
        <p:spPr>
          <a:xfrm>
            <a:off x="3815994" y="627659"/>
            <a:ext cx="5012080" cy="3558123"/>
          </a:xfrm>
          <a:prstGeom prst="horizontalScroll">
            <a:avLst/>
          </a:prstGeom>
          <a:solidFill>
            <a:srgbClr val="FFFF00">
              <a:alpha val="56000"/>
            </a:srgbClr>
          </a:solidFill>
          <a:ln>
            <a:solidFill>
              <a:schemeClr val="tx1"/>
            </a:solidFill>
          </a:ln>
        </p:spPr>
        <p:txBody>
          <a:bodyPr wrap="square" rtlCol="0">
            <a:spAutoFit/>
          </a:bodyPr>
          <a:lstStyle/>
          <a:p>
            <a:pPr algn="just"/>
            <a:r>
              <a:rPr lang="en-US" sz="2800" b="1" dirty="0">
                <a:solidFill>
                  <a:schemeClr val="tx1"/>
                </a:solidFill>
                <a:latin typeface="Times New Roman" panose="02020603050405020304" pitchFamily="18" charset="0"/>
                <a:cs typeface="Times New Roman" panose="02020603050405020304" pitchFamily="18" charset="0"/>
              </a:rPr>
              <a:t>Em </a:t>
            </a:r>
            <a:r>
              <a:rPr lang="en-US" sz="2800" b="1" dirty="0" err="1">
                <a:solidFill>
                  <a:schemeClr val="tx1"/>
                </a:solidFill>
                <a:latin typeface="Times New Roman" panose="02020603050405020304" pitchFamily="18" charset="0"/>
                <a:cs typeface="Times New Roman" panose="02020603050405020304" pitchFamily="18" charset="0"/>
              </a:rPr>
              <a:t>hãy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nêu</a:t>
            </a:r>
            <a:r>
              <a:rPr lang="vi-VN" sz="2800" b="1" dirty="0">
                <a:solidFill>
                  <a:schemeClr val="tx1"/>
                </a:solidFill>
                <a:latin typeface="Times New Roman" panose="02020603050405020304" pitchFamily="18" charset="0"/>
                <a:cs typeface="Times New Roman" panose="02020603050405020304" pitchFamily="18" charset="0"/>
              </a:rPr>
              <a:t> quy định cơ bản của pháp luật về quyền </a:t>
            </a:r>
            <a:r>
              <a:rPr lang="en-US" sz="2800" b="1" dirty="0" err="1">
                <a:solidFill>
                  <a:schemeClr val="tx1"/>
                </a:solidFill>
                <a:latin typeface="Times New Roman" panose="02020603050405020304" pitchFamily="18" charset="0"/>
                <a:cs typeface="Times New Roman" panose="02020603050405020304" pitchFamily="18" charset="0"/>
              </a:rPr>
              <a:t>tự</a:t>
            </a:r>
            <a:r>
              <a:rPr lang="en-US" sz="2800" b="1" dirty="0">
                <a:solidFill>
                  <a:schemeClr val="tx1"/>
                </a:solidFill>
                <a:latin typeface="Times New Roman" panose="02020603050405020304" pitchFamily="18" charset="0"/>
                <a:cs typeface="Times New Roman" panose="02020603050405020304" pitchFamily="18" charset="0"/>
              </a:rPr>
              <a:t> do </a:t>
            </a:r>
            <a:r>
              <a:rPr lang="en-US" sz="2800" b="1" dirty="0" err="1">
                <a:solidFill>
                  <a:schemeClr val="tx1"/>
                </a:solidFill>
                <a:latin typeface="Times New Roman" panose="02020603050405020304" pitchFamily="18" charset="0"/>
                <a:cs typeface="Times New Roman" panose="02020603050405020304" pitchFamily="18" charset="0"/>
              </a:rPr>
              <a:t>kinh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doanh</a:t>
            </a:r>
            <a:r>
              <a:rPr lang="en-US" sz="2800" b="1" dirty="0">
                <a:solidFill>
                  <a:schemeClr val="tx1"/>
                </a:solidFill>
                <a:latin typeface="Times New Roman" panose="02020603050405020304" pitchFamily="18" charset="0"/>
                <a:cs typeface="Times New Roman" panose="02020603050405020304" pitchFamily="18" charset="0"/>
              </a:rPr>
              <a:t> </a:t>
            </a:r>
            <a:r>
              <a:rPr lang="vi-VN" sz="2800" b="1" dirty="0">
                <a:solidFill>
                  <a:schemeClr val="tx1"/>
                </a:solidFill>
                <a:latin typeface="Times New Roman" panose="02020603050405020304" pitchFamily="18" charset="0"/>
                <a:cs typeface="Times New Roman" panose="02020603050405020304" pitchFamily="18" charset="0"/>
              </a:rPr>
              <a:t>và nghĩa vụ</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trách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nhiệm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vi-VN" sz="2800" b="1" dirty="0">
                <a:solidFill>
                  <a:schemeClr val="tx1"/>
                </a:solidFill>
                <a:latin typeface="Times New Roman" panose="02020603050405020304" pitchFamily="18" charset="0"/>
                <a:cs typeface="Times New Roman" panose="02020603050405020304" pitchFamily="18" charset="0"/>
              </a:rPr>
              <a:t>công dân trong </a:t>
            </a:r>
            <a:r>
              <a:rPr lang="en-US" sz="2800" b="1" dirty="0" err="1">
                <a:solidFill>
                  <a:schemeClr val="tx1"/>
                </a:solidFill>
                <a:latin typeface="Times New Roman" panose="02020603050405020304" pitchFamily="18" charset="0"/>
                <a:cs typeface="Times New Roman" panose="02020603050405020304" pitchFamily="18" charset="0"/>
              </a:rPr>
              <a:t>thực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hiện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quyền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tự</a:t>
            </a:r>
            <a:r>
              <a:rPr lang="en-US" sz="2800" b="1" dirty="0">
                <a:solidFill>
                  <a:schemeClr val="tx1"/>
                </a:solidFill>
                <a:latin typeface="Times New Roman" panose="02020603050405020304" pitchFamily="18" charset="0"/>
                <a:cs typeface="Times New Roman" panose="02020603050405020304" pitchFamily="18" charset="0"/>
              </a:rPr>
              <a:t> do </a:t>
            </a:r>
            <a:r>
              <a:rPr lang="en-US" sz="2800" b="1" dirty="0" err="1">
                <a:solidFill>
                  <a:schemeClr val="tx1"/>
                </a:solidFill>
                <a:latin typeface="Times New Roman" panose="02020603050405020304" pitchFamily="18" charset="0"/>
                <a:cs typeface="Times New Roman" panose="02020603050405020304" pitchFamily="18" charset="0"/>
              </a:rPr>
              <a:t>kinh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doanh</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28149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originals/a7/41/4e/a7414e426ba8e94086ce6777764f4123.jpg"/>
          <p:cNvPicPr>
            <a:picLocks noChangeAspect="1" noChangeArrowheads="1"/>
          </p:cNvPicPr>
          <p:nvPr/>
        </p:nvPicPr>
        <p:blipFill rotWithShape="1">
          <a:blip r:embed="rId3">
            <a:extLst>
              <a:ext uri="{28A0092B-C50C-407E-A947-70E740481C1C}">
                <a14:useLocalDpi xmlns:a14="http://schemas.microsoft.com/office/drawing/2010/main" val="0"/>
              </a:ext>
            </a:extLst>
          </a:blip>
          <a:srcRect l="6335" t="34517" r="6128" b="35191"/>
          <a:stretch/>
        </p:blipFill>
        <p:spPr bwMode="auto">
          <a:xfrm>
            <a:off x="0" y="482885"/>
            <a:ext cx="9193356" cy="46606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55196" y="564"/>
            <a:ext cx="1492716" cy="646331"/>
          </a:xfrm>
          <a:prstGeom prst="rect">
            <a:avLst/>
          </a:prstGeom>
        </p:spPr>
        <p:txBody>
          <a:bodyPr wrap="none">
            <a:spAutoFit/>
          </a:bodyPr>
          <a:lstStyle/>
          <a:p>
            <a:r>
              <a:rPr lang="en-US" sz="3600" b="1" dirty="0" err="1">
                <a:solidFill>
                  <a:srgbClr val="002060"/>
                </a:solidFill>
                <a:latin typeface="Times New Roman" panose="02020603050405020304" pitchFamily="18" charset="0"/>
                <a:cs typeface="Times New Roman" panose="02020603050405020304" pitchFamily="18" charset="0"/>
              </a:rPr>
              <a:t>Quyền</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511439" y="21112"/>
            <a:ext cx="1967205" cy="646331"/>
          </a:xfrm>
          <a:prstGeom prst="rect">
            <a:avLst/>
          </a:prstGeom>
        </p:spPr>
        <p:txBody>
          <a:bodyPr wrap="none">
            <a:spAutoFit/>
          </a:bodyPr>
          <a:lstStyle/>
          <a:p>
            <a:r>
              <a:rPr lang="en-US" sz="3600" b="1" dirty="0" err="1">
                <a:solidFill>
                  <a:srgbClr val="002060"/>
                </a:solidFill>
                <a:latin typeface="Times New Roman" panose="02020603050405020304" pitchFamily="18" charset="0"/>
                <a:cs typeface="Times New Roman" panose="02020603050405020304" pitchFamily="18" charset="0"/>
              </a:rPr>
              <a:t>Nghĩa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vụ</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61989" y="1129216"/>
            <a:ext cx="3950415" cy="3970318"/>
          </a:xfrm>
          <a:prstGeom prst="rect">
            <a:avLst/>
          </a:prstGeom>
        </p:spPr>
        <p:txBody>
          <a:bodyPr wrap="square">
            <a:spAutoFit/>
          </a:bodyPr>
          <a:lstStyle/>
          <a:p>
            <a:pPr algn="just"/>
            <a:r>
              <a:rPr lang="vi-VN" sz="2800" dirty="0">
                <a:solidFill>
                  <a:srgbClr val="FFFF00"/>
                </a:solidFill>
                <a:latin typeface="+mj-lt"/>
              </a:rPr>
              <a:t>+ Tự do kinh doanh trong những ngành, nghề mà pháp luật không cấm;</a:t>
            </a:r>
          </a:p>
          <a:p>
            <a:pPr algn="just"/>
            <a:r>
              <a:rPr lang="vi-VN" sz="2800" dirty="0">
                <a:solidFill>
                  <a:srgbClr val="FFFF00"/>
                </a:solidFill>
                <a:latin typeface="+mj-lt"/>
              </a:rPr>
              <a:t>+ Lựa chọn hình thức, quy mô kinh doanh;</a:t>
            </a:r>
          </a:p>
          <a:p>
            <a:pPr algn="just"/>
            <a:r>
              <a:rPr lang="vi-VN" sz="2800" dirty="0">
                <a:solidFill>
                  <a:srgbClr val="FFFF00"/>
                </a:solidFill>
                <a:latin typeface="+mj-lt"/>
              </a:rPr>
              <a:t>+ Quyền tự chủ kinh doanh (vốn, thị trường, khách hàng, lĩnh vực đầu tư, kinh doanh, ... ).</a:t>
            </a:r>
          </a:p>
        </p:txBody>
      </p:sp>
      <p:sp>
        <p:nvSpPr>
          <p:cNvPr id="7" name="Rectangle 6"/>
          <p:cNvSpPr/>
          <p:nvPr/>
        </p:nvSpPr>
        <p:spPr>
          <a:xfrm>
            <a:off x="4809711" y="1187037"/>
            <a:ext cx="4133233" cy="3693319"/>
          </a:xfrm>
          <a:prstGeom prst="rect">
            <a:avLst/>
          </a:prstGeom>
        </p:spPr>
        <p:txBody>
          <a:bodyPr wrap="square">
            <a:spAutoFit/>
          </a:bodyPr>
          <a:lstStyle/>
          <a:p>
            <a:pPr algn="just"/>
            <a:r>
              <a:rPr lang="vi-VN" sz="2600" dirty="0">
                <a:solidFill>
                  <a:srgbClr val="002060"/>
                </a:solidFill>
                <a:latin typeface="+mj-lt"/>
              </a:rPr>
              <a:t>+ Tuân thủ quy định của pháp luật về kinh doanh;</a:t>
            </a:r>
          </a:p>
          <a:p>
            <a:pPr algn="just"/>
            <a:r>
              <a:rPr lang="vi-VN" sz="2600" dirty="0">
                <a:solidFill>
                  <a:srgbClr val="002060"/>
                </a:solidFill>
                <a:latin typeface="+mj-lt"/>
              </a:rPr>
              <a:t>+ Đảm bảo quyền, lợi ích hợp pháp của người lao động trong doanh nghiệp và người tiêu dùng;</a:t>
            </a:r>
          </a:p>
          <a:p>
            <a:pPr algn="just"/>
            <a:r>
              <a:rPr lang="vi-VN" sz="2600" dirty="0">
                <a:solidFill>
                  <a:srgbClr val="002060"/>
                </a:solidFill>
                <a:latin typeface="+mj-lt"/>
              </a:rPr>
              <a:t>+ Tuân thủ các quy định khác của pháp luật về bảo vệ môi trường, an sinh xã hội.</a:t>
            </a:r>
          </a:p>
        </p:txBody>
      </p:sp>
    </p:spTree>
    <p:extLst>
      <p:ext uri="{BB962C8B-B14F-4D97-AF65-F5344CB8AC3E}">
        <p14:creationId xmlns:p14="http://schemas.microsoft.com/office/powerpoint/2010/main" val="2661451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949</TotalTime>
  <Words>2972</Words>
  <Application>Microsoft Office PowerPoint</Application>
  <PresentationFormat>On-screen Show (16:9)</PresentationFormat>
  <Paragraphs>161</Paragraphs>
  <Slides>49</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Times New Roman</vt:lpstr>
      <vt:lpstr>Arial</vt:lpstr>
      <vt:lpstr>Calibri</vt:lpstr>
      <vt:lpstr>Open Sans</vt:lpstr>
      <vt:lpstr>Bebas Neue</vt:lpstr>
      <vt:lpstr>Calibri Light</vt:lpstr>
      <vt:lpstr>Office Theme</vt:lpstr>
      <vt:lpstr>Quyền tự do kinh doanh và nghĩa vụ nộp thuế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Quyền tự do kinh doanh và nghĩa vụ nộp thuế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Quyền tự do kinh doanh và nghĩa vụ nộp thuế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Quyền tự do kinh doanh và nghĩa vụ nộp thuế</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Account Plan Project Proposal</dc:title>
  <dc:creator>ACER</dc:creator>
  <cp:lastModifiedBy>BGD</cp:lastModifiedBy>
  <cp:revision>149</cp:revision>
  <dcterms:modified xsi:type="dcterms:W3CDTF">2025-03-26T09:11:33Z</dcterms:modified>
</cp:coreProperties>
</file>