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56" r:id="rId2"/>
    <p:sldMasterId id="2147488568" r:id="rId3"/>
  </p:sldMasterIdLst>
  <p:notesMasterIdLst>
    <p:notesMasterId r:id="rId37"/>
  </p:notesMasterIdLst>
  <p:sldIdLst>
    <p:sldId id="318" r:id="rId4"/>
    <p:sldId id="333" r:id="rId5"/>
    <p:sldId id="356" r:id="rId6"/>
    <p:sldId id="388" r:id="rId7"/>
    <p:sldId id="355" r:id="rId8"/>
    <p:sldId id="365" r:id="rId9"/>
    <p:sldId id="368" r:id="rId10"/>
    <p:sldId id="389" r:id="rId11"/>
    <p:sldId id="390" r:id="rId12"/>
    <p:sldId id="393" r:id="rId13"/>
    <p:sldId id="394" r:id="rId14"/>
    <p:sldId id="395" r:id="rId15"/>
    <p:sldId id="398" r:id="rId16"/>
    <p:sldId id="414" r:id="rId17"/>
    <p:sldId id="405" r:id="rId18"/>
    <p:sldId id="406" r:id="rId19"/>
    <p:sldId id="407" r:id="rId20"/>
    <p:sldId id="397" r:id="rId21"/>
    <p:sldId id="396" r:id="rId22"/>
    <p:sldId id="415" r:id="rId23"/>
    <p:sldId id="416" r:id="rId24"/>
    <p:sldId id="417" r:id="rId25"/>
    <p:sldId id="400" r:id="rId26"/>
    <p:sldId id="336" r:id="rId27"/>
    <p:sldId id="404" r:id="rId28"/>
    <p:sldId id="409" r:id="rId29"/>
    <p:sldId id="410" r:id="rId30"/>
    <p:sldId id="408" r:id="rId31"/>
    <p:sldId id="369" r:id="rId32"/>
    <p:sldId id="411" r:id="rId33"/>
    <p:sldId id="385" r:id="rId34"/>
    <p:sldId id="412" r:id="rId35"/>
    <p:sldId id="35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8364" autoAdjust="0"/>
  </p:normalViewPr>
  <p:slideViewPr>
    <p:cSldViewPr snapToGrid="0">
      <p:cViewPr varScale="1">
        <p:scale>
          <a:sx n="64" d="100"/>
          <a:sy n="64" d="100"/>
        </p:scale>
        <p:origin x="90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8-08T21:45:07.438" idx="1">
    <p:pos x="10" y="10"/>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1">
  <dgm:title val=""/>
  <dgm:desc val=""/>
  <dgm:catLst>
    <dgm:cat type="accent4" pri="11500"/>
  </dgm:catLst>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574D966-7D2C-423D-80E6-9CD08216B85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D676CD06-578B-4BAE-A6D6-CB277D3FB99D}">
      <dgm:prSet phldrT="[Text]" custT="1"/>
      <dgm:spPr>
        <a:solidFill>
          <a:schemeClr val="accent6">
            <a:lumMod val="60000"/>
            <a:lumOff val="40000"/>
          </a:schemeClr>
        </a:solidFill>
      </dgm:spPr>
      <dgm:t>
        <a:bodyPr/>
        <a:lstStyle/>
        <a:p>
          <a:r>
            <a:rPr lang="vi-VN" sz="2800" dirty="0">
              <a:solidFill>
                <a:srgbClr val="0000FF"/>
              </a:solidFill>
              <a:latin typeface="+mj-lt"/>
            </a:rPr>
            <a:t>Khoan dung là rộng lòng tha thứ</a:t>
          </a:r>
          <a:endParaRPr lang="en-US" sz="2800" dirty="0">
            <a:solidFill>
              <a:srgbClr val="0000FF"/>
            </a:solidFill>
            <a:latin typeface="+mj-lt"/>
          </a:endParaRPr>
        </a:p>
      </dgm:t>
    </dgm:pt>
    <dgm:pt modelId="{4FD0D676-6730-4DF1-8EF0-A859EBAE88B6}" type="parTrans" cxnId="{8C2C83B7-777F-4930-8DC6-E184CE66CAF3}">
      <dgm:prSet/>
      <dgm:spPr/>
      <dgm:t>
        <a:bodyPr/>
        <a:lstStyle/>
        <a:p>
          <a:endParaRPr lang="en-US"/>
        </a:p>
      </dgm:t>
    </dgm:pt>
    <dgm:pt modelId="{C117DE2F-7E3D-4A40-95DB-5F9961285F8B}" type="sibTrans" cxnId="{8C2C83B7-777F-4930-8DC6-E184CE66CAF3}">
      <dgm:prSet/>
      <dgm:spPr/>
      <dgm:t>
        <a:bodyPr/>
        <a:lstStyle/>
        <a:p>
          <a:endParaRPr lang="en-US"/>
        </a:p>
      </dgm:t>
    </dgm:pt>
    <dgm:pt modelId="{F09C2E58-955C-4D67-B3CC-6DC11EB3D448}">
      <dgm:prSet phldrT="[Text]" custT="1"/>
      <dgm:spPr>
        <a:solidFill>
          <a:schemeClr val="accent6">
            <a:lumMod val="60000"/>
            <a:lumOff val="40000"/>
          </a:schemeClr>
        </a:solidFill>
      </dgm:spPr>
      <dgm:t>
        <a:bodyPr/>
        <a:lstStyle/>
        <a:p>
          <a:pPr algn="just"/>
          <a:r>
            <a:rPr lang="vi-VN" sz="2800" dirty="0">
              <a:solidFill>
                <a:srgbClr val="0000FF"/>
              </a:solidFill>
              <a:latin typeface="+mj-lt"/>
            </a:rPr>
            <a:t>Tha thứ cho mình và người khác; lắng nghe, tôn trọng sự khác biệt, không cố chấp, hẹp hòi, định kiến</a:t>
          </a:r>
          <a:r>
            <a:rPr lang="en-US" sz="2800" dirty="0">
              <a:solidFill>
                <a:srgbClr val="0000FF"/>
              </a:solidFill>
              <a:latin typeface="+mj-lt"/>
            </a:rPr>
            <a:t>. </a:t>
          </a:r>
        </a:p>
      </dgm:t>
    </dgm:pt>
    <dgm:pt modelId="{300745A1-CF02-4EA1-9D32-9F2482FCF038}" type="parTrans" cxnId="{E63BC268-67D1-48A3-9DDF-F1C582F8ED53}">
      <dgm:prSet/>
      <dgm:spPr/>
      <dgm:t>
        <a:bodyPr/>
        <a:lstStyle/>
        <a:p>
          <a:endParaRPr lang="en-US"/>
        </a:p>
      </dgm:t>
    </dgm:pt>
    <dgm:pt modelId="{86F6E377-3B97-4121-9C74-79B963D8B04A}" type="sibTrans" cxnId="{E63BC268-67D1-48A3-9DDF-F1C582F8ED53}">
      <dgm:prSet/>
      <dgm:spPr/>
      <dgm:t>
        <a:bodyPr/>
        <a:lstStyle/>
        <a:p>
          <a:endParaRPr lang="en-US"/>
        </a:p>
      </dgm:t>
    </dgm:pt>
    <dgm:pt modelId="{67382B73-CD79-4B44-BA74-C6B08E7627ED}">
      <dgm:prSet phldrT="[Text]" custT="1"/>
      <dgm:spPr>
        <a:solidFill>
          <a:schemeClr val="accent6">
            <a:lumMod val="60000"/>
            <a:lumOff val="40000"/>
          </a:schemeClr>
        </a:solidFill>
      </dgm:spPr>
      <dgm:t>
        <a:bodyPr/>
        <a:lstStyle/>
        <a:p>
          <a:pPr algn="just"/>
          <a:r>
            <a:rPr lang="vi-VN" sz="2800" dirty="0">
              <a:solidFill>
                <a:srgbClr val="0000FF"/>
              </a:solidFill>
              <a:latin typeface="+mj-lt"/>
            </a:rPr>
            <a:t>Được mọi người yêu mến, tin cậy; tạo cơ hội cho người mắc lỗi sửa chữa lỗi lầm; mối quan hệ người –người tốt đẹp</a:t>
          </a:r>
          <a:endParaRPr lang="en-US" sz="2800" dirty="0">
            <a:solidFill>
              <a:srgbClr val="0000FF"/>
            </a:solidFill>
            <a:latin typeface="+mj-lt"/>
          </a:endParaRPr>
        </a:p>
      </dgm:t>
    </dgm:pt>
    <dgm:pt modelId="{8EB28911-BA74-49D9-A5C0-3A0C91CD2B4D}" type="parTrans" cxnId="{9CE9132B-679C-446B-9EF9-835219BD5FAD}">
      <dgm:prSet/>
      <dgm:spPr/>
      <dgm:t>
        <a:bodyPr/>
        <a:lstStyle/>
        <a:p>
          <a:endParaRPr lang="en-US"/>
        </a:p>
      </dgm:t>
    </dgm:pt>
    <dgm:pt modelId="{135411A1-D0F8-4B27-85C5-E41EE63FE34F}" type="sibTrans" cxnId="{9CE9132B-679C-446B-9EF9-835219BD5FAD}">
      <dgm:prSet/>
      <dgm:spPr/>
      <dgm:t>
        <a:bodyPr/>
        <a:lstStyle/>
        <a:p>
          <a:endParaRPr lang="en-US"/>
        </a:p>
      </dgm:t>
    </dgm:pt>
    <dgm:pt modelId="{6A0E9529-063B-47DA-9186-56C489360767}" type="pres">
      <dgm:prSet presAssocID="{A574D966-7D2C-423D-80E6-9CD08216B858}" presName="linear" presStyleCnt="0">
        <dgm:presLayoutVars>
          <dgm:dir/>
          <dgm:animLvl val="lvl"/>
          <dgm:resizeHandles val="exact"/>
        </dgm:presLayoutVars>
      </dgm:prSet>
      <dgm:spPr/>
    </dgm:pt>
    <dgm:pt modelId="{38DD7865-151B-4742-B425-19A11AB5BE93}" type="pres">
      <dgm:prSet presAssocID="{D676CD06-578B-4BAE-A6D6-CB277D3FB99D}" presName="parentLin" presStyleCnt="0"/>
      <dgm:spPr/>
    </dgm:pt>
    <dgm:pt modelId="{936A0D0D-BED4-4E34-A395-483BB7219245}" type="pres">
      <dgm:prSet presAssocID="{D676CD06-578B-4BAE-A6D6-CB277D3FB99D}" presName="parentLeftMargin" presStyleLbl="node1" presStyleIdx="0" presStyleCnt="3"/>
      <dgm:spPr/>
    </dgm:pt>
    <dgm:pt modelId="{5E503B24-6E2D-420D-889B-FD22620D9981}" type="pres">
      <dgm:prSet presAssocID="{D676CD06-578B-4BAE-A6D6-CB277D3FB99D}" presName="parentText" presStyleLbl="node1" presStyleIdx="0" presStyleCnt="3" custScaleX="124248">
        <dgm:presLayoutVars>
          <dgm:chMax val="0"/>
          <dgm:bulletEnabled val="1"/>
        </dgm:presLayoutVars>
      </dgm:prSet>
      <dgm:spPr/>
    </dgm:pt>
    <dgm:pt modelId="{289305A8-B1E5-4529-A288-6CAA39F260ED}" type="pres">
      <dgm:prSet presAssocID="{D676CD06-578B-4BAE-A6D6-CB277D3FB99D}" presName="negativeSpace" presStyleCnt="0"/>
      <dgm:spPr/>
    </dgm:pt>
    <dgm:pt modelId="{7037FBF2-7C05-4DCB-9D11-6D3DA86CA748}" type="pres">
      <dgm:prSet presAssocID="{D676CD06-578B-4BAE-A6D6-CB277D3FB99D}" presName="childText" presStyleLbl="conFgAcc1" presStyleIdx="0" presStyleCnt="3">
        <dgm:presLayoutVars>
          <dgm:bulletEnabled val="1"/>
        </dgm:presLayoutVars>
      </dgm:prSet>
      <dgm:spPr/>
    </dgm:pt>
    <dgm:pt modelId="{7808EB79-63F4-4D81-A824-E14277FAF9D1}" type="pres">
      <dgm:prSet presAssocID="{C117DE2F-7E3D-4A40-95DB-5F9961285F8B}" presName="spaceBetweenRectangles" presStyleCnt="0"/>
      <dgm:spPr/>
    </dgm:pt>
    <dgm:pt modelId="{FC20AE00-57BC-4209-B1F7-855E0690AFB7}" type="pres">
      <dgm:prSet presAssocID="{F09C2E58-955C-4D67-B3CC-6DC11EB3D448}" presName="parentLin" presStyleCnt="0"/>
      <dgm:spPr/>
    </dgm:pt>
    <dgm:pt modelId="{37CF1F01-2B85-4FEE-9D6B-A02CAE88C0DF}" type="pres">
      <dgm:prSet presAssocID="{F09C2E58-955C-4D67-B3CC-6DC11EB3D448}" presName="parentLeftMargin" presStyleLbl="node1" presStyleIdx="0" presStyleCnt="3"/>
      <dgm:spPr/>
    </dgm:pt>
    <dgm:pt modelId="{506526C3-06D1-462A-BBAF-70178A32041D}" type="pres">
      <dgm:prSet presAssocID="{F09C2E58-955C-4D67-B3CC-6DC11EB3D448}" presName="parentText" presStyleLbl="node1" presStyleIdx="1" presStyleCnt="3" custScaleX="124248">
        <dgm:presLayoutVars>
          <dgm:chMax val="0"/>
          <dgm:bulletEnabled val="1"/>
        </dgm:presLayoutVars>
      </dgm:prSet>
      <dgm:spPr/>
    </dgm:pt>
    <dgm:pt modelId="{A648E3D6-DC89-4C8B-96F3-2DE73ED9E101}" type="pres">
      <dgm:prSet presAssocID="{F09C2E58-955C-4D67-B3CC-6DC11EB3D448}" presName="negativeSpace" presStyleCnt="0"/>
      <dgm:spPr/>
    </dgm:pt>
    <dgm:pt modelId="{6F50F115-324D-4403-A90F-B55CA2FCC9B0}" type="pres">
      <dgm:prSet presAssocID="{F09C2E58-955C-4D67-B3CC-6DC11EB3D448}" presName="childText" presStyleLbl="conFgAcc1" presStyleIdx="1" presStyleCnt="3">
        <dgm:presLayoutVars>
          <dgm:bulletEnabled val="1"/>
        </dgm:presLayoutVars>
      </dgm:prSet>
      <dgm:spPr/>
    </dgm:pt>
    <dgm:pt modelId="{F168C0AC-A1FE-4D1B-9F6C-F517BA0608A5}" type="pres">
      <dgm:prSet presAssocID="{86F6E377-3B97-4121-9C74-79B963D8B04A}" presName="spaceBetweenRectangles" presStyleCnt="0"/>
      <dgm:spPr/>
    </dgm:pt>
    <dgm:pt modelId="{C52A5C05-47A7-451C-BE56-A5AE67495BC3}" type="pres">
      <dgm:prSet presAssocID="{67382B73-CD79-4B44-BA74-C6B08E7627ED}" presName="parentLin" presStyleCnt="0"/>
      <dgm:spPr/>
    </dgm:pt>
    <dgm:pt modelId="{8781E8DA-4EE6-480E-BB75-21F99A321FA3}" type="pres">
      <dgm:prSet presAssocID="{67382B73-CD79-4B44-BA74-C6B08E7627ED}" presName="parentLeftMargin" presStyleLbl="node1" presStyleIdx="1" presStyleCnt="3"/>
      <dgm:spPr/>
    </dgm:pt>
    <dgm:pt modelId="{8CBF9669-D003-4C25-9CCD-0806FD03D514}" type="pres">
      <dgm:prSet presAssocID="{67382B73-CD79-4B44-BA74-C6B08E7627ED}" presName="parentText" presStyleLbl="node1" presStyleIdx="2" presStyleCnt="3" custScaleX="124248">
        <dgm:presLayoutVars>
          <dgm:chMax val="0"/>
          <dgm:bulletEnabled val="1"/>
        </dgm:presLayoutVars>
      </dgm:prSet>
      <dgm:spPr/>
    </dgm:pt>
    <dgm:pt modelId="{3C75FCF1-F6DA-4A24-97A8-6782C37AA7FF}" type="pres">
      <dgm:prSet presAssocID="{67382B73-CD79-4B44-BA74-C6B08E7627ED}" presName="negativeSpace" presStyleCnt="0"/>
      <dgm:spPr/>
    </dgm:pt>
    <dgm:pt modelId="{A9CB42FE-05B9-4814-99F0-C8837D8BD90A}" type="pres">
      <dgm:prSet presAssocID="{67382B73-CD79-4B44-BA74-C6B08E7627ED}" presName="childText" presStyleLbl="conFgAcc1" presStyleIdx="2" presStyleCnt="3">
        <dgm:presLayoutVars>
          <dgm:bulletEnabled val="1"/>
        </dgm:presLayoutVars>
      </dgm:prSet>
      <dgm:spPr/>
    </dgm:pt>
  </dgm:ptLst>
  <dgm:cxnLst>
    <dgm:cxn modelId="{5BB7AF0E-6A92-43EB-9014-BB8640E21E68}" type="presOf" srcId="{A574D966-7D2C-423D-80E6-9CD08216B858}" destId="{6A0E9529-063B-47DA-9186-56C489360767}" srcOrd="0" destOrd="0" presId="urn:microsoft.com/office/officeart/2005/8/layout/list1"/>
    <dgm:cxn modelId="{DEF35B16-8592-48FC-AD6D-66131CF6FD17}" type="presOf" srcId="{67382B73-CD79-4B44-BA74-C6B08E7627ED}" destId="{8781E8DA-4EE6-480E-BB75-21F99A321FA3}" srcOrd="0" destOrd="0" presId="urn:microsoft.com/office/officeart/2005/8/layout/list1"/>
    <dgm:cxn modelId="{F4F86C22-51F3-4C65-A15A-3F7865319F89}" type="presOf" srcId="{F09C2E58-955C-4D67-B3CC-6DC11EB3D448}" destId="{506526C3-06D1-462A-BBAF-70178A32041D}" srcOrd="1" destOrd="0" presId="urn:microsoft.com/office/officeart/2005/8/layout/list1"/>
    <dgm:cxn modelId="{9CE9132B-679C-446B-9EF9-835219BD5FAD}" srcId="{A574D966-7D2C-423D-80E6-9CD08216B858}" destId="{67382B73-CD79-4B44-BA74-C6B08E7627ED}" srcOrd="2" destOrd="0" parTransId="{8EB28911-BA74-49D9-A5C0-3A0C91CD2B4D}" sibTransId="{135411A1-D0F8-4B27-85C5-E41EE63FE34F}"/>
    <dgm:cxn modelId="{E8231B2C-2CC6-4FA7-85E7-90C6F699B2F9}" type="presOf" srcId="{D676CD06-578B-4BAE-A6D6-CB277D3FB99D}" destId="{936A0D0D-BED4-4E34-A395-483BB7219245}" srcOrd="0" destOrd="0" presId="urn:microsoft.com/office/officeart/2005/8/layout/list1"/>
    <dgm:cxn modelId="{E63BC268-67D1-48A3-9DDF-F1C582F8ED53}" srcId="{A574D966-7D2C-423D-80E6-9CD08216B858}" destId="{F09C2E58-955C-4D67-B3CC-6DC11EB3D448}" srcOrd="1" destOrd="0" parTransId="{300745A1-CF02-4EA1-9D32-9F2482FCF038}" sibTransId="{86F6E377-3B97-4121-9C74-79B963D8B04A}"/>
    <dgm:cxn modelId="{8653767C-3C2F-4DE0-B714-274449976C6C}" type="presOf" srcId="{F09C2E58-955C-4D67-B3CC-6DC11EB3D448}" destId="{37CF1F01-2B85-4FEE-9D6B-A02CAE88C0DF}" srcOrd="0" destOrd="0" presId="urn:microsoft.com/office/officeart/2005/8/layout/list1"/>
    <dgm:cxn modelId="{FADAC687-BF78-446D-B6C1-0BB5D3DA2B14}" type="presOf" srcId="{D676CD06-578B-4BAE-A6D6-CB277D3FB99D}" destId="{5E503B24-6E2D-420D-889B-FD22620D9981}" srcOrd="1" destOrd="0" presId="urn:microsoft.com/office/officeart/2005/8/layout/list1"/>
    <dgm:cxn modelId="{8C2C83B7-777F-4930-8DC6-E184CE66CAF3}" srcId="{A574D966-7D2C-423D-80E6-9CD08216B858}" destId="{D676CD06-578B-4BAE-A6D6-CB277D3FB99D}" srcOrd="0" destOrd="0" parTransId="{4FD0D676-6730-4DF1-8EF0-A859EBAE88B6}" sibTransId="{C117DE2F-7E3D-4A40-95DB-5F9961285F8B}"/>
    <dgm:cxn modelId="{21E521BB-F6C9-4500-93CF-165B55CC3796}" type="presOf" srcId="{67382B73-CD79-4B44-BA74-C6B08E7627ED}" destId="{8CBF9669-D003-4C25-9CCD-0806FD03D514}" srcOrd="1" destOrd="0" presId="urn:microsoft.com/office/officeart/2005/8/layout/list1"/>
    <dgm:cxn modelId="{EE187993-FC14-4BA2-A25F-EB6F6DBA82EB}" type="presParOf" srcId="{6A0E9529-063B-47DA-9186-56C489360767}" destId="{38DD7865-151B-4742-B425-19A11AB5BE93}" srcOrd="0" destOrd="0" presId="urn:microsoft.com/office/officeart/2005/8/layout/list1"/>
    <dgm:cxn modelId="{E3408F59-47EF-4D87-80E1-58345284BA32}" type="presParOf" srcId="{38DD7865-151B-4742-B425-19A11AB5BE93}" destId="{936A0D0D-BED4-4E34-A395-483BB7219245}" srcOrd="0" destOrd="0" presId="urn:microsoft.com/office/officeart/2005/8/layout/list1"/>
    <dgm:cxn modelId="{B6D43F97-C8F9-4D2C-9B4D-61860E38CA4F}" type="presParOf" srcId="{38DD7865-151B-4742-B425-19A11AB5BE93}" destId="{5E503B24-6E2D-420D-889B-FD22620D9981}" srcOrd="1" destOrd="0" presId="urn:microsoft.com/office/officeart/2005/8/layout/list1"/>
    <dgm:cxn modelId="{8FC1D97A-98CC-42D2-8EAC-8CE789406614}" type="presParOf" srcId="{6A0E9529-063B-47DA-9186-56C489360767}" destId="{289305A8-B1E5-4529-A288-6CAA39F260ED}" srcOrd="1" destOrd="0" presId="urn:microsoft.com/office/officeart/2005/8/layout/list1"/>
    <dgm:cxn modelId="{F74047BC-E35B-4701-88F5-9E275E9F8B99}" type="presParOf" srcId="{6A0E9529-063B-47DA-9186-56C489360767}" destId="{7037FBF2-7C05-4DCB-9D11-6D3DA86CA748}" srcOrd="2" destOrd="0" presId="urn:microsoft.com/office/officeart/2005/8/layout/list1"/>
    <dgm:cxn modelId="{1AC0FBF5-5354-40FB-AE7F-BBD6D1FEED3D}" type="presParOf" srcId="{6A0E9529-063B-47DA-9186-56C489360767}" destId="{7808EB79-63F4-4D81-A824-E14277FAF9D1}" srcOrd="3" destOrd="0" presId="urn:microsoft.com/office/officeart/2005/8/layout/list1"/>
    <dgm:cxn modelId="{201FB3ED-45B1-4C26-B692-4B2BB984A2DE}" type="presParOf" srcId="{6A0E9529-063B-47DA-9186-56C489360767}" destId="{FC20AE00-57BC-4209-B1F7-855E0690AFB7}" srcOrd="4" destOrd="0" presId="urn:microsoft.com/office/officeart/2005/8/layout/list1"/>
    <dgm:cxn modelId="{51C302DF-8CBF-430B-BAFC-95854EF2F427}" type="presParOf" srcId="{FC20AE00-57BC-4209-B1F7-855E0690AFB7}" destId="{37CF1F01-2B85-4FEE-9D6B-A02CAE88C0DF}" srcOrd="0" destOrd="0" presId="urn:microsoft.com/office/officeart/2005/8/layout/list1"/>
    <dgm:cxn modelId="{F0C3F9F2-AB2F-4382-B003-17B9527BAB27}" type="presParOf" srcId="{FC20AE00-57BC-4209-B1F7-855E0690AFB7}" destId="{506526C3-06D1-462A-BBAF-70178A32041D}" srcOrd="1" destOrd="0" presId="urn:microsoft.com/office/officeart/2005/8/layout/list1"/>
    <dgm:cxn modelId="{4215B29E-850F-420F-A2E0-FB2FB1A92F8F}" type="presParOf" srcId="{6A0E9529-063B-47DA-9186-56C489360767}" destId="{A648E3D6-DC89-4C8B-96F3-2DE73ED9E101}" srcOrd="5" destOrd="0" presId="urn:microsoft.com/office/officeart/2005/8/layout/list1"/>
    <dgm:cxn modelId="{66C8EAEA-C050-4A92-9183-F7E70561249D}" type="presParOf" srcId="{6A0E9529-063B-47DA-9186-56C489360767}" destId="{6F50F115-324D-4403-A90F-B55CA2FCC9B0}" srcOrd="6" destOrd="0" presId="urn:microsoft.com/office/officeart/2005/8/layout/list1"/>
    <dgm:cxn modelId="{456C6249-EA8A-45CD-867B-6375F59F9ACF}" type="presParOf" srcId="{6A0E9529-063B-47DA-9186-56C489360767}" destId="{F168C0AC-A1FE-4D1B-9F6C-F517BA0608A5}" srcOrd="7" destOrd="0" presId="urn:microsoft.com/office/officeart/2005/8/layout/list1"/>
    <dgm:cxn modelId="{7B3BF91B-A02B-41EE-A85B-BD844D25C70D}" type="presParOf" srcId="{6A0E9529-063B-47DA-9186-56C489360767}" destId="{C52A5C05-47A7-451C-BE56-A5AE67495BC3}" srcOrd="8" destOrd="0" presId="urn:microsoft.com/office/officeart/2005/8/layout/list1"/>
    <dgm:cxn modelId="{9F43F440-1B2E-44FE-96BC-3426E0882EED}" type="presParOf" srcId="{C52A5C05-47A7-451C-BE56-A5AE67495BC3}" destId="{8781E8DA-4EE6-480E-BB75-21F99A321FA3}" srcOrd="0" destOrd="0" presId="urn:microsoft.com/office/officeart/2005/8/layout/list1"/>
    <dgm:cxn modelId="{E6CBA2C5-64F2-49C4-8E17-47B92E456B24}" type="presParOf" srcId="{C52A5C05-47A7-451C-BE56-A5AE67495BC3}" destId="{8CBF9669-D003-4C25-9CCD-0806FD03D514}" srcOrd="1" destOrd="0" presId="urn:microsoft.com/office/officeart/2005/8/layout/list1"/>
    <dgm:cxn modelId="{F10DB1CA-3969-4A97-B3A3-609216C1A6DE}" type="presParOf" srcId="{6A0E9529-063B-47DA-9186-56C489360767}" destId="{3C75FCF1-F6DA-4A24-97A8-6782C37AA7FF}" srcOrd="9" destOrd="0" presId="urn:microsoft.com/office/officeart/2005/8/layout/list1"/>
    <dgm:cxn modelId="{471B280F-5E65-471E-8686-A1C4431C5D86}" type="presParOf" srcId="{6A0E9529-063B-47DA-9186-56C489360767}" destId="{A9CB42FE-05B9-4814-99F0-C8837D8BD90A}"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DEAD31-EC44-415F-8B61-A0EB4F79C8AA}" type="doc">
      <dgm:prSet loTypeId="urn:microsoft.com/office/officeart/2005/8/layout/vList3" loCatId="list" qsTypeId="urn:microsoft.com/office/officeart/2005/8/quickstyle/simple3#1" qsCatId="simple" csTypeId="urn:microsoft.com/office/officeart/2005/8/colors/accent4_5#1" csCatId="accent4" phldr="1"/>
      <dgm:spPr/>
    </dgm:pt>
    <dgm:pt modelId="{45FDC3AF-4B06-4E22-A576-9C67D467A2F3}">
      <dgm:prSet phldrT="[Text]" custT="1"/>
      <dgm:spPr/>
      <dgm:t>
        <a:bodyPr/>
        <a:lstStyle/>
        <a:p>
          <a:r>
            <a:rPr lang="en-US" sz="2400" dirty="0"/>
            <a:t> </a:t>
          </a:r>
          <a:r>
            <a:rPr lang="en-US" sz="3600" b="1" i="0" dirty="0">
              <a:solidFill>
                <a:srgbClr val="002060"/>
              </a:solidFill>
              <a:latin typeface="Times New Roman" panose="02020603050405020304" pitchFamily="18" charset="0"/>
              <a:cs typeface="Times New Roman" panose="02020603050405020304" pitchFamily="18" charset="0"/>
            </a:rPr>
            <a:t>? Theo </a:t>
          </a:r>
          <a:r>
            <a:rPr lang="en-US" sz="3600" b="1" i="0" dirty="0" err="1">
              <a:solidFill>
                <a:srgbClr val="002060"/>
              </a:solidFill>
              <a:latin typeface="Times New Roman" panose="02020603050405020304" pitchFamily="18" charset="0"/>
              <a:cs typeface="Times New Roman" panose="02020603050405020304" pitchFamily="18" charset="0"/>
            </a:rPr>
            <a:t>em</a:t>
          </a:r>
          <a:r>
            <a:rPr lang="en-US" sz="3600" b="1" i="0" dirty="0">
              <a:solidFill>
                <a:srgbClr val="002060"/>
              </a:solidFill>
              <a:latin typeface="Times New Roman" panose="02020603050405020304" pitchFamily="18" charset="0"/>
              <a:cs typeface="Times New Roman" panose="02020603050405020304" pitchFamily="18" charset="0"/>
            </a:rPr>
            <a:t>, </a:t>
          </a:r>
          <a:r>
            <a:rPr lang="en-US" sz="3600" b="1" i="0" dirty="0" err="1">
              <a:solidFill>
                <a:srgbClr val="002060"/>
              </a:solidFill>
              <a:latin typeface="Times New Roman" panose="02020603050405020304" pitchFamily="18" charset="0"/>
              <a:cs typeface="Times New Roman" panose="02020603050405020304" pitchFamily="18" charset="0"/>
            </a:rPr>
            <a:t>để</a:t>
          </a:r>
          <a:r>
            <a:rPr lang="en-US" sz="3600" b="1" i="0" dirty="0">
              <a:solidFill>
                <a:srgbClr val="002060"/>
              </a:solidFill>
              <a:latin typeface="Times New Roman" panose="02020603050405020304" pitchFamily="18" charset="0"/>
              <a:cs typeface="Times New Roman" panose="02020603050405020304" pitchFamily="18" charset="0"/>
            </a:rPr>
            <a:t> </a:t>
          </a:r>
          <a:r>
            <a:rPr lang="en-US" sz="3600" b="1" i="0" dirty="0" err="1">
              <a:solidFill>
                <a:srgbClr val="002060"/>
              </a:solidFill>
              <a:latin typeface="Times New Roman" panose="02020603050405020304" pitchFamily="18" charset="0"/>
              <a:cs typeface="Times New Roman" panose="02020603050405020304" pitchFamily="18" charset="0"/>
            </a:rPr>
            <a:t>có</a:t>
          </a:r>
          <a:r>
            <a:rPr lang="en-US" sz="3600" b="1" i="0" dirty="0">
              <a:solidFill>
                <a:srgbClr val="002060"/>
              </a:solidFill>
              <a:latin typeface="Times New Roman" panose="02020603050405020304" pitchFamily="18" charset="0"/>
              <a:cs typeface="Times New Roman" panose="02020603050405020304" pitchFamily="18" charset="0"/>
            </a:rPr>
            <a:t> </a:t>
          </a:r>
          <a:r>
            <a:rPr lang="en-US" sz="3600" b="1" i="0" dirty="0" err="1">
              <a:solidFill>
                <a:srgbClr val="002060"/>
              </a:solidFill>
              <a:latin typeface="Times New Roman" panose="02020603050405020304" pitchFamily="18" charset="0"/>
              <a:cs typeface="Times New Roman" panose="02020603050405020304" pitchFamily="18" charset="0"/>
            </a:rPr>
            <a:t>lòng</a:t>
          </a:r>
          <a:r>
            <a:rPr lang="en-US" sz="3600" b="1" i="0" dirty="0">
              <a:solidFill>
                <a:srgbClr val="002060"/>
              </a:solidFill>
              <a:latin typeface="Times New Roman" panose="02020603050405020304" pitchFamily="18" charset="0"/>
              <a:cs typeface="Times New Roman" panose="02020603050405020304" pitchFamily="18" charset="0"/>
            </a:rPr>
            <a:t> </a:t>
          </a:r>
          <a:r>
            <a:rPr lang="en-US" sz="3600" b="1" i="0" dirty="0" err="1">
              <a:solidFill>
                <a:srgbClr val="002060"/>
              </a:solidFill>
              <a:latin typeface="Times New Roman" panose="02020603050405020304" pitchFamily="18" charset="0"/>
              <a:cs typeface="Times New Roman" panose="02020603050405020304" pitchFamily="18" charset="0"/>
            </a:rPr>
            <a:t>khoan</a:t>
          </a:r>
          <a:r>
            <a:rPr lang="en-US" sz="3600" b="1" i="0" dirty="0">
              <a:solidFill>
                <a:srgbClr val="002060"/>
              </a:solidFill>
              <a:latin typeface="Times New Roman" panose="02020603050405020304" pitchFamily="18" charset="0"/>
              <a:cs typeface="Times New Roman" panose="02020603050405020304" pitchFamily="18" charset="0"/>
            </a:rPr>
            <a:t> dung, </a:t>
          </a:r>
          <a:r>
            <a:rPr lang="en-US" sz="3600" b="1" i="0" dirty="0" err="1">
              <a:solidFill>
                <a:srgbClr val="002060"/>
              </a:solidFill>
              <a:latin typeface="Times New Roman" panose="02020603050405020304" pitchFamily="18" charset="0"/>
              <a:cs typeface="Times New Roman" panose="02020603050405020304" pitchFamily="18" charset="0"/>
            </a:rPr>
            <a:t>chúng</a:t>
          </a:r>
          <a:r>
            <a:rPr lang="en-US" sz="3600" b="1" i="0" dirty="0">
              <a:solidFill>
                <a:srgbClr val="002060"/>
              </a:solidFill>
              <a:latin typeface="Times New Roman" panose="02020603050405020304" pitchFamily="18" charset="0"/>
              <a:cs typeface="Times New Roman" panose="02020603050405020304" pitchFamily="18" charset="0"/>
            </a:rPr>
            <a:t> ta </a:t>
          </a:r>
          <a:r>
            <a:rPr lang="en-US" sz="3600" b="1" i="0" dirty="0" err="1">
              <a:solidFill>
                <a:srgbClr val="002060"/>
              </a:solidFill>
              <a:latin typeface="Times New Roman" panose="02020603050405020304" pitchFamily="18" charset="0"/>
              <a:cs typeface="Times New Roman" panose="02020603050405020304" pitchFamily="18" charset="0"/>
            </a:rPr>
            <a:t>cần</a:t>
          </a:r>
          <a:r>
            <a:rPr lang="en-US" sz="3600" b="1" i="0" dirty="0">
              <a:solidFill>
                <a:srgbClr val="002060"/>
              </a:solidFill>
              <a:latin typeface="Times New Roman" panose="02020603050405020304" pitchFamily="18" charset="0"/>
              <a:cs typeface="Times New Roman" panose="02020603050405020304" pitchFamily="18" charset="0"/>
            </a:rPr>
            <a:t> </a:t>
          </a:r>
          <a:r>
            <a:rPr lang="en-US" sz="3600" b="1" i="0" dirty="0" err="1">
              <a:solidFill>
                <a:srgbClr val="002060"/>
              </a:solidFill>
              <a:latin typeface="Times New Roman" panose="02020603050405020304" pitchFamily="18" charset="0"/>
              <a:cs typeface="Times New Roman" panose="02020603050405020304" pitchFamily="18" charset="0"/>
            </a:rPr>
            <a:t>làm</a:t>
          </a:r>
          <a:r>
            <a:rPr lang="en-US" sz="3600" b="1" i="0" dirty="0">
              <a:solidFill>
                <a:srgbClr val="002060"/>
              </a:solidFill>
              <a:latin typeface="Times New Roman" panose="02020603050405020304" pitchFamily="18" charset="0"/>
              <a:cs typeface="Times New Roman" panose="02020603050405020304" pitchFamily="18" charset="0"/>
            </a:rPr>
            <a:t> </a:t>
          </a:r>
          <a:r>
            <a:rPr lang="en-US" sz="3600" b="1" i="0" dirty="0" err="1">
              <a:solidFill>
                <a:srgbClr val="002060"/>
              </a:solidFill>
              <a:latin typeface="Times New Roman" panose="02020603050405020304" pitchFamily="18" charset="0"/>
              <a:cs typeface="Times New Roman" panose="02020603050405020304" pitchFamily="18" charset="0"/>
            </a:rPr>
            <a:t>gì</a:t>
          </a:r>
          <a:r>
            <a:rPr lang="en-US" sz="3600" b="1" i="0" dirty="0">
              <a:solidFill>
                <a:srgbClr val="002060"/>
              </a:solidFill>
              <a:latin typeface="Times New Roman" panose="02020603050405020304" pitchFamily="18" charset="0"/>
              <a:cs typeface="Times New Roman" panose="02020603050405020304" pitchFamily="18" charset="0"/>
            </a:rPr>
            <a:t>? </a:t>
          </a:r>
        </a:p>
      </dgm:t>
    </dgm:pt>
    <dgm:pt modelId="{2F41A4D7-EF36-4296-AEFA-F30B91E0D776}" type="parTrans" cxnId="{71577DEC-11D3-4EA9-AFE8-69FC06BCBC1E}">
      <dgm:prSet/>
      <dgm:spPr/>
      <dgm:t>
        <a:bodyPr/>
        <a:lstStyle/>
        <a:p>
          <a:endParaRPr lang="en-US"/>
        </a:p>
      </dgm:t>
    </dgm:pt>
    <dgm:pt modelId="{FF77A50A-2FBC-4A21-9FE6-5D3AD2C74277}" type="sibTrans" cxnId="{71577DEC-11D3-4EA9-AFE8-69FC06BCBC1E}">
      <dgm:prSet/>
      <dgm:spPr/>
      <dgm:t>
        <a:bodyPr/>
        <a:lstStyle/>
        <a:p>
          <a:endParaRPr lang="en-US"/>
        </a:p>
      </dgm:t>
    </dgm:pt>
    <dgm:pt modelId="{CB969EB9-87E0-4DE1-851F-E44F9550827F}" type="pres">
      <dgm:prSet presAssocID="{28DEAD31-EC44-415F-8B61-A0EB4F79C8AA}" presName="linearFlow" presStyleCnt="0">
        <dgm:presLayoutVars>
          <dgm:dir/>
          <dgm:resizeHandles val="exact"/>
        </dgm:presLayoutVars>
      </dgm:prSet>
      <dgm:spPr/>
    </dgm:pt>
    <dgm:pt modelId="{3320942A-B166-4FA0-8552-39331698DA8E}" type="pres">
      <dgm:prSet presAssocID="{45FDC3AF-4B06-4E22-A576-9C67D467A2F3}" presName="composite" presStyleCnt="0"/>
      <dgm:spPr/>
    </dgm:pt>
    <dgm:pt modelId="{FC24E508-EAF1-4DE8-908C-229DD79FF2C8}" type="pres">
      <dgm:prSet presAssocID="{45FDC3AF-4B06-4E22-A576-9C67D467A2F3}" presName="imgShp" presStyleLbl="fgImgPlace1" presStyleIdx="0" presStyleCnt="1" custScaleX="47948" custScaleY="44777" custLinFactNeighborX="-20273" custLinFactNeighborY="2958"/>
      <dgm:spPr/>
    </dgm:pt>
    <dgm:pt modelId="{D159795E-7FE6-4383-9A2F-FE7EDE1BD34E}" type="pres">
      <dgm:prSet presAssocID="{45FDC3AF-4B06-4E22-A576-9C67D467A2F3}" presName="txShp" presStyleLbl="node1" presStyleIdx="0" presStyleCnt="1" custScaleX="129067" custScaleY="102103" custLinFactNeighborX="17316">
        <dgm:presLayoutVars>
          <dgm:bulletEnabled val="1"/>
        </dgm:presLayoutVars>
      </dgm:prSet>
      <dgm:spPr/>
    </dgm:pt>
  </dgm:ptLst>
  <dgm:cxnLst>
    <dgm:cxn modelId="{89826769-F17E-4AA7-8419-D15DF281816B}" type="presOf" srcId="{28DEAD31-EC44-415F-8B61-A0EB4F79C8AA}" destId="{CB969EB9-87E0-4DE1-851F-E44F9550827F}" srcOrd="0" destOrd="0" presId="urn:microsoft.com/office/officeart/2005/8/layout/vList3"/>
    <dgm:cxn modelId="{39B6AF4F-05E5-4B2F-9549-6BE141FE2A46}" type="presOf" srcId="{45FDC3AF-4B06-4E22-A576-9C67D467A2F3}" destId="{D159795E-7FE6-4383-9A2F-FE7EDE1BD34E}" srcOrd="0" destOrd="0" presId="urn:microsoft.com/office/officeart/2005/8/layout/vList3"/>
    <dgm:cxn modelId="{71577DEC-11D3-4EA9-AFE8-69FC06BCBC1E}" srcId="{28DEAD31-EC44-415F-8B61-A0EB4F79C8AA}" destId="{45FDC3AF-4B06-4E22-A576-9C67D467A2F3}" srcOrd="0" destOrd="0" parTransId="{2F41A4D7-EF36-4296-AEFA-F30B91E0D776}" sibTransId="{FF77A50A-2FBC-4A21-9FE6-5D3AD2C74277}"/>
    <dgm:cxn modelId="{51AB16A2-4ED9-4E0E-9D7E-C92FEC773639}" type="presParOf" srcId="{CB969EB9-87E0-4DE1-851F-E44F9550827F}" destId="{3320942A-B166-4FA0-8552-39331698DA8E}" srcOrd="0" destOrd="0" presId="urn:microsoft.com/office/officeart/2005/8/layout/vList3"/>
    <dgm:cxn modelId="{8176564D-6BA8-41C4-AA3D-B59D4663B1C5}" type="presParOf" srcId="{3320942A-B166-4FA0-8552-39331698DA8E}" destId="{FC24E508-EAF1-4DE8-908C-229DD79FF2C8}" srcOrd="0" destOrd="0" presId="urn:microsoft.com/office/officeart/2005/8/layout/vList3"/>
    <dgm:cxn modelId="{8952F4D6-9DBE-499B-94F4-53E886D909D5}" type="presParOf" srcId="{3320942A-B166-4FA0-8552-39331698DA8E}" destId="{D159795E-7FE6-4383-9A2F-FE7EDE1BD34E}"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7FBF2-7C05-4DCB-9D11-6D3DA86CA748}">
      <dsp:nvSpPr>
        <dsp:cNvPr id="0" name=""/>
        <dsp:cNvSpPr/>
      </dsp:nvSpPr>
      <dsp:spPr>
        <a:xfrm>
          <a:off x="0" y="635553"/>
          <a:ext cx="8128000"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503B24-6E2D-420D-889B-FD22620D9981}">
      <dsp:nvSpPr>
        <dsp:cNvPr id="0" name=""/>
        <dsp:cNvSpPr/>
      </dsp:nvSpPr>
      <dsp:spPr>
        <a:xfrm>
          <a:off x="406400" y="30393"/>
          <a:ext cx="7069214" cy="121032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1244600">
            <a:lnSpc>
              <a:spcPct val="90000"/>
            </a:lnSpc>
            <a:spcBef>
              <a:spcPct val="0"/>
            </a:spcBef>
            <a:spcAft>
              <a:spcPct val="35000"/>
            </a:spcAft>
            <a:buNone/>
          </a:pPr>
          <a:r>
            <a:rPr lang="vi-VN" sz="2800" kern="1200" dirty="0">
              <a:solidFill>
                <a:srgbClr val="0000FF"/>
              </a:solidFill>
              <a:latin typeface="+mj-lt"/>
            </a:rPr>
            <a:t>Khoan dung là rộng lòng tha thứ</a:t>
          </a:r>
          <a:endParaRPr lang="en-US" sz="2800" kern="1200" dirty="0">
            <a:solidFill>
              <a:srgbClr val="0000FF"/>
            </a:solidFill>
            <a:latin typeface="+mj-lt"/>
          </a:endParaRPr>
        </a:p>
      </dsp:txBody>
      <dsp:txXfrm>
        <a:off x="465483" y="89476"/>
        <a:ext cx="6951048" cy="1092154"/>
      </dsp:txXfrm>
    </dsp:sp>
    <dsp:sp modelId="{6F50F115-324D-4403-A90F-B55CA2FCC9B0}">
      <dsp:nvSpPr>
        <dsp:cNvPr id="0" name=""/>
        <dsp:cNvSpPr/>
      </dsp:nvSpPr>
      <dsp:spPr>
        <a:xfrm>
          <a:off x="0" y="2495313"/>
          <a:ext cx="8128000"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6526C3-06D1-462A-BBAF-70178A32041D}">
      <dsp:nvSpPr>
        <dsp:cNvPr id="0" name=""/>
        <dsp:cNvSpPr/>
      </dsp:nvSpPr>
      <dsp:spPr>
        <a:xfrm>
          <a:off x="406400" y="1890153"/>
          <a:ext cx="7069214" cy="121032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244600">
            <a:lnSpc>
              <a:spcPct val="90000"/>
            </a:lnSpc>
            <a:spcBef>
              <a:spcPct val="0"/>
            </a:spcBef>
            <a:spcAft>
              <a:spcPct val="35000"/>
            </a:spcAft>
            <a:buNone/>
          </a:pPr>
          <a:r>
            <a:rPr lang="vi-VN" sz="2800" kern="1200" dirty="0">
              <a:solidFill>
                <a:srgbClr val="0000FF"/>
              </a:solidFill>
              <a:latin typeface="+mj-lt"/>
            </a:rPr>
            <a:t>Tha thứ cho mình và người khác; lắng nghe, tôn trọng sự khác biệt, không cố chấp, hẹp hòi, định kiến</a:t>
          </a:r>
          <a:r>
            <a:rPr lang="en-US" sz="2800" kern="1200" dirty="0">
              <a:solidFill>
                <a:srgbClr val="0000FF"/>
              </a:solidFill>
              <a:latin typeface="+mj-lt"/>
            </a:rPr>
            <a:t>. </a:t>
          </a:r>
        </a:p>
      </dsp:txBody>
      <dsp:txXfrm>
        <a:off x="465483" y="1949236"/>
        <a:ext cx="6951048" cy="1092154"/>
      </dsp:txXfrm>
    </dsp:sp>
    <dsp:sp modelId="{A9CB42FE-05B9-4814-99F0-C8837D8BD90A}">
      <dsp:nvSpPr>
        <dsp:cNvPr id="0" name=""/>
        <dsp:cNvSpPr/>
      </dsp:nvSpPr>
      <dsp:spPr>
        <a:xfrm>
          <a:off x="0" y="4355073"/>
          <a:ext cx="8128000" cy="103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CBF9669-D003-4C25-9CCD-0806FD03D514}">
      <dsp:nvSpPr>
        <dsp:cNvPr id="0" name=""/>
        <dsp:cNvSpPr/>
      </dsp:nvSpPr>
      <dsp:spPr>
        <a:xfrm>
          <a:off x="406400" y="3749913"/>
          <a:ext cx="7069214" cy="1210320"/>
        </a:xfrm>
        <a:prstGeom prst="round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just" defTabSz="1244600">
            <a:lnSpc>
              <a:spcPct val="90000"/>
            </a:lnSpc>
            <a:spcBef>
              <a:spcPct val="0"/>
            </a:spcBef>
            <a:spcAft>
              <a:spcPct val="35000"/>
            </a:spcAft>
            <a:buNone/>
          </a:pPr>
          <a:r>
            <a:rPr lang="vi-VN" sz="2800" kern="1200" dirty="0">
              <a:solidFill>
                <a:srgbClr val="0000FF"/>
              </a:solidFill>
              <a:latin typeface="+mj-lt"/>
            </a:rPr>
            <a:t>Được mọi người yêu mến, tin cậy; tạo cơ hội cho người mắc lỗi sửa chữa lỗi lầm; mối quan hệ người –người tốt đẹp</a:t>
          </a:r>
          <a:endParaRPr lang="en-US" sz="2800" kern="1200" dirty="0">
            <a:solidFill>
              <a:srgbClr val="0000FF"/>
            </a:solidFill>
            <a:latin typeface="+mj-lt"/>
          </a:endParaRPr>
        </a:p>
      </dsp:txBody>
      <dsp:txXfrm>
        <a:off x="465483" y="3808996"/>
        <a:ext cx="6951048" cy="10921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59795E-7FE6-4383-9A2F-FE7EDE1BD34E}">
      <dsp:nvSpPr>
        <dsp:cNvPr id="0" name=""/>
        <dsp:cNvSpPr/>
      </dsp:nvSpPr>
      <dsp:spPr>
        <a:xfrm rot="10800000">
          <a:off x="1045289" y="536829"/>
          <a:ext cx="6331258" cy="2523111"/>
        </a:xfrm>
        <a:prstGeom prst="homePlate">
          <a:avLst/>
        </a:prstGeom>
        <a:gradFill rotWithShape="0">
          <a:gsLst>
            <a:gs pos="0">
              <a:schemeClr val="accent4">
                <a:alpha val="90000"/>
                <a:hueOff val="0"/>
                <a:satOff val="0"/>
                <a:lumOff val="0"/>
                <a:alphaOff val="0"/>
                <a:lumMod val="110000"/>
                <a:satMod val="105000"/>
                <a:tint val="67000"/>
              </a:schemeClr>
            </a:gs>
            <a:gs pos="50000">
              <a:schemeClr val="accent4">
                <a:alpha val="90000"/>
                <a:hueOff val="0"/>
                <a:satOff val="0"/>
                <a:lumOff val="0"/>
                <a:alphaOff val="0"/>
                <a:lumMod val="105000"/>
                <a:satMod val="103000"/>
                <a:tint val="73000"/>
              </a:schemeClr>
            </a:gs>
            <a:gs pos="100000">
              <a:schemeClr val="accent4">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89706"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 </a:t>
          </a:r>
          <a:r>
            <a:rPr lang="en-US" sz="3600" b="1" i="0" kern="1200" dirty="0">
              <a:solidFill>
                <a:srgbClr val="002060"/>
              </a:solidFill>
              <a:latin typeface="Times New Roman" panose="02020603050405020304" pitchFamily="18" charset="0"/>
              <a:cs typeface="Times New Roman" panose="02020603050405020304" pitchFamily="18" charset="0"/>
            </a:rPr>
            <a:t>? Theo </a:t>
          </a:r>
          <a:r>
            <a:rPr lang="en-US" sz="3600" b="1" i="0" kern="1200" dirty="0" err="1">
              <a:solidFill>
                <a:srgbClr val="002060"/>
              </a:solidFill>
              <a:latin typeface="Times New Roman" panose="02020603050405020304" pitchFamily="18" charset="0"/>
              <a:cs typeface="Times New Roman" panose="02020603050405020304" pitchFamily="18" charset="0"/>
            </a:rPr>
            <a:t>em</a:t>
          </a:r>
          <a:r>
            <a:rPr lang="en-US" sz="3600" b="1" i="0" kern="1200" dirty="0">
              <a:solidFill>
                <a:srgbClr val="002060"/>
              </a:solidFill>
              <a:latin typeface="Times New Roman" panose="02020603050405020304" pitchFamily="18" charset="0"/>
              <a:cs typeface="Times New Roman" panose="02020603050405020304" pitchFamily="18" charset="0"/>
            </a:rPr>
            <a:t>, </a:t>
          </a:r>
          <a:r>
            <a:rPr lang="en-US" sz="3600" b="1" i="0" kern="1200" dirty="0" err="1">
              <a:solidFill>
                <a:srgbClr val="002060"/>
              </a:solidFill>
              <a:latin typeface="Times New Roman" panose="02020603050405020304" pitchFamily="18" charset="0"/>
              <a:cs typeface="Times New Roman" panose="02020603050405020304" pitchFamily="18" charset="0"/>
            </a:rPr>
            <a:t>để</a:t>
          </a:r>
          <a:r>
            <a:rPr lang="en-US" sz="3600" b="1" i="0" kern="1200" dirty="0">
              <a:solidFill>
                <a:srgbClr val="002060"/>
              </a:solidFill>
              <a:latin typeface="Times New Roman" panose="02020603050405020304" pitchFamily="18" charset="0"/>
              <a:cs typeface="Times New Roman" panose="02020603050405020304" pitchFamily="18" charset="0"/>
            </a:rPr>
            <a:t> </a:t>
          </a:r>
          <a:r>
            <a:rPr lang="en-US" sz="3600" b="1" i="0" kern="1200" dirty="0" err="1">
              <a:solidFill>
                <a:srgbClr val="002060"/>
              </a:solidFill>
              <a:latin typeface="Times New Roman" panose="02020603050405020304" pitchFamily="18" charset="0"/>
              <a:cs typeface="Times New Roman" panose="02020603050405020304" pitchFamily="18" charset="0"/>
            </a:rPr>
            <a:t>có</a:t>
          </a:r>
          <a:r>
            <a:rPr lang="en-US" sz="3600" b="1" i="0" kern="1200" dirty="0">
              <a:solidFill>
                <a:srgbClr val="002060"/>
              </a:solidFill>
              <a:latin typeface="Times New Roman" panose="02020603050405020304" pitchFamily="18" charset="0"/>
              <a:cs typeface="Times New Roman" panose="02020603050405020304" pitchFamily="18" charset="0"/>
            </a:rPr>
            <a:t> </a:t>
          </a:r>
          <a:r>
            <a:rPr lang="en-US" sz="3600" b="1" i="0" kern="1200" dirty="0" err="1">
              <a:solidFill>
                <a:srgbClr val="002060"/>
              </a:solidFill>
              <a:latin typeface="Times New Roman" panose="02020603050405020304" pitchFamily="18" charset="0"/>
              <a:cs typeface="Times New Roman" panose="02020603050405020304" pitchFamily="18" charset="0"/>
            </a:rPr>
            <a:t>lòng</a:t>
          </a:r>
          <a:r>
            <a:rPr lang="en-US" sz="3600" b="1" i="0" kern="1200" dirty="0">
              <a:solidFill>
                <a:srgbClr val="002060"/>
              </a:solidFill>
              <a:latin typeface="Times New Roman" panose="02020603050405020304" pitchFamily="18" charset="0"/>
              <a:cs typeface="Times New Roman" panose="02020603050405020304" pitchFamily="18" charset="0"/>
            </a:rPr>
            <a:t> </a:t>
          </a:r>
          <a:r>
            <a:rPr lang="en-US" sz="3600" b="1" i="0" kern="1200" dirty="0" err="1">
              <a:solidFill>
                <a:srgbClr val="002060"/>
              </a:solidFill>
              <a:latin typeface="Times New Roman" panose="02020603050405020304" pitchFamily="18" charset="0"/>
              <a:cs typeface="Times New Roman" panose="02020603050405020304" pitchFamily="18" charset="0"/>
            </a:rPr>
            <a:t>khoan</a:t>
          </a:r>
          <a:r>
            <a:rPr lang="en-US" sz="3600" b="1" i="0" kern="1200" dirty="0">
              <a:solidFill>
                <a:srgbClr val="002060"/>
              </a:solidFill>
              <a:latin typeface="Times New Roman" panose="02020603050405020304" pitchFamily="18" charset="0"/>
              <a:cs typeface="Times New Roman" panose="02020603050405020304" pitchFamily="18" charset="0"/>
            </a:rPr>
            <a:t> dung, </a:t>
          </a:r>
          <a:r>
            <a:rPr lang="en-US" sz="3600" b="1" i="0" kern="1200" dirty="0" err="1">
              <a:solidFill>
                <a:srgbClr val="002060"/>
              </a:solidFill>
              <a:latin typeface="Times New Roman" panose="02020603050405020304" pitchFamily="18" charset="0"/>
              <a:cs typeface="Times New Roman" panose="02020603050405020304" pitchFamily="18" charset="0"/>
            </a:rPr>
            <a:t>chúng</a:t>
          </a:r>
          <a:r>
            <a:rPr lang="en-US" sz="3600" b="1" i="0" kern="1200" dirty="0">
              <a:solidFill>
                <a:srgbClr val="002060"/>
              </a:solidFill>
              <a:latin typeface="Times New Roman" panose="02020603050405020304" pitchFamily="18" charset="0"/>
              <a:cs typeface="Times New Roman" panose="02020603050405020304" pitchFamily="18" charset="0"/>
            </a:rPr>
            <a:t> ta </a:t>
          </a:r>
          <a:r>
            <a:rPr lang="en-US" sz="3600" b="1" i="0" kern="1200" dirty="0" err="1">
              <a:solidFill>
                <a:srgbClr val="002060"/>
              </a:solidFill>
              <a:latin typeface="Times New Roman" panose="02020603050405020304" pitchFamily="18" charset="0"/>
              <a:cs typeface="Times New Roman" panose="02020603050405020304" pitchFamily="18" charset="0"/>
            </a:rPr>
            <a:t>cần</a:t>
          </a:r>
          <a:r>
            <a:rPr lang="en-US" sz="3600" b="1" i="0" kern="1200" dirty="0">
              <a:solidFill>
                <a:srgbClr val="002060"/>
              </a:solidFill>
              <a:latin typeface="Times New Roman" panose="02020603050405020304" pitchFamily="18" charset="0"/>
              <a:cs typeface="Times New Roman" panose="02020603050405020304" pitchFamily="18" charset="0"/>
            </a:rPr>
            <a:t> </a:t>
          </a:r>
          <a:r>
            <a:rPr lang="en-US" sz="3600" b="1" i="0" kern="1200" dirty="0" err="1">
              <a:solidFill>
                <a:srgbClr val="002060"/>
              </a:solidFill>
              <a:latin typeface="Times New Roman" panose="02020603050405020304" pitchFamily="18" charset="0"/>
              <a:cs typeface="Times New Roman" panose="02020603050405020304" pitchFamily="18" charset="0"/>
            </a:rPr>
            <a:t>làm</a:t>
          </a:r>
          <a:r>
            <a:rPr lang="en-US" sz="3600" b="1" i="0" kern="1200" dirty="0">
              <a:solidFill>
                <a:srgbClr val="002060"/>
              </a:solidFill>
              <a:latin typeface="Times New Roman" panose="02020603050405020304" pitchFamily="18" charset="0"/>
              <a:cs typeface="Times New Roman" panose="02020603050405020304" pitchFamily="18" charset="0"/>
            </a:rPr>
            <a:t> </a:t>
          </a:r>
          <a:r>
            <a:rPr lang="en-US" sz="3600" b="1" i="0" kern="1200" dirty="0" err="1">
              <a:solidFill>
                <a:srgbClr val="002060"/>
              </a:solidFill>
              <a:latin typeface="Times New Roman" panose="02020603050405020304" pitchFamily="18" charset="0"/>
              <a:cs typeface="Times New Roman" panose="02020603050405020304" pitchFamily="18" charset="0"/>
            </a:rPr>
            <a:t>gì</a:t>
          </a:r>
          <a:r>
            <a:rPr lang="en-US" sz="3600" b="1" i="0" kern="1200" dirty="0">
              <a:solidFill>
                <a:srgbClr val="002060"/>
              </a:solidFill>
              <a:latin typeface="Times New Roman" panose="02020603050405020304" pitchFamily="18" charset="0"/>
              <a:cs typeface="Times New Roman" panose="02020603050405020304" pitchFamily="18" charset="0"/>
            </a:rPr>
            <a:t>? </a:t>
          </a:r>
        </a:p>
      </dsp:txBody>
      <dsp:txXfrm rot="10800000">
        <a:off x="1676067" y="536829"/>
        <a:ext cx="5700480" cy="2523111"/>
      </dsp:txXfrm>
    </dsp:sp>
    <dsp:sp modelId="{FC24E508-EAF1-4DE8-908C-229DD79FF2C8}">
      <dsp:nvSpPr>
        <dsp:cNvPr id="0" name=""/>
        <dsp:cNvSpPr/>
      </dsp:nvSpPr>
      <dsp:spPr>
        <a:xfrm>
          <a:off x="142164" y="1318229"/>
          <a:ext cx="1184863" cy="1106503"/>
        </a:xfrm>
        <a:prstGeom prst="ellipse">
          <a:avLst/>
        </a:prstGeom>
        <a:solidFill>
          <a:schemeClr val="accent4">
            <a:tint val="50000"/>
            <a:alpha val="90000"/>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t>9/28/2024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495326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95901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16787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0D4E2-0BCC-4F5D-AE1D-792F5BB88121}" type="slidenum">
              <a:rPr lang="en-US" smtClean="0"/>
              <a:t>32</a:t>
            </a:fld>
            <a:endParaRPr lang="en-US"/>
          </a:p>
        </p:txBody>
      </p:sp>
    </p:spTree>
    <p:extLst>
      <p:ext uri="{BB962C8B-B14F-4D97-AF65-F5344CB8AC3E}">
        <p14:creationId xmlns:p14="http://schemas.microsoft.com/office/powerpoint/2010/main" val="1895890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E836-F117-4A63-AC0F-5F8D42DE10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5DDDD5-1CDB-4460-AB24-4BADD3F6C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EE247C4-D6B7-4A9E-922A-191D3793D16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CDB655E-5F8D-44F1-BA06-D2EDD1B38E6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7E9B112-609D-448D-BFFA-6ECD997B0411}"/>
              </a:ext>
            </a:extLst>
          </p:cNvPr>
          <p:cNvSpPr>
            <a:spLocks noGrp="1"/>
          </p:cNvSpPr>
          <p:nvPr>
            <p:ph type="sldNum" sz="quarter" idx="12"/>
          </p:nvPr>
        </p:nvSpPr>
        <p:spPr/>
        <p:txBody>
          <a:bodyPr/>
          <a:lstStyle/>
          <a:p>
            <a:fld id="{05CEC4EA-6FC5-4DE6-A89F-9BE9420BE9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233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180A1-12DA-426C-AC44-2781155820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226B60-8ABC-4B61-9F57-B2E9C3872C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B2EF28-89B8-4530-8D8F-C034014A052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EB5488F-8264-44B9-B075-16B9338BC74D}"/>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5B39AD0-DD47-442F-9082-854250B1E73A}"/>
              </a:ext>
            </a:extLst>
          </p:cNvPr>
          <p:cNvSpPr>
            <a:spLocks noGrp="1"/>
          </p:cNvSpPr>
          <p:nvPr>
            <p:ph type="sldNum" sz="quarter" idx="12"/>
          </p:nvPr>
        </p:nvSpPr>
        <p:spPr/>
        <p:txBody>
          <a:bodyPr/>
          <a:lstStyle/>
          <a:p>
            <a:fld id="{8C960DC3-1B5F-4534-949D-E61F5D7DDF28}"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6102512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A977E-BAEC-4A80-83F0-3A79213C1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15CB32-2984-45EE-BB6C-A921DF3B13F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333C9-3F6C-4674-8749-AF6617E1C534}"/>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1C611B6-F542-414C-B36D-39B5A06037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999627F-3033-4432-8E23-02CB914E1313}"/>
              </a:ext>
            </a:extLst>
          </p:cNvPr>
          <p:cNvSpPr>
            <a:spLocks noGrp="1"/>
          </p:cNvSpPr>
          <p:nvPr>
            <p:ph type="sldNum" sz="quarter" idx="12"/>
          </p:nvPr>
        </p:nvSpPr>
        <p:spPr/>
        <p:txBody>
          <a:bodyPr/>
          <a:lstStyle/>
          <a:p>
            <a:fld id="{1F4A9CD3-C45F-429F-95A8-837E324DFBF4}"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84076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B1134-2C89-47E2-ADBD-3D567F66A8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9C5D22-2E5D-428E-922B-42C70B7BA6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47DCE5C-545B-4E06-A445-BA4A3900AC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CD5495-1FFE-4ABD-92F1-D7207B37433D}"/>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6971984-370A-4E7F-8051-A5D8023BA70C}"/>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DF68516-FC6A-4282-87DB-F7966F4E9858}"/>
              </a:ext>
            </a:extLst>
          </p:cNvPr>
          <p:cNvSpPr>
            <a:spLocks noGrp="1"/>
          </p:cNvSpPr>
          <p:nvPr>
            <p:ph type="sldNum" sz="quarter" idx="12"/>
          </p:nvPr>
        </p:nvSpPr>
        <p:spPr/>
        <p:txBody>
          <a:bodyPr/>
          <a:lstStyle/>
          <a:p>
            <a:fld id="{675D9ACE-5CFE-4AE7-B658-6CF8073D42FF}"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269889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FF43-F6B6-4F9E-AA90-5789C55C65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1E5EB1-82C7-4664-BD2D-497464FD1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9CE5624-2A51-4948-AC3D-153D42058F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09ED164-9C2D-4EB6-B0AD-17C508ADAE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144964-CD5F-4E78-90DB-C981DB2B3CD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DBCCED-49EE-42D1-9B59-4AA315A1D33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9/28/2024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3F68084A-01A0-4D6B-8C6C-7E7868B29D2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8D96E189-85E6-4005-A45C-0FEF735AA9FD}"/>
              </a:ext>
            </a:extLst>
          </p:cNvPr>
          <p:cNvSpPr>
            <a:spLocks noGrp="1"/>
          </p:cNvSpPr>
          <p:nvPr>
            <p:ph type="sldNum" sz="quarter" idx="12"/>
          </p:nvPr>
        </p:nvSpPr>
        <p:spPr/>
        <p:txBody>
          <a:bodyPr/>
          <a:lstStyle/>
          <a:p>
            <a:fld id="{343B58A8-918D-487E-A68E-E1147EC418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1780193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CD912-3180-4FF4-9FD2-83F58EFC7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B440E1-0A5A-4D65-BB15-2504A1B03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9/28/2024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4A36212F-0EDE-49C8-A895-7D927172028A}"/>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A3D58708-3F55-4574-AB81-02D9C9791B81}"/>
              </a:ext>
            </a:extLst>
          </p:cNvPr>
          <p:cNvSpPr>
            <a:spLocks noGrp="1"/>
          </p:cNvSpPr>
          <p:nvPr>
            <p:ph type="sldNum" sz="quarter" idx="12"/>
          </p:nvPr>
        </p:nvSpPr>
        <p:spPr/>
        <p:txBody>
          <a:bodyPr/>
          <a:lstStyle/>
          <a:p>
            <a:fld id="{BC9B6E0E-12E8-4F60-AA4C-2D244E5456EC}"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63358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F3DD58-9276-410C-AF6C-7D5D1EBFD590}"/>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9/28/2024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4AF32367-9DC6-460C-AB8E-A7891D7256F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066418EF-E8B5-4976-B327-89696CF5A604}"/>
              </a:ext>
            </a:extLst>
          </p:cNvPr>
          <p:cNvSpPr>
            <a:spLocks noGrp="1"/>
          </p:cNvSpPr>
          <p:nvPr>
            <p:ph type="sldNum" sz="quarter" idx="12"/>
          </p:nvPr>
        </p:nvSpPr>
        <p:spPr/>
        <p:txBody>
          <a:bodyPr/>
          <a:lstStyle/>
          <a:p>
            <a:fld id="{236E7B28-9747-4E84-B604-46E657738A9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1520872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A44A-5ED3-4475-AED9-C9EA2B899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259986-40EC-43F4-B9A3-BA9464C323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5F9401-3A32-4777-80C5-2970CC1065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687432-0049-40BB-8096-0E3F713538DC}"/>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B48DB4A5-8C20-463C-9636-D42B52BE06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9B6976F-B1E2-4994-8F41-545902D69D2F}"/>
              </a:ext>
            </a:extLst>
          </p:cNvPr>
          <p:cNvSpPr>
            <a:spLocks noGrp="1"/>
          </p:cNvSpPr>
          <p:nvPr>
            <p:ph type="sldNum" sz="quarter" idx="12"/>
          </p:nvPr>
        </p:nvSpPr>
        <p:spPr/>
        <p:txBody>
          <a:bodyPr/>
          <a:lstStyle/>
          <a:p>
            <a:fld id="{C34BCE46-A05B-4D33-91D8-6AE2484A13E9}"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44159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D0E99-C51D-4E04-AA44-5410D8C71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0FA9D7-92C5-4932-8BD7-C9983459F3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5A2976-D5BB-4A41-9312-155E4E5378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815652-DFC4-444D-879B-2A6372F464CB}"/>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9/28/2024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CE3DCA6-62AA-4911-9858-06FA49089ED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5F147248-5AEE-47AB-9F7F-FAB2F396AC58}"/>
              </a:ext>
            </a:extLst>
          </p:cNvPr>
          <p:cNvSpPr>
            <a:spLocks noGrp="1"/>
          </p:cNvSpPr>
          <p:nvPr>
            <p:ph type="sldNum" sz="quarter" idx="12"/>
          </p:nvPr>
        </p:nvSpPr>
        <p:spPr/>
        <p:txBody>
          <a:bodyPr/>
          <a:lstStyle/>
          <a:p>
            <a:fld id="{FC5C8A20-F7A3-41F1-BDEB-FDFA73989A6D}"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2253718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108B5-811A-4196-9CD7-0B5BCC4B2EA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1A6677E-F470-4938-B1A5-FB308A3110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85A05-ACA6-4C3B-8A27-82D89B1D5498}"/>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3E6EF5E8-962A-42AD-A420-FE011F14DA5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70A104B0-F5E9-4C99-9EFA-E97BC759BAFD}"/>
              </a:ext>
            </a:extLst>
          </p:cNvPr>
          <p:cNvSpPr>
            <a:spLocks noGrp="1"/>
          </p:cNvSpPr>
          <p:nvPr>
            <p:ph type="sldNum" sz="quarter" idx="12"/>
          </p:nvPr>
        </p:nvSpPr>
        <p:spPr/>
        <p:txBody>
          <a:bodyPr/>
          <a:lstStyle/>
          <a:p>
            <a:fld id="{4CA50655-6099-49A5-A5B3-294E30F1778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41957055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D943C10-B4B0-4CC7-83CA-1E90E32DAA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8C8B11-D57D-4C8D-A4A3-53B0AC46BE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5FE77-960F-4044-9C6F-685A5B7BCA63}"/>
              </a:ext>
            </a:extLst>
          </p:cNvPr>
          <p:cNvSpPr>
            <a:spLocks noGrp="1"/>
          </p:cNvSpPr>
          <p:nvPr>
            <p:ph type="dt" sz="half" idx="10"/>
          </p:nvPr>
        </p:nvSpPr>
        <p:spPr/>
        <p:txBody>
          <a:bodyPr/>
          <a:lstStyle/>
          <a:p>
            <a:fld id="{5914D2AB-DD58-4746-B875-8D90D23E26D2}" type="datetimeFigureOut">
              <a:rPr lang="en-US" smtClean="0">
                <a:solidFill>
                  <a:prstClr val="black">
                    <a:tint val="75000"/>
                  </a:prstClr>
                </a:solidFill>
              </a:rPr>
              <a:pPr/>
              <a:t>9/28/2024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4A85B594-C5C6-479C-91AF-9764975BF3B7}"/>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1FDE4F1-D15D-4E04-9E27-6010CE2A98BC}"/>
              </a:ext>
            </a:extLst>
          </p:cNvPr>
          <p:cNvSpPr>
            <a:spLocks noGrp="1"/>
          </p:cNvSpPr>
          <p:nvPr>
            <p:ph type="sldNum" sz="quarter" idx="12"/>
          </p:nvPr>
        </p:nvSpPr>
        <p:spPr/>
        <p:txBody>
          <a:bodyPr/>
          <a:lstStyle/>
          <a:p>
            <a:fld id="{D25CD138-390D-42D6-A3F9-214C2077893E}"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33159679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2220354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28-09-2024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28-09-2024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28-09-2024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28-09-2024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28-09-2024</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28-09-2024</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t>9/28/2024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28-09-2024</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28-09-2024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28-09-2024</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28-09-2024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28-09-2024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t>9/28/2024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t>9/28/2024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t>9/28/2024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t>9/28/2024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t>9/28/2024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B88E0A-A312-48B2-AD45-C33801621B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F5AB2-FA1E-4D1E-B88D-468CFA9A0E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C58F2F-0EC0-4A27-89F0-4F10D21EF8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4D2AB-DD58-4746-B875-8D90D23E26D2}" type="datetimeFigureOut">
              <a:rPr lang="en-US" smtClean="0">
                <a:solidFill>
                  <a:prstClr val="black">
                    <a:tint val="75000"/>
                  </a:prstClr>
                </a:solidFill>
              </a:rPr>
              <a:pPr/>
              <a:t>9/28/2024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73429DF-F118-4ED8-A695-98CA0DBD16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0923011-8E1E-4F13-86FE-11FCBA42B3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8CFE3-553D-4D67-B17E-45793350FDE1}" type="slidenum">
              <a:rPr lang="en-US" altLang="en-US" smtClean="0">
                <a:solidFill>
                  <a:prstClr val="black">
                    <a:tint val="75000"/>
                  </a:prstClr>
                </a:solidFill>
              </a:rPr>
              <a:pPr/>
              <a:t>‹#›</a:t>
            </a:fld>
            <a:endParaRPr lang="en-US" altLang="en-US">
              <a:solidFill>
                <a:prstClr val="black">
                  <a:tint val="75000"/>
                </a:prstClr>
              </a:solidFill>
            </a:endParaRPr>
          </a:p>
        </p:txBody>
      </p:sp>
    </p:spTree>
    <p:extLst>
      <p:ext uri="{BB962C8B-B14F-4D97-AF65-F5344CB8AC3E}">
        <p14:creationId xmlns:p14="http://schemas.microsoft.com/office/powerpoint/2010/main" val="965846329"/>
      </p:ext>
    </p:extLst>
  </p:cSld>
  <p:clrMap bg1="lt1" tx1="dk1" bg2="lt2" tx2="dk2" accent1="accent1" accent2="accent2" accent3="accent3" accent4="accent4" accent5="accent5" accent6="accent6" hlink="hlink" folHlink="folHlink"/>
  <p:sldLayoutIdLst>
    <p:sldLayoutId id="2147488557" r:id="rId1"/>
    <p:sldLayoutId id="2147488558" r:id="rId2"/>
    <p:sldLayoutId id="2147488559" r:id="rId3"/>
    <p:sldLayoutId id="2147488560" r:id="rId4"/>
    <p:sldLayoutId id="2147488561" r:id="rId5"/>
    <p:sldLayoutId id="2147488562" r:id="rId6"/>
    <p:sldLayoutId id="2147488563" r:id="rId7"/>
    <p:sldLayoutId id="2147488564" r:id="rId8"/>
    <p:sldLayoutId id="2147488565" r:id="rId9"/>
    <p:sldLayoutId id="2147488566" r:id="rId10"/>
    <p:sldLayoutId id="2147488567" r:id="rId11"/>
    <p:sldLayoutId id="2147488629" r:id="rId1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28-09-2024</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comments" Target="../comments/commen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23.xml"/><Relationship Id="rId5" Type="http://schemas.openxmlformats.org/officeDocument/2006/relationships/image" Target="../media/image6.pn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slideLayout" Target="../slideLayouts/slideLayout13.xml"/><Relationship Id="rId7" Type="http://schemas.openxmlformats.org/officeDocument/2006/relationships/diagramColors" Target="../diagrams/colors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QuickStyle" Target="../diagrams/quickStyle2.xml"/><Relationship Id="rId11" Type="http://schemas.openxmlformats.org/officeDocument/2006/relationships/image" Target="../media/image28.png"/><Relationship Id="rId5" Type="http://schemas.openxmlformats.org/officeDocument/2006/relationships/diagramLayout" Target="../diagrams/layout2.xml"/><Relationship Id="rId10" Type="http://schemas.openxmlformats.org/officeDocument/2006/relationships/image" Target="../media/image27.GIF"/><Relationship Id="rId4" Type="http://schemas.openxmlformats.org/officeDocument/2006/relationships/diagramData" Target="../diagrams/data2.xml"/><Relationship Id="rId9" Type="http://schemas.openxmlformats.org/officeDocument/2006/relationships/image" Target="../media/image26.GIF"/></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33.pn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5.xml"/><Relationship Id="rId6" Type="http://schemas.openxmlformats.org/officeDocument/2006/relationships/image" Target="../media/image6.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jpg"/><Relationship Id="rId1" Type="http://schemas.openxmlformats.org/officeDocument/2006/relationships/slideLayout" Target="../slideLayouts/slideLayout35.xml"/><Relationship Id="rId5" Type="http://schemas.openxmlformats.org/officeDocument/2006/relationships/image" Target="../media/image6.pn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Google Shape;164;p9"/>
          <p:cNvPicPr preferRelativeResize="0"/>
          <p:nvPr/>
        </p:nvPicPr>
        <p:blipFill rotWithShape="1">
          <a:blip r:embed="rId2">
            <a:alphaModFix/>
          </a:blip>
          <a:srcRect l="15285" t="10430" r="46645" b="11190"/>
          <a:stretch/>
        </p:blipFill>
        <p:spPr>
          <a:xfrm>
            <a:off x="-874340" y="-446137"/>
            <a:ext cx="13245869" cy="7552607"/>
          </a:xfrm>
          <a:prstGeom prst="rect">
            <a:avLst/>
          </a:prstGeom>
          <a:noFill/>
          <a:ln>
            <a:noFill/>
          </a:ln>
        </p:spPr>
      </p:pic>
      <p:grpSp>
        <p:nvGrpSpPr>
          <p:cNvPr id="7" name="Group 2"/>
          <p:cNvGrpSpPr>
            <a:grpSpLocks noChangeAspect="1"/>
          </p:cNvGrpSpPr>
          <p:nvPr/>
        </p:nvGrpSpPr>
        <p:grpSpPr bwMode="auto">
          <a:xfrm>
            <a:off x="6281995" y="3734567"/>
            <a:ext cx="5642394" cy="3371903"/>
            <a:chOff x="0" y="0"/>
            <a:chExt cx="5460" cy="3810"/>
          </a:xfrm>
        </p:grpSpPr>
        <p:sp>
          <p:nvSpPr>
            <p:cNvPr id="8" name="AutoShape 3"/>
            <p:cNvSpPr>
              <a:spLocks noChangeAspect="1" noChangeArrowheads="1"/>
            </p:cNvSpPr>
            <p:nvPr/>
          </p:nvSpPr>
          <p:spPr bwMode="auto">
            <a:xfrm>
              <a:off x="0" y="0"/>
              <a:ext cx="5460" cy="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buClrTx/>
                <a:buSzTx/>
                <a:buFont typeface="Wingdings 3" panose="05040102010807070707" pitchFamily="18" charset="2"/>
                <a:buNone/>
              </a:pPr>
              <a:endParaRPr lang="en-US" altLang="en-US" sz="1798">
                <a:solidFill>
                  <a:prstClr val="black"/>
                </a:solidFill>
                <a:latin typeface="Arial" panose="020B0604020202020204" pitchFamily="34" charset="0"/>
                <a:ea typeface="宋体" panose="02010600030101010101" pitchFamily="2" charset="-122"/>
                <a:cs typeface="Arial" panose="020B0604020202020204" pitchFamily="34" charset="0"/>
              </a:endParaRPr>
            </a:p>
          </p:txBody>
        </p:sp>
        <p:sp>
          <p:nvSpPr>
            <p:cNvPr id="9" name="Freeform 4"/>
            <p:cNvSpPr>
              <a:spLocks/>
            </p:cNvSpPr>
            <p:nvPr/>
          </p:nvSpPr>
          <p:spPr bwMode="auto">
            <a:xfrm>
              <a:off x="1120" y="906"/>
              <a:ext cx="3220" cy="1998"/>
            </a:xfrm>
            <a:custGeom>
              <a:avLst/>
              <a:gdLst>
                <a:gd name="T0" fmla="*/ 648 w 3220"/>
                <a:gd name="T1" fmla="*/ 48 h 1998"/>
                <a:gd name="T2" fmla="*/ 807 w 3220"/>
                <a:gd name="T3" fmla="*/ 100 h 1998"/>
                <a:gd name="T4" fmla="*/ 952 w 3220"/>
                <a:gd name="T5" fmla="*/ 104 h 1998"/>
                <a:gd name="T6" fmla="*/ 1091 w 3220"/>
                <a:gd name="T7" fmla="*/ 88 h 1998"/>
                <a:gd name="T8" fmla="*/ 1219 w 3220"/>
                <a:gd name="T9" fmla="*/ 68 h 1998"/>
                <a:gd name="T10" fmla="*/ 1339 w 3220"/>
                <a:gd name="T11" fmla="*/ 64 h 1998"/>
                <a:gd name="T12" fmla="*/ 1452 w 3220"/>
                <a:gd name="T13" fmla="*/ 96 h 1998"/>
                <a:gd name="T14" fmla="*/ 1560 w 3220"/>
                <a:gd name="T15" fmla="*/ 187 h 1998"/>
                <a:gd name="T16" fmla="*/ 1665 w 3220"/>
                <a:gd name="T17" fmla="*/ 195 h 1998"/>
                <a:gd name="T18" fmla="*/ 1759 w 3220"/>
                <a:gd name="T19" fmla="*/ 100 h 1998"/>
                <a:gd name="T20" fmla="*/ 1842 w 3220"/>
                <a:gd name="T21" fmla="*/ 44 h 1998"/>
                <a:gd name="T22" fmla="*/ 1918 w 3220"/>
                <a:gd name="T23" fmla="*/ 20 h 1998"/>
                <a:gd name="T24" fmla="*/ 1984 w 3220"/>
                <a:gd name="T25" fmla="*/ 16 h 1998"/>
                <a:gd name="T26" fmla="*/ 2049 w 3220"/>
                <a:gd name="T27" fmla="*/ 32 h 1998"/>
                <a:gd name="T28" fmla="*/ 2114 w 3220"/>
                <a:gd name="T29" fmla="*/ 52 h 1998"/>
                <a:gd name="T30" fmla="*/ 2188 w 3220"/>
                <a:gd name="T31" fmla="*/ 72 h 1998"/>
                <a:gd name="T32" fmla="*/ 2271 w 3220"/>
                <a:gd name="T33" fmla="*/ 92 h 1998"/>
                <a:gd name="T34" fmla="*/ 2365 w 3220"/>
                <a:gd name="T35" fmla="*/ 96 h 1998"/>
                <a:gd name="T36" fmla="*/ 2475 w 3220"/>
                <a:gd name="T37" fmla="*/ 88 h 1998"/>
                <a:gd name="T38" fmla="*/ 2600 w 3220"/>
                <a:gd name="T39" fmla="*/ 56 h 1998"/>
                <a:gd name="T40" fmla="*/ 2680 w 3220"/>
                <a:gd name="T41" fmla="*/ 68 h 1998"/>
                <a:gd name="T42" fmla="*/ 2714 w 3220"/>
                <a:gd name="T43" fmla="*/ 159 h 1998"/>
                <a:gd name="T44" fmla="*/ 2762 w 3220"/>
                <a:gd name="T45" fmla="*/ 251 h 1998"/>
                <a:gd name="T46" fmla="*/ 2811 w 3220"/>
                <a:gd name="T47" fmla="*/ 315 h 1998"/>
                <a:gd name="T48" fmla="*/ 3220 w 3220"/>
                <a:gd name="T49" fmla="*/ 1903 h 1998"/>
                <a:gd name="T50" fmla="*/ 1819 w 3220"/>
                <a:gd name="T51" fmla="*/ 1907 h 1998"/>
                <a:gd name="T52" fmla="*/ 1842 w 3220"/>
                <a:gd name="T53" fmla="*/ 1934 h 1998"/>
                <a:gd name="T54" fmla="*/ 1862 w 3220"/>
                <a:gd name="T55" fmla="*/ 1966 h 1998"/>
                <a:gd name="T56" fmla="*/ 1850 w 3220"/>
                <a:gd name="T57" fmla="*/ 1994 h 1998"/>
                <a:gd name="T58" fmla="*/ 1776 w 3220"/>
                <a:gd name="T59" fmla="*/ 1998 h 1998"/>
                <a:gd name="T60" fmla="*/ 1643 w 3220"/>
                <a:gd name="T61" fmla="*/ 1998 h 1998"/>
                <a:gd name="T62" fmla="*/ 1501 w 3220"/>
                <a:gd name="T63" fmla="*/ 1998 h 1998"/>
                <a:gd name="T64" fmla="*/ 1404 w 3220"/>
                <a:gd name="T65" fmla="*/ 1998 h 1998"/>
                <a:gd name="T66" fmla="*/ 1356 w 3220"/>
                <a:gd name="T67" fmla="*/ 1994 h 1998"/>
                <a:gd name="T68" fmla="*/ 1336 w 3220"/>
                <a:gd name="T69" fmla="*/ 1966 h 1998"/>
                <a:gd name="T70" fmla="*/ 1353 w 3220"/>
                <a:gd name="T71" fmla="*/ 1934 h 1998"/>
                <a:gd name="T72" fmla="*/ 1376 w 3220"/>
                <a:gd name="T73" fmla="*/ 1907 h 1998"/>
                <a:gd name="T74" fmla="*/ 0 w 3220"/>
                <a:gd name="T75" fmla="*/ 1903 h 1998"/>
                <a:gd name="T76" fmla="*/ 375 w 3220"/>
                <a:gd name="T77" fmla="*/ 299 h 1998"/>
                <a:gd name="T78" fmla="*/ 421 w 3220"/>
                <a:gd name="T79" fmla="*/ 255 h 1998"/>
                <a:gd name="T80" fmla="*/ 463 w 3220"/>
                <a:gd name="T81" fmla="*/ 191 h 1998"/>
                <a:gd name="T82" fmla="*/ 495 w 3220"/>
                <a:gd name="T83" fmla="*/ 116 h 1998"/>
                <a:gd name="T84" fmla="*/ 549 w 3220"/>
                <a:gd name="T85" fmla="*/ 84 h 199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20"/>
                <a:gd name="T130" fmla="*/ 0 h 1998"/>
                <a:gd name="T131" fmla="*/ 3220 w 3220"/>
                <a:gd name="T132" fmla="*/ 1998 h 199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20" h="1998">
                  <a:moveTo>
                    <a:pt x="563" y="0"/>
                  </a:moveTo>
                  <a:lnTo>
                    <a:pt x="648" y="48"/>
                  </a:lnTo>
                  <a:lnTo>
                    <a:pt x="728" y="80"/>
                  </a:lnTo>
                  <a:lnTo>
                    <a:pt x="807" y="100"/>
                  </a:lnTo>
                  <a:lnTo>
                    <a:pt x="881" y="108"/>
                  </a:lnTo>
                  <a:lnTo>
                    <a:pt x="952" y="104"/>
                  </a:lnTo>
                  <a:lnTo>
                    <a:pt x="1023" y="100"/>
                  </a:lnTo>
                  <a:lnTo>
                    <a:pt x="1091" y="88"/>
                  </a:lnTo>
                  <a:lnTo>
                    <a:pt x="1157" y="76"/>
                  </a:lnTo>
                  <a:lnTo>
                    <a:pt x="1219" y="68"/>
                  </a:lnTo>
                  <a:lnTo>
                    <a:pt x="1279" y="64"/>
                  </a:lnTo>
                  <a:lnTo>
                    <a:pt x="1339" y="64"/>
                  </a:lnTo>
                  <a:lnTo>
                    <a:pt x="1395" y="76"/>
                  </a:lnTo>
                  <a:lnTo>
                    <a:pt x="1452" y="96"/>
                  </a:lnTo>
                  <a:lnTo>
                    <a:pt x="1506" y="131"/>
                  </a:lnTo>
                  <a:lnTo>
                    <a:pt x="1560" y="187"/>
                  </a:lnTo>
                  <a:lnTo>
                    <a:pt x="1611" y="259"/>
                  </a:lnTo>
                  <a:lnTo>
                    <a:pt x="1665" y="195"/>
                  </a:lnTo>
                  <a:lnTo>
                    <a:pt x="1714" y="139"/>
                  </a:lnTo>
                  <a:lnTo>
                    <a:pt x="1759" y="100"/>
                  </a:lnTo>
                  <a:lnTo>
                    <a:pt x="1802" y="64"/>
                  </a:lnTo>
                  <a:lnTo>
                    <a:pt x="1842" y="44"/>
                  </a:lnTo>
                  <a:lnTo>
                    <a:pt x="1881" y="28"/>
                  </a:lnTo>
                  <a:lnTo>
                    <a:pt x="1918" y="20"/>
                  </a:lnTo>
                  <a:lnTo>
                    <a:pt x="1952" y="16"/>
                  </a:lnTo>
                  <a:lnTo>
                    <a:pt x="1984" y="16"/>
                  </a:lnTo>
                  <a:lnTo>
                    <a:pt x="2015" y="24"/>
                  </a:lnTo>
                  <a:lnTo>
                    <a:pt x="2049" y="32"/>
                  </a:lnTo>
                  <a:lnTo>
                    <a:pt x="2080" y="40"/>
                  </a:lnTo>
                  <a:lnTo>
                    <a:pt x="2114" y="52"/>
                  </a:lnTo>
                  <a:lnTo>
                    <a:pt x="2151" y="64"/>
                  </a:lnTo>
                  <a:lnTo>
                    <a:pt x="2188" y="72"/>
                  </a:lnTo>
                  <a:lnTo>
                    <a:pt x="2228" y="84"/>
                  </a:lnTo>
                  <a:lnTo>
                    <a:pt x="2271" y="92"/>
                  </a:lnTo>
                  <a:lnTo>
                    <a:pt x="2316" y="96"/>
                  </a:lnTo>
                  <a:lnTo>
                    <a:pt x="2365" y="96"/>
                  </a:lnTo>
                  <a:lnTo>
                    <a:pt x="2419" y="96"/>
                  </a:lnTo>
                  <a:lnTo>
                    <a:pt x="2475" y="88"/>
                  </a:lnTo>
                  <a:lnTo>
                    <a:pt x="2535" y="76"/>
                  </a:lnTo>
                  <a:lnTo>
                    <a:pt x="2600" y="56"/>
                  </a:lnTo>
                  <a:lnTo>
                    <a:pt x="2671" y="32"/>
                  </a:lnTo>
                  <a:lnTo>
                    <a:pt x="2680" y="68"/>
                  </a:lnTo>
                  <a:lnTo>
                    <a:pt x="2697" y="112"/>
                  </a:lnTo>
                  <a:lnTo>
                    <a:pt x="2714" y="159"/>
                  </a:lnTo>
                  <a:lnTo>
                    <a:pt x="2737" y="207"/>
                  </a:lnTo>
                  <a:lnTo>
                    <a:pt x="2762" y="251"/>
                  </a:lnTo>
                  <a:lnTo>
                    <a:pt x="2788" y="291"/>
                  </a:lnTo>
                  <a:lnTo>
                    <a:pt x="2811" y="315"/>
                  </a:lnTo>
                  <a:lnTo>
                    <a:pt x="2836" y="326"/>
                  </a:lnTo>
                  <a:lnTo>
                    <a:pt x="3220" y="1903"/>
                  </a:lnTo>
                  <a:lnTo>
                    <a:pt x="1813" y="1903"/>
                  </a:lnTo>
                  <a:lnTo>
                    <a:pt x="1819" y="1907"/>
                  </a:lnTo>
                  <a:lnTo>
                    <a:pt x="1827" y="1918"/>
                  </a:lnTo>
                  <a:lnTo>
                    <a:pt x="1842" y="1934"/>
                  </a:lnTo>
                  <a:lnTo>
                    <a:pt x="1853" y="1950"/>
                  </a:lnTo>
                  <a:lnTo>
                    <a:pt x="1862" y="1966"/>
                  </a:lnTo>
                  <a:lnTo>
                    <a:pt x="1862" y="1982"/>
                  </a:lnTo>
                  <a:lnTo>
                    <a:pt x="1850" y="1994"/>
                  </a:lnTo>
                  <a:lnTo>
                    <a:pt x="1822" y="1998"/>
                  </a:lnTo>
                  <a:lnTo>
                    <a:pt x="1776" y="1998"/>
                  </a:lnTo>
                  <a:lnTo>
                    <a:pt x="1714" y="1998"/>
                  </a:lnTo>
                  <a:lnTo>
                    <a:pt x="1643" y="1998"/>
                  </a:lnTo>
                  <a:lnTo>
                    <a:pt x="1569" y="1998"/>
                  </a:lnTo>
                  <a:lnTo>
                    <a:pt x="1501" y="1998"/>
                  </a:lnTo>
                  <a:lnTo>
                    <a:pt x="1444" y="1998"/>
                  </a:lnTo>
                  <a:lnTo>
                    <a:pt x="1404" y="1998"/>
                  </a:lnTo>
                  <a:lnTo>
                    <a:pt x="1390" y="1998"/>
                  </a:lnTo>
                  <a:lnTo>
                    <a:pt x="1356" y="1994"/>
                  </a:lnTo>
                  <a:lnTo>
                    <a:pt x="1339" y="1982"/>
                  </a:lnTo>
                  <a:lnTo>
                    <a:pt x="1336" y="1966"/>
                  </a:lnTo>
                  <a:lnTo>
                    <a:pt x="1341" y="1950"/>
                  </a:lnTo>
                  <a:lnTo>
                    <a:pt x="1353" y="1934"/>
                  </a:lnTo>
                  <a:lnTo>
                    <a:pt x="1367" y="1918"/>
                  </a:lnTo>
                  <a:lnTo>
                    <a:pt x="1376" y="1907"/>
                  </a:lnTo>
                  <a:lnTo>
                    <a:pt x="1381" y="1903"/>
                  </a:lnTo>
                  <a:lnTo>
                    <a:pt x="0" y="1903"/>
                  </a:lnTo>
                  <a:lnTo>
                    <a:pt x="355" y="307"/>
                  </a:lnTo>
                  <a:lnTo>
                    <a:pt x="375" y="299"/>
                  </a:lnTo>
                  <a:lnTo>
                    <a:pt x="398" y="283"/>
                  </a:lnTo>
                  <a:lnTo>
                    <a:pt x="421" y="255"/>
                  </a:lnTo>
                  <a:lnTo>
                    <a:pt x="443" y="227"/>
                  </a:lnTo>
                  <a:lnTo>
                    <a:pt x="463" y="191"/>
                  </a:lnTo>
                  <a:lnTo>
                    <a:pt x="480" y="155"/>
                  </a:lnTo>
                  <a:lnTo>
                    <a:pt x="495" y="116"/>
                  </a:lnTo>
                  <a:lnTo>
                    <a:pt x="506" y="80"/>
                  </a:lnTo>
                  <a:lnTo>
                    <a:pt x="549" y="84"/>
                  </a:lnTo>
                  <a:lnTo>
                    <a:pt x="5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0" name="Freeform 5"/>
            <p:cNvSpPr>
              <a:spLocks/>
            </p:cNvSpPr>
            <p:nvPr/>
          </p:nvSpPr>
          <p:spPr bwMode="auto">
            <a:xfrm>
              <a:off x="1190" y="1121"/>
              <a:ext cx="401" cy="1512"/>
            </a:xfrm>
            <a:custGeom>
              <a:avLst/>
              <a:gdLst>
                <a:gd name="T0" fmla="*/ 315 w 401"/>
                <a:gd name="T1" fmla="*/ 111 h 1512"/>
                <a:gd name="T2" fmla="*/ 0 w 401"/>
                <a:gd name="T3" fmla="*/ 1512 h 1512"/>
                <a:gd name="T4" fmla="*/ 20 w 401"/>
                <a:gd name="T5" fmla="*/ 1496 h 1512"/>
                <a:gd name="T6" fmla="*/ 43 w 401"/>
                <a:gd name="T7" fmla="*/ 1473 h 1512"/>
                <a:gd name="T8" fmla="*/ 65 w 401"/>
                <a:gd name="T9" fmla="*/ 1441 h 1512"/>
                <a:gd name="T10" fmla="*/ 91 w 401"/>
                <a:gd name="T11" fmla="*/ 1409 h 1512"/>
                <a:gd name="T12" fmla="*/ 114 w 401"/>
                <a:gd name="T13" fmla="*/ 1373 h 1512"/>
                <a:gd name="T14" fmla="*/ 136 w 401"/>
                <a:gd name="T15" fmla="*/ 1341 h 1512"/>
                <a:gd name="T16" fmla="*/ 156 w 401"/>
                <a:gd name="T17" fmla="*/ 1305 h 1512"/>
                <a:gd name="T18" fmla="*/ 170 w 401"/>
                <a:gd name="T19" fmla="*/ 1274 h 1512"/>
                <a:gd name="T20" fmla="*/ 401 w 401"/>
                <a:gd name="T21" fmla="*/ 0 h 1512"/>
                <a:gd name="T22" fmla="*/ 395 w 401"/>
                <a:gd name="T23" fmla="*/ 12 h 1512"/>
                <a:gd name="T24" fmla="*/ 386 w 401"/>
                <a:gd name="T25" fmla="*/ 28 h 1512"/>
                <a:gd name="T26" fmla="*/ 375 w 401"/>
                <a:gd name="T27" fmla="*/ 44 h 1512"/>
                <a:gd name="T28" fmla="*/ 367 w 401"/>
                <a:gd name="T29" fmla="*/ 60 h 1512"/>
                <a:gd name="T30" fmla="*/ 352 w 401"/>
                <a:gd name="T31" fmla="*/ 76 h 1512"/>
                <a:gd name="T32" fmla="*/ 341 w 401"/>
                <a:gd name="T33" fmla="*/ 87 h 1512"/>
                <a:gd name="T34" fmla="*/ 330 w 401"/>
                <a:gd name="T35" fmla="*/ 99 h 1512"/>
                <a:gd name="T36" fmla="*/ 315 w 401"/>
                <a:gd name="T37" fmla="*/ 111 h 15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1"/>
                <a:gd name="T58" fmla="*/ 0 h 1512"/>
                <a:gd name="T59" fmla="*/ 401 w 401"/>
                <a:gd name="T60" fmla="*/ 1512 h 15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1" h="1512">
                  <a:moveTo>
                    <a:pt x="315" y="111"/>
                  </a:moveTo>
                  <a:lnTo>
                    <a:pt x="0" y="1512"/>
                  </a:lnTo>
                  <a:lnTo>
                    <a:pt x="20" y="1496"/>
                  </a:lnTo>
                  <a:lnTo>
                    <a:pt x="43" y="1473"/>
                  </a:lnTo>
                  <a:lnTo>
                    <a:pt x="65" y="1441"/>
                  </a:lnTo>
                  <a:lnTo>
                    <a:pt x="91" y="1409"/>
                  </a:lnTo>
                  <a:lnTo>
                    <a:pt x="114" y="1373"/>
                  </a:lnTo>
                  <a:lnTo>
                    <a:pt x="136" y="1341"/>
                  </a:lnTo>
                  <a:lnTo>
                    <a:pt x="156" y="1305"/>
                  </a:lnTo>
                  <a:lnTo>
                    <a:pt x="170" y="1274"/>
                  </a:lnTo>
                  <a:lnTo>
                    <a:pt x="401" y="0"/>
                  </a:lnTo>
                  <a:lnTo>
                    <a:pt x="395" y="12"/>
                  </a:lnTo>
                  <a:lnTo>
                    <a:pt x="386" y="28"/>
                  </a:lnTo>
                  <a:lnTo>
                    <a:pt x="375" y="44"/>
                  </a:lnTo>
                  <a:lnTo>
                    <a:pt x="367" y="60"/>
                  </a:lnTo>
                  <a:lnTo>
                    <a:pt x="352" y="76"/>
                  </a:lnTo>
                  <a:lnTo>
                    <a:pt x="341" y="87"/>
                  </a:lnTo>
                  <a:lnTo>
                    <a:pt x="330" y="99"/>
                  </a:lnTo>
                  <a:lnTo>
                    <a:pt x="315" y="111"/>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1" name="Freeform 6"/>
            <p:cNvSpPr>
              <a:spLocks/>
            </p:cNvSpPr>
            <p:nvPr/>
          </p:nvSpPr>
          <p:spPr bwMode="auto">
            <a:xfrm>
              <a:off x="1176" y="2527"/>
              <a:ext cx="1481" cy="199"/>
            </a:xfrm>
            <a:custGeom>
              <a:avLst/>
              <a:gdLst>
                <a:gd name="T0" fmla="*/ 11 w 1481"/>
                <a:gd name="T1" fmla="*/ 147 h 199"/>
                <a:gd name="T2" fmla="*/ 43 w 1481"/>
                <a:gd name="T3" fmla="*/ 115 h 199"/>
                <a:gd name="T4" fmla="*/ 77 w 1481"/>
                <a:gd name="T5" fmla="*/ 75 h 199"/>
                <a:gd name="T6" fmla="*/ 108 w 1481"/>
                <a:gd name="T7" fmla="*/ 40 h 199"/>
                <a:gd name="T8" fmla="*/ 273 w 1481"/>
                <a:gd name="T9" fmla="*/ 75 h 199"/>
                <a:gd name="T10" fmla="*/ 529 w 1481"/>
                <a:gd name="T11" fmla="*/ 123 h 199"/>
                <a:gd name="T12" fmla="*/ 728 w 1481"/>
                <a:gd name="T13" fmla="*/ 115 h 199"/>
                <a:gd name="T14" fmla="*/ 881 w 1481"/>
                <a:gd name="T15" fmla="*/ 79 h 199"/>
                <a:gd name="T16" fmla="*/ 1009 w 1481"/>
                <a:gd name="T17" fmla="*/ 36 h 199"/>
                <a:gd name="T18" fmla="*/ 1125 w 1481"/>
                <a:gd name="T19" fmla="*/ 4 h 199"/>
                <a:gd name="T20" fmla="*/ 1250 w 1481"/>
                <a:gd name="T21" fmla="*/ 8 h 199"/>
                <a:gd name="T22" fmla="*/ 1395 w 1481"/>
                <a:gd name="T23" fmla="*/ 67 h 199"/>
                <a:gd name="T24" fmla="*/ 1469 w 1481"/>
                <a:gd name="T25" fmla="*/ 131 h 199"/>
                <a:gd name="T26" fmla="*/ 1441 w 1481"/>
                <a:gd name="T27" fmla="*/ 151 h 199"/>
                <a:gd name="T28" fmla="*/ 1415 w 1481"/>
                <a:gd name="T29" fmla="*/ 175 h 199"/>
                <a:gd name="T30" fmla="*/ 1393 w 1481"/>
                <a:gd name="T31" fmla="*/ 191 h 199"/>
                <a:gd name="T32" fmla="*/ 1367 w 1481"/>
                <a:gd name="T33" fmla="*/ 175 h 199"/>
                <a:gd name="T34" fmla="*/ 1319 w 1481"/>
                <a:gd name="T35" fmla="*/ 139 h 199"/>
                <a:gd name="T36" fmla="*/ 1265 w 1481"/>
                <a:gd name="T37" fmla="*/ 115 h 199"/>
                <a:gd name="T38" fmla="*/ 1208 w 1481"/>
                <a:gd name="T39" fmla="*/ 103 h 199"/>
                <a:gd name="T40" fmla="*/ 1145 w 1481"/>
                <a:gd name="T41" fmla="*/ 99 h 199"/>
                <a:gd name="T42" fmla="*/ 1080 w 1481"/>
                <a:gd name="T43" fmla="*/ 103 h 199"/>
                <a:gd name="T44" fmla="*/ 1017 w 1481"/>
                <a:gd name="T45" fmla="*/ 123 h 199"/>
                <a:gd name="T46" fmla="*/ 955 w 1481"/>
                <a:gd name="T47" fmla="*/ 147 h 199"/>
                <a:gd name="T48" fmla="*/ 890 w 1481"/>
                <a:gd name="T49" fmla="*/ 163 h 199"/>
                <a:gd name="T50" fmla="*/ 782 w 1481"/>
                <a:gd name="T51" fmla="*/ 163 h 199"/>
                <a:gd name="T52" fmla="*/ 645 w 1481"/>
                <a:gd name="T53" fmla="*/ 163 h 199"/>
                <a:gd name="T54" fmla="*/ 495 w 1481"/>
                <a:gd name="T55" fmla="*/ 163 h 199"/>
                <a:gd name="T56" fmla="*/ 341 w 1481"/>
                <a:gd name="T57" fmla="*/ 159 h 199"/>
                <a:gd name="T58" fmla="*/ 202 w 1481"/>
                <a:gd name="T59" fmla="*/ 159 h 199"/>
                <a:gd name="T60" fmla="*/ 88 w 1481"/>
                <a:gd name="T61" fmla="*/ 159 h 199"/>
                <a:gd name="T62" fmla="*/ 17 w 1481"/>
                <a:gd name="T63" fmla="*/ 159 h 19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81"/>
                <a:gd name="T97" fmla="*/ 0 h 199"/>
                <a:gd name="T98" fmla="*/ 1481 w 1481"/>
                <a:gd name="T99" fmla="*/ 199 h 19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81" h="199">
                  <a:moveTo>
                    <a:pt x="0" y="159"/>
                  </a:moveTo>
                  <a:lnTo>
                    <a:pt x="11" y="147"/>
                  </a:lnTo>
                  <a:lnTo>
                    <a:pt x="26" y="135"/>
                  </a:lnTo>
                  <a:lnTo>
                    <a:pt x="43" y="115"/>
                  </a:lnTo>
                  <a:lnTo>
                    <a:pt x="60" y="95"/>
                  </a:lnTo>
                  <a:lnTo>
                    <a:pt x="77" y="75"/>
                  </a:lnTo>
                  <a:lnTo>
                    <a:pt x="94" y="55"/>
                  </a:lnTo>
                  <a:lnTo>
                    <a:pt x="108" y="40"/>
                  </a:lnTo>
                  <a:lnTo>
                    <a:pt x="117" y="28"/>
                  </a:lnTo>
                  <a:lnTo>
                    <a:pt x="273" y="75"/>
                  </a:lnTo>
                  <a:lnTo>
                    <a:pt x="409" y="107"/>
                  </a:lnTo>
                  <a:lnTo>
                    <a:pt x="529" y="123"/>
                  </a:lnTo>
                  <a:lnTo>
                    <a:pt x="634" y="123"/>
                  </a:lnTo>
                  <a:lnTo>
                    <a:pt x="728" y="115"/>
                  </a:lnTo>
                  <a:lnTo>
                    <a:pt x="810" y="99"/>
                  </a:lnTo>
                  <a:lnTo>
                    <a:pt x="881" y="79"/>
                  </a:lnTo>
                  <a:lnTo>
                    <a:pt x="949" y="55"/>
                  </a:lnTo>
                  <a:lnTo>
                    <a:pt x="1009" y="36"/>
                  </a:lnTo>
                  <a:lnTo>
                    <a:pt x="1069" y="16"/>
                  </a:lnTo>
                  <a:lnTo>
                    <a:pt x="1125" y="4"/>
                  </a:lnTo>
                  <a:lnTo>
                    <a:pt x="1185" y="0"/>
                  </a:lnTo>
                  <a:lnTo>
                    <a:pt x="1250" y="8"/>
                  </a:lnTo>
                  <a:lnTo>
                    <a:pt x="1319" y="28"/>
                  </a:lnTo>
                  <a:lnTo>
                    <a:pt x="1395" y="67"/>
                  </a:lnTo>
                  <a:lnTo>
                    <a:pt x="1481" y="123"/>
                  </a:lnTo>
                  <a:lnTo>
                    <a:pt x="1469" y="131"/>
                  </a:lnTo>
                  <a:lnTo>
                    <a:pt x="1455" y="143"/>
                  </a:lnTo>
                  <a:lnTo>
                    <a:pt x="1441" y="151"/>
                  </a:lnTo>
                  <a:lnTo>
                    <a:pt x="1427" y="163"/>
                  </a:lnTo>
                  <a:lnTo>
                    <a:pt x="1415" y="175"/>
                  </a:lnTo>
                  <a:lnTo>
                    <a:pt x="1404" y="183"/>
                  </a:lnTo>
                  <a:lnTo>
                    <a:pt x="1393" y="191"/>
                  </a:lnTo>
                  <a:lnTo>
                    <a:pt x="1387" y="199"/>
                  </a:lnTo>
                  <a:lnTo>
                    <a:pt x="1367" y="175"/>
                  </a:lnTo>
                  <a:lnTo>
                    <a:pt x="1344" y="155"/>
                  </a:lnTo>
                  <a:lnTo>
                    <a:pt x="1319" y="139"/>
                  </a:lnTo>
                  <a:lnTo>
                    <a:pt x="1293" y="127"/>
                  </a:lnTo>
                  <a:lnTo>
                    <a:pt x="1265" y="115"/>
                  </a:lnTo>
                  <a:lnTo>
                    <a:pt x="1236" y="107"/>
                  </a:lnTo>
                  <a:lnTo>
                    <a:pt x="1208" y="103"/>
                  </a:lnTo>
                  <a:lnTo>
                    <a:pt x="1177" y="99"/>
                  </a:lnTo>
                  <a:lnTo>
                    <a:pt x="1145" y="99"/>
                  </a:lnTo>
                  <a:lnTo>
                    <a:pt x="1114" y="99"/>
                  </a:lnTo>
                  <a:lnTo>
                    <a:pt x="1080" y="103"/>
                  </a:lnTo>
                  <a:lnTo>
                    <a:pt x="1049" y="111"/>
                  </a:lnTo>
                  <a:lnTo>
                    <a:pt x="1017" y="123"/>
                  </a:lnTo>
                  <a:lnTo>
                    <a:pt x="986" y="131"/>
                  </a:lnTo>
                  <a:lnTo>
                    <a:pt x="955" y="147"/>
                  </a:lnTo>
                  <a:lnTo>
                    <a:pt x="926" y="163"/>
                  </a:lnTo>
                  <a:lnTo>
                    <a:pt x="890" y="163"/>
                  </a:lnTo>
                  <a:lnTo>
                    <a:pt x="838" y="163"/>
                  </a:lnTo>
                  <a:lnTo>
                    <a:pt x="782" y="163"/>
                  </a:lnTo>
                  <a:lnTo>
                    <a:pt x="716" y="163"/>
                  </a:lnTo>
                  <a:lnTo>
                    <a:pt x="645" y="163"/>
                  </a:lnTo>
                  <a:lnTo>
                    <a:pt x="571" y="163"/>
                  </a:lnTo>
                  <a:lnTo>
                    <a:pt x="495" y="163"/>
                  </a:lnTo>
                  <a:lnTo>
                    <a:pt x="418" y="159"/>
                  </a:lnTo>
                  <a:lnTo>
                    <a:pt x="341" y="159"/>
                  </a:lnTo>
                  <a:lnTo>
                    <a:pt x="267" y="159"/>
                  </a:lnTo>
                  <a:lnTo>
                    <a:pt x="202" y="159"/>
                  </a:lnTo>
                  <a:lnTo>
                    <a:pt x="139" y="159"/>
                  </a:lnTo>
                  <a:lnTo>
                    <a:pt x="88" y="159"/>
                  </a:lnTo>
                  <a:lnTo>
                    <a:pt x="45" y="159"/>
                  </a:lnTo>
                  <a:lnTo>
                    <a:pt x="17" y="159"/>
                  </a:lnTo>
                  <a:lnTo>
                    <a:pt x="0" y="15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2" name="Freeform 7"/>
            <p:cNvSpPr>
              <a:spLocks/>
            </p:cNvSpPr>
            <p:nvPr/>
          </p:nvSpPr>
          <p:spPr bwMode="auto">
            <a:xfrm>
              <a:off x="2739" y="2416"/>
              <a:ext cx="1475" cy="307"/>
            </a:xfrm>
            <a:custGeom>
              <a:avLst/>
              <a:gdLst>
                <a:gd name="T0" fmla="*/ 0 w 1475"/>
                <a:gd name="T1" fmla="*/ 227 h 307"/>
                <a:gd name="T2" fmla="*/ 96 w 1475"/>
                <a:gd name="T3" fmla="*/ 140 h 307"/>
                <a:gd name="T4" fmla="*/ 190 w 1475"/>
                <a:gd name="T5" fmla="*/ 76 h 307"/>
                <a:gd name="T6" fmla="*/ 284 w 1475"/>
                <a:gd name="T7" fmla="*/ 32 h 307"/>
                <a:gd name="T8" fmla="*/ 375 w 1475"/>
                <a:gd name="T9" fmla="*/ 8 h 307"/>
                <a:gd name="T10" fmla="*/ 466 w 1475"/>
                <a:gd name="T11" fmla="*/ 0 h 307"/>
                <a:gd name="T12" fmla="*/ 554 w 1475"/>
                <a:gd name="T13" fmla="*/ 4 h 307"/>
                <a:gd name="T14" fmla="*/ 642 w 1475"/>
                <a:gd name="T15" fmla="*/ 16 h 307"/>
                <a:gd name="T16" fmla="*/ 727 w 1475"/>
                <a:gd name="T17" fmla="*/ 36 h 307"/>
                <a:gd name="T18" fmla="*/ 809 w 1475"/>
                <a:gd name="T19" fmla="*/ 60 h 307"/>
                <a:gd name="T20" fmla="*/ 889 w 1475"/>
                <a:gd name="T21" fmla="*/ 84 h 307"/>
                <a:gd name="T22" fmla="*/ 969 w 1475"/>
                <a:gd name="T23" fmla="*/ 108 h 307"/>
                <a:gd name="T24" fmla="*/ 1043 w 1475"/>
                <a:gd name="T25" fmla="*/ 128 h 307"/>
                <a:gd name="T26" fmla="*/ 1116 w 1475"/>
                <a:gd name="T27" fmla="*/ 140 h 307"/>
                <a:gd name="T28" fmla="*/ 1185 w 1475"/>
                <a:gd name="T29" fmla="*/ 140 h 307"/>
                <a:gd name="T30" fmla="*/ 1253 w 1475"/>
                <a:gd name="T31" fmla="*/ 124 h 307"/>
                <a:gd name="T32" fmla="*/ 1315 w 1475"/>
                <a:gd name="T33" fmla="*/ 96 h 307"/>
                <a:gd name="T34" fmla="*/ 1330 w 1475"/>
                <a:gd name="T35" fmla="*/ 112 h 307"/>
                <a:gd name="T36" fmla="*/ 1344 w 1475"/>
                <a:gd name="T37" fmla="*/ 132 h 307"/>
                <a:gd name="T38" fmla="*/ 1361 w 1475"/>
                <a:gd name="T39" fmla="*/ 155 h 307"/>
                <a:gd name="T40" fmla="*/ 1384 w 1475"/>
                <a:gd name="T41" fmla="*/ 183 h 307"/>
                <a:gd name="T42" fmla="*/ 1403 w 1475"/>
                <a:gd name="T43" fmla="*/ 211 h 307"/>
                <a:gd name="T44" fmla="*/ 1426 w 1475"/>
                <a:gd name="T45" fmla="*/ 235 h 307"/>
                <a:gd name="T46" fmla="*/ 1449 w 1475"/>
                <a:gd name="T47" fmla="*/ 259 h 307"/>
                <a:gd name="T48" fmla="*/ 1475 w 1475"/>
                <a:gd name="T49" fmla="*/ 275 h 307"/>
                <a:gd name="T50" fmla="*/ 702 w 1475"/>
                <a:gd name="T51" fmla="*/ 275 h 307"/>
                <a:gd name="T52" fmla="*/ 684 w 1475"/>
                <a:gd name="T53" fmla="*/ 255 h 307"/>
                <a:gd name="T54" fmla="*/ 662 w 1475"/>
                <a:gd name="T55" fmla="*/ 235 h 307"/>
                <a:gd name="T56" fmla="*/ 630 w 1475"/>
                <a:gd name="T57" fmla="*/ 215 h 307"/>
                <a:gd name="T58" fmla="*/ 599 w 1475"/>
                <a:gd name="T59" fmla="*/ 203 h 307"/>
                <a:gd name="T60" fmla="*/ 559 w 1475"/>
                <a:gd name="T61" fmla="*/ 187 h 307"/>
                <a:gd name="T62" fmla="*/ 520 w 1475"/>
                <a:gd name="T63" fmla="*/ 179 h 307"/>
                <a:gd name="T64" fmla="*/ 474 w 1475"/>
                <a:gd name="T65" fmla="*/ 175 h 307"/>
                <a:gd name="T66" fmla="*/ 432 w 1475"/>
                <a:gd name="T67" fmla="*/ 171 h 307"/>
                <a:gd name="T68" fmla="*/ 383 w 1475"/>
                <a:gd name="T69" fmla="*/ 171 h 307"/>
                <a:gd name="T70" fmla="*/ 338 w 1475"/>
                <a:gd name="T71" fmla="*/ 179 h 307"/>
                <a:gd name="T72" fmla="*/ 292 w 1475"/>
                <a:gd name="T73" fmla="*/ 187 h 307"/>
                <a:gd name="T74" fmla="*/ 250 w 1475"/>
                <a:gd name="T75" fmla="*/ 199 h 307"/>
                <a:gd name="T76" fmla="*/ 207 w 1475"/>
                <a:gd name="T77" fmla="*/ 219 h 307"/>
                <a:gd name="T78" fmla="*/ 167 w 1475"/>
                <a:gd name="T79" fmla="*/ 243 h 307"/>
                <a:gd name="T80" fmla="*/ 133 w 1475"/>
                <a:gd name="T81" fmla="*/ 271 h 307"/>
                <a:gd name="T82" fmla="*/ 102 w 1475"/>
                <a:gd name="T83" fmla="*/ 307 h 307"/>
                <a:gd name="T84" fmla="*/ 93 w 1475"/>
                <a:gd name="T85" fmla="*/ 295 h 307"/>
                <a:gd name="T86" fmla="*/ 82 w 1475"/>
                <a:gd name="T87" fmla="*/ 283 h 307"/>
                <a:gd name="T88" fmla="*/ 71 w 1475"/>
                <a:gd name="T89" fmla="*/ 275 h 307"/>
                <a:gd name="T90" fmla="*/ 59 w 1475"/>
                <a:gd name="T91" fmla="*/ 263 h 307"/>
                <a:gd name="T92" fmla="*/ 45 w 1475"/>
                <a:gd name="T93" fmla="*/ 251 h 307"/>
                <a:gd name="T94" fmla="*/ 34 w 1475"/>
                <a:gd name="T95" fmla="*/ 243 h 307"/>
                <a:gd name="T96" fmla="*/ 17 w 1475"/>
                <a:gd name="T97" fmla="*/ 235 h 307"/>
                <a:gd name="T98" fmla="*/ 0 w 1475"/>
                <a:gd name="T99" fmla="*/ 227 h 307"/>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475"/>
                <a:gd name="T151" fmla="*/ 0 h 307"/>
                <a:gd name="T152" fmla="*/ 1475 w 1475"/>
                <a:gd name="T153" fmla="*/ 307 h 307"/>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475" h="307">
                  <a:moveTo>
                    <a:pt x="0" y="227"/>
                  </a:moveTo>
                  <a:lnTo>
                    <a:pt x="96" y="140"/>
                  </a:lnTo>
                  <a:lnTo>
                    <a:pt x="190" y="76"/>
                  </a:lnTo>
                  <a:lnTo>
                    <a:pt x="284" y="32"/>
                  </a:lnTo>
                  <a:lnTo>
                    <a:pt x="375" y="8"/>
                  </a:lnTo>
                  <a:lnTo>
                    <a:pt x="466" y="0"/>
                  </a:lnTo>
                  <a:lnTo>
                    <a:pt x="554" y="4"/>
                  </a:lnTo>
                  <a:lnTo>
                    <a:pt x="642" y="16"/>
                  </a:lnTo>
                  <a:lnTo>
                    <a:pt x="727" y="36"/>
                  </a:lnTo>
                  <a:lnTo>
                    <a:pt x="809" y="60"/>
                  </a:lnTo>
                  <a:lnTo>
                    <a:pt x="889" y="84"/>
                  </a:lnTo>
                  <a:lnTo>
                    <a:pt x="969" y="108"/>
                  </a:lnTo>
                  <a:lnTo>
                    <a:pt x="1043" y="128"/>
                  </a:lnTo>
                  <a:lnTo>
                    <a:pt x="1116" y="140"/>
                  </a:lnTo>
                  <a:lnTo>
                    <a:pt x="1185" y="140"/>
                  </a:lnTo>
                  <a:lnTo>
                    <a:pt x="1253" y="124"/>
                  </a:lnTo>
                  <a:lnTo>
                    <a:pt x="1315" y="96"/>
                  </a:lnTo>
                  <a:lnTo>
                    <a:pt x="1330" y="112"/>
                  </a:lnTo>
                  <a:lnTo>
                    <a:pt x="1344" y="132"/>
                  </a:lnTo>
                  <a:lnTo>
                    <a:pt x="1361" y="155"/>
                  </a:lnTo>
                  <a:lnTo>
                    <a:pt x="1384" y="183"/>
                  </a:lnTo>
                  <a:lnTo>
                    <a:pt x="1403" y="211"/>
                  </a:lnTo>
                  <a:lnTo>
                    <a:pt x="1426" y="235"/>
                  </a:lnTo>
                  <a:lnTo>
                    <a:pt x="1449" y="259"/>
                  </a:lnTo>
                  <a:lnTo>
                    <a:pt x="1475" y="275"/>
                  </a:lnTo>
                  <a:lnTo>
                    <a:pt x="702" y="275"/>
                  </a:lnTo>
                  <a:lnTo>
                    <a:pt x="684" y="255"/>
                  </a:lnTo>
                  <a:lnTo>
                    <a:pt x="662" y="235"/>
                  </a:lnTo>
                  <a:lnTo>
                    <a:pt x="630" y="215"/>
                  </a:lnTo>
                  <a:lnTo>
                    <a:pt x="599" y="203"/>
                  </a:lnTo>
                  <a:lnTo>
                    <a:pt x="559" y="187"/>
                  </a:lnTo>
                  <a:lnTo>
                    <a:pt x="520" y="179"/>
                  </a:lnTo>
                  <a:lnTo>
                    <a:pt x="474" y="175"/>
                  </a:lnTo>
                  <a:lnTo>
                    <a:pt x="432" y="171"/>
                  </a:lnTo>
                  <a:lnTo>
                    <a:pt x="383" y="171"/>
                  </a:lnTo>
                  <a:lnTo>
                    <a:pt x="338" y="179"/>
                  </a:lnTo>
                  <a:lnTo>
                    <a:pt x="292" y="187"/>
                  </a:lnTo>
                  <a:lnTo>
                    <a:pt x="250" y="199"/>
                  </a:lnTo>
                  <a:lnTo>
                    <a:pt x="207" y="219"/>
                  </a:lnTo>
                  <a:lnTo>
                    <a:pt x="167" y="243"/>
                  </a:lnTo>
                  <a:lnTo>
                    <a:pt x="133" y="271"/>
                  </a:lnTo>
                  <a:lnTo>
                    <a:pt x="102" y="307"/>
                  </a:lnTo>
                  <a:lnTo>
                    <a:pt x="93" y="295"/>
                  </a:lnTo>
                  <a:lnTo>
                    <a:pt x="82" y="283"/>
                  </a:lnTo>
                  <a:lnTo>
                    <a:pt x="71" y="275"/>
                  </a:lnTo>
                  <a:lnTo>
                    <a:pt x="59" y="263"/>
                  </a:lnTo>
                  <a:lnTo>
                    <a:pt x="45" y="251"/>
                  </a:lnTo>
                  <a:lnTo>
                    <a:pt x="34" y="243"/>
                  </a:lnTo>
                  <a:lnTo>
                    <a:pt x="17" y="235"/>
                  </a:lnTo>
                  <a:lnTo>
                    <a:pt x="0" y="227"/>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3" name="Freeform 8"/>
            <p:cNvSpPr>
              <a:spLocks/>
            </p:cNvSpPr>
            <p:nvPr/>
          </p:nvSpPr>
          <p:spPr bwMode="auto">
            <a:xfrm>
              <a:off x="2730" y="2305"/>
              <a:ext cx="1324" cy="334"/>
            </a:xfrm>
            <a:custGeom>
              <a:avLst/>
              <a:gdLst>
                <a:gd name="T0" fmla="*/ 0 w 1324"/>
                <a:gd name="T1" fmla="*/ 235 h 334"/>
                <a:gd name="T2" fmla="*/ 74 w 1324"/>
                <a:gd name="T3" fmla="*/ 143 h 334"/>
                <a:gd name="T4" fmla="*/ 156 w 1324"/>
                <a:gd name="T5" fmla="*/ 76 h 334"/>
                <a:gd name="T6" fmla="*/ 241 w 1324"/>
                <a:gd name="T7" fmla="*/ 32 h 334"/>
                <a:gd name="T8" fmla="*/ 329 w 1324"/>
                <a:gd name="T9" fmla="*/ 8 h 334"/>
                <a:gd name="T10" fmla="*/ 423 w 1324"/>
                <a:gd name="T11" fmla="*/ 0 h 334"/>
                <a:gd name="T12" fmla="*/ 517 w 1324"/>
                <a:gd name="T13" fmla="*/ 4 h 334"/>
                <a:gd name="T14" fmla="*/ 611 w 1324"/>
                <a:gd name="T15" fmla="*/ 20 h 334"/>
                <a:gd name="T16" fmla="*/ 705 w 1324"/>
                <a:gd name="T17" fmla="*/ 40 h 334"/>
                <a:gd name="T18" fmla="*/ 796 w 1324"/>
                <a:gd name="T19" fmla="*/ 68 h 334"/>
                <a:gd name="T20" fmla="*/ 884 w 1324"/>
                <a:gd name="T21" fmla="*/ 99 h 334"/>
                <a:gd name="T22" fmla="*/ 969 w 1324"/>
                <a:gd name="T23" fmla="*/ 127 h 334"/>
                <a:gd name="T24" fmla="*/ 1048 w 1324"/>
                <a:gd name="T25" fmla="*/ 151 h 334"/>
                <a:gd name="T26" fmla="*/ 1122 w 1324"/>
                <a:gd name="T27" fmla="*/ 167 h 334"/>
                <a:gd name="T28" fmla="*/ 1191 w 1324"/>
                <a:gd name="T29" fmla="*/ 175 h 334"/>
                <a:gd name="T30" fmla="*/ 1250 w 1324"/>
                <a:gd name="T31" fmla="*/ 167 h 334"/>
                <a:gd name="T32" fmla="*/ 1299 w 1324"/>
                <a:gd name="T33" fmla="*/ 147 h 334"/>
                <a:gd name="T34" fmla="*/ 1324 w 1324"/>
                <a:gd name="T35" fmla="*/ 199 h 334"/>
                <a:gd name="T36" fmla="*/ 1264 w 1324"/>
                <a:gd name="T37" fmla="*/ 227 h 334"/>
                <a:gd name="T38" fmla="*/ 1202 w 1324"/>
                <a:gd name="T39" fmla="*/ 235 h 334"/>
                <a:gd name="T40" fmla="*/ 1134 w 1324"/>
                <a:gd name="T41" fmla="*/ 231 h 334"/>
                <a:gd name="T42" fmla="*/ 1063 w 1324"/>
                <a:gd name="T43" fmla="*/ 219 h 334"/>
                <a:gd name="T44" fmla="*/ 989 w 1324"/>
                <a:gd name="T45" fmla="*/ 199 h 334"/>
                <a:gd name="T46" fmla="*/ 912 w 1324"/>
                <a:gd name="T47" fmla="*/ 171 h 334"/>
                <a:gd name="T48" fmla="*/ 832 w 1324"/>
                <a:gd name="T49" fmla="*/ 147 h 334"/>
                <a:gd name="T50" fmla="*/ 747 w 1324"/>
                <a:gd name="T51" fmla="*/ 119 h 334"/>
                <a:gd name="T52" fmla="*/ 662 w 1324"/>
                <a:gd name="T53" fmla="*/ 99 h 334"/>
                <a:gd name="T54" fmla="*/ 574 w 1324"/>
                <a:gd name="T55" fmla="*/ 87 h 334"/>
                <a:gd name="T56" fmla="*/ 483 w 1324"/>
                <a:gd name="T57" fmla="*/ 83 h 334"/>
                <a:gd name="T58" fmla="*/ 389 w 1324"/>
                <a:gd name="T59" fmla="*/ 95 h 334"/>
                <a:gd name="T60" fmla="*/ 295 w 1324"/>
                <a:gd name="T61" fmla="*/ 123 h 334"/>
                <a:gd name="T62" fmla="*/ 199 w 1324"/>
                <a:gd name="T63" fmla="*/ 171 h 334"/>
                <a:gd name="T64" fmla="*/ 99 w 1324"/>
                <a:gd name="T65" fmla="*/ 239 h 334"/>
                <a:gd name="T66" fmla="*/ 0 w 1324"/>
                <a:gd name="T67" fmla="*/ 334 h 334"/>
                <a:gd name="T68" fmla="*/ 3 w 1324"/>
                <a:gd name="T69" fmla="*/ 314 h 334"/>
                <a:gd name="T70" fmla="*/ 3 w 1324"/>
                <a:gd name="T71" fmla="*/ 290 h 334"/>
                <a:gd name="T72" fmla="*/ 3 w 1324"/>
                <a:gd name="T73" fmla="*/ 263 h 334"/>
                <a:gd name="T74" fmla="*/ 0 w 1324"/>
                <a:gd name="T75" fmla="*/ 235 h 3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4"/>
                <a:gd name="T115" fmla="*/ 0 h 334"/>
                <a:gd name="T116" fmla="*/ 1324 w 1324"/>
                <a:gd name="T117" fmla="*/ 334 h 3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4" h="334">
                  <a:moveTo>
                    <a:pt x="0" y="235"/>
                  </a:moveTo>
                  <a:lnTo>
                    <a:pt x="74" y="143"/>
                  </a:lnTo>
                  <a:lnTo>
                    <a:pt x="156" y="76"/>
                  </a:lnTo>
                  <a:lnTo>
                    <a:pt x="241" y="32"/>
                  </a:lnTo>
                  <a:lnTo>
                    <a:pt x="329" y="8"/>
                  </a:lnTo>
                  <a:lnTo>
                    <a:pt x="423" y="0"/>
                  </a:lnTo>
                  <a:lnTo>
                    <a:pt x="517" y="4"/>
                  </a:lnTo>
                  <a:lnTo>
                    <a:pt x="611" y="20"/>
                  </a:lnTo>
                  <a:lnTo>
                    <a:pt x="705" y="40"/>
                  </a:lnTo>
                  <a:lnTo>
                    <a:pt x="796" y="68"/>
                  </a:lnTo>
                  <a:lnTo>
                    <a:pt x="884" y="99"/>
                  </a:lnTo>
                  <a:lnTo>
                    <a:pt x="969" y="127"/>
                  </a:lnTo>
                  <a:lnTo>
                    <a:pt x="1048" y="151"/>
                  </a:lnTo>
                  <a:lnTo>
                    <a:pt x="1122" y="167"/>
                  </a:lnTo>
                  <a:lnTo>
                    <a:pt x="1191" y="175"/>
                  </a:lnTo>
                  <a:lnTo>
                    <a:pt x="1250" y="167"/>
                  </a:lnTo>
                  <a:lnTo>
                    <a:pt x="1299" y="147"/>
                  </a:lnTo>
                  <a:lnTo>
                    <a:pt x="1324" y="199"/>
                  </a:lnTo>
                  <a:lnTo>
                    <a:pt x="1264" y="227"/>
                  </a:lnTo>
                  <a:lnTo>
                    <a:pt x="1202" y="235"/>
                  </a:lnTo>
                  <a:lnTo>
                    <a:pt x="1134" y="231"/>
                  </a:lnTo>
                  <a:lnTo>
                    <a:pt x="1063" y="219"/>
                  </a:lnTo>
                  <a:lnTo>
                    <a:pt x="989" y="199"/>
                  </a:lnTo>
                  <a:lnTo>
                    <a:pt x="912" y="171"/>
                  </a:lnTo>
                  <a:lnTo>
                    <a:pt x="832" y="147"/>
                  </a:lnTo>
                  <a:lnTo>
                    <a:pt x="747" y="119"/>
                  </a:lnTo>
                  <a:lnTo>
                    <a:pt x="662" y="99"/>
                  </a:lnTo>
                  <a:lnTo>
                    <a:pt x="574" y="87"/>
                  </a:lnTo>
                  <a:lnTo>
                    <a:pt x="483" y="83"/>
                  </a:lnTo>
                  <a:lnTo>
                    <a:pt x="389" y="95"/>
                  </a:lnTo>
                  <a:lnTo>
                    <a:pt x="295" y="123"/>
                  </a:lnTo>
                  <a:lnTo>
                    <a:pt x="199" y="171"/>
                  </a:lnTo>
                  <a:lnTo>
                    <a:pt x="99" y="239"/>
                  </a:lnTo>
                  <a:lnTo>
                    <a:pt x="0" y="334"/>
                  </a:lnTo>
                  <a:lnTo>
                    <a:pt x="3" y="314"/>
                  </a:lnTo>
                  <a:lnTo>
                    <a:pt x="3" y="290"/>
                  </a:lnTo>
                  <a:lnTo>
                    <a:pt x="3" y="263"/>
                  </a:lnTo>
                  <a:lnTo>
                    <a:pt x="0" y="235"/>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4" name="Freeform 9"/>
            <p:cNvSpPr>
              <a:spLocks/>
            </p:cNvSpPr>
            <p:nvPr/>
          </p:nvSpPr>
          <p:spPr bwMode="auto">
            <a:xfrm>
              <a:off x="2922" y="2627"/>
              <a:ext cx="466" cy="68"/>
            </a:xfrm>
            <a:custGeom>
              <a:avLst/>
              <a:gdLst>
                <a:gd name="T0" fmla="*/ 466 w 466"/>
                <a:gd name="T1" fmla="*/ 68 h 68"/>
                <a:gd name="T2" fmla="*/ 0 w 466"/>
                <a:gd name="T3" fmla="*/ 68 h 68"/>
                <a:gd name="T4" fmla="*/ 23 w 466"/>
                <a:gd name="T5" fmla="*/ 52 h 68"/>
                <a:gd name="T6" fmla="*/ 49 w 466"/>
                <a:gd name="T7" fmla="*/ 36 h 68"/>
                <a:gd name="T8" fmla="*/ 77 w 466"/>
                <a:gd name="T9" fmla="*/ 24 h 68"/>
                <a:gd name="T10" fmla="*/ 108 w 466"/>
                <a:gd name="T11" fmla="*/ 16 h 68"/>
                <a:gd name="T12" fmla="*/ 140 w 466"/>
                <a:gd name="T13" fmla="*/ 8 h 68"/>
                <a:gd name="T14" fmla="*/ 171 w 466"/>
                <a:gd name="T15" fmla="*/ 4 h 68"/>
                <a:gd name="T16" fmla="*/ 205 w 466"/>
                <a:gd name="T17" fmla="*/ 0 h 68"/>
                <a:gd name="T18" fmla="*/ 239 w 466"/>
                <a:gd name="T19" fmla="*/ 0 h 68"/>
                <a:gd name="T20" fmla="*/ 273 w 466"/>
                <a:gd name="T21" fmla="*/ 4 h 68"/>
                <a:gd name="T22" fmla="*/ 304 w 466"/>
                <a:gd name="T23" fmla="*/ 8 h 68"/>
                <a:gd name="T24" fmla="*/ 336 w 466"/>
                <a:gd name="T25" fmla="*/ 12 h 68"/>
                <a:gd name="T26" fmla="*/ 367 w 466"/>
                <a:gd name="T27" fmla="*/ 20 h 68"/>
                <a:gd name="T28" fmla="*/ 395 w 466"/>
                <a:gd name="T29" fmla="*/ 28 h 68"/>
                <a:gd name="T30" fmla="*/ 421 w 466"/>
                <a:gd name="T31" fmla="*/ 40 h 68"/>
                <a:gd name="T32" fmla="*/ 446 w 466"/>
                <a:gd name="T33" fmla="*/ 52 h 68"/>
                <a:gd name="T34" fmla="*/ 466 w 466"/>
                <a:gd name="T35" fmla="*/ 68 h 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6"/>
                <a:gd name="T55" fmla="*/ 0 h 68"/>
                <a:gd name="T56" fmla="*/ 466 w 466"/>
                <a:gd name="T57" fmla="*/ 68 h 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6" h="68">
                  <a:moveTo>
                    <a:pt x="466" y="68"/>
                  </a:moveTo>
                  <a:lnTo>
                    <a:pt x="0" y="68"/>
                  </a:lnTo>
                  <a:lnTo>
                    <a:pt x="23" y="52"/>
                  </a:lnTo>
                  <a:lnTo>
                    <a:pt x="49" y="36"/>
                  </a:lnTo>
                  <a:lnTo>
                    <a:pt x="77" y="24"/>
                  </a:lnTo>
                  <a:lnTo>
                    <a:pt x="108" y="16"/>
                  </a:lnTo>
                  <a:lnTo>
                    <a:pt x="140" y="8"/>
                  </a:lnTo>
                  <a:lnTo>
                    <a:pt x="171" y="4"/>
                  </a:lnTo>
                  <a:lnTo>
                    <a:pt x="205" y="0"/>
                  </a:lnTo>
                  <a:lnTo>
                    <a:pt x="239" y="0"/>
                  </a:lnTo>
                  <a:lnTo>
                    <a:pt x="273" y="4"/>
                  </a:lnTo>
                  <a:lnTo>
                    <a:pt x="304" y="8"/>
                  </a:lnTo>
                  <a:lnTo>
                    <a:pt x="336" y="12"/>
                  </a:lnTo>
                  <a:lnTo>
                    <a:pt x="367" y="20"/>
                  </a:lnTo>
                  <a:lnTo>
                    <a:pt x="395" y="28"/>
                  </a:lnTo>
                  <a:lnTo>
                    <a:pt x="421" y="40"/>
                  </a:lnTo>
                  <a:lnTo>
                    <a:pt x="446" y="52"/>
                  </a:lnTo>
                  <a:lnTo>
                    <a:pt x="466" y="68"/>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5" name="Freeform 10"/>
            <p:cNvSpPr>
              <a:spLocks/>
            </p:cNvSpPr>
            <p:nvPr/>
          </p:nvSpPr>
          <p:spPr bwMode="auto">
            <a:xfrm>
              <a:off x="2225" y="2656"/>
              <a:ext cx="253" cy="28"/>
            </a:xfrm>
            <a:custGeom>
              <a:avLst/>
              <a:gdLst>
                <a:gd name="T0" fmla="*/ 0 w 253"/>
                <a:gd name="T1" fmla="*/ 24 h 28"/>
                <a:gd name="T2" fmla="*/ 31 w 253"/>
                <a:gd name="T3" fmla="*/ 12 h 28"/>
                <a:gd name="T4" fmla="*/ 65 w 253"/>
                <a:gd name="T5" fmla="*/ 8 h 28"/>
                <a:gd name="T6" fmla="*/ 102 w 253"/>
                <a:gd name="T7" fmla="*/ 4 h 28"/>
                <a:gd name="T8" fmla="*/ 139 w 253"/>
                <a:gd name="T9" fmla="*/ 0 h 28"/>
                <a:gd name="T10" fmla="*/ 173 w 253"/>
                <a:gd name="T11" fmla="*/ 4 h 28"/>
                <a:gd name="T12" fmla="*/ 205 w 253"/>
                <a:gd name="T13" fmla="*/ 8 h 28"/>
                <a:gd name="T14" fmla="*/ 230 w 253"/>
                <a:gd name="T15" fmla="*/ 16 h 28"/>
                <a:gd name="T16" fmla="*/ 253 w 253"/>
                <a:gd name="T17" fmla="*/ 28 h 28"/>
                <a:gd name="T18" fmla="*/ 0 w 253"/>
                <a:gd name="T19" fmla="*/ 24 h 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3"/>
                <a:gd name="T31" fmla="*/ 0 h 28"/>
                <a:gd name="T32" fmla="*/ 253 w 253"/>
                <a:gd name="T33" fmla="*/ 28 h 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3" h="28">
                  <a:moveTo>
                    <a:pt x="0" y="24"/>
                  </a:moveTo>
                  <a:lnTo>
                    <a:pt x="31" y="12"/>
                  </a:lnTo>
                  <a:lnTo>
                    <a:pt x="65" y="8"/>
                  </a:lnTo>
                  <a:lnTo>
                    <a:pt x="102" y="4"/>
                  </a:lnTo>
                  <a:lnTo>
                    <a:pt x="139" y="0"/>
                  </a:lnTo>
                  <a:lnTo>
                    <a:pt x="173" y="4"/>
                  </a:lnTo>
                  <a:lnTo>
                    <a:pt x="205" y="8"/>
                  </a:lnTo>
                  <a:lnTo>
                    <a:pt x="230" y="16"/>
                  </a:lnTo>
                  <a:lnTo>
                    <a:pt x="253" y="28"/>
                  </a:lnTo>
                  <a:lnTo>
                    <a:pt x="0" y="24"/>
                  </a:lnTo>
                  <a:close/>
                </a:path>
              </a:pathLst>
            </a:custGeom>
            <a:solidFill>
              <a:srgbClr val="3F3F3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6" name="Freeform 11"/>
            <p:cNvSpPr>
              <a:spLocks/>
            </p:cNvSpPr>
            <p:nvPr/>
          </p:nvSpPr>
          <p:spPr bwMode="auto">
            <a:xfrm>
              <a:off x="3829" y="1087"/>
              <a:ext cx="469" cy="1664"/>
            </a:xfrm>
            <a:custGeom>
              <a:avLst/>
              <a:gdLst>
                <a:gd name="T0" fmla="*/ 0 w 469"/>
                <a:gd name="T1" fmla="*/ 0 h 1664"/>
                <a:gd name="T2" fmla="*/ 242 w 469"/>
                <a:gd name="T3" fmla="*/ 1377 h 1664"/>
                <a:gd name="T4" fmla="*/ 253 w 469"/>
                <a:gd name="T5" fmla="*/ 1397 h 1664"/>
                <a:gd name="T6" fmla="*/ 273 w 469"/>
                <a:gd name="T7" fmla="*/ 1429 h 1664"/>
                <a:gd name="T8" fmla="*/ 299 w 469"/>
                <a:gd name="T9" fmla="*/ 1469 h 1664"/>
                <a:gd name="T10" fmla="*/ 327 w 469"/>
                <a:gd name="T11" fmla="*/ 1509 h 1664"/>
                <a:gd name="T12" fmla="*/ 358 w 469"/>
                <a:gd name="T13" fmla="*/ 1552 h 1664"/>
                <a:gd name="T14" fmla="*/ 395 w 469"/>
                <a:gd name="T15" fmla="*/ 1596 h 1664"/>
                <a:gd name="T16" fmla="*/ 432 w 469"/>
                <a:gd name="T17" fmla="*/ 1632 h 1664"/>
                <a:gd name="T18" fmla="*/ 469 w 469"/>
                <a:gd name="T19" fmla="*/ 1664 h 1664"/>
                <a:gd name="T20" fmla="*/ 111 w 469"/>
                <a:gd name="T21" fmla="*/ 191 h 1664"/>
                <a:gd name="T22" fmla="*/ 100 w 469"/>
                <a:gd name="T23" fmla="*/ 175 h 1664"/>
                <a:gd name="T24" fmla="*/ 85 w 469"/>
                <a:gd name="T25" fmla="*/ 151 h 1664"/>
                <a:gd name="T26" fmla="*/ 68 w 469"/>
                <a:gd name="T27" fmla="*/ 128 h 1664"/>
                <a:gd name="T28" fmla="*/ 51 w 469"/>
                <a:gd name="T29" fmla="*/ 100 h 1664"/>
                <a:gd name="T30" fmla="*/ 37 w 469"/>
                <a:gd name="T31" fmla="*/ 72 h 1664"/>
                <a:gd name="T32" fmla="*/ 23 w 469"/>
                <a:gd name="T33" fmla="*/ 48 h 1664"/>
                <a:gd name="T34" fmla="*/ 9 w 469"/>
                <a:gd name="T35" fmla="*/ 20 h 1664"/>
                <a:gd name="T36" fmla="*/ 0 w 469"/>
                <a:gd name="T37" fmla="*/ 0 h 16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9"/>
                <a:gd name="T58" fmla="*/ 0 h 1664"/>
                <a:gd name="T59" fmla="*/ 469 w 469"/>
                <a:gd name="T60" fmla="*/ 1664 h 16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9" h="1664">
                  <a:moveTo>
                    <a:pt x="0" y="0"/>
                  </a:moveTo>
                  <a:lnTo>
                    <a:pt x="242" y="1377"/>
                  </a:lnTo>
                  <a:lnTo>
                    <a:pt x="253" y="1397"/>
                  </a:lnTo>
                  <a:lnTo>
                    <a:pt x="273" y="1429"/>
                  </a:lnTo>
                  <a:lnTo>
                    <a:pt x="299" y="1469"/>
                  </a:lnTo>
                  <a:lnTo>
                    <a:pt x="327" y="1509"/>
                  </a:lnTo>
                  <a:lnTo>
                    <a:pt x="358" y="1552"/>
                  </a:lnTo>
                  <a:lnTo>
                    <a:pt x="395" y="1596"/>
                  </a:lnTo>
                  <a:lnTo>
                    <a:pt x="432" y="1632"/>
                  </a:lnTo>
                  <a:lnTo>
                    <a:pt x="469" y="1664"/>
                  </a:lnTo>
                  <a:lnTo>
                    <a:pt x="111" y="191"/>
                  </a:lnTo>
                  <a:lnTo>
                    <a:pt x="100" y="175"/>
                  </a:lnTo>
                  <a:lnTo>
                    <a:pt x="85" y="151"/>
                  </a:lnTo>
                  <a:lnTo>
                    <a:pt x="68" y="128"/>
                  </a:lnTo>
                  <a:lnTo>
                    <a:pt x="51" y="100"/>
                  </a:lnTo>
                  <a:lnTo>
                    <a:pt x="37" y="72"/>
                  </a:lnTo>
                  <a:lnTo>
                    <a:pt x="23" y="48"/>
                  </a:lnTo>
                  <a:lnTo>
                    <a:pt x="9" y="20"/>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7" name="Freeform 12"/>
            <p:cNvSpPr>
              <a:spLocks/>
            </p:cNvSpPr>
            <p:nvPr/>
          </p:nvSpPr>
          <p:spPr bwMode="auto">
            <a:xfrm>
              <a:off x="1400" y="987"/>
              <a:ext cx="974" cy="1472"/>
            </a:xfrm>
            <a:custGeom>
              <a:avLst/>
              <a:gdLst>
                <a:gd name="T0" fmla="*/ 244 w 974"/>
                <a:gd name="T1" fmla="*/ 0 h 1472"/>
                <a:gd name="T2" fmla="*/ 273 w 974"/>
                <a:gd name="T3" fmla="*/ 7 h 1472"/>
                <a:gd name="T4" fmla="*/ 68 w 974"/>
                <a:gd name="T5" fmla="*/ 1162 h 1472"/>
                <a:gd name="T6" fmla="*/ 91 w 974"/>
                <a:gd name="T7" fmla="*/ 1225 h 1472"/>
                <a:gd name="T8" fmla="*/ 122 w 974"/>
                <a:gd name="T9" fmla="*/ 1277 h 1472"/>
                <a:gd name="T10" fmla="*/ 156 w 974"/>
                <a:gd name="T11" fmla="*/ 1321 h 1472"/>
                <a:gd name="T12" fmla="*/ 199 w 974"/>
                <a:gd name="T13" fmla="*/ 1349 h 1472"/>
                <a:gd name="T14" fmla="*/ 244 w 974"/>
                <a:gd name="T15" fmla="*/ 1369 h 1472"/>
                <a:gd name="T16" fmla="*/ 292 w 974"/>
                <a:gd name="T17" fmla="*/ 1381 h 1472"/>
                <a:gd name="T18" fmla="*/ 344 w 974"/>
                <a:gd name="T19" fmla="*/ 1389 h 1472"/>
                <a:gd name="T20" fmla="*/ 398 w 974"/>
                <a:gd name="T21" fmla="*/ 1385 h 1472"/>
                <a:gd name="T22" fmla="*/ 452 w 974"/>
                <a:gd name="T23" fmla="*/ 1377 h 1472"/>
                <a:gd name="T24" fmla="*/ 508 w 974"/>
                <a:gd name="T25" fmla="*/ 1369 h 1472"/>
                <a:gd name="T26" fmla="*/ 562 w 974"/>
                <a:gd name="T27" fmla="*/ 1353 h 1472"/>
                <a:gd name="T28" fmla="*/ 616 w 974"/>
                <a:gd name="T29" fmla="*/ 1337 h 1472"/>
                <a:gd name="T30" fmla="*/ 670 w 974"/>
                <a:gd name="T31" fmla="*/ 1321 h 1472"/>
                <a:gd name="T32" fmla="*/ 719 w 974"/>
                <a:gd name="T33" fmla="*/ 1305 h 1472"/>
                <a:gd name="T34" fmla="*/ 767 w 974"/>
                <a:gd name="T35" fmla="*/ 1289 h 1472"/>
                <a:gd name="T36" fmla="*/ 810 w 974"/>
                <a:gd name="T37" fmla="*/ 1277 h 1472"/>
                <a:gd name="T38" fmla="*/ 830 w 974"/>
                <a:gd name="T39" fmla="*/ 1281 h 1472"/>
                <a:gd name="T40" fmla="*/ 849 w 974"/>
                <a:gd name="T41" fmla="*/ 1285 h 1472"/>
                <a:gd name="T42" fmla="*/ 869 w 974"/>
                <a:gd name="T43" fmla="*/ 1285 h 1472"/>
                <a:gd name="T44" fmla="*/ 889 w 974"/>
                <a:gd name="T45" fmla="*/ 1289 h 1472"/>
                <a:gd name="T46" fmla="*/ 906 w 974"/>
                <a:gd name="T47" fmla="*/ 1297 h 1472"/>
                <a:gd name="T48" fmla="*/ 926 w 974"/>
                <a:gd name="T49" fmla="*/ 1301 h 1472"/>
                <a:gd name="T50" fmla="*/ 949 w 974"/>
                <a:gd name="T51" fmla="*/ 1309 h 1472"/>
                <a:gd name="T52" fmla="*/ 974 w 974"/>
                <a:gd name="T53" fmla="*/ 1317 h 1472"/>
                <a:gd name="T54" fmla="*/ 898 w 974"/>
                <a:gd name="T55" fmla="*/ 1317 h 1472"/>
                <a:gd name="T56" fmla="*/ 824 w 974"/>
                <a:gd name="T57" fmla="*/ 1325 h 1472"/>
                <a:gd name="T58" fmla="*/ 758 w 974"/>
                <a:gd name="T59" fmla="*/ 1337 h 1472"/>
                <a:gd name="T60" fmla="*/ 699 w 974"/>
                <a:gd name="T61" fmla="*/ 1353 h 1472"/>
                <a:gd name="T62" fmla="*/ 642 w 974"/>
                <a:gd name="T63" fmla="*/ 1373 h 1472"/>
                <a:gd name="T64" fmla="*/ 588 w 974"/>
                <a:gd name="T65" fmla="*/ 1393 h 1472"/>
                <a:gd name="T66" fmla="*/ 534 w 974"/>
                <a:gd name="T67" fmla="*/ 1412 h 1472"/>
                <a:gd name="T68" fmla="*/ 483 w 974"/>
                <a:gd name="T69" fmla="*/ 1432 h 1472"/>
                <a:gd name="T70" fmla="*/ 432 w 974"/>
                <a:gd name="T71" fmla="*/ 1448 h 1472"/>
                <a:gd name="T72" fmla="*/ 381 w 974"/>
                <a:gd name="T73" fmla="*/ 1464 h 1472"/>
                <a:gd name="T74" fmla="*/ 327 w 974"/>
                <a:gd name="T75" fmla="*/ 1472 h 1472"/>
                <a:gd name="T76" fmla="*/ 270 w 974"/>
                <a:gd name="T77" fmla="*/ 1472 h 1472"/>
                <a:gd name="T78" fmla="*/ 210 w 974"/>
                <a:gd name="T79" fmla="*/ 1468 h 1472"/>
                <a:gd name="T80" fmla="*/ 145 w 974"/>
                <a:gd name="T81" fmla="*/ 1452 h 1472"/>
                <a:gd name="T82" fmla="*/ 76 w 974"/>
                <a:gd name="T83" fmla="*/ 1424 h 1472"/>
                <a:gd name="T84" fmla="*/ 0 w 974"/>
                <a:gd name="T85" fmla="*/ 1389 h 1472"/>
                <a:gd name="T86" fmla="*/ 244 w 974"/>
                <a:gd name="T87" fmla="*/ 0 h 147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74"/>
                <a:gd name="T133" fmla="*/ 0 h 1472"/>
                <a:gd name="T134" fmla="*/ 974 w 974"/>
                <a:gd name="T135" fmla="*/ 1472 h 147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74" h="1472">
                  <a:moveTo>
                    <a:pt x="244" y="0"/>
                  </a:moveTo>
                  <a:lnTo>
                    <a:pt x="273" y="7"/>
                  </a:lnTo>
                  <a:lnTo>
                    <a:pt x="68" y="1162"/>
                  </a:lnTo>
                  <a:lnTo>
                    <a:pt x="91" y="1225"/>
                  </a:lnTo>
                  <a:lnTo>
                    <a:pt x="122" y="1277"/>
                  </a:lnTo>
                  <a:lnTo>
                    <a:pt x="156" y="1321"/>
                  </a:lnTo>
                  <a:lnTo>
                    <a:pt x="199" y="1349"/>
                  </a:lnTo>
                  <a:lnTo>
                    <a:pt x="244" y="1369"/>
                  </a:lnTo>
                  <a:lnTo>
                    <a:pt x="292" y="1381"/>
                  </a:lnTo>
                  <a:lnTo>
                    <a:pt x="344" y="1389"/>
                  </a:lnTo>
                  <a:lnTo>
                    <a:pt x="398" y="1385"/>
                  </a:lnTo>
                  <a:lnTo>
                    <a:pt x="452" y="1377"/>
                  </a:lnTo>
                  <a:lnTo>
                    <a:pt x="508" y="1369"/>
                  </a:lnTo>
                  <a:lnTo>
                    <a:pt x="562" y="1353"/>
                  </a:lnTo>
                  <a:lnTo>
                    <a:pt x="616" y="1337"/>
                  </a:lnTo>
                  <a:lnTo>
                    <a:pt x="670" y="1321"/>
                  </a:lnTo>
                  <a:lnTo>
                    <a:pt x="719" y="1305"/>
                  </a:lnTo>
                  <a:lnTo>
                    <a:pt x="767" y="1289"/>
                  </a:lnTo>
                  <a:lnTo>
                    <a:pt x="810" y="1277"/>
                  </a:lnTo>
                  <a:lnTo>
                    <a:pt x="830" y="1281"/>
                  </a:lnTo>
                  <a:lnTo>
                    <a:pt x="849" y="1285"/>
                  </a:lnTo>
                  <a:lnTo>
                    <a:pt x="869" y="1285"/>
                  </a:lnTo>
                  <a:lnTo>
                    <a:pt x="889" y="1289"/>
                  </a:lnTo>
                  <a:lnTo>
                    <a:pt x="906" y="1297"/>
                  </a:lnTo>
                  <a:lnTo>
                    <a:pt x="926" y="1301"/>
                  </a:lnTo>
                  <a:lnTo>
                    <a:pt x="949" y="1309"/>
                  </a:lnTo>
                  <a:lnTo>
                    <a:pt x="974" y="1317"/>
                  </a:lnTo>
                  <a:lnTo>
                    <a:pt x="898" y="1317"/>
                  </a:lnTo>
                  <a:lnTo>
                    <a:pt x="824" y="1325"/>
                  </a:lnTo>
                  <a:lnTo>
                    <a:pt x="758" y="1337"/>
                  </a:lnTo>
                  <a:lnTo>
                    <a:pt x="699" y="1353"/>
                  </a:lnTo>
                  <a:lnTo>
                    <a:pt x="642" y="1373"/>
                  </a:lnTo>
                  <a:lnTo>
                    <a:pt x="588" y="1393"/>
                  </a:lnTo>
                  <a:lnTo>
                    <a:pt x="534" y="1412"/>
                  </a:lnTo>
                  <a:lnTo>
                    <a:pt x="483" y="1432"/>
                  </a:lnTo>
                  <a:lnTo>
                    <a:pt x="432" y="1448"/>
                  </a:lnTo>
                  <a:lnTo>
                    <a:pt x="381" y="1464"/>
                  </a:lnTo>
                  <a:lnTo>
                    <a:pt x="327" y="1472"/>
                  </a:lnTo>
                  <a:lnTo>
                    <a:pt x="270" y="1472"/>
                  </a:lnTo>
                  <a:lnTo>
                    <a:pt x="210" y="1468"/>
                  </a:lnTo>
                  <a:lnTo>
                    <a:pt x="145" y="1452"/>
                  </a:lnTo>
                  <a:lnTo>
                    <a:pt x="76" y="1424"/>
                  </a:lnTo>
                  <a:lnTo>
                    <a:pt x="0" y="1389"/>
                  </a:lnTo>
                  <a:lnTo>
                    <a:pt x="24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8" name="Freeform 13"/>
            <p:cNvSpPr>
              <a:spLocks/>
            </p:cNvSpPr>
            <p:nvPr/>
          </p:nvSpPr>
          <p:spPr bwMode="auto">
            <a:xfrm>
              <a:off x="1498" y="1413"/>
              <a:ext cx="682" cy="928"/>
            </a:xfrm>
            <a:custGeom>
              <a:avLst/>
              <a:gdLst>
                <a:gd name="T0" fmla="*/ 131 w 682"/>
                <a:gd name="T1" fmla="*/ 0 h 928"/>
                <a:gd name="T2" fmla="*/ 122 w 682"/>
                <a:gd name="T3" fmla="*/ 56 h 928"/>
                <a:gd name="T4" fmla="*/ 105 w 682"/>
                <a:gd name="T5" fmla="*/ 152 h 928"/>
                <a:gd name="T6" fmla="*/ 83 w 682"/>
                <a:gd name="T7" fmla="*/ 271 h 928"/>
                <a:gd name="T8" fmla="*/ 60 w 682"/>
                <a:gd name="T9" fmla="*/ 402 h 928"/>
                <a:gd name="T10" fmla="*/ 37 w 682"/>
                <a:gd name="T11" fmla="*/ 526 h 928"/>
                <a:gd name="T12" fmla="*/ 17 w 682"/>
                <a:gd name="T13" fmla="*/ 633 h 928"/>
                <a:gd name="T14" fmla="*/ 6 w 682"/>
                <a:gd name="T15" fmla="*/ 709 h 928"/>
                <a:gd name="T16" fmla="*/ 0 w 682"/>
                <a:gd name="T17" fmla="*/ 737 h 928"/>
                <a:gd name="T18" fmla="*/ 23 w 682"/>
                <a:gd name="T19" fmla="*/ 796 h 928"/>
                <a:gd name="T20" fmla="*/ 54 w 682"/>
                <a:gd name="T21" fmla="*/ 844 h 928"/>
                <a:gd name="T22" fmla="*/ 91 w 682"/>
                <a:gd name="T23" fmla="*/ 880 h 928"/>
                <a:gd name="T24" fmla="*/ 134 w 682"/>
                <a:gd name="T25" fmla="*/ 904 h 928"/>
                <a:gd name="T26" fmla="*/ 182 w 682"/>
                <a:gd name="T27" fmla="*/ 920 h 928"/>
                <a:gd name="T28" fmla="*/ 233 w 682"/>
                <a:gd name="T29" fmla="*/ 928 h 928"/>
                <a:gd name="T30" fmla="*/ 287 w 682"/>
                <a:gd name="T31" fmla="*/ 928 h 928"/>
                <a:gd name="T32" fmla="*/ 341 w 682"/>
                <a:gd name="T33" fmla="*/ 924 h 928"/>
                <a:gd name="T34" fmla="*/ 398 w 682"/>
                <a:gd name="T35" fmla="*/ 916 h 928"/>
                <a:gd name="T36" fmla="*/ 452 w 682"/>
                <a:gd name="T37" fmla="*/ 904 h 928"/>
                <a:gd name="T38" fmla="*/ 503 w 682"/>
                <a:gd name="T39" fmla="*/ 892 h 928"/>
                <a:gd name="T40" fmla="*/ 549 w 682"/>
                <a:gd name="T41" fmla="*/ 876 h 928"/>
                <a:gd name="T42" fmla="*/ 594 w 682"/>
                <a:gd name="T43" fmla="*/ 864 h 928"/>
                <a:gd name="T44" fmla="*/ 631 w 682"/>
                <a:gd name="T45" fmla="*/ 856 h 928"/>
                <a:gd name="T46" fmla="*/ 659 w 682"/>
                <a:gd name="T47" fmla="*/ 848 h 928"/>
                <a:gd name="T48" fmla="*/ 682 w 682"/>
                <a:gd name="T49" fmla="*/ 844 h 928"/>
                <a:gd name="T50" fmla="*/ 617 w 682"/>
                <a:gd name="T51" fmla="*/ 832 h 928"/>
                <a:gd name="T52" fmla="*/ 554 w 682"/>
                <a:gd name="T53" fmla="*/ 816 h 928"/>
                <a:gd name="T54" fmla="*/ 495 w 682"/>
                <a:gd name="T55" fmla="*/ 796 h 928"/>
                <a:gd name="T56" fmla="*/ 438 w 682"/>
                <a:gd name="T57" fmla="*/ 769 h 928"/>
                <a:gd name="T58" fmla="*/ 387 w 682"/>
                <a:gd name="T59" fmla="*/ 741 h 928"/>
                <a:gd name="T60" fmla="*/ 338 w 682"/>
                <a:gd name="T61" fmla="*/ 705 h 928"/>
                <a:gd name="T62" fmla="*/ 296 w 682"/>
                <a:gd name="T63" fmla="*/ 665 h 928"/>
                <a:gd name="T64" fmla="*/ 259 w 682"/>
                <a:gd name="T65" fmla="*/ 617 h 928"/>
                <a:gd name="T66" fmla="*/ 222 w 682"/>
                <a:gd name="T67" fmla="*/ 566 h 928"/>
                <a:gd name="T68" fmla="*/ 193 w 682"/>
                <a:gd name="T69" fmla="*/ 506 h 928"/>
                <a:gd name="T70" fmla="*/ 171 w 682"/>
                <a:gd name="T71" fmla="*/ 442 h 928"/>
                <a:gd name="T72" fmla="*/ 151 w 682"/>
                <a:gd name="T73" fmla="*/ 367 h 928"/>
                <a:gd name="T74" fmla="*/ 137 w 682"/>
                <a:gd name="T75" fmla="*/ 287 h 928"/>
                <a:gd name="T76" fmla="*/ 128 w 682"/>
                <a:gd name="T77" fmla="*/ 199 h 928"/>
                <a:gd name="T78" fmla="*/ 128 w 682"/>
                <a:gd name="T79" fmla="*/ 104 h 928"/>
                <a:gd name="T80" fmla="*/ 131 w 682"/>
                <a:gd name="T81" fmla="*/ 0 h 9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2"/>
                <a:gd name="T124" fmla="*/ 0 h 928"/>
                <a:gd name="T125" fmla="*/ 682 w 682"/>
                <a:gd name="T126" fmla="*/ 928 h 9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2" h="928">
                  <a:moveTo>
                    <a:pt x="131" y="0"/>
                  </a:moveTo>
                  <a:lnTo>
                    <a:pt x="122" y="56"/>
                  </a:lnTo>
                  <a:lnTo>
                    <a:pt x="105" y="152"/>
                  </a:lnTo>
                  <a:lnTo>
                    <a:pt x="83" y="271"/>
                  </a:lnTo>
                  <a:lnTo>
                    <a:pt x="60" y="402"/>
                  </a:lnTo>
                  <a:lnTo>
                    <a:pt x="37" y="526"/>
                  </a:lnTo>
                  <a:lnTo>
                    <a:pt x="17" y="633"/>
                  </a:lnTo>
                  <a:lnTo>
                    <a:pt x="6" y="709"/>
                  </a:lnTo>
                  <a:lnTo>
                    <a:pt x="0" y="737"/>
                  </a:lnTo>
                  <a:lnTo>
                    <a:pt x="23" y="796"/>
                  </a:lnTo>
                  <a:lnTo>
                    <a:pt x="54" y="844"/>
                  </a:lnTo>
                  <a:lnTo>
                    <a:pt x="91" y="880"/>
                  </a:lnTo>
                  <a:lnTo>
                    <a:pt x="134" y="904"/>
                  </a:lnTo>
                  <a:lnTo>
                    <a:pt x="182" y="920"/>
                  </a:lnTo>
                  <a:lnTo>
                    <a:pt x="233" y="928"/>
                  </a:lnTo>
                  <a:lnTo>
                    <a:pt x="287" y="928"/>
                  </a:lnTo>
                  <a:lnTo>
                    <a:pt x="341" y="924"/>
                  </a:lnTo>
                  <a:lnTo>
                    <a:pt x="398" y="916"/>
                  </a:lnTo>
                  <a:lnTo>
                    <a:pt x="452" y="904"/>
                  </a:lnTo>
                  <a:lnTo>
                    <a:pt x="503" y="892"/>
                  </a:lnTo>
                  <a:lnTo>
                    <a:pt x="549" y="876"/>
                  </a:lnTo>
                  <a:lnTo>
                    <a:pt x="594" y="864"/>
                  </a:lnTo>
                  <a:lnTo>
                    <a:pt x="631" y="856"/>
                  </a:lnTo>
                  <a:lnTo>
                    <a:pt x="659" y="848"/>
                  </a:lnTo>
                  <a:lnTo>
                    <a:pt x="682" y="844"/>
                  </a:lnTo>
                  <a:lnTo>
                    <a:pt x="617" y="832"/>
                  </a:lnTo>
                  <a:lnTo>
                    <a:pt x="554" y="816"/>
                  </a:lnTo>
                  <a:lnTo>
                    <a:pt x="495" y="796"/>
                  </a:lnTo>
                  <a:lnTo>
                    <a:pt x="438" y="769"/>
                  </a:lnTo>
                  <a:lnTo>
                    <a:pt x="387" y="741"/>
                  </a:lnTo>
                  <a:lnTo>
                    <a:pt x="338" y="705"/>
                  </a:lnTo>
                  <a:lnTo>
                    <a:pt x="296" y="665"/>
                  </a:lnTo>
                  <a:lnTo>
                    <a:pt x="259" y="617"/>
                  </a:lnTo>
                  <a:lnTo>
                    <a:pt x="222" y="566"/>
                  </a:lnTo>
                  <a:lnTo>
                    <a:pt x="193" y="506"/>
                  </a:lnTo>
                  <a:lnTo>
                    <a:pt x="171" y="442"/>
                  </a:lnTo>
                  <a:lnTo>
                    <a:pt x="151" y="367"/>
                  </a:lnTo>
                  <a:lnTo>
                    <a:pt x="137" y="287"/>
                  </a:lnTo>
                  <a:lnTo>
                    <a:pt x="128" y="199"/>
                  </a:lnTo>
                  <a:lnTo>
                    <a:pt x="128" y="104"/>
                  </a:lnTo>
                  <a:lnTo>
                    <a:pt x="13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19" name="Freeform 14"/>
            <p:cNvSpPr>
              <a:spLocks/>
            </p:cNvSpPr>
            <p:nvPr/>
          </p:nvSpPr>
          <p:spPr bwMode="auto">
            <a:xfrm>
              <a:off x="1652" y="957"/>
              <a:ext cx="1058" cy="1532"/>
            </a:xfrm>
            <a:custGeom>
              <a:avLst/>
              <a:gdLst>
                <a:gd name="T0" fmla="*/ 268 w 1058"/>
                <a:gd name="T1" fmla="*/ 923 h 1532"/>
                <a:gd name="T2" fmla="*/ 140 w 1058"/>
                <a:gd name="T3" fmla="*/ 871 h 1532"/>
                <a:gd name="T4" fmla="*/ 60 w 1058"/>
                <a:gd name="T5" fmla="*/ 780 h 1532"/>
                <a:gd name="T6" fmla="*/ 18 w 1058"/>
                <a:gd name="T7" fmla="*/ 656 h 1532"/>
                <a:gd name="T8" fmla="*/ 0 w 1058"/>
                <a:gd name="T9" fmla="*/ 517 h 1532"/>
                <a:gd name="T10" fmla="*/ 6 w 1058"/>
                <a:gd name="T11" fmla="*/ 370 h 1532"/>
                <a:gd name="T12" fmla="*/ 23 w 1058"/>
                <a:gd name="T13" fmla="*/ 231 h 1532"/>
                <a:gd name="T14" fmla="*/ 43 w 1058"/>
                <a:gd name="T15" fmla="*/ 103 h 1532"/>
                <a:gd name="T16" fmla="*/ 57 w 1058"/>
                <a:gd name="T17" fmla="*/ 0 h 1532"/>
                <a:gd name="T18" fmla="*/ 89 w 1058"/>
                <a:gd name="T19" fmla="*/ 20 h 1532"/>
                <a:gd name="T20" fmla="*/ 117 w 1058"/>
                <a:gd name="T21" fmla="*/ 36 h 1532"/>
                <a:gd name="T22" fmla="*/ 148 w 1058"/>
                <a:gd name="T23" fmla="*/ 52 h 1532"/>
                <a:gd name="T24" fmla="*/ 180 w 1058"/>
                <a:gd name="T25" fmla="*/ 59 h 1532"/>
                <a:gd name="T26" fmla="*/ 211 w 1058"/>
                <a:gd name="T27" fmla="*/ 71 h 1532"/>
                <a:gd name="T28" fmla="*/ 245 w 1058"/>
                <a:gd name="T29" fmla="*/ 79 h 1532"/>
                <a:gd name="T30" fmla="*/ 276 w 1058"/>
                <a:gd name="T31" fmla="*/ 83 h 1532"/>
                <a:gd name="T32" fmla="*/ 307 w 1058"/>
                <a:gd name="T33" fmla="*/ 87 h 1532"/>
                <a:gd name="T34" fmla="*/ 361 w 1058"/>
                <a:gd name="T35" fmla="*/ 87 h 1532"/>
                <a:gd name="T36" fmla="*/ 415 w 1058"/>
                <a:gd name="T37" fmla="*/ 87 h 1532"/>
                <a:gd name="T38" fmla="*/ 469 w 1058"/>
                <a:gd name="T39" fmla="*/ 83 h 1532"/>
                <a:gd name="T40" fmla="*/ 521 w 1058"/>
                <a:gd name="T41" fmla="*/ 75 h 1532"/>
                <a:gd name="T42" fmla="*/ 575 w 1058"/>
                <a:gd name="T43" fmla="*/ 67 h 1532"/>
                <a:gd name="T44" fmla="*/ 626 w 1058"/>
                <a:gd name="T45" fmla="*/ 59 h 1532"/>
                <a:gd name="T46" fmla="*/ 677 w 1058"/>
                <a:gd name="T47" fmla="*/ 55 h 1532"/>
                <a:gd name="T48" fmla="*/ 725 w 1058"/>
                <a:gd name="T49" fmla="*/ 52 h 1532"/>
                <a:gd name="T50" fmla="*/ 773 w 1058"/>
                <a:gd name="T51" fmla="*/ 52 h 1532"/>
                <a:gd name="T52" fmla="*/ 819 w 1058"/>
                <a:gd name="T53" fmla="*/ 59 h 1532"/>
                <a:gd name="T54" fmla="*/ 864 w 1058"/>
                <a:gd name="T55" fmla="*/ 67 h 1532"/>
                <a:gd name="T56" fmla="*/ 907 w 1058"/>
                <a:gd name="T57" fmla="*/ 83 h 1532"/>
                <a:gd name="T58" fmla="*/ 950 w 1058"/>
                <a:gd name="T59" fmla="*/ 111 h 1532"/>
                <a:gd name="T60" fmla="*/ 987 w 1058"/>
                <a:gd name="T61" fmla="*/ 143 h 1532"/>
                <a:gd name="T62" fmla="*/ 1024 w 1058"/>
                <a:gd name="T63" fmla="*/ 187 h 1532"/>
                <a:gd name="T64" fmla="*/ 1058 w 1058"/>
                <a:gd name="T65" fmla="*/ 239 h 1532"/>
                <a:gd name="T66" fmla="*/ 1058 w 1058"/>
                <a:gd name="T67" fmla="*/ 1532 h 1532"/>
                <a:gd name="T68" fmla="*/ 1001 w 1058"/>
                <a:gd name="T69" fmla="*/ 1472 h 1532"/>
                <a:gd name="T70" fmla="*/ 944 w 1058"/>
                <a:gd name="T71" fmla="*/ 1425 h 1532"/>
                <a:gd name="T72" fmla="*/ 887 w 1058"/>
                <a:gd name="T73" fmla="*/ 1389 h 1532"/>
                <a:gd name="T74" fmla="*/ 830 w 1058"/>
                <a:gd name="T75" fmla="*/ 1365 h 1532"/>
                <a:gd name="T76" fmla="*/ 776 w 1058"/>
                <a:gd name="T77" fmla="*/ 1345 h 1532"/>
                <a:gd name="T78" fmla="*/ 725 w 1058"/>
                <a:gd name="T79" fmla="*/ 1333 h 1532"/>
                <a:gd name="T80" fmla="*/ 674 w 1058"/>
                <a:gd name="T81" fmla="*/ 1321 h 1532"/>
                <a:gd name="T82" fmla="*/ 626 w 1058"/>
                <a:gd name="T83" fmla="*/ 1309 h 1532"/>
                <a:gd name="T84" fmla="*/ 583 w 1058"/>
                <a:gd name="T85" fmla="*/ 1293 h 1532"/>
                <a:gd name="T86" fmla="*/ 540 w 1058"/>
                <a:gd name="T87" fmla="*/ 1277 h 1532"/>
                <a:gd name="T88" fmla="*/ 501 w 1058"/>
                <a:gd name="T89" fmla="*/ 1250 h 1532"/>
                <a:gd name="T90" fmla="*/ 467 w 1058"/>
                <a:gd name="T91" fmla="*/ 1214 h 1532"/>
                <a:gd name="T92" fmla="*/ 435 w 1058"/>
                <a:gd name="T93" fmla="*/ 1166 h 1532"/>
                <a:gd name="T94" fmla="*/ 410 w 1058"/>
                <a:gd name="T95" fmla="*/ 1106 h 1532"/>
                <a:gd name="T96" fmla="*/ 390 w 1058"/>
                <a:gd name="T97" fmla="*/ 1027 h 1532"/>
                <a:gd name="T98" fmla="*/ 373 w 1058"/>
                <a:gd name="T99" fmla="*/ 927 h 1532"/>
                <a:gd name="T100" fmla="*/ 359 w 1058"/>
                <a:gd name="T101" fmla="*/ 927 h 1532"/>
                <a:gd name="T102" fmla="*/ 344 w 1058"/>
                <a:gd name="T103" fmla="*/ 927 h 1532"/>
                <a:gd name="T104" fmla="*/ 330 w 1058"/>
                <a:gd name="T105" fmla="*/ 927 h 1532"/>
                <a:gd name="T106" fmla="*/ 316 w 1058"/>
                <a:gd name="T107" fmla="*/ 927 h 1532"/>
                <a:gd name="T108" fmla="*/ 305 w 1058"/>
                <a:gd name="T109" fmla="*/ 927 h 1532"/>
                <a:gd name="T110" fmla="*/ 290 w 1058"/>
                <a:gd name="T111" fmla="*/ 927 h 1532"/>
                <a:gd name="T112" fmla="*/ 279 w 1058"/>
                <a:gd name="T113" fmla="*/ 923 h 1532"/>
                <a:gd name="T114" fmla="*/ 268 w 1058"/>
                <a:gd name="T115" fmla="*/ 923 h 153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058"/>
                <a:gd name="T175" fmla="*/ 0 h 1532"/>
                <a:gd name="T176" fmla="*/ 1058 w 1058"/>
                <a:gd name="T177" fmla="*/ 1532 h 153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058" h="1532">
                  <a:moveTo>
                    <a:pt x="268" y="923"/>
                  </a:moveTo>
                  <a:lnTo>
                    <a:pt x="140" y="871"/>
                  </a:lnTo>
                  <a:lnTo>
                    <a:pt x="60" y="780"/>
                  </a:lnTo>
                  <a:lnTo>
                    <a:pt x="18" y="656"/>
                  </a:lnTo>
                  <a:lnTo>
                    <a:pt x="0" y="517"/>
                  </a:lnTo>
                  <a:lnTo>
                    <a:pt x="6" y="370"/>
                  </a:lnTo>
                  <a:lnTo>
                    <a:pt x="23" y="231"/>
                  </a:lnTo>
                  <a:lnTo>
                    <a:pt x="43" y="103"/>
                  </a:lnTo>
                  <a:lnTo>
                    <a:pt x="57" y="0"/>
                  </a:lnTo>
                  <a:lnTo>
                    <a:pt x="89" y="20"/>
                  </a:lnTo>
                  <a:lnTo>
                    <a:pt x="117" y="36"/>
                  </a:lnTo>
                  <a:lnTo>
                    <a:pt x="148" y="52"/>
                  </a:lnTo>
                  <a:lnTo>
                    <a:pt x="180" y="59"/>
                  </a:lnTo>
                  <a:lnTo>
                    <a:pt x="211" y="71"/>
                  </a:lnTo>
                  <a:lnTo>
                    <a:pt x="245" y="79"/>
                  </a:lnTo>
                  <a:lnTo>
                    <a:pt x="276" y="83"/>
                  </a:lnTo>
                  <a:lnTo>
                    <a:pt x="307" y="87"/>
                  </a:lnTo>
                  <a:lnTo>
                    <a:pt x="361" y="87"/>
                  </a:lnTo>
                  <a:lnTo>
                    <a:pt x="415" y="87"/>
                  </a:lnTo>
                  <a:lnTo>
                    <a:pt x="469" y="83"/>
                  </a:lnTo>
                  <a:lnTo>
                    <a:pt x="521" y="75"/>
                  </a:lnTo>
                  <a:lnTo>
                    <a:pt x="575" y="67"/>
                  </a:lnTo>
                  <a:lnTo>
                    <a:pt x="626" y="59"/>
                  </a:lnTo>
                  <a:lnTo>
                    <a:pt x="677" y="55"/>
                  </a:lnTo>
                  <a:lnTo>
                    <a:pt x="725" y="52"/>
                  </a:lnTo>
                  <a:lnTo>
                    <a:pt x="773" y="52"/>
                  </a:lnTo>
                  <a:lnTo>
                    <a:pt x="819" y="59"/>
                  </a:lnTo>
                  <a:lnTo>
                    <a:pt x="864" y="67"/>
                  </a:lnTo>
                  <a:lnTo>
                    <a:pt x="907" y="83"/>
                  </a:lnTo>
                  <a:lnTo>
                    <a:pt x="950" y="111"/>
                  </a:lnTo>
                  <a:lnTo>
                    <a:pt x="987" y="143"/>
                  </a:lnTo>
                  <a:lnTo>
                    <a:pt x="1024" y="187"/>
                  </a:lnTo>
                  <a:lnTo>
                    <a:pt x="1058" y="239"/>
                  </a:lnTo>
                  <a:lnTo>
                    <a:pt x="1058" y="1532"/>
                  </a:lnTo>
                  <a:lnTo>
                    <a:pt x="1001" y="1472"/>
                  </a:lnTo>
                  <a:lnTo>
                    <a:pt x="944" y="1425"/>
                  </a:lnTo>
                  <a:lnTo>
                    <a:pt x="887" y="1389"/>
                  </a:lnTo>
                  <a:lnTo>
                    <a:pt x="830" y="1365"/>
                  </a:lnTo>
                  <a:lnTo>
                    <a:pt x="776" y="1345"/>
                  </a:lnTo>
                  <a:lnTo>
                    <a:pt x="725" y="1333"/>
                  </a:lnTo>
                  <a:lnTo>
                    <a:pt x="674" y="1321"/>
                  </a:lnTo>
                  <a:lnTo>
                    <a:pt x="626" y="1309"/>
                  </a:lnTo>
                  <a:lnTo>
                    <a:pt x="583" y="1293"/>
                  </a:lnTo>
                  <a:lnTo>
                    <a:pt x="540" y="1277"/>
                  </a:lnTo>
                  <a:lnTo>
                    <a:pt x="501" y="1250"/>
                  </a:lnTo>
                  <a:lnTo>
                    <a:pt x="467" y="1214"/>
                  </a:lnTo>
                  <a:lnTo>
                    <a:pt x="435" y="1166"/>
                  </a:lnTo>
                  <a:lnTo>
                    <a:pt x="410" y="1106"/>
                  </a:lnTo>
                  <a:lnTo>
                    <a:pt x="390" y="1027"/>
                  </a:lnTo>
                  <a:lnTo>
                    <a:pt x="373" y="927"/>
                  </a:lnTo>
                  <a:lnTo>
                    <a:pt x="359" y="927"/>
                  </a:lnTo>
                  <a:lnTo>
                    <a:pt x="344" y="927"/>
                  </a:lnTo>
                  <a:lnTo>
                    <a:pt x="330" y="927"/>
                  </a:lnTo>
                  <a:lnTo>
                    <a:pt x="316" y="927"/>
                  </a:lnTo>
                  <a:lnTo>
                    <a:pt x="305" y="927"/>
                  </a:lnTo>
                  <a:lnTo>
                    <a:pt x="290" y="927"/>
                  </a:lnTo>
                  <a:lnTo>
                    <a:pt x="279" y="923"/>
                  </a:lnTo>
                  <a:lnTo>
                    <a:pt x="268" y="9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0" name="Freeform 15"/>
            <p:cNvSpPr>
              <a:spLocks/>
            </p:cNvSpPr>
            <p:nvPr/>
          </p:nvSpPr>
          <p:spPr bwMode="auto">
            <a:xfrm>
              <a:off x="1666" y="1710"/>
              <a:ext cx="457" cy="501"/>
            </a:xfrm>
            <a:custGeom>
              <a:avLst/>
              <a:gdLst>
                <a:gd name="T0" fmla="*/ 0 w 457"/>
                <a:gd name="T1" fmla="*/ 0 h 501"/>
                <a:gd name="T2" fmla="*/ 23 w 457"/>
                <a:gd name="T3" fmla="*/ 44 h 501"/>
                <a:gd name="T4" fmla="*/ 51 w 457"/>
                <a:gd name="T5" fmla="*/ 84 h 501"/>
                <a:gd name="T6" fmla="*/ 85 w 457"/>
                <a:gd name="T7" fmla="*/ 119 h 501"/>
                <a:gd name="T8" fmla="*/ 125 w 457"/>
                <a:gd name="T9" fmla="*/ 147 h 501"/>
                <a:gd name="T10" fmla="*/ 173 w 457"/>
                <a:gd name="T11" fmla="*/ 175 h 501"/>
                <a:gd name="T12" fmla="*/ 222 w 457"/>
                <a:gd name="T13" fmla="*/ 191 h 501"/>
                <a:gd name="T14" fmla="*/ 278 w 457"/>
                <a:gd name="T15" fmla="*/ 203 h 501"/>
                <a:gd name="T16" fmla="*/ 335 w 457"/>
                <a:gd name="T17" fmla="*/ 203 h 501"/>
                <a:gd name="T18" fmla="*/ 338 w 457"/>
                <a:gd name="T19" fmla="*/ 235 h 501"/>
                <a:gd name="T20" fmla="*/ 344 w 457"/>
                <a:gd name="T21" fmla="*/ 275 h 501"/>
                <a:gd name="T22" fmla="*/ 352 w 457"/>
                <a:gd name="T23" fmla="*/ 310 h 501"/>
                <a:gd name="T24" fmla="*/ 364 w 457"/>
                <a:gd name="T25" fmla="*/ 350 h 501"/>
                <a:gd name="T26" fmla="*/ 378 w 457"/>
                <a:gd name="T27" fmla="*/ 394 h 501"/>
                <a:gd name="T28" fmla="*/ 401 w 457"/>
                <a:gd name="T29" fmla="*/ 430 h 501"/>
                <a:gd name="T30" fmla="*/ 426 w 457"/>
                <a:gd name="T31" fmla="*/ 470 h 501"/>
                <a:gd name="T32" fmla="*/ 457 w 457"/>
                <a:gd name="T33" fmla="*/ 501 h 501"/>
                <a:gd name="T34" fmla="*/ 412 w 457"/>
                <a:gd name="T35" fmla="*/ 489 h 501"/>
                <a:gd name="T36" fmla="*/ 369 w 457"/>
                <a:gd name="T37" fmla="*/ 478 h 501"/>
                <a:gd name="T38" fmla="*/ 329 w 457"/>
                <a:gd name="T39" fmla="*/ 462 h 501"/>
                <a:gd name="T40" fmla="*/ 290 w 457"/>
                <a:gd name="T41" fmla="*/ 442 h 501"/>
                <a:gd name="T42" fmla="*/ 250 w 457"/>
                <a:gd name="T43" fmla="*/ 418 h 501"/>
                <a:gd name="T44" fmla="*/ 216 w 457"/>
                <a:gd name="T45" fmla="*/ 394 h 501"/>
                <a:gd name="T46" fmla="*/ 182 w 457"/>
                <a:gd name="T47" fmla="*/ 366 h 501"/>
                <a:gd name="T48" fmla="*/ 150 w 457"/>
                <a:gd name="T49" fmla="*/ 334 h 501"/>
                <a:gd name="T50" fmla="*/ 122 w 457"/>
                <a:gd name="T51" fmla="*/ 302 h 501"/>
                <a:gd name="T52" fmla="*/ 94 w 457"/>
                <a:gd name="T53" fmla="*/ 267 h 501"/>
                <a:gd name="T54" fmla="*/ 71 w 457"/>
                <a:gd name="T55" fmla="*/ 231 h 501"/>
                <a:gd name="T56" fmla="*/ 51 w 457"/>
                <a:gd name="T57" fmla="*/ 187 h 501"/>
                <a:gd name="T58" fmla="*/ 34 w 457"/>
                <a:gd name="T59" fmla="*/ 147 h 501"/>
                <a:gd name="T60" fmla="*/ 20 w 457"/>
                <a:gd name="T61" fmla="*/ 99 h 501"/>
                <a:gd name="T62" fmla="*/ 8 w 457"/>
                <a:gd name="T63" fmla="*/ 52 h 501"/>
                <a:gd name="T64" fmla="*/ 0 w 457"/>
                <a:gd name="T65" fmla="*/ 0 h 50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57"/>
                <a:gd name="T100" fmla="*/ 0 h 501"/>
                <a:gd name="T101" fmla="*/ 457 w 457"/>
                <a:gd name="T102" fmla="*/ 501 h 50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57" h="501">
                  <a:moveTo>
                    <a:pt x="0" y="0"/>
                  </a:moveTo>
                  <a:lnTo>
                    <a:pt x="23" y="44"/>
                  </a:lnTo>
                  <a:lnTo>
                    <a:pt x="51" y="84"/>
                  </a:lnTo>
                  <a:lnTo>
                    <a:pt x="85" y="119"/>
                  </a:lnTo>
                  <a:lnTo>
                    <a:pt x="125" y="147"/>
                  </a:lnTo>
                  <a:lnTo>
                    <a:pt x="173" y="175"/>
                  </a:lnTo>
                  <a:lnTo>
                    <a:pt x="222" y="191"/>
                  </a:lnTo>
                  <a:lnTo>
                    <a:pt x="278" y="203"/>
                  </a:lnTo>
                  <a:lnTo>
                    <a:pt x="335" y="203"/>
                  </a:lnTo>
                  <a:lnTo>
                    <a:pt x="338" y="235"/>
                  </a:lnTo>
                  <a:lnTo>
                    <a:pt x="344" y="275"/>
                  </a:lnTo>
                  <a:lnTo>
                    <a:pt x="352" y="310"/>
                  </a:lnTo>
                  <a:lnTo>
                    <a:pt x="364" y="350"/>
                  </a:lnTo>
                  <a:lnTo>
                    <a:pt x="378" y="394"/>
                  </a:lnTo>
                  <a:lnTo>
                    <a:pt x="401" y="430"/>
                  </a:lnTo>
                  <a:lnTo>
                    <a:pt x="426" y="470"/>
                  </a:lnTo>
                  <a:lnTo>
                    <a:pt x="457" y="501"/>
                  </a:lnTo>
                  <a:lnTo>
                    <a:pt x="412" y="489"/>
                  </a:lnTo>
                  <a:lnTo>
                    <a:pt x="369" y="478"/>
                  </a:lnTo>
                  <a:lnTo>
                    <a:pt x="329" y="462"/>
                  </a:lnTo>
                  <a:lnTo>
                    <a:pt x="290" y="442"/>
                  </a:lnTo>
                  <a:lnTo>
                    <a:pt x="250" y="418"/>
                  </a:lnTo>
                  <a:lnTo>
                    <a:pt x="216" y="394"/>
                  </a:lnTo>
                  <a:lnTo>
                    <a:pt x="182" y="366"/>
                  </a:lnTo>
                  <a:lnTo>
                    <a:pt x="150" y="334"/>
                  </a:lnTo>
                  <a:lnTo>
                    <a:pt x="122" y="302"/>
                  </a:lnTo>
                  <a:lnTo>
                    <a:pt x="94" y="267"/>
                  </a:lnTo>
                  <a:lnTo>
                    <a:pt x="71" y="231"/>
                  </a:lnTo>
                  <a:lnTo>
                    <a:pt x="51" y="187"/>
                  </a:lnTo>
                  <a:lnTo>
                    <a:pt x="34" y="147"/>
                  </a:lnTo>
                  <a:lnTo>
                    <a:pt x="20" y="99"/>
                  </a:lnTo>
                  <a:lnTo>
                    <a:pt x="8" y="52"/>
                  </a:lnTo>
                  <a:lnTo>
                    <a:pt x="0" y="0"/>
                  </a:lnTo>
                  <a:close/>
                </a:path>
              </a:pathLst>
            </a:custGeom>
            <a:solidFill>
              <a:srgbClr val="B2B2B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1" name="Freeform 16"/>
            <p:cNvSpPr>
              <a:spLocks/>
            </p:cNvSpPr>
            <p:nvPr/>
          </p:nvSpPr>
          <p:spPr bwMode="auto">
            <a:xfrm>
              <a:off x="1680" y="958"/>
              <a:ext cx="307" cy="923"/>
            </a:xfrm>
            <a:custGeom>
              <a:avLst/>
              <a:gdLst>
                <a:gd name="T0" fmla="*/ 307 w 307"/>
                <a:gd name="T1" fmla="*/ 87 h 923"/>
                <a:gd name="T2" fmla="*/ 276 w 307"/>
                <a:gd name="T3" fmla="*/ 83 h 923"/>
                <a:gd name="T4" fmla="*/ 245 w 307"/>
                <a:gd name="T5" fmla="*/ 79 h 923"/>
                <a:gd name="T6" fmla="*/ 211 w 307"/>
                <a:gd name="T7" fmla="*/ 71 h 923"/>
                <a:gd name="T8" fmla="*/ 180 w 307"/>
                <a:gd name="T9" fmla="*/ 59 h 923"/>
                <a:gd name="T10" fmla="*/ 148 w 307"/>
                <a:gd name="T11" fmla="*/ 52 h 923"/>
                <a:gd name="T12" fmla="*/ 117 w 307"/>
                <a:gd name="T13" fmla="*/ 36 h 923"/>
                <a:gd name="T14" fmla="*/ 89 w 307"/>
                <a:gd name="T15" fmla="*/ 20 h 923"/>
                <a:gd name="T16" fmla="*/ 57 w 307"/>
                <a:gd name="T17" fmla="*/ 0 h 923"/>
                <a:gd name="T18" fmla="*/ 43 w 307"/>
                <a:gd name="T19" fmla="*/ 103 h 923"/>
                <a:gd name="T20" fmla="*/ 23 w 307"/>
                <a:gd name="T21" fmla="*/ 231 h 923"/>
                <a:gd name="T22" fmla="*/ 6 w 307"/>
                <a:gd name="T23" fmla="*/ 370 h 923"/>
                <a:gd name="T24" fmla="*/ 0 w 307"/>
                <a:gd name="T25" fmla="*/ 517 h 923"/>
                <a:gd name="T26" fmla="*/ 18 w 307"/>
                <a:gd name="T27" fmla="*/ 656 h 923"/>
                <a:gd name="T28" fmla="*/ 60 w 307"/>
                <a:gd name="T29" fmla="*/ 780 h 923"/>
                <a:gd name="T30" fmla="*/ 140 w 307"/>
                <a:gd name="T31" fmla="*/ 871 h 923"/>
                <a:gd name="T32" fmla="*/ 268 w 307"/>
                <a:gd name="T33" fmla="*/ 923 h 923"/>
                <a:gd name="T34" fmla="*/ 307 w 307"/>
                <a:gd name="T35" fmla="*/ 87 h 9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07"/>
                <a:gd name="T55" fmla="*/ 0 h 923"/>
                <a:gd name="T56" fmla="*/ 307 w 307"/>
                <a:gd name="T57" fmla="*/ 923 h 92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07" h="923">
                  <a:moveTo>
                    <a:pt x="307" y="87"/>
                  </a:moveTo>
                  <a:lnTo>
                    <a:pt x="276" y="83"/>
                  </a:lnTo>
                  <a:lnTo>
                    <a:pt x="245" y="79"/>
                  </a:lnTo>
                  <a:lnTo>
                    <a:pt x="211" y="71"/>
                  </a:lnTo>
                  <a:lnTo>
                    <a:pt x="180" y="59"/>
                  </a:lnTo>
                  <a:lnTo>
                    <a:pt x="148" y="52"/>
                  </a:lnTo>
                  <a:lnTo>
                    <a:pt x="117" y="36"/>
                  </a:lnTo>
                  <a:lnTo>
                    <a:pt x="89" y="20"/>
                  </a:lnTo>
                  <a:lnTo>
                    <a:pt x="57" y="0"/>
                  </a:lnTo>
                  <a:lnTo>
                    <a:pt x="43" y="103"/>
                  </a:lnTo>
                  <a:lnTo>
                    <a:pt x="23" y="231"/>
                  </a:lnTo>
                  <a:lnTo>
                    <a:pt x="6" y="370"/>
                  </a:lnTo>
                  <a:lnTo>
                    <a:pt x="0" y="517"/>
                  </a:lnTo>
                  <a:lnTo>
                    <a:pt x="18" y="656"/>
                  </a:lnTo>
                  <a:lnTo>
                    <a:pt x="60" y="780"/>
                  </a:lnTo>
                  <a:lnTo>
                    <a:pt x="140" y="871"/>
                  </a:lnTo>
                  <a:lnTo>
                    <a:pt x="268" y="923"/>
                  </a:lnTo>
                  <a:lnTo>
                    <a:pt x="307" y="87"/>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2" name="Freeform 17"/>
            <p:cNvSpPr>
              <a:spLocks/>
            </p:cNvSpPr>
            <p:nvPr/>
          </p:nvSpPr>
          <p:spPr bwMode="auto">
            <a:xfrm>
              <a:off x="3082" y="945"/>
              <a:ext cx="964" cy="1500"/>
            </a:xfrm>
            <a:custGeom>
              <a:avLst/>
              <a:gdLst>
                <a:gd name="T0" fmla="*/ 0 w 964"/>
                <a:gd name="T1" fmla="*/ 0 h 1500"/>
                <a:gd name="T2" fmla="*/ 0 w 964"/>
                <a:gd name="T3" fmla="*/ 1333 h 1500"/>
                <a:gd name="T4" fmla="*/ 66 w 964"/>
                <a:gd name="T5" fmla="*/ 1325 h 1500"/>
                <a:gd name="T6" fmla="*/ 131 w 964"/>
                <a:gd name="T7" fmla="*/ 1321 h 1500"/>
                <a:gd name="T8" fmla="*/ 199 w 964"/>
                <a:gd name="T9" fmla="*/ 1329 h 1500"/>
                <a:gd name="T10" fmla="*/ 268 w 964"/>
                <a:gd name="T11" fmla="*/ 1341 h 1500"/>
                <a:gd name="T12" fmla="*/ 336 w 964"/>
                <a:gd name="T13" fmla="*/ 1357 h 1500"/>
                <a:gd name="T14" fmla="*/ 404 w 964"/>
                <a:gd name="T15" fmla="*/ 1377 h 1500"/>
                <a:gd name="T16" fmla="*/ 469 w 964"/>
                <a:gd name="T17" fmla="*/ 1397 h 1500"/>
                <a:gd name="T18" fmla="*/ 535 w 964"/>
                <a:gd name="T19" fmla="*/ 1417 h 1500"/>
                <a:gd name="T20" fmla="*/ 600 w 964"/>
                <a:gd name="T21" fmla="*/ 1441 h 1500"/>
                <a:gd name="T22" fmla="*/ 660 w 964"/>
                <a:gd name="T23" fmla="*/ 1460 h 1500"/>
                <a:gd name="T24" fmla="*/ 719 w 964"/>
                <a:gd name="T25" fmla="*/ 1476 h 1500"/>
                <a:gd name="T26" fmla="*/ 776 w 964"/>
                <a:gd name="T27" fmla="*/ 1492 h 1500"/>
                <a:gd name="T28" fmla="*/ 830 w 964"/>
                <a:gd name="T29" fmla="*/ 1500 h 1500"/>
                <a:gd name="T30" fmla="*/ 879 w 964"/>
                <a:gd name="T31" fmla="*/ 1500 h 1500"/>
                <a:gd name="T32" fmla="*/ 924 w 964"/>
                <a:gd name="T33" fmla="*/ 1496 h 1500"/>
                <a:gd name="T34" fmla="*/ 964 w 964"/>
                <a:gd name="T35" fmla="*/ 1480 h 1500"/>
                <a:gd name="T36" fmla="*/ 708 w 964"/>
                <a:gd name="T37" fmla="*/ 16 h 1500"/>
                <a:gd name="T38" fmla="*/ 651 w 964"/>
                <a:gd name="T39" fmla="*/ 40 h 1500"/>
                <a:gd name="T40" fmla="*/ 594 w 964"/>
                <a:gd name="T41" fmla="*/ 55 h 1500"/>
                <a:gd name="T42" fmla="*/ 540 w 964"/>
                <a:gd name="T43" fmla="*/ 67 h 1500"/>
                <a:gd name="T44" fmla="*/ 484 w 964"/>
                <a:gd name="T45" fmla="*/ 75 h 1500"/>
                <a:gd name="T46" fmla="*/ 432 w 964"/>
                <a:gd name="T47" fmla="*/ 75 h 1500"/>
                <a:gd name="T48" fmla="*/ 378 w 964"/>
                <a:gd name="T49" fmla="*/ 75 h 1500"/>
                <a:gd name="T50" fmla="*/ 330 w 964"/>
                <a:gd name="T51" fmla="*/ 71 h 1500"/>
                <a:gd name="T52" fmla="*/ 282 w 964"/>
                <a:gd name="T53" fmla="*/ 63 h 1500"/>
                <a:gd name="T54" fmla="*/ 236 w 964"/>
                <a:gd name="T55" fmla="*/ 55 h 1500"/>
                <a:gd name="T56" fmla="*/ 194 w 964"/>
                <a:gd name="T57" fmla="*/ 47 h 1500"/>
                <a:gd name="T58" fmla="*/ 151 w 964"/>
                <a:gd name="T59" fmla="*/ 36 h 1500"/>
                <a:gd name="T60" fmla="*/ 114 w 964"/>
                <a:gd name="T61" fmla="*/ 28 h 1500"/>
                <a:gd name="T62" fmla="*/ 80 w 964"/>
                <a:gd name="T63" fmla="*/ 16 h 1500"/>
                <a:gd name="T64" fmla="*/ 52 w 964"/>
                <a:gd name="T65" fmla="*/ 8 h 1500"/>
                <a:gd name="T66" fmla="*/ 23 w 964"/>
                <a:gd name="T67" fmla="*/ 4 h 1500"/>
                <a:gd name="T68" fmla="*/ 0 w 964"/>
                <a:gd name="T69" fmla="*/ 0 h 15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64"/>
                <a:gd name="T106" fmla="*/ 0 h 1500"/>
                <a:gd name="T107" fmla="*/ 964 w 964"/>
                <a:gd name="T108" fmla="*/ 1500 h 15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64" h="1500">
                  <a:moveTo>
                    <a:pt x="0" y="0"/>
                  </a:moveTo>
                  <a:lnTo>
                    <a:pt x="0" y="1333"/>
                  </a:lnTo>
                  <a:lnTo>
                    <a:pt x="66" y="1325"/>
                  </a:lnTo>
                  <a:lnTo>
                    <a:pt x="131" y="1321"/>
                  </a:lnTo>
                  <a:lnTo>
                    <a:pt x="199" y="1329"/>
                  </a:lnTo>
                  <a:lnTo>
                    <a:pt x="268" y="1341"/>
                  </a:lnTo>
                  <a:lnTo>
                    <a:pt x="336" y="1357"/>
                  </a:lnTo>
                  <a:lnTo>
                    <a:pt x="404" y="1377"/>
                  </a:lnTo>
                  <a:lnTo>
                    <a:pt x="469" y="1397"/>
                  </a:lnTo>
                  <a:lnTo>
                    <a:pt x="535" y="1417"/>
                  </a:lnTo>
                  <a:lnTo>
                    <a:pt x="600" y="1441"/>
                  </a:lnTo>
                  <a:lnTo>
                    <a:pt x="660" y="1460"/>
                  </a:lnTo>
                  <a:lnTo>
                    <a:pt x="719" y="1476"/>
                  </a:lnTo>
                  <a:lnTo>
                    <a:pt x="776" y="1492"/>
                  </a:lnTo>
                  <a:lnTo>
                    <a:pt x="830" y="1500"/>
                  </a:lnTo>
                  <a:lnTo>
                    <a:pt x="879" y="1500"/>
                  </a:lnTo>
                  <a:lnTo>
                    <a:pt x="924" y="1496"/>
                  </a:lnTo>
                  <a:lnTo>
                    <a:pt x="964" y="1480"/>
                  </a:lnTo>
                  <a:lnTo>
                    <a:pt x="708" y="16"/>
                  </a:lnTo>
                  <a:lnTo>
                    <a:pt x="651" y="40"/>
                  </a:lnTo>
                  <a:lnTo>
                    <a:pt x="594" y="55"/>
                  </a:lnTo>
                  <a:lnTo>
                    <a:pt x="540" y="67"/>
                  </a:lnTo>
                  <a:lnTo>
                    <a:pt x="484" y="75"/>
                  </a:lnTo>
                  <a:lnTo>
                    <a:pt x="432" y="75"/>
                  </a:lnTo>
                  <a:lnTo>
                    <a:pt x="378" y="75"/>
                  </a:lnTo>
                  <a:lnTo>
                    <a:pt x="330" y="71"/>
                  </a:lnTo>
                  <a:lnTo>
                    <a:pt x="282" y="63"/>
                  </a:lnTo>
                  <a:lnTo>
                    <a:pt x="236" y="55"/>
                  </a:lnTo>
                  <a:lnTo>
                    <a:pt x="194" y="47"/>
                  </a:lnTo>
                  <a:lnTo>
                    <a:pt x="151" y="36"/>
                  </a:lnTo>
                  <a:lnTo>
                    <a:pt x="114" y="28"/>
                  </a:lnTo>
                  <a:lnTo>
                    <a:pt x="80" y="16"/>
                  </a:lnTo>
                  <a:lnTo>
                    <a:pt x="52" y="8"/>
                  </a:lnTo>
                  <a:lnTo>
                    <a:pt x="23" y="4"/>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3" name="Freeform 18"/>
            <p:cNvSpPr>
              <a:spLocks/>
            </p:cNvSpPr>
            <p:nvPr/>
          </p:nvSpPr>
          <p:spPr bwMode="auto">
            <a:xfrm>
              <a:off x="2739" y="949"/>
              <a:ext cx="341" cy="1548"/>
            </a:xfrm>
            <a:custGeom>
              <a:avLst/>
              <a:gdLst>
                <a:gd name="T0" fmla="*/ 0 w 341"/>
                <a:gd name="T1" fmla="*/ 258 h 1548"/>
                <a:gd name="T2" fmla="*/ 54 w 341"/>
                <a:gd name="T3" fmla="*/ 191 h 1548"/>
                <a:gd name="T4" fmla="*/ 103 w 341"/>
                <a:gd name="T5" fmla="*/ 135 h 1548"/>
                <a:gd name="T6" fmla="*/ 148 w 341"/>
                <a:gd name="T7" fmla="*/ 91 h 1548"/>
                <a:gd name="T8" fmla="*/ 191 w 341"/>
                <a:gd name="T9" fmla="*/ 55 h 1548"/>
                <a:gd name="T10" fmla="*/ 231 w 341"/>
                <a:gd name="T11" fmla="*/ 32 h 1548"/>
                <a:gd name="T12" fmla="*/ 270 w 341"/>
                <a:gd name="T13" fmla="*/ 12 h 1548"/>
                <a:gd name="T14" fmla="*/ 307 w 341"/>
                <a:gd name="T15" fmla="*/ 4 h 1548"/>
                <a:gd name="T16" fmla="*/ 341 w 341"/>
                <a:gd name="T17" fmla="*/ 0 h 1548"/>
                <a:gd name="T18" fmla="*/ 341 w 341"/>
                <a:gd name="T19" fmla="*/ 1333 h 1548"/>
                <a:gd name="T20" fmla="*/ 302 w 341"/>
                <a:gd name="T21" fmla="*/ 1341 h 1548"/>
                <a:gd name="T22" fmla="*/ 262 w 341"/>
                <a:gd name="T23" fmla="*/ 1353 h 1548"/>
                <a:gd name="T24" fmla="*/ 219 w 341"/>
                <a:gd name="T25" fmla="*/ 1373 h 1548"/>
                <a:gd name="T26" fmla="*/ 177 w 341"/>
                <a:gd name="T27" fmla="*/ 1393 h 1548"/>
                <a:gd name="T28" fmla="*/ 134 w 341"/>
                <a:gd name="T29" fmla="*/ 1421 h 1548"/>
                <a:gd name="T30" fmla="*/ 89 w 341"/>
                <a:gd name="T31" fmla="*/ 1456 h 1548"/>
                <a:gd name="T32" fmla="*/ 46 w 341"/>
                <a:gd name="T33" fmla="*/ 1500 h 1548"/>
                <a:gd name="T34" fmla="*/ 0 w 341"/>
                <a:gd name="T35" fmla="*/ 1548 h 1548"/>
                <a:gd name="T36" fmla="*/ 0 w 341"/>
                <a:gd name="T37" fmla="*/ 258 h 15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1"/>
                <a:gd name="T58" fmla="*/ 0 h 1548"/>
                <a:gd name="T59" fmla="*/ 341 w 341"/>
                <a:gd name="T60" fmla="*/ 1548 h 15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1" h="1548">
                  <a:moveTo>
                    <a:pt x="0" y="258"/>
                  </a:moveTo>
                  <a:lnTo>
                    <a:pt x="54" y="191"/>
                  </a:lnTo>
                  <a:lnTo>
                    <a:pt x="103" y="135"/>
                  </a:lnTo>
                  <a:lnTo>
                    <a:pt x="148" y="91"/>
                  </a:lnTo>
                  <a:lnTo>
                    <a:pt x="191" y="55"/>
                  </a:lnTo>
                  <a:lnTo>
                    <a:pt x="231" y="32"/>
                  </a:lnTo>
                  <a:lnTo>
                    <a:pt x="270" y="12"/>
                  </a:lnTo>
                  <a:lnTo>
                    <a:pt x="307" y="4"/>
                  </a:lnTo>
                  <a:lnTo>
                    <a:pt x="341" y="0"/>
                  </a:lnTo>
                  <a:lnTo>
                    <a:pt x="341" y="1333"/>
                  </a:lnTo>
                  <a:lnTo>
                    <a:pt x="302" y="1341"/>
                  </a:lnTo>
                  <a:lnTo>
                    <a:pt x="262" y="1353"/>
                  </a:lnTo>
                  <a:lnTo>
                    <a:pt x="219" y="1373"/>
                  </a:lnTo>
                  <a:lnTo>
                    <a:pt x="177" y="1393"/>
                  </a:lnTo>
                  <a:lnTo>
                    <a:pt x="134" y="1421"/>
                  </a:lnTo>
                  <a:lnTo>
                    <a:pt x="89" y="1456"/>
                  </a:lnTo>
                  <a:lnTo>
                    <a:pt x="46" y="1500"/>
                  </a:lnTo>
                  <a:lnTo>
                    <a:pt x="0" y="1548"/>
                  </a:lnTo>
                  <a:lnTo>
                    <a:pt x="0" y="258"/>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4" name="Freeform 19"/>
            <p:cNvSpPr>
              <a:spLocks/>
            </p:cNvSpPr>
            <p:nvPr/>
          </p:nvSpPr>
          <p:spPr bwMode="auto">
            <a:xfrm>
              <a:off x="826" y="0"/>
              <a:ext cx="1694" cy="2082"/>
            </a:xfrm>
            <a:custGeom>
              <a:avLst/>
              <a:gdLst>
                <a:gd name="T0" fmla="*/ 2124 w 1513"/>
                <a:gd name="T1" fmla="*/ 0 h 2076"/>
                <a:gd name="T2" fmla="*/ 1710 w 1513"/>
                <a:gd name="T3" fmla="*/ 106 h 2076"/>
                <a:gd name="T4" fmla="*/ 1310 w 1513"/>
                <a:gd name="T5" fmla="*/ 290 h 2076"/>
                <a:gd name="T6" fmla="*/ 949 w 1513"/>
                <a:gd name="T7" fmla="*/ 537 h 2076"/>
                <a:gd name="T8" fmla="*/ 631 w 1513"/>
                <a:gd name="T9" fmla="*/ 816 h 2076"/>
                <a:gd name="T10" fmla="*/ 368 w 1513"/>
                <a:gd name="T11" fmla="*/ 1131 h 2076"/>
                <a:gd name="T12" fmla="*/ 168 w 1513"/>
                <a:gd name="T13" fmla="*/ 1462 h 2076"/>
                <a:gd name="T14" fmla="*/ 40 w 1513"/>
                <a:gd name="T15" fmla="*/ 1790 h 2076"/>
                <a:gd name="T16" fmla="*/ 0 w 1513"/>
                <a:gd name="T17" fmla="*/ 2094 h 2076"/>
                <a:gd name="T18" fmla="*/ 19 w 1513"/>
                <a:gd name="T19" fmla="*/ 2048 h 2076"/>
                <a:gd name="T20" fmla="*/ 40 w 1513"/>
                <a:gd name="T21" fmla="*/ 1964 h 2076"/>
                <a:gd name="T22" fmla="*/ 62 w 1513"/>
                <a:gd name="T23" fmla="*/ 1936 h 2076"/>
                <a:gd name="T24" fmla="*/ 49 w 1513"/>
                <a:gd name="T25" fmla="*/ 1836 h 2076"/>
                <a:gd name="T26" fmla="*/ 113 w 1513"/>
                <a:gd name="T27" fmla="*/ 1698 h 2076"/>
                <a:gd name="T28" fmla="*/ 301 w 1513"/>
                <a:gd name="T29" fmla="*/ 1595 h 2076"/>
                <a:gd name="T30" fmla="*/ 652 w 1513"/>
                <a:gd name="T31" fmla="*/ 1584 h 2076"/>
                <a:gd name="T32" fmla="*/ 702 w 1513"/>
                <a:gd name="T33" fmla="*/ 1519 h 2076"/>
                <a:gd name="T34" fmla="*/ 890 w 1513"/>
                <a:gd name="T35" fmla="*/ 1302 h 2076"/>
                <a:gd name="T36" fmla="*/ 1127 w 1513"/>
                <a:gd name="T37" fmla="*/ 1066 h 2076"/>
                <a:gd name="T38" fmla="*/ 1338 w 1513"/>
                <a:gd name="T39" fmla="*/ 930 h 2076"/>
                <a:gd name="T40" fmla="*/ 1400 w 1513"/>
                <a:gd name="T41" fmla="*/ 933 h 2076"/>
                <a:gd name="T42" fmla="*/ 1333 w 1513"/>
                <a:gd name="T43" fmla="*/ 892 h 2076"/>
                <a:gd name="T44" fmla="*/ 1246 w 1513"/>
                <a:gd name="T45" fmla="*/ 884 h 2076"/>
                <a:gd name="T46" fmla="*/ 1134 w 1513"/>
                <a:gd name="T47" fmla="*/ 900 h 2076"/>
                <a:gd name="T48" fmla="*/ 1020 w 1513"/>
                <a:gd name="T49" fmla="*/ 947 h 2076"/>
                <a:gd name="T50" fmla="*/ 1056 w 1513"/>
                <a:gd name="T51" fmla="*/ 917 h 2076"/>
                <a:gd name="T52" fmla="*/ 1142 w 1513"/>
                <a:gd name="T53" fmla="*/ 860 h 2076"/>
                <a:gd name="T54" fmla="*/ 1256 w 1513"/>
                <a:gd name="T55" fmla="*/ 811 h 2076"/>
                <a:gd name="T56" fmla="*/ 1375 w 1513"/>
                <a:gd name="T57" fmla="*/ 797 h 2076"/>
                <a:gd name="T58" fmla="*/ 1438 w 1513"/>
                <a:gd name="T59" fmla="*/ 800 h 2076"/>
                <a:gd name="T60" fmla="*/ 1444 w 1513"/>
                <a:gd name="T61" fmla="*/ 697 h 2076"/>
                <a:gd name="T62" fmla="*/ 1518 w 1513"/>
                <a:gd name="T63" fmla="*/ 534 h 2076"/>
                <a:gd name="T64" fmla="*/ 1729 w 1513"/>
                <a:gd name="T65" fmla="*/ 309 h 2076"/>
                <a:gd name="T66" fmla="*/ 2124 w 1513"/>
                <a:gd name="T67" fmla="*/ 0 h 207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13"/>
                <a:gd name="T103" fmla="*/ 0 h 2076"/>
                <a:gd name="T104" fmla="*/ 1513 w 1513"/>
                <a:gd name="T105" fmla="*/ 2076 h 207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13" h="2076">
                  <a:moveTo>
                    <a:pt x="1513" y="0"/>
                  </a:moveTo>
                  <a:lnTo>
                    <a:pt x="1513" y="0"/>
                  </a:ln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path>
              </a:pathLst>
            </a:custGeom>
            <a:noFill/>
            <a:ln w="19050">
              <a:solidFill>
                <a:srgbClr val="00008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5" name="Freeform 20"/>
            <p:cNvSpPr>
              <a:spLocks/>
            </p:cNvSpPr>
            <p:nvPr/>
          </p:nvSpPr>
          <p:spPr bwMode="auto">
            <a:xfrm>
              <a:off x="840" y="0"/>
              <a:ext cx="1680" cy="2076"/>
            </a:xfrm>
            <a:custGeom>
              <a:avLst/>
              <a:gdLst>
                <a:gd name="T0" fmla="*/ 2071 w 1513"/>
                <a:gd name="T1" fmla="*/ 0 h 2076"/>
                <a:gd name="T2" fmla="*/ 1863 w 1513"/>
                <a:gd name="T3" fmla="*/ 43 h 2076"/>
                <a:gd name="T4" fmla="*/ 1667 w 1513"/>
                <a:gd name="T5" fmla="*/ 106 h 2076"/>
                <a:gd name="T6" fmla="*/ 1466 w 1513"/>
                <a:gd name="T7" fmla="*/ 192 h 2076"/>
                <a:gd name="T8" fmla="*/ 1277 w 1513"/>
                <a:gd name="T9" fmla="*/ 287 h 2076"/>
                <a:gd name="T10" fmla="*/ 1096 w 1513"/>
                <a:gd name="T11" fmla="*/ 398 h 2076"/>
                <a:gd name="T12" fmla="*/ 926 w 1513"/>
                <a:gd name="T13" fmla="*/ 531 h 2076"/>
                <a:gd name="T14" fmla="*/ 764 w 1513"/>
                <a:gd name="T15" fmla="*/ 667 h 2076"/>
                <a:gd name="T16" fmla="*/ 616 w 1513"/>
                <a:gd name="T17" fmla="*/ 810 h 2076"/>
                <a:gd name="T18" fmla="*/ 480 w 1513"/>
                <a:gd name="T19" fmla="*/ 962 h 2076"/>
                <a:gd name="T20" fmla="*/ 360 w 1513"/>
                <a:gd name="T21" fmla="*/ 1122 h 2076"/>
                <a:gd name="T22" fmla="*/ 250 w 1513"/>
                <a:gd name="T23" fmla="*/ 1284 h 2076"/>
                <a:gd name="T24" fmla="*/ 164 w 1513"/>
                <a:gd name="T25" fmla="*/ 1450 h 2076"/>
                <a:gd name="T26" fmla="*/ 91 w 1513"/>
                <a:gd name="T27" fmla="*/ 1610 h 2076"/>
                <a:gd name="T28" fmla="*/ 40 w 1513"/>
                <a:gd name="T29" fmla="*/ 1775 h 2076"/>
                <a:gd name="T30" fmla="*/ 9 w 1513"/>
                <a:gd name="T31" fmla="*/ 1927 h 2076"/>
                <a:gd name="T32" fmla="*/ 0 w 1513"/>
                <a:gd name="T33" fmla="*/ 2076 h 2076"/>
                <a:gd name="T34" fmla="*/ 18 w 1513"/>
                <a:gd name="T35" fmla="*/ 2030 h 2076"/>
                <a:gd name="T36" fmla="*/ 30 w 1513"/>
                <a:gd name="T37" fmla="*/ 1981 h 2076"/>
                <a:gd name="T38" fmla="*/ 40 w 1513"/>
                <a:gd name="T39" fmla="*/ 1946 h 2076"/>
                <a:gd name="T40" fmla="*/ 60 w 1513"/>
                <a:gd name="T41" fmla="*/ 1918 h 2076"/>
                <a:gd name="T42" fmla="*/ 48 w 1513"/>
                <a:gd name="T43" fmla="*/ 1878 h 2076"/>
                <a:gd name="T44" fmla="*/ 48 w 1513"/>
                <a:gd name="T45" fmla="*/ 1821 h 2076"/>
                <a:gd name="T46" fmla="*/ 67 w 1513"/>
                <a:gd name="T47" fmla="*/ 1756 h 2076"/>
                <a:gd name="T48" fmla="*/ 110 w 1513"/>
                <a:gd name="T49" fmla="*/ 1683 h 2076"/>
                <a:gd name="T50" fmla="*/ 182 w 1513"/>
                <a:gd name="T51" fmla="*/ 1626 h 2076"/>
                <a:gd name="T52" fmla="*/ 293 w 1513"/>
                <a:gd name="T53" fmla="*/ 1580 h 2076"/>
                <a:gd name="T54" fmla="*/ 443 w 1513"/>
                <a:gd name="T55" fmla="*/ 1555 h 2076"/>
                <a:gd name="T56" fmla="*/ 635 w 1513"/>
                <a:gd name="T57" fmla="*/ 1569 h 2076"/>
                <a:gd name="T58" fmla="*/ 684 w 1513"/>
                <a:gd name="T59" fmla="*/ 1507 h 2076"/>
                <a:gd name="T60" fmla="*/ 764 w 1513"/>
                <a:gd name="T61" fmla="*/ 1409 h 2076"/>
                <a:gd name="T62" fmla="*/ 868 w 1513"/>
                <a:gd name="T63" fmla="*/ 1290 h 2076"/>
                <a:gd name="T64" fmla="*/ 983 w 1513"/>
                <a:gd name="T65" fmla="*/ 1165 h 2076"/>
                <a:gd name="T66" fmla="*/ 1099 w 1513"/>
                <a:gd name="T67" fmla="*/ 1057 h 2076"/>
                <a:gd name="T68" fmla="*/ 1216 w 1513"/>
                <a:gd name="T69" fmla="*/ 965 h 2076"/>
                <a:gd name="T70" fmla="*/ 1305 w 1513"/>
                <a:gd name="T71" fmla="*/ 921 h 2076"/>
                <a:gd name="T72" fmla="*/ 1365 w 1513"/>
                <a:gd name="T73" fmla="*/ 924 h 2076"/>
                <a:gd name="T74" fmla="*/ 1338 w 1513"/>
                <a:gd name="T75" fmla="*/ 900 h 2076"/>
                <a:gd name="T76" fmla="*/ 1300 w 1513"/>
                <a:gd name="T77" fmla="*/ 883 h 2076"/>
                <a:gd name="T78" fmla="*/ 1258 w 1513"/>
                <a:gd name="T79" fmla="*/ 875 h 2076"/>
                <a:gd name="T80" fmla="*/ 1216 w 1513"/>
                <a:gd name="T81" fmla="*/ 875 h 2076"/>
                <a:gd name="T82" fmla="*/ 1164 w 1513"/>
                <a:gd name="T83" fmla="*/ 878 h 2076"/>
                <a:gd name="T84" fmla="*/ 1106 w 1513"/>
                <a:gd name="T85" fmla="*/ 891 h 2076"/>
                <a:gd name="T86" fmla="*/ 1050 w 1513"/>
                <a:gd name="T87" fmla="*/ 913 h 2076"/>
                <a:gd name="T88" fmla="*/ 995 w 1513"/>
                <a:gd name="T89" fmla="*/ 938 h 2076"/>
                <a:gd name="T90" fmla="*/ 1029 w 1513"/>
                <a:gd name="T91" fmla="*/ 908 h 2076"/>
                <a:gd name="T92" fmla="*/ 1066 w 1513"/>
                <a:gd name="T93" fmla="*/ 878 h 2076"/>
                <a:gd name="T94" fmla="*/ 1115 w 1513"/>
                <a:gd name="T95" fmla="*/ 854 h 2076"/>
                <a:gd name="T96" fmla="*/ 1166 w 1513"/>
                <a:gd name="T97" fmla="*/ 826 h 2076"/>
                <a:gd name="T98" fmla="*/ 1226 w 1513"/>
                <a:gd name="T99" fmla="*/ 805 h 2076"/>
                <a:gd name="T100" fmla="*/ 1282 w 1513"/>
                <a:gd name="T101" fmla="*/ 794 h 2076"/>
                <a:gd name="T102" fmla="*/ 1341 w 1513"/>
                <a:gd name="T103" fmla="*/ 791 h 2076"/>
                <a:gd name="T104" fmla="*/ 1401 w 1513"/>
                <a:gd name="T105" fmla="*/ 794 h 2076"/>
                <a:gd name="T106" fmla="*/ 1399 w 1513"/>
                <a:gd name="T107" fmla="*/ 748 h 2076"/>
                <a:gd name="T108" fmla="*/ 1409 w 1513"/>
                <a:gd name="T109" fmla="*/ 691 h 2076"/>
                <a:gd name="T110" fmla="*/ 1437 w 1513"/>
                <a:gd name="T111" fmla="*/ 612 h 2076"/>
                <a:gd name="T112" fmla="*/ 1481 w 1513"/>
                <a:gd name="T113" fmla="*/ 528 h 2076"/>
                <a:gd name="T114" fmla="*/ 1563 w 1513"/>
                <a:gd name="T115" fmla="*/ 425 h 2076"/>
                <a:gd name="T116" fmla="*/ 1687 w 1513"/>
                <a:gd name="T117" fmla="*/ 306 h 2076"/>
                <a:gd name="T118" fmla="*/ 1848 w 1513"/>
                <a:gd name="T119" fmla="*/ 163 h 2076"/>
                <a:gd name="T120" fmla="*/ 2071 w 1513"/>
                <a:gd name="T121" fmla="*/ 0 h 207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513"/>
                <a:gd name="T184" fmla="*/ 0 h 2076"/>
                <a:gd name="T185" fmla="*/ 1513 w 1513"/>
                <a:gd name="T186" fmla="*/ 2076 h 207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513" h="2076">
                  <a:moveTo>
                    <a:pt x="1513" y="0"/>
                  </a:moveTo>
                  <a:lnTo>
                    <a:pt x="1361" y="43"/>
                  </a:lnTo>
                  <a:lnTo>
                    <a:pt x="1218" y="106"/>
                  </a:lnTo>
                  <a:lnTo>
                    <a:pt x="1071" y="192"/>
                  </a:lnTo>
                  <a:lnTo>
                    <a:pt x="933" y="287"/>
                  </a:lnTo>
                  <a:lnTo>
                    <a:pt x="801" y="398"/>
                  </a:lnTo>
                  <a:lnTo>
                    <a:pt x="676" y="531"/>
                  </a:lnTo>
                  <a:lnTo>
                    <a:pt x="558" y="667"/>
                  </a:lnTo>
                  <a:lnTo>
                    <a:pt x="450" y="810"/>
                  </a:lnTo>
                  <a:lnTo>
                    <a:pt x="350" y="962"/>
                  </a:lnTo>
                  <a:lnTo>
                    <a:pt x="263" y="1122"/>
                  </a:lnTo>
                  <a:lnTo>
                    <a:pt x="183" y="1284"/>
                  </a:lnTo>
                  <a:lnTo>
                    <a:pt x="120" y="1450"/>
                  </a:lnTo>
                  <a:lnTo>
                    <a:pt x="67" y="1610"/>
                  </a:lnTo>
                  <a:lnTo>
                    <a:pt x="29" y="1775"/>
                  </a:lnTo>
                  <a:lnTo>
                    <a:pt x="6" y="1927"/>
                  </a:lnTo>
                  <a:lnTo>
                    <a:pt x="0" y="2076"/>
                  </a:lnTo>
                  <a:lnTo>
                    <a:pt x="13" y="2030"/>
                  </a:lnTo>
                  <a:lnTo>
                    <a:pt x="22" y="1981"/>
                  </a:lnTo>
                  <a:lnTo>
                    <a:pt x="29" y="1946"/>
                  </a:lnTo>
                  <a:lnTo>
                    <a:pt x="44" y="1918"/>
                  </a:lnTo>
                  <a:lnTo>
                    <a:pt x="35" y="1878"/>
                  </a:lnTo>
                  <a:lnTo>
                    <a:pt x="35" y="1821"/>
                  </a:lnTo>
                  <a:lnTo>
                    <a:pt x="49" y="1756"/>
                  </a:lnTo>
                  <a:lnTo>
                    <a:pt x="80" y="1683"/>
                  </a:lnTo>
                  <a:lnTo>
                    <a:pt x="133" y="1626"/>
                  </a:lnTo>
                  <a:lnTo>
                    <a:pt x="214" y="1580"/>
                  </a:lnTo>
                  <a:lnTo>
                    <a:pt x="323" y="1555"/>
                  </a:lnTo>
                  <a:lnTo>
                    <a:pt x="464" y="1569"/>
                  </a:lnTo>
                  <a:lnTo>
                    <a:pt x="500" y="1507"/>
                  </a:lnTo>
                  <a:lnTo>
                    <a:pt x="558" y="1409"/>
                  </a:lnTo>
                  <a:lnTo>
                    <a:pt x="634" y="1290"/>
                  </a:lnTo>
                  <a:lnTo>
                    <a:pt x="718" y="1165"/>
                  </a:lnTo>
                  <a:lnTo>
                    <a:pt x="803" y="1057"/>
                  </a:lnTo>
                  <a:lnTo>
                    <a:pt x="888" y="965"/>
                  </a:lnTo>
                  <a:lnTo>
                    <a:pt x="953" y="921"/>
                  </a:lnTo>
                  <a:lnTo>
                    <a:pt x="997" y="924"/>
                  </a:lnTo>
                  <a:lnTo>
                    <a:pt x="977" y="900"/>
                  </a:lnTo>
                  <a:lnTo>
                    <a:pt x="950" y="883"/>
                  </a:lnTo>
                  <a:lnTo>
                    <a:pt x="919" y="875"/>
                  </a:lnTo>
                  <a:lnTo>
                    <a:pt x="888" y="875"/>
                  </a:lnTo>
                  <a:lnTo>
                    <a:pt x="850" y="878"/>
                  </a:lnTo>
                  <a:lnTo>
                    <a:pt x="808" y="891"/>
                  </a:lnTo>
                  <a:lnTo>
                    <a:pt x="767" y="913"/>
                  </a:lnTo>
                  <a:lnTo>
                    <a:pt x="727" y="938"/>
                  </a:lnTo>
                  <a:lnTo>
                    <a:pt x="752" y="908"/>
                  </a:lnTo>
                  <a:lnTo>
                    <a:pt x="779" y="878"/>
                  </a:lnTo>
                  <a:lnTo>
                    <a:pt x="814" y="854"/>
                  </a:lnTo>
                  <a:lnTo>
                    <a:pt x="852" y="826"/>
                  </a:lnTo>
                  <a:lnTo>
                    <a:pt x="895" y="805"/>
                  </a:lnTo>
                  <a:lnTo>
                    <a:pt x="937" y="794"/>
                  </a:lnTo>
                  <a:lnTo>
                    <a:pt x="980" y="791"/>
                  </a:lnTo>
                  <a:lnTo>
                    <a:pt x="1024" y="794"/>
                  </a:lnTo>
                  <a:lnTo>
                    <a:pt x="1022" y="748"/>
                  </a:lnTo>
                  <a:lnTo>
                    <a:pt x="1029" y="691"/>
                  </a:lnTo>
                  <a:lnTo>
                    <a:pt x="1049" y="612"/>
                  </a:lnTo>
                  <a:lnTo>
                    <a:pt x="1082" y="528"/>
                  </a:lnTo>
                  <a:lnTo>
                    <a:pt x="1142" y="425"/>
                  </a:lnTo>
                  <a:lnTo>
                    <a:pt x="1232" y="306"/>
                  </a:lnTo>
                  <a:lnTo>
                    <a:pt x="1350" y="163"/>
                  </a:lnTo>
                  <a:lnTo>
                    <a:pt x="1513" y="0"/>
                  </a:lnTo>
                  <a:close/>
                </a:path>
              </a:pathLst>
            </a:custGeom>
            <a:gradFill rotWithShape="1">
              <a:gsLst>
                <a:gs pos="0">
                  <a:srgbClr val="767676"/>
                </a:gs>
                <a:gs pos="50000">
                  <a:srgbClr val="FFFFFF"/>
                </a:gs>
                <a:gs pos="100000">
                  <a:srgbClr val="76767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6" name="Freeform 21"/>
            <p:cNvSpPr>
              <a:spLocks/>
            </p:cNvSpPr>
            <p:nvPr/>
          </p:nvSpPr>
          <p:spPr bwMode="auto">
            <a:xfrm>
              <a:off x="616" y="1846"/>
              <a:ext cx="476" cy="569"/>
            </a:xfrm>
            <a:custGeom>
              <a:avLst/>
              <a:gdLst>
                <a:gd name="T0" fmla="*/ 622 w 395"/>
                <a:gd name="T1" fmla="*/ 569 h 569"/>
                <a:gd name="T2" fmla="*/ 657 w 395"/>
                <a:gd name="T3" fmla="*/ 566 h 569"/>
                <a:gd name="T4" fmla="*/ 688 w 395"/>
                <a:gd name="T5" fmla="*/ 547 h 569"/>
                <a:gd name="T6" fmla="*/ 692 w 395"/>
                <a:gd name="T7" fmla="*/ 512 h 569"/>
                <a:gd name="T8" fmla="*/ 692 w 395"/>
                <a:gd name="T9" fmla="*/ 466 h 569"/>
                <a:gd name="T10" fmla="*/ 664 w 395"/>
                <a:gd name="T11" fmla="*/ 368 h 569"/>
                <a:gd name="T12" fmla="*/ 640 w 395"/>
                <a:gd name="T13" fmla="*/ 295 h 569"/>
                <a:gd name="T14" fmla="*/ 609 w 395"/>
                <a:gd name="T15" fmla="*/ 241 h 569"/>
                <a:gd name="T16" fmla="*/ 587 w 395"/>
                <a:gd name="T17" fmla="*/ 208 h 569"/>
                <a:gd name="T18" fmla="*/ 558 w 395"/>
                <a:gd name="T19" fmla="*/ 189 h 569"/>
                <a:gd name="T20" fmla="*/ 527 w 395"/>
                <a:gd name="T21" fmla="*/ 179 h 569"/>
                <a:gd name="T22" fmla="*/ 495 w 395"/>
                <a:gd name="T23" fmla="*/ 170 h 569"/>
                <a:gd name="T24" fmla="*/ 469 w 395"/>
                <a:gd name="T25" fmla="*/ 170 h 569"/>
                <a:gd name="T26" fmla="*/ 469 w 395"/>
                <a:gd name="T27" fmla="*/ 168 h 569"/>
                <a:gd name="T28" fmla="*/ 469 w 395"/>
                <a:gd name="T29" fmla="*/ 154 h 569"/>
                <a:gd name="T30" fmla="*/ 469 w 395"/>
                <a:gd name="T31" fmla="*/ 141 h 569"/>
                <a:gd name="T32" fmla="*/ 469 w 395"/>
                <a:gd name="T33" fmla="*/ 119 h 569"/>
                <a:gd name="T34" fmla="*/ 507 w 395"/>
                <a:gd name="T35" fmla="*/ 114 h 569"/>
                <a:gd name="T36" fmla="*/ 539 w 395"/>
                <a:gd name="T37" fmla="*/ 97 h 569"/>
                <a:gd name="T38" fmla="*/ 566 w 395"/>
                <a:gd name="T39" fmla="*/ 73 h 569"/>
                <a:gd name="T40" fmla="*/ 571 w 395"/>
                <a:gd name="T41" fmla="*/ 49 h 569"/>
                <a:gd name="T42" fmla="*/ 566 w 395"/>
                <a:gd name="T43" fmla="*/ 27 h 569"/>
                <a:gd name="T44" fmla="*/ 539 w 395"/>
                <a:gd name="T45" fmla="*/ 8 h 569"/>
                <a:gd name="T46" fmla="*/ 507 w 395"/>
                <a:gd name="T47" fmla="*/ 0 h 569"/>
                <a:gd name="T48" fmla="*/ 469 w 395"/>
                <a:gd name="T49" fmla="*/ 0 h 569"/>
                <a:gd name="T50" fmla="*/ 225 w 395"/>
                <a:gd name="T51" fmla="*/ 0 h 569"/>
                <a:gd name="T52" fmla="*/ 184 w 395"/>
                <a:gd name="T53" fmla="*/ 0 h 569"/>
                <a:gd name="T54" fmla="*/ 155 w 395"/>
                <a:gd name="T55" fmla="*/ 8 h 569"/>
                <a:gd name="T56" fmla="*/ 134 w 395"/>
                <a:gd name="T57" fmla="*/ 27 h 569"/>
                <a:gd name="T58" fmla="*/ 125 w 395"/>
                <a:gd name="T59" fmla="*/ 49 h 569"/>
                <a:gd name="T60" fmla="*/ 134 w 395"/>
                <a:gd name="T61" fmla="*/ 73 h 569"/>
                <a:gd name="T62" fmla="*/ 155 w 395"/>
                <a:gd name="T63" fmla="*/ 97 h 569"/>
                <a:gd name="T64" fmla="*/ 184 w 395"/>
                <a:gd name="T65" fmla="*/ 114 h 569"/>
                <a:gd name="T66" fmla="*/ 225 w 395"/>
                <a:gd name="T67" fmla="*/ 119 h 569"/>
                <a:gd name="T68" fmla="*/ 225 w 395"/>
                <a:gd name="T69" fmla="*/ 141 h 569"/>
                <a:gd name="T70" fmla="*/ 225 w 395"/>
                <a:gd name="T71" fmla="*/ 154 h 569"/>
                <a:gd name="T72" fmla="*/ 225 w 395"/>
                <a:gd name="T73" fmla="*/ 168 h 569"/>
                <a:gd name="T74" fmla="*/ 225 w 395"/>
                <a:gd name="T75" fmla="*/ 170 h 569"/>
                <a:gd name="T76" fmla="*/ 194 w 395"/>
                <a:gd name="T77" fmla="*/ 170 h 569"/>
                <a:gd name="T78" fmla="*/ 169 w 395"/>
                <a:gd name="T79" fmla="*/ 179 h 569"/>
                <a:gd name="T80" fmla="*/ 136 w 395"/>
                <a:gd name="T81" fmla="*/ 189 h 569"/>
                <a:gd name="T82" fmla="*/ 108 w 395"/>
                <a:gd name="T83" fmla="*/ 208 h 569"/>
                <a:gd name="T84" fmla="*/ 86 w 395"/>
                <a:gd name="T85" fmla="*/ 241 h 569"/>
                <a:gd name="T86" fmla="*/ 54 w 395"/>
                <a:gd name="T87" fmla="*/ 295 h 569"/>
                <a:gd name="T88" fmla="*/ 33 w 395"/>
                <a:gd name="T89" fmla="*/ 368 h 569"/>
                <a:gd name="T90" fmla="*/ 0 w 395"/>
                <a:gd name="T91" fmla="*/ 466 h 569"/>
                <a:gd name="T92" fmla="*/ 0 w 395"/>
                <a:gd name="T93" fmla="*/ 512 h 569"/>
                <a:gd name="T94" fmla="*/ 16 w 395"/>
                <a:gd name="T95" fmla="*/ 547 h 569"/>
                <a:gd name="T96" fmla="*/ 35 w 395"/>
                <a:gd name="T97" fmla="*/ 566 h 569"/>
                <a:gd name="T98" fmla="*/ 74 w 395"/>
                <a:gd name="T99" fmla="*/ 569 h 569"/>
                <a:gd name="T100" fmla="*/ 622 w 395"/>
                <a:gd name="T101" fmla="*/ 569 h 56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95"/>
                <a:gd name="T154" fmla="*/ 0 h 569"/>
                <a:gd name="T155" fmla="*/ 395 w 395"/>
                <a:gd name="T156" fmla="*/ 569 h 56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95" h="569">
                  <a:moveTo>
                    <a:pt x="355" y="569"/>
                  </a:moveTo>
                  <a:lnTo>
                    <a:pt x="375" y="566"/>
                  </a:lnTo>
                  <a:lnTo>
                    <a:pt x="393" y="547"/>
                  </a:lnTo>
                  <a:lnTo>
                    <a:pt x="395" y="512"/>
                  </a:lnTo>
                  <a:lnTo>
                    <a:pt x="395" y="466"/>
                  </a:lnTo>
                  <a:lnTo>
                    <a:pt x="379" y="368"/>
                  </a:lnTo>
                  <a:lnTo>
                    <a:pt x="366" y="295"/>
                  </a:lnTo>
                  <a:lnTo>
                    <a:pt x="348" y="241"/>
                  </a:lnTo>
                  <a:lnTo>
                    <a:pt x="335" y="208"/>
                  </a:lnTo>
                  <a:lnTo>
                    <a:pt x="319" y="189"/>
                  </a:lnTo>
                  <a:lnTo>
                    <a:pt x="301" y="179"/>
                  </a:lnTo>
                  <a:lnTo>
                    <a:pt x="283" y="170"/>
                  </a:lnTo>
                  <a:lnTo>
                    <a:pt x="268" y="170"/>
                  </a:lnTo>
                  <a:lnTo>
                    <a:pt x="268" y="168"/>
                  </a:lnTo>
                  <a:lnTo>
                    <a:pt x="268" y="154"/>
                  </a:lnTo>
                  <a:lnTo>
                    <a:pt x="268" y="141"/>
                  </a:lnTo>
                  <a:lnTo>
                    <a:pt x="268" y="119"/>
                  </a:lnTo>
                  <a:lnTo>
                    <a:pt x="290" y="114"/>
                  </a:lnTo>
                  <a:lnTo>
                    <a:pt x="308" y="97"/>
                  </a:lnTo>
                  <a:lnTo>
                    <a:pt x="324" y="73"/>
                  </a:lnTo>
                  <a:lnTo>
                    <a:pt x="326" y="49"/>
                  </a:lnTo>
                  <a:lnTo>
                    <a:pt x="324" y="27"/>
                  </a:lnTo>
                  <a:lnTo>
                    <a:pt x="308" y="8"/>
                  </a:lnTo>
                  <a:lnTo>
                    <a:pt x="290" y="0"/>
                  </a:lnTo>
                  <a:lnTo>
                    <a:pt x="268" y="0"/>
                  </a:lnTo>
                  <a:lnTo>
                    <a:pt x="129" y="0"/>
                  </a:lnTo>
                  <a:lnTo>
                    <a:pt x="105" y="0"/>
                  </a:lnTo>
                  <a:lnTo>
                    <a:pt x="89" y="8"/>
                  </a:lnTo>
                  <a:lnTo>
                    <a:pt x="76" y="27"/>
                  </a:lnTo>
                  <a:lnTo>
                    <a:pt x="71" y="49"/>
                  </a:lnTo>
                  <a:lnTo>
                    <a:pt x="76" y="73"/>
                  </a:lnTo>
                  <a:lnTo>
                    <a:pt x="89" y="97"/>
                  </a:lnTo>
                  <a:lnTo>
                    <a:pt x="105" y="114"/>
                  </a:lnTo>
                  <a:lnTo>
                    <a:pt x="129" y="119"/>
                  </a:lnTo>
                  <a:lnTo>
                    <a:pt x="129" y="141"/>
                  </a:lnTo>
                  <a:lnTo>
                    <a:pt x="129" y="154"/>
                  </a:lnTo>
                  <a:lnTo>
                    <a:pt x="129" y="168"/>
                  </a:lnTo>
                  <a:lnTo>
                    <a:pt x="129" y="170"/>
                  </a:lnTo>
                  <a:lnTo>
                    <a:pt x="111" y="170"/>
                  </a:lnTo>
                  <a:lnTo>
                    <a:pt x="96" y="179"/>
                  </a:lnTo>
                  <a:lnTo>
                    <a:pt x="78" y="189"/>
                  </a:lnTo>
                  <a:lnTo>
                    <a:pt x="62" y="208"/>
                  </a:lnTo>
                  <a:lnTo>
                    <a:pt x="49" y="241"/>
                  </a:lnTo>
                  <a:lnTo>
                    <a:pt x="31" y="295"/>
                  </a:lnTo>
                  <a:lnTo>
                    <a:pt x="18" y="368"/>
                  </a:lnTo>
                  <a:lnTo>
                    <a:pt x="0" y="466"/>
                  </a:lnTo>
                  <a:lnTo>
                    <a:pt x="0" y="512"/>
                  </a:lnTo>
                  <a:lnTo>
                    <a:pt x="9" y="547"/>
                  </a:lnTo>
                  <a:lnTo>
                    <a:pt x="20" y="566"/>
                  </a:lnTo>
                  <a:lnTo>
                    <a:pt x="42" y="569"/>
                  </a:lnTo>
                  <a:lnTo>
                    <a:pt x="355" y="5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sp>
          <p:nvSpPr>
            <p:cNvPr id="27" name="Freeform 22"/>
            <p:cNvSpPr>
              <a:spLocks/>
            </p:cNvSpPr>
            <p:nvPr/>
          </p:nvSpPr>
          <p:spPr bwMode="auto">
            <a:xfrm>
              <a:off x="1302" y="2335"/>
              <a:ext cx="1404" cy="318"/>
            </a:xfrm>
            <a:custGeom>
              <a:avLst/>
              <a:gdLst>
                <a:gd name="T0" fmla="*/ 120 w 1404"/>
                <a:gd name="T1" fmla="*/ 99 h 318"/>
                <a:gd name="T2" fmla="*/ 205 w 1404"/>
                <a:gd name="T3" fmla="*/ 131 h 318"/>
                <a:gd name="T4" fmla="*/ 282 w 1404"/>
                <a:gd name="T5" fmla="*/ 151 h 318"/>
                <a:gd name="T6" fmla="*/ 350 w 1404"/>
                <a:gd name="T7" fmla="*/ 163 h 318"/>
                <a:gd name="T8" fmla="*/ 415 w 1404"/>
                <a:gd name="T9" fmla="*/ 163 h 318"/>
                <a:gd name="T10" fmla="*/ 481 w 1404"/>
                <a:gd name="T11" fmla="*/ 151 h 318"/>
                <a:gd name="T12" fmla="*/ 546 w 1404"/>
                <a:gd name="T13" fmla="*/ 131 h 318"/>
                <a:gd name="T14" fmla="*/ 617 w 1404"/>
                <a:gd name="T15" fmla="*/ 103 h 318"/>
                <a:gd name="T16" fmla="*/ 694 w 1404"/>
                <a:gd name="T17" fmla="*/ 67 h 318"/>
                <a:gd name="T18" fmla="*/ 793 w 1404"/>
                <a:gd name="T19" fmla="*/ 36 h 318"/>
                <a:gd name="T20" fmla="*/ 910 w 1404"/>
                <a:gd name="T21" fmla="*/ 12 h 318"/>
                <a:gd name="T22" fmla="*/ 1029 w 1404"/>
                <a:gd name="T23" fmla="*/ 0 h 318"/>
                <a:gd name="T24" fmla="*/ 1149 w 1404"/>
                <a:gd name="T25" fmla="*/ 12 h 318"/>
                <a:gd name="T26" fmla="*/ 1254 w 1404"/>
                <a:gd name="T27" fmla="*/ 51 h 318"/>
                <a:gd name="T28" fmla="*/ 1339 w 1404"/>
                <a:gd name="T29" fmla="*/ 123 h 318"/>
                <a:gd name="T30" fmla="*/ 1393 w 1404"/>
                <a:gd name="T31" fmla="*/ 235 h 318"/>
                <a:gd name="T32" fmla="*/ 1396 w 1404"/>
                <a:gd name="T33" fmla="*/ 310 h 318"/>
                <a:gd name="T34" fmla="*/ 1379 w 1404"/>
                <a:gd name="T35" fmla="*/ 314 h 318"/>
                <a:gd name="T36" fmla="*/ 1345 w 1404"/>
                <a:gd name="T37" fmla="*/ 290 h 318"/>
                <a:gd name="T38" fmla="*/ 1294 w 1404"/>
                <a:gd name="T39" fmla="*/ 243 h 318"/>
                <a:gd name="T40" fmla="*/ 1234 w 1404"/>
                <a:gd name="T41" fmla="*/ 203 h 318"/>
                <a:gd name="T42" fmla="*/ 1168 w 1404"/>
                <a:gd name="T43" fmla="*/ 175 h 318"/>
                <a:gd name="T44" fmla="*/ 1092 w 1404"/>
                <a:gd name="T45" fmla="*/ 159 h 318"/>
                <a:gd name="T46" fmla="*/ 1006 w 1404"/>
                <a:gd name="T47" fmla="*/ 159 h 318"/>
                <a:gd name="T48" fmla="*/ 910 w 1404"/>
                <a:gd name="T49" fmla="*/ 179 h 318"/>
                <a:gd name="T50" fmla="*/ 799 w 1404"/>
                <a:gd name="T51" fmla="*/ 215 h 318"/>
                <a:gd name="T52" fmla="*/ 694 w 1404"/>
                <a:gd name="T53" fmla="*/ 262 h 318"/>
                <a:gd name="T54" fmla="*/ 592 w 1404"/>
                <a:gd name="T55" fmla="*/ 282 h 318"/>
                <a:gd name="T56" fmla="*/ 481 w 1404"/>
                <a:gd name="T57" fmla="*/ 286 h 318"/>
                <a:gd name="T58" fmla="*/ 370 w 1404"/>
                <a:gd name="T59" fmla="*/ 282 h 318"/>
                <a:gd name="T60" fmla="*/ 262 w 1404"/>
                <a:gd name="T61" fmla="*/ 266 h 318"/>
                <a:gd name="T62" fmla="*/ 165 w 1404"/>
                <a:gd name="T63" fmla="*/ 247 h 318"/>
                <a:gd name="T64" fmla="*/ 83 w 1404"/>
                <a:gd name="T65" fmla="*/ 227 h 318"/>
                <a:gd name="T66" fmla="*/ 20 w 1404"/>
                <a:gd name="T67" fmla="*/ 211 h 318"/>
                <a:gd name="T68" fmla="*/ 17 w 1404"/>
                <a:gd name="T69" fmla="*/ 175 h 318"/>
                <a:gd name="T70" fmla="*/ 60 w 1404"/>
                <a:gd name="T71" fmla="*/ 103 h 31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04"/>
                <a:gd name="T109" fmla="*/ 0 h 318"/>
                <a:gd name="T110" fmla="*/ 1404 w 1404"/>
                <a:gd name="T111" fmla="*/ 318 h 31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04" h="318">
                  <a:moveTo>
                    <a:pt x="74" y="79"/>
                  </a:moveTo>
                  <a:lnTo>
                    <a:pt x="120" y="99"/>
                  </a:lnTo>
                  <a:lnTo>
                    <a:pt x="165" y="115"/>
                  </a:lnTo>
                  <a:lnTo>
                    <a:pt x="205" y="131"/>
                  </a:lnTo>
                  <a:lnTo>
                    <a:pt x="245" y="143"/>
                  </a:lnTo>
                  <a:lnTo>
                    <a:pt x="282" y="151"/>
                  </a:lnTo>
                  <a:lnTo>
                    <a:pt x="316" y="159"/>
                  </a:lnTo>
                  <a:lnTo>
                    <a:pt x="350" y="163"/>
                  </a:lnTo>
                  <a:lnTo>
                    <a:pt x="384" y="163"/>
                  </a:lnTo>
                  <a:lnTo>
                    <a:pt x="415" y="163"/>
                  </a:lnTo>
                  <a:lnTo>
                    <a:pt x="447" y="159"/>
                  </a:lnTo>
                  <a:lnTo>
                    <a:pt x="481" y="151"/>
                  </a:lnTo>
                  <a:lnTo>
                    <a:pt x="512" y="143"/>
                  </a:lnTo>
                  <a:lnTo>
                    <a:pt x="546" y="131"/>
                  </a:lnTo>
                  <a:lnTo>
                    <a:pt x="580" y="119"/>
                  </a:lnTo>
                  <a:lnTo>
                    <a:pt x="617" y="103"/>
                  </a:lnTo>
                  <a:lnTo>
                    <a:pt x="654" y="87"/>
                  </a:lnTo>
                  <a:lnTo>
                    <a:pt x="694" y="67"/>
                  </a:lnTo>
                  <a:lnTo>
                    <a:pt x="742" y="51"/>
                  </a:lnTo>
                  <a:lnTo>
                    <a:pt x="793" y="36"/>
                  </a:lnTo>
                  <a:lnTo>
                    <a:pt x="850" y="24"/>
                  </a:lnTo>
                  <a:lnTo>
                    <a:pt x="910" y="12"/>
                  </a:lnTo>
                  <a:lnTo>
                    <a:pt x="970" y="4"/>
                  </a:lnTo>
                  <a:lnTo>
                    <a:pt x="1029" y="0"/>
                  </a:lnTo>
                  <a:lnTo>
                    <a:pt x="1089" y="4"/>
                  </a:lnTo>
                  <a:lnTo>
                    <a:pt x="1149" y="12"/>
                  </a:lnTo>
                  <a:lnTo>
                    <a:pt x="1203" y="28"/>
                  </a:lnTo>
                  <a:lnTo>
                    <a:pt x="1254" y="51"/>
                  </a:lnTo>
                  <a:lnTo>
                    <a:pt x="1299" y="83"/>
                  </a:lnTo>
                  <a:lnTo>
                    <a:pt x="1339" y="123"/>
                  </a:lnTo>
                  <a:lnTo>
                    <a:pt x="1370" y="175"/>
                  </a:lnTo>
                  <a:lnTo>
                    <a:pt x="1393" y="235"/>
                  </a:lnTo>
                  <a:lnTo>
                    <a:pt x="1404" y="310"/>
                  </a:lnTo>
                  <a:lnTo>
                    <a:pt x="1396" y="310"/>
                  </a:lnTo>
                  <a:lnTo>
                    <a:pt x="1387" y="314"/>
                  </a:lnTo>
                  <a:lnTo>
                    <a:pt x="1379" y="314"/>
                  </a:lnTo>
                  <a:lnTo>
                    <a:pt x="1370" y="318"/>
                  </a:lnTo>
                  <a:lnTo>
                    <a:pt x="1345" y="290"/>
                  </a:lnTo>
                  <a:lnTo>
                    <a:pt x="1319" y="266"/>
                  </a:lnTo>
                  <a:lnTo>
                    <a:pt x="1294" y="243"/>
                  </a:lnTo>
                  <a:lnTo>
                    <a:pt x="1265" y="223"/>
                  </a:lnTo>
                  <a:lnTo>
                    <a:pt x="1234" y="203"/>
                  </a:lnTo>
                  <a:lnTo>
                    <a:pt x="1203" y="187"/>
                  </a:lnTo>
                  <a:lnTo>
                    <a:pt x="1168" y="175"/>
                  </a:lnTo>
                  <a:lnTo>
                    <a:pt x="1132" y="167"/>
                  </a:lnTo>
                  <a:lnTo>
                    <a:pt x="1092" y="159"/>
                  </a:lnTo>
                  <a:lnTo>
                    <a:pt x="1052" y="159"/>
                  </a:lnTo>
                  <a:lnTo>
                    <a:pt x="1006" y="159"/>
                  </a:lnTo>
                  <a:lnTo>
                    <a:pt x="961" y="167"/>
                  </a:lnTo>
                  <a:lnTo>
                    <a:pt x="910" y="179"/>
                  </a:lnTo>
                  <a:lnTo>
                    <a:pt x="856" y="195"/>
                  </a:lnTo>
                  <a:lnTo>
                    <a:pt x="799" y="215"/>
                  </a:lnTo>
                  <a:lnTo>
                    <a:pt x="739" y="243"/>
                  </a:lnTo>
                  <a:lnTo>
                    <a:pt x="694" y="262"/>
                  </a:lnTo>
                  <a:lnTo>
                    <a:pt x="643" y="274"/>
                  </a:lnTo>
                  <a:lnTo>
                    <a:pt x="592" y="282"/>
                  </a:lnTo>
                  <a:lnTo>
                    <a:pt x="538" y="286"/>
                  </a:lnTo>
                  <a:lnTo>
                    <a:pt x="481" y="286"/>
                  </a:lnTo>
                  <a:lnTo>
                    <a:pt x="427" y="286"/>
                  </a:lnTo>
                  <a:lnTo>
                    <a:pt x="370" y="282"/>
                  </a:lnTo>
                  <a:lnTo>
                    <a:pt x="316" y="274"/>
                  </a:lnTo>
                  <a:lnTo>
                    <a:pt x="262" y="266"/>
                  </a:lnTo>
                  <a:lnTo>
                    <a:pt x="211" y="258"/>
                  </a:lnTo>
                  <a:lnTo>
                    <a:pt x="165" y="247"/>
                  </a:lnTo>
                  <a:lnTo>
                    <a:pt x="120" y="235"/>
                  </a:lnTo>
                  <a:lnTo>
                    <a:pt x="83" y="227"/>
                  </a:lnTo>
                  <a:lnTo>
                    <a:pt x="49" y="219"/>
                  </a:lnTo>
                  <a:lnTo>
                    <a:pt x="20" y="211"/>
                  </a:lnTo>
                  <a:lnTo>
                    <a:pt x="0" y="203"/>
                  </a:lnTo>
                  <a:lnTo>
                    <a:pt x="17" y="175"/>
                  </a:lnTo>
                  <a:lnTo>
                    <a:pt x="40" y="139"/>
                  </a:lnTo>
                  <a:lnTo>
                    <a:pt x="60" y="103"/>
                  </a:lnTo>
                  <a:lnTo>
                    <a:pt x="74" y="79"/>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798">
                <a:solidFill>
                  <a:prstClr val="black"/>
                </a:solidFill>
                <a:latin typeface="Trebuchet MS" panose="020B0603020202020204"/>
                <a:ea typeface="宋体" panose="02010600030101010101" pitchFamily="2" charset="-122"/>
                <a:cs typeface="Arial" panose="020B0604020202020204" pitchFamily="34" charset="0"/>
              </a:endParaRPr>
            </a:p>
          </p:txBody>
        </p:sp>
      </p:grpSp>
      <p:sp>
        <p:nvSpPr>
          <p:cNvPr id="28" name="AutoShape 3"/>
          <p:cNvSpPr>
            <a:spLocks noChangeArrowheads="1"/>
          </p:cNvSpPr>
          <p:nvPr/>
        </p:nvSpPr>
        <p:spPr bwMode="auto">
          <a:xfrm>
            <a:off x="6624832" y="3661355"/>
            <a:ext cx="329322" cy="298966"/>
          </a:xfrm>
          <a:prstGeom prst="irregularSeal1">
            <a:avLst/>
          </a:prstGeom>
          <a:gradFill rotWithShape="1">
            <a:gsLst>
              <a:gs pos="0">
                <a:srgbClr val="E6F8A6">
                  <a:alpha val="62000"/>
                </a:srgbClr>
              </a:gs>
              <a:gs pos="100000">
                <a:srgbClr val="FF0066"/>
              </a:gs>
            </a:gsLst>
            <a:lin ang="5400000" scaled="1"/>
          </a:gradFill>
          <a:ln>
            <a:noFill/>
          </a:ln>
          <a:effectLst/>
          <a:extLst>
            <a:ext uri="{91240B29-F687-4F45-9708-019B960494DF}">
              <a14:hiddenLine xmlns:a14="http://schemas.microsoft.com/office/drawing/2010/main" w="9525">
                <a:solidFill>
                  <a:srgbClr val="00CC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29" name="AutoShape 8"/>
          <p:cNvSpPr>
            <a:spLocks noChangeArrowheads="1"/>
          </p:cNvSpPr>
          <p:nvPr/>
        </p:nvSpPr>
        <p:spPr bwMode="auto">
          <a:xfrm>
            <a:off x="4712321" y="742097"/>
            <a:ext cx="309805" cy="286219"/>
          </a:xfrm>
          <a:prstGeom prst="star5">
            <a:avLst/>
          </a:prstGeom>
          <a:gradFill rotWithShape="1">
            <a:gsLst>
              <a:gs pos="0">
                <a:srgbClr val="FF0000"/>
              </a:gs>
              <a:gs pos="100000">
                <a:srgbClr val="FFFF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0" name="AutoShape 10"/>
          <p:cNvSpPr>
            <a:spLocks noChangeArrowheads="1"/>
          </p:cNvSpPr>
          <p:nvPr/>
        </p:nvSpPr>
        <p:spPr bwMode="auto">
          <a:xfrm>
            <a:off x="6635304" y="63634"/>
            <a:ext cx="283398" cy="293031"/>
          </a:xfrm>
          <a:prstGeom prst="irregularSeal2">
            <a:avLst/>
          </a:prstGeom>
          <a:gradFill rotWithShape="1">
            <a:gsLst>
              <a:gs pos="0">
                <a:srgbClr val="FCA2B1">
                  <a:alpha val="87999"/>
                </a:srgbClr>
              </a:gs>
              <a:gs pos="100000">
                <a:srgbClr val="FF0000">
                  <a:alpha val="57999"/>
                </a:srgbClr>
              </a:gs>
            </a:gsLst>
            <a:path path="shape">
              <a:fillToRect l="50000" t="50000" r="50000" b="50000"/>
            </a:path>
          </a:gradFill>
          <a:ln>
            <a:noFill/>
          </a:ln>
          <a:effectLst/>
          <a:extLs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1" name="AutoShape 14"/>
          <p:cNvSpPr>
            <a:spLocks noChangeArrowheads="1"/>
          </p:cNvSpPr>
          <p:nvPr/>
        </p:nvSpPr>
        <p:spPr bwMode="auto">
          <a:xfrm>
            <a:off x="7481699" y="1491955"/>
            <a:ext cx="296388" cy="320985"/>
          </a:xfrm>
          <a:prstGeom prst="star5">
            <a:avLst/>
          </a:prstGeom>
          <a:gradFill rotWithShape="1">
            <a:gsLst>
              <a:gs pos="0">
                <a:srgbClr val="1D9BB8"/>
              </a:gs>
              <a:gs pos="100000">
                <a:srgbClr val="FF0066"/>
              </a:gs>
            </a:gsLst>
            <a:path path="shape">
              <a:fillToRect l="50000" t="50000" r="50000" b="50000"/>
            </a:path>
          </a:gradFill>
          <a:ln>
            <a:noFill/>
          </a:ln>
          <a:effectLst/>
          <a:extLs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349" b="0" i="0" u="none" strike="noStrike" kern="0" cap="none" spc="0" normalizeH="0" baseline="0" noProof="0">
              <a:ln>
                <a:noFill/>
              </a:ln>
              <a:solidFill>
                <a:srgbClr val="FFFFFF"/>
              </a:solidFill>
              <a:effectLst/>
              <a:uLnTx/>
              <a:uFillTx/>
              <a:ea typeface="宋体" panose="02010600030101010101" pitchFamily="2" charset="-122"/>
              <a:cs typeface="Arial" panose="020B0604020202020204" pitchFamily="34" charset="0"/>
            </a:endParaRPr>
          </a:p>
        </p:txBody>
      </p:sp>
      <p:sp>
        <p:nvSpPr>
          <p:cNvPr id="32" name="AutoShape 19"/>
          <p:cNvSpPr>
            <a:spLocks noChangeArrowheads="1"/>
          </p:cNvSpPr>
          <p:nvPr/>
        </p:nvSpPr>
        <p:spPr bwMode="auto">
          <a:xfrm>
            <a:off x="6898619" y="4332255"/>
            <a:ext cx="409819" cy="389351"/>
          </a:xfrm>
          <a:prstGeom prst="star5">
            <a:avLst/>
          </a:prstGeom>
          <a:gradFill rotWithShape="1">
            <a:gsLst>
              <a:gs pos="0">
                <a:srgbClr val="FFFF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defRPr/>
            </a:pPr>
            <a:endParaRPr lang="vi-VN" sz="1349">
              <a:solidFill>
                <a:srgbClr val="FFFFFF"/>
              </a:solidFill>
              <a:ea typeface="宋体" panose="02010600030101010101" pitchFamily="2" charset="-122"/>
              <a:cs typeface="Arial" panose="020B0604020202020204" pitchFamily="34" charset="0"/>
            </a:endParaRPr>
          </a:p>
        </p:txBody>
      </p:sp>
      <p:sp>
        <p:nvSpPr>
          <p:cNvPr id="33" name="AutoShape 4"/>
          <p:cNvSpPr>
            <a:spLocks noChangeArrowheads="1"/>
          </p:cNvSpPr>
          <p:nvPr/>
        </p:nvSpPr>
        <p:spPr bwMode="auto">
          <a:xfrm>
            <a:off x="1144096" y="2654093"/>
            <a:ext cx="281754" cy="315191"/>
          </a:xfrm>
          <a:prstGeom prst="irregularSeal1">
            <a:avLst/>
          </a:prstGeom>
          <a:gradFill rotWithShape="1">
            <a:gsLst>
              <a:gs pos="0">
                <a:srgbClr val="FF0066"/>
              </a:gs>
              <a:gs pos="100000">
                <a:srgbClr val="FF0000">
                  <a:alpha val="3998"/>
                </a:srgbClr>
              </a:gs>
            </a:gsLst>
            <a:path path="rect">
              <a:fillToRect r="100000" b="10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4" name="AutoShape 7"/>
          <p:cNvSpPr>
            <a:spLocks noChangeArrowheads="1"/>
          </p:cNvSpPr>
          <p:nvPr/>
        </p:nvSpPr>
        <p:spPr bwMode="auto">
          <a:xfrm>
            <a:off x="2266148" y="87182"/>
            <a:ext cx="351273" cy="500595"/>
          </a:xfrm>
          <a:prstGeom prst="irregularSeal1">
            <a:avLst/>
          </a:prstGeom>
          <a:gradFill rotWithShape="1">
            <a:gsLst>
              <a:gs pos="0">
                <a:srgbClr val="FF0000"/>
              </a:gs>
              <a:gs pos="100000">
                <a:srgbClr val="1907FD"/>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fontAlgn="base">
              <a:spcBef>
                <a:spcPct val="0"/>
              </a:spcBef>
              <a:spcAft>
                <a:spcPct val="0"/>
              </a:spcAft>
            </a:pPr>
            <a:endParaRPr lang="vi-VN" altLang="en-US" sz="1499">
              <a:solidFill>
                <a:srgbClr val="FFFFFF"/>
              </a:solidFill>
              <a:ea typeface="宋体" panose="02010600030101010101" pitchFamily="2" charset="-122"/>
              <a:cs typeface="Arial" panose="020B0604020202020204" pitchFamily="34" charset="0"/>
            </a:endParaRPr>
          </a:p>
        </p:txBody>
      </p:sp>
      <p:sp>
        <p:nvSpPr>
          <p:cNvPr id="35" name="WordArt 11"/>
          <p:cNvSpPr>
            <a:spLocks noChangeArrowheads="1" noChangeShapeType="1" noTextEdit="1"/>
          </p:cNvSpPr>
          <p:nvPr/>
        </p:nvSpPr>
        <p:spPr bwMode="auto">
          <a:xfrm>
            <a:off x="1507892" y="1518122"/>
            <a:ext cx="9239984" cy="2207756"/>
          </a:xfrm>
          <a:prstGeom prst="rect">
            <a:avLst/>
          </a:prstGeom>
        </p:spPr>
        <p:txBody>
          <a:bodyPr wrap="none" fromWordArt="1">
            <a:prstTxWarp prst="textWave1">
              <a:avLst>
                <a:gd name="adj1" fmla="val 13005"/>
                <a:gd name="adj2" fmla="val 0"/>
              </a:avLst>
            </a:prstTxWarp>
            <a:scene3d>
              <a:camera prst="legacyObliqueRight"/>
              <a:lightRig rig="legacyHarsh3" dir="t"/>
            </a:scene3d>
            <a:sp3d extrusionH="100000" prstMaterial="legacyMatte">
              <a:extrusionClr>
                <a:srgbClr val="663300"/>
              </a:extrusionClr>
              <a:contourClr>
                <a:srgbClr val="FFFF00"/>
              </a:contourClr>
            </a:sp3d>
          </a:bodyPr>
          <a:lstStyle/>
          <a:p>
            <a:pPr algn="ctr" eaLnBrk="0" fontAlgn="base" hangingPunct="0">
              <a:spcBef>
                <a:spcPct val="0"/>
              </a:spcBef>
              <a:spcAft>
                <a:spcPct val="0"/>
              </a:spcAft>
            </a:pPr>
            <a:r>
              <a:rPr lang="en-US" sz="3597" kern="10" dirty="0">
                <a:ln w="9525">
                  <a:round/>
                  <a:headEnd/>
                  <a:tailEnd/>
                </a:ln>
                <a:gradFill rotWithShape="1">
                  <a:gsLst>
                    <a:gs pos="0">
                      <a:srgbClr val="FFFF00"/>
                    </a:gs>
                    <a:gs pos="100000">
                      <a:srgbClr val="FF3300"/>
                    </a:gs>
                  </a:gsLst>
                  <a:path path="rect">
                    <a:fillToRect l="50000" t="50000" r="50000" b="50000"/>
                  </a:path>
                </a:gradFill>
                <a:latin typeface="#9Slide03 Aturdida" pitchFamily="2" charset="0"/>
                <a:cs typeface="#9Slide03 Arima Madurai Black" panose="00000A00000000000000" pitchFamily="2" charset="0"/>
              </a:rPr>
              <a:t>CHÀO MỪNG CÁC EM ĐẾN VỚI TIẾT HỌC NGÀY HÔM NAY</a:t>
            </a:r>
          </a:p>
        </p:txBody>
      </p:sp>
      <p:grpSp>
        <p:nvGrpSpPr>
          <p:cNvPr id="37" name="Group 27"/>
          <p:cNvGrpSpPr>
            <a:grpSpLocks/>
          </p:cNvGrpSpPr>
          <p:nvPr/>
        </p:nvGrpSpPr>
        <p:grpSpPr bwMode="auto">
          <a:xfrm rot="-637170">
            <a:off x="8321018" y="4761809"/>
            <a:ext cx="2425043" cy="994442"/>
            <a:chOff x="336" y="2040"/>
            <a:chExt cx="1200" cy="2016"/>
          </a:xfrm>
        </p:grpSpPr>
        <p:pic>
          <p:nvPicPr>
            <p:cNvPr id="38" name="Picture 28" descr="p3012_5"/>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25410">
              <a:off x="636" y="2328"/>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29"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553848">
              <a:off x="480" y="2040"/>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descr="p3012_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407644">
              <a:off x="336" y="2544"/>
              <a:ext cx="90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38334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par>
                                <p:cTn id="10" presetID="23" presetClass="entr" presetSubtype="528" repeatCount="indefinite" fill="hold" grpId="0" nodeType="withEffect">
                                  <p:stCondLst>
                                    <p:cond delay="500"/>
                                  </p:stCondLst>
                                  <p:childTnLst>
                                    <p:set>
                                      <p:cBhvr>
                                        <p:cTn id="11" dur="1" fill="hold">
                                          <p:stCondLst>
                                            <p:cond delay="0"/>
                                          </p:stCondLst>
                                        </p:cTn>
                                        <p:tgtEl>
                                          <p:spTgt spid="28"/>
                                        </p:tgtEl>
                                        <p:attrNameLst>
                                          <p:attrName>style.visibility</p:attrName>
                                        </p:attrNameLst>
                                      </p:cBhvr>
                                      <p:to>
                                        <p:strVal val="visible"/>
                                      </p:to>
                                    </p:set>
                                    <p:anim calcmode="lin" valueType="num">
                                      <p:cBhvr>
                                        <p:cTn id="12" dur="1000" fill="hold"/>
                                        <p:tgtEl>
                                          <p:spTgt spid="28"/>
                                        </p:tgtEl>
                                        <p:attrNameLst>
                                          <p:attrName>ppt_w</p:attrName>
                                        </p:attrNameLst>
                                      </p:cBhvr>
                                      <p:tavLst>
                                        <p:tav tm="0">
                                          <p:val>
                                            <p:fltVal val="0"/>
                                          </p:val>
                                        </p:tav>
                                        <p:tav tm="100000">
                                          <p:val>
                                            <p:strVal val="#ppt_w"/>
                                          </p:val>
                                        </p:tav>
                                      </p:tavLst>
                                    </p:anim>
                                    <p:anim calcmode="lin" valueType="num">
                                      <p:cBhvr>
                                        <p:cTn id="13" dur="1000" fill="hold"/>
                                        <p:tgtEl>
                                          <p:spTgt spid="28"/>
                                        </p:tgtEl>
                                        <p:attrNameLst>
                                          <p:attrName>ppt_h</p:attrName>
                                        </p:attrNameLst>
                                      </p:cBhvr>
                                      <p:tavLst>
                                        <p:tav tm="0">
                                          <p:val>
                                            <p:fltVal val="0"/>
                                          </p:val>
                                        </p:tav>
                                        <p:tav tm="100000">
                                          <p:val>
                                            <p:strVal val="#ppt_h"/>
                                          </p:val>
                                        </p:tav>
                                      </p:tavLst>
                                    </p:anim>
                                    <p:anim calcmode="lin" valueType="num">
                                      <p:cBhvr>
                                        <p:cTn id="14" dur="1000" fill="hold"/>
                                        <p:tgtEl>
                                          <p:spTgt spid="28"/>
                                        </p:tgtEl>
                                        <p:attrNameLst>
                                          <p:attrName>ppt_x</p:attrName>
                                        </p:attrNameLst>
                                      </p:cBhvr>
                                      <p:tavLst>
                                        <p:tav tm="0">
                                          <p:val>
                                            <p:fltVal val="0.5"/>
                                          </p:val>
                                        </p:tav>
                                        <p:tav tm="100000">
                                          <p:val>
                                            <p:strVal val="#ppt_x"/>
                                          </p:val>
                                        </p:tav>
                                      </p:tavLst>
                                    </p:anim>
                                    <p:anim calcmode="lin" valueType="num">
                                      <p:cBhvr>
                                        <p:cTn id="15" dur="1000" fill="hold"/>
                                        <p:tgtEl>
                                          <p:spTgt spid="28"/>
                                        </p:tgtEl>
                                        <p:attrNameLst>
                                          <p:attrName>ppt_y</p:attrName>
                                        </p:attrNameLst>
                                      </p:cBhvr>
                                      <p:tavLst>
                                        <p:tav tm="0">
                                          <p:val>
                                            <p:fltVal val="0.5"/>
                                          </p:val>
                                        </p:tav>
                                        <p:tav tm="100000">
                                          <p:val>
                                            <p:strVal val="#ppt_y"/>
                                          </p:val>
                                        </p:tav>
                                      </p:tavLst>
                                    </p:anim>
                                  </p:childTnLst>
                                </p:cTn>
                              </p:par>
                              <p:par>
                                <p:cTn id="16" presetID="23" presetClass="entr" presetSubtype="528" repeatCount="indefinite"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1000" fill="hold"/>
                                        <p:tgtEl>
                                          <p:spTgt spid="29"/>
                                        </p:tgtEl>
                                        <p:attrNameLst>
                                          <p:attrName>ppt_w</p:attrName>
                                        </p:attrNameLst>
                                      </p:cBhvr>
                                      <p:tavLst>
                                        <p:tav tm="0">
                                          <p:val>
                                            <p:fltVal val="0"/>
                                          </p:val>
                                        </p:tav>
                                        <p:tav tm="100000">
                                          <p:val>
                                            <p:strVal val="#ppt_w"/>
                                          </p:val>
                                        </p:tav>
                                      </p:tavLst>
                                    </p:anim>
                                    <p:anim calcmode="lin" valueType="num">
                                      <p:cBhvr>
                                        <p:cTn id="19" dur="1000" fill="hold"/>
                                        <p:tgtEl>
                                          <p:spTgt spid="29"/>
                                        </p:tgtEl>
                                        <p:attrNameLst>
                                          <p:attrName>ppt_h</p:attrName>
                                        </p:attrNameLst>
                                      </p:cBhvr>
                                      <p:tavLst>
                                        <p:tav tm="0">
                                          <p:val>
                                            <p:fltVal val="0"/>
                                          </p:val>
                                        </p:tav>
                                        <p:tav tm="100000">
                                          <p:val>
                                            <p:strVal val="#ppt_h"/>
                                          </p:val>
                                        </p:tav>
                                      </p:tavLst>
                                    </p:anim>
                                    <p:anim calcmode="lin" valueType="num">
                                      <p:cBhvr>
                                        <p:cTn id="20" dur="1000" fill="hold"/>
                                        <p:tgtEl>
                                          <p:spTgt spid="29"/>
                                        </p:tgtEl>
                                        <p:attrNameLst>
                                          <p:attrName>ppt_x</p:attrName>
                                        </p:attrNameLst>
                                      </p:cBhvr>
                                      <p:tavLst>
                                        <p:tav tm="0">
                                          <p:val>
                                            <p:fltVal val="0.5"/>
                                          </p:val>
                                        </p:tav>
                                        <p:tav tm="100000">
                                          <p:val>
                                            <p:strVal val="#ppt_x"/>
                                          </p:val>
                                        </p:tav>
                                      </p:tavLst>
                                    </p:anim>
                                    <p:anim calcmode="lin" valueType="num">
                                      <p:cBhvr>
                                        <p:cTn id="21" dur="1000" fill="hold"/>
                                        <p:tgtEl>
                                          <p:spTgt spid="29"/>
                                        </p:tgtEl>
                                        <p:attrNameLst>
                                          <p:attrName>ppt_y</p:attrName>
                                        </p:attrNameLst>
                                      </p:cBhvr>
                                      <p:tavLst>
                                        <p:tav tm="0">
                                          <p:val>
                                            <p:fltVal val="0.5"/>
                                          </p:val>
                                        </p:tav>
                                        <p:tav tm="100000">
                                          <p:val>
                                            <p:strVal val="#ppt_y"/>
                                          </p:val>
                                        </p:tav>
                                      </p:tavLst>
                                    </p:anim>
                                  </p:childTnLst>
                                </p:cTn>
                              </p:par>
                              <p:par>
                                <p:cTn id="22" presetID="23" presetClass="entr" presetSubtype="528" repeatCount="indefinite" fill="hold" grpId="0" nodeType="withEffect">
                                  <p:stCondLst>
                                    <p:cond delay="1500"/>
                                  </p:stCondLst>
                                  <p:childTnLst>
                                    <p:set>
                                      <p:cBhvr>
                                        <p:cTn id="23" dur="1" fill="hold">
                                          <p:stCondLst>
                                            <p:cond delay="0"/>
                                          </p:stCondLst>
                                        </p:cTn>
                                        <p:tgtEl>
                                          <p:spTgt spid="30"/>
                                        </p:tgtEl>
                                        <p:attrNameLst>
                                          <p:attrName>style.visibility</p:attrName>
                                        </p:attrNameLst>
                                      </p:cBhvr>
                                      <p:to>
                                        <p:strVal val="visible"/>
                                      </p:to>
                                    </p:set>
                                    <p:anim calcmode="lin" valueType="num">
                                      <p:cBhvr>
                                        <p:cTn id="24" dur="1000" fill="hold"/>
                                        <p:tgtEl>
                                          <p:spTgt spid="30"/>
                                        </p:tgtEl>
                                        <p:attrNameLst>
                                          <p:attrName>ppt_w</p:attrName>
                                        </p:attrNameLst>
                                      </p:cBhvr>
                                      <p:tavLst>
                                        <p:tav tm="0">
                                          <p:val>
                                            <p:fltVal val="0"/>
                                          </p:val>
                                        </p:tav>
                                        <p:tav tm="100000">
                                          <p:val>
                                            <p:strVal val="#ppt_w"/>
                                          </p:val>
                                        </p:tav>
                                      </p:tavLst>
                                    </p:anim>
                                    <p:anim calcmode="lin" valueType="num">
                                      <p:cBhvr>
                                        <p:cTn id="25" dur="1000" fill="hold"/>
                                        <p:tgtEl>
                                          <p:spTgt spid="30"/>
                                        </p:tgtEl>
                                        <p:attrNameLst>
                                          <p:attrName>ppt_h</p:attrName>
                                        </p:attrNameLst>
                                      </p:cBhvr>
                                      <p:tavLst>
                                        <p:tav tm="0">
                                          <p:val>
                                            <p:fltVal val="0"/>
                                          </p:val>
                                        </p:tav>
                                        <p:tav tm="100000">
                                          <p:val>
                                            <p:strVal val="#ppt_h"/>
                                          </p:val>
                                        </p:tav>
                                      </p:tavLst>
                                    </p:anim>
                                    <p:anim calcmode="lin" valueType="num">
                                      <p:cBhvr>
                                        <p:cTn id="26" dur="1000" fill="hold"/>
                                        <p:tgtEl>
                                          <p:spTgt spid="30"/>
                                        </p:tgtEl>
                                        <p:attrNameLst>
                                          <p:attrName>ppt_x</p:attrName>
                                        </p:attrNameLst>
                                      </p:cBhvr>
                                      <p:tavLst>
                                        <p:tav tm="0">
                                          <p:val>
                                            <p:fltVal val="0.5"/>
                                          </p:val>
                                        </p:tav>
                                        <p:tav tm="100000">
                                          <p:val>
                                            <p:strVal val="#ppt_x"/>
                                          </p:val>
                                        </p:tav>
                                      </p:tavLst>
                                    </p:anim>
                                    <p:anim calcmode="lin" valueType="num">
                                      <p:cBhvr>
                                        <p:cTn id="27" dur="1000" fill="hold"/>
                                        <p:tgtEl>
                                          <p:spTgt spid="30"/>
                                        </p:tgtEl>
                                        <p:attrNameLst>
                                          <p:attrName>ppt_y</p:attrName>
                                        </p:attrNameLst>
                                      </p:cBhvr>
                                      <p:tavLst>
                                        <p:tav tm="0">
                                          <p:val>
                                            <p:fltVal val="0.5"/>
                                          </p:val>
                                        </p:tav>
                                        <p:tav tm="100000">
                                          <p:val>
                                            <p:strVal val="#ppt_y"/>
                                          </p:val>
                                        </p:tav>
                                      </p:tavLst>
                                    </p:anim>
                                  </p:childTnLst>
                                </p:cTn>
                              </p:par>
                              <p:par>
                                <p:cTn id="28" presetID="23" presetClass="entr" presetSubtype="528" repeatCount="indefinite" fill="hold" nodeType="withEffect">
                                  <p:stCondLst>
                                    <p:cond delay="0"/>
                                  </p:stCondLst>
                                  <p:childTnLst>
                                    <p:set>
                                      <p:cBhvr>
                                        <p:cTn id="29" dur="1" fill="hold">
                                          <p:stCondLst>
                                            <p:cond delay="0"/>
                                          </p:stCondLst>
                                        </p:cTn>
                                        <p:tgtEl>
                                          <p:spTgt spid="31"/>
                                        </p:tgtEl>
                                        <p:attrNameLst>
                                          <p:attrName>style.visibility</p:attrName>
                                        </p:attrNameLst>
                                      </p:cBhvr>
                                      <p:to>
                                        <p:strVal val="visible"/>
                                      </p:to>
                                    </p:set>
                                    <p:anim calcmode="lin" valueType="num">
                                      <p:cBhvr>
                                        <p:cTn id="30" dur="1000" fill="hold"/>
                                        <p:tgtEl>
                                          <p:spTgt spid="31"/>
                                        </p:tgtEl>
                                        <p:attrNameLst>
                                          <p:attrName>ppt_w</p:attrName>
                                        </p:attrNameLst>
                                      </p:cBhvr>
                                      <p:tavLst>
                                        <p:tav tm="0">
                                          <p:val>
                                            <p:fltVal val="0"/>
                                          </p:val>
                                        </p:tav>
                                        <p:tav tm="100000">
                                          <p:val>
                                            <p:strVal val="#ppt_w"/>
                                          </p:val>
                                        </p:tav>
                                      </p:tavLst>
                                    </p:anim>
                                    <p:anim calcmode="lin" valueType="num">
                                      <p:cBhvr>
                                        <p:cTn id="31" dur="1000" fill="hold"/>
                                        <p:tgtEl>
                                          <p:spTgt spid="31"/>
                                        </p:tgtEl>
                                        <p:attrNameLst>
                                          <p:attrName>ppt_h</p:attrName>
                                        </p:attrNameLst>
                                      </p:cBhvr>
                                      <p:tavLst>
                                        <p:tav tm="0">
                                          <p:val>
                                            <p:fltVal val="0"/>
                                          </p:val>
                                        </p:tav>
                                        <p:tav tm="100000">
                                          <p:val>
                                            <p:strVal val="#ppt_h"/>
                                          </p:val>
                                        </p:tav>
                                      </p:tavLst>
                                    </p:anim>
                                    <p:anim calcmode="lin" valueType="num">
                                      <p:cBhvr>
                                        <p:cTn id="32" dur="1000" fill="hold"/>
                                        <p:tgtEl>
                                          <p:spTgt spid="31"/>
                                        </p:tgtEl>
                                        <p:attrNameLst>
                                          <p:attrName>ppt_x</p:attrName>
                                        </p:attrNameLst>
                                      </p:cBhvr>
                                      <p:tavLst>
                                        <p:tav tm="0">
                                          <p:val>
                                            <p:fltVal val="0.5"/>
                                          </p:val>
                                        </p:tav>
                                        <p:tav tm="100000">
                                          <p:val>
                                            <p:strVal val="#ppt_x"/>
                                          </p:val>
                                        </p:tav>
                                      </p:tavLst>
                                    </p:anim>
                                    <p:anim calcmode="lin" valueType="num">
                                      <p:cBhvr>
                                        <p:cTn id="33" dur="1000" fill="hold"/>
                                        <p:tgtEl>
                                          <p:spTgt spid="31"/>
                                        </p:tgtEl>
                                        <p:attrNameLst>
                                          <p:attrName>ppt_y</p:attrName>
                                        </p:attrNameLst>
                                      </p:cBhvr>
                                      <p:tavLst>
                                        <p:tav tm="0">
                                          <p:val>
                                            <p:fltVal val="0.5"/>
                                          </p:val>
                                        </p:tav>
                                        <p:tav tm="100000">
                                          <p:val>
                                            <p:strVal val="#ppt_y"/>
                                          </p:val>
                                        </p:tav>
                                      </p:tavLst>
                                    </p:anim>
                                  </p:childTnLst>
                                </p:cTn>
                              </p:par>
                              <p:par>
                                <p:cTn id="34" presetID="23" presetClass="entr" presetSubtype="528" repeatCount="indefinite" fill="hold" nodeType="with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1000" fill="hold"/>
                                        <p:tgtEl>
                                          <p:spTgt spid="32"/>
                                        </p:tgtEl>
                                        <p:attrNameLst>
                                          <p:attrName>ppt_w</p:attrName>
                                        </p:attrNameLst>
                                      </p:cBhvr>
                                      <p:tavLst>
                                        <p:tav tm="0">
                                          <p:val>
                                            <p:fltVal val="0"/>
                                          </p:val>
                                        </p:tav>
                                        <p:tav tm="100000">
                                          <p:val>
                                            <p:strVal val="#ppt_w"/>
                                          </p:val>
                                        </p:tav>
                                      </p:tavLst>
                                    </p:anim>
                                    <p:anim calcmode="lin" valueType="num">
                                      <p:cBhvr>
                                        <p:cTn id="37" dur="1000" fill="hold"/>
                                        <p:tgtEl>
                                          <p:spTgt spid="32"/>
                                        </p:tgtEl>
                                        <p:attrNameLst>
                                          <p:attrName>ppt_h</p:attrName>
                                        </p:attrNameLst>
                                      </p:cBhvr>
                                      <p:tavLst>
                                        <p:tav tm="0">
                                          <p:val>
                                            <p:fltVal val="0"/>
                                          </p:val>
                                        </p:tav>
                                        <p:tav tm="100000">
                                          <p:val>
                                            <p:strVal val="#ppt_h"/>
                                          </p:val>
                                        </p:tav>
                                      </p:tavLst>
                                    </p:anim>
                                    <p:anim calcmode="lin" valueType="num">
                                      <p:cBhvr>
                                        <p:cTn id="38" dur="1000" fill="hold"/>
                                        <p:tgtEl>
                                          <p:spTgt spid="32"/>
                                        </p:tgtEl>
                                        <p:attrNameLst>
                                          <p:attrName>ppt_x</p:attrName>
                                        </p:attrNameLst>
                                      </p:cBhvr>
                                      <p:tavLst>
                                        <p:tav tm="0">
                                          <p:val>
                                            <p:fltVal val="0.5"/>
                                          </p:val>
                                        </p:tav>
                                        <p:tav tm="100000">
                                          <p:val>
                                            <p:strVal val="#ppt_x"/>
                                          </p:val>
                                        </p:tav>
                                      </p:tavLst>
                                    </p:anim>
                                    <p:anim calcmode="lin" valueType="num">
                                      <p:cBhvr>
                                        <p:cTn id="39" dur="1000" fill="hold"/>
                                        <p:tgtEl>
                                          <p:spTgt spid="32"/>
                                        </p:tgtEl>
                                        <p:attrNameLst>
                                          <p:attrName>ppt_y</p:attrName>
                                        </p:attrNameLst>
                                      </p:cBhvr>
                                      <p:tavLst>
                                        <p:tav tm="0">
                                          <p:val>
                                            <p:fltVal val="0.5"/>
                                          </p:val>
                                        </p:tav>
                                        <p:tav tm="100000">
                                          <p:val>
                                            <p:strVal val="#ppt_y"/>
                                          </p:val>
                                        </p:tav>
                                      </p:tavLst>
                                    </p:anim>
                                  </p:childTnLst>
                                </p:cTn>
                              </p:par>
                              <p:par>
                                <p:cTn id="40" presetID="23" presetClass="entr" presetSubtype="528" repeatCount="indefinite"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ppt_x</p:attrName>
                                        </p:attrNameLst>
                                      </p:cBhvr>
                                      <p:tavLst>
                                        <p:tav tm="0">
                                          <p:val>
                                            <p:fltVal val="0.5"/>
                                          </p:val>
                                        </p:tav>
                                        <p:tav tm="100000">
                                          <p:val>
                                            <p:strVal val="#ppt_x"/>
                                          </p:val>
                                        </p:tav>
                                      </p:tavLst>
                                    </p:anim>
                                    <p:anim calcmode="lin" valueType="num">
                                      <p:cBhvr>
                                        <p:cTn id="45" dur="1000" fill="hold"/>
                                        <p:tgtEl>
                                          <p:spTgt spid="33"/>
                                        </p:tgtEl>
                                        <p:attrNameLst>
                                          <p:attrName>ppt_y</p:attrName>
                                        </p:attrNameLst>
                                      </p:cBhvr>
                                      <p:tavLst>
                                        <p:tav tm="0">
                                          <p:val>
                                            <p:fltVal val="0.5"/>
                                          </p:val>
                                        </p:tav>
                                        <p:tav tm="100000">
                                          <p:val>
                                            <p:strVal val="#ppt_y"/>
                                          </p:val>
                                        </p:tav>
                                      </p:tavLst>
                                    </p:anim>
                                  </p:childTnLst>
                                </p:cTn>
                              </p:par>
                              <p:par>
                                <p:cTn id="46" presetID="23" presetClass="entr" presetSubtype="528" repeatCount="indefinite" fill="hold" grpId="0" nodeType="withEffect">
                                  <p:stCondLst>
                                    <p:cond delay="50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000" fill="hold"/>
                                        <p:tgtEl>
                                          <p:spTgt spid="34"/>
                                        </p:tgtEl>
                                        <p:attrNameLst>
                                          <p:attrName>ppt_w</p:attrName>
                                        </p:attrNameLst>
                                      </p:cBhvr>
                                      <p:tavLst>
                                        <p:tav tm="0">
                                          <p:val>
                                            <p:fltVal val="0"/>
                                          </p:val>
                                        </p:tav>
                                        <p:tav tm="100000">
                                          <p:val>
                                            <p:strVal val="#ppt_w"/>
                                          </p:val>
                                        </p:tav>
                                      </p:tavLst>
                                    </p:anim>
                                    <p:anim calcmode="lin" valueType="num">
                                      <p:cBhvr>
                                        <p:cTn id="49" dur="1000" fill="hold"/>
                                        <p:tgtEl>
                                          <p:spTgt spid="34"/>
                                        </p:tgtEl>
                                        <p:attrNameLst>
                                          <p:attrName>ppt_h</p:attrName>
                                        </p:attrNameLst>
                                      </p:cBhvr>
                                      <p:tavLst>
                                        <p:tav tm="0">
                                          <p:val>
                                            <p:fltVal val="0"/>
                                          </p:val>
                                        </p:tav>
                                        <p:tav tm="100000">
                                          <p:val>
                                            <p:strVal val="#ppt_h"/>
                                          </p:val>
                                        </p:tav>
                                      </p:tavLst>
                                    </p:anim>
                                    <p:anim calcmode="lin" valueType="num">
                                      <p:cBhvr>
                                        <p:cTn id="50" dur="1000" fill="hold"/>
                                        <p:tgtEl>
                                          <p:spTgt spid="34"/>
                                        </p:tgtEl>
                                        <p:attrNameLst>
                                          <p:attrName>ppt_x</p:attrName>
                                        </p:attrNameLst>
                                      </p:cBhvr>
                                      <p:tavLst>
                                        <p:tav tm="0">
                                          <p:val>
                                            <p:fltVal val="0.5"/>
                                          </p:val>
                                        </p:tav>
                                        <p:tav tm="100000">
                                          <p:val>
                                            <p:strVal val="#ppt_x"/>
                                          </p:val>
                                        </p:tav>
                                      </p:tavLst>
                                    </p:anim>
                                    <p:anim calcmode="lin" valueType="num">
                                      <p:cBhvr>
                                        <p:cTn id="51" dur="1000" fill="hold"/>
                                        <p:tgtEl>
                                          <p:spTgt spid="34"/>
                                        </p:tgtEl>
                                        <p:attrNameLst>
                                          <p:attrName>ppt_y</p:attrName>
                                        </p:attrNameLst>
                                      </p:cBhvr>
                                      <p:tavLst>
                                        <p:tav tm="0">
                                          <p:val>
                                            <p:fltVal val="0.5"/>
                                          </p:val>
                                        </p:tav>
                                        <p:tav tm="100000">
                                          <p:val>
                                            <p:strVal val="#ppt_y"/>
                                          </p:val>
                                        </p:tav>
                                      </p:tavLst>
                                    </p:anim>
                                  </p:childTnLst>
                                </p:cTn>
                              </p:par>
                              <p:par>
                                <p:cTn id="52" presetID="7" presetClass="entr" presetSubtype="4" fill="hold" nodeType="with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0" fill="hold"/>
                                        <p:tgtEl>
                                          <p:spTgt spid="37"/>
                                        </p:tgtEl>
                                        <p:attrNameLst>
                                          <p:attrName>ppt_x</p:attrName>
                                        </p:attrNameLst>
                                      </p:cBhvr>
                                      <p:tavLst>
                                        <p:tav tm="0">
                                          <p:val>
                                            <p:strVal val="#ppt_x"/>
                                          </p:val>
                                        </p:tav>
                                        <p:tav tm="100000">
                                          <p:val>
                                            <p:strVal val="#ppt_x"/>
                                          </p:val>
                                        </p:tav>
                                      </p:tavLst>
                                    </p:anim>
                                    <p:anim calcmode="lin" valueType="num">
                                      <p:cBhvr additive="base">
                                        <p:cTn id="55" dur="50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3"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352" y="40944"/>
            <a:ext cx="2098651" cy="584775"/>
          </a:xfrm>
          <a:prstGeom prst="rect">
            <a:avLst/>
          </a:prstGeom>
          <a:solidFill>
            <a:schemeClr val="bg1"/>
          </a:solidFill>
        </p:spPr>
        <p:txBody>
          <a:bodyPr wrap="none" rtlCol="0">
            <a:spAutoFit/>
          </a:bodyPr>
          <a:lstStyle/>
          <a:p>
            <a:r>
              <a:rPr lang="vi-VN" sz="3200" dirty="0">
                <a:solidFill>
                  <a:srgbClr val="7030A0"/>
                </a:solidFill>
                <a:latin typeface="+mj-lt"/>
              </a:rPr>
              <a:t>Thông tin 2</a:t>
            </a:r>
            <a:endParaRPr lang="en-US" sz="3200" dirty="0">
              <a:solidFill>
                <a:srgbClr val="7030A0"/>
              </a:solidFill>
              <a:latin typeface="+mj-lt"/>
            </a:endParaRPr>
          </a:p>
        </p:txBody>
      </p:sp>
      <p:sp>
        <p:nvSpPr>
          <p:cNvPr id="7" name="Rectangle: Rounded Corners 1">
            <a:extLst>
              <a:ext uri="{FF2B5EF4-FFF2-40B4-BE49-F238E27FC236}">
                <a16:creationId xmlns:a16="http://schemas.microsoft.com/office/drawing/2014/main" id="{49368C2B-08BB-4567-BA27-2402FAA3C31F}"/>
              </a:ext>
            </a:extLst>
          </p:cNvPr>
          <p:cNvSpPr/>
          <p:nvPr/>
        </p:nvSpPr>
        <p:spPr>
          <a:xfrm>
            <a:off x="2772763" y="625719"/>
            <a:ext cx="6888480" cy="150901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PHIẾU BÀI TẬP</a:t>
            </a: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graphicFrame>
        <p:nvGraphicFramePr>
          <p:cNvPr id="11" name="Table 10"/>
          <p:cNvGraphicFramePr>
            <a:graphicFrameLocks noGrp="1"/>
          </p:cNvGraphicFramePr>
          <p:nvPr>
            <p:extLst>
              <p:ext uri="{D42A27DB-BD31-4B8C-83A1-F6EECF244321}">
                <p14:modId xmlns:p14="http://schemas.microsoft.com/office/powerpoint/2010/main" val="3158420340"/>
              </p:ext>
            </p:extLst>
          </p:nvPr>
        </p:nvGraphicFramePr>
        <p:xfrm>
          <a:off x="441961" y="2418636"/>
          <a:ext cx="11597638" cy="4210764"/>
        </p:xfrm>
        <a:graphic>
          <a:graphicData uri="http://schemas.openxmlformats.org/drawingml/2006/table">
            <a:tbl>
              <a:tblPr firstRow="1" bandRow="1">
                <a:tableStyleId>{5C22544A-7EE6-4342-B048-85BDC9FD1C3A}</a:tableStyleId>
              </a:tblPr>
              <a:tblGrid>
                <a:gridCol w="5798819">
                  <a:extLst>
                    <a:ext uri="{9D8B030D-6E8A-4147-A177-3AD203B41FA5}">
                      <a16:colId xmlns:a16="http://schemas.microsoft.com/office/drawing/2014/main" val="2276126285"/>
                    </a:ext>
                  </a:extLst>
                </a:gridCol>
                <a:gridCol w="5798819">
                  <a:extLst>
                    <a:ext uri="{9D8B030D-6E8A-4147-A177-3AD203B41FA5}">
                      <a16:colId xmlns:a16="http://schemas.microsoft.com/office/drawing/2014/main" val="2439295474"/>
                    </a:ext>
                  </a:extLst>
                </a:gridCol>
              </a:tblGrid>
              <a:tr h="736884">
                <a:tc>
                  <a:txBody>
                    <a:bodyPr/>
                    <a:lstStyle/>
                    <a:p>
                      <a:pPr algn="ctr"/>
                      <a:r>
                        <a:rPr lang="vi-VN" sz="3600" dirty="0">
                          <a:solidFill>
                            <a:schemeClr val="accent2">
                              <a:lumMod val="50000"/>
                            </a:schemeClr>
                          </a:solidFill>
                          <a:latin typeface="+mj-lt"/>
                        </a:rPr>
                        <a:t>Câu</a:t>
                      </a:r>
                      <a:r>
                        <a:rPr lang="vi-VN" sz="3600" baseline="0" dirty="0">
                          <a:solidFill>
                            <a:schemeClr val="accent2">
                              <a:lumMod val="50000"/>
                            </a:schemeClr>
                          </a:solidFill>
                          <a:latin typeface="+mj-lt"/>
                        </a:rPr>
                        <a:t> hỏi</a:t>
                      </a:r>
                      <a:endParaRPr lang="en-US" sz="3600" dirty="0">
                        <a:solidFill>
                          <a:schemeClr val="accent2">
                            <a:lumMod val="50000"/>
                          </a:schemeClr>
                        </a:solidFill>
                        <a:latin typeface="+mj-lt"/>
                      </a:endParaRPr>
                    </a:p>
                  </a:txBody>
                  <a:tcPr>
                    <a:solidFill>
                      <a:schemeClr val="accent1">
                        <a:lumMod val="40000"/>
                        <a:lumOff val="60000"/>
                      </a:schemeClr>
                    </a:solidFill>
                  </a:tcPr>
                </a:tc>
                <a:tc>
                  <a:txBody>
                    <a:bodyPr/>
                    <a:lstStyle/>
                    <a:p>
                      <a:pPr algn="ctr"/>
                      <a:r>
                        <a:rPr lang="vi-VN" sz="3600" dirty="0">
                          <a:solidFill>
                            <a:schemeClr val="accent2">
                              <a:lumMod val="50000"/>
                            </a:schemeClr>
                          </a:solidFill>
                          <a:latin typeface="+mj-lt"/>
                        </a:rPr>
                        <a:t>Trả</a:t>
                      </a:r>
                      <a:r>
                        <a:rPr lang="vi-VN" sz="3600" baseline="0" dirty="0">
                          <a:solidFill>
                            <a:schemeClr val="accent2">
                              <a:lumMod val="50000"/>
                            </a:schemeClr>
                          </a:solidFill>
                          <a:latin typeface="+mj-lt"/>
                        </a:rPr>
                        <a:t> lời</a:t>
                      </a:r>
                      <a:endParaRPr lang="en-US" sz="3600" dirty="0">
                        <a:solidFill>
                          <a:schemeClr val="accent2">
                            <a:lumMod val="50000"/>
                          </a:schemeClr>
                        </a:solidFill>
                        <a:latin typeface="+mj-lt"/>
                      </a:endParaRPr>
                    </a:p>
                  </a:txBody>
                  <a:tcPr>
                    <a:solidFill>
                      <a:schemeClr val="accent1">
                        <a:lumMod val="40000"/>
                        <a:lumOff val="60000"/>
                      </a:schemeClr>
                    </a:solidFill>
                  </a:tcPr>
                </a:tc>
                <a:extLst>
                  <a:ext uri="{0D108BD9-81ED-4DB2-BD59-A6C34878D82A}">
                    <a16:rowId xmlns:a16="http://schemas.microsoft.com/office/drawing/2014/main" val="3769377842"/>
                  </a:ext>
                </a:extLst>
              </a:tr>
              <a:tr h="3473880">
                <a:tc>
                  <a:txBody>
                    <a:bodyPr/>
                    <a:lstStyle/>
                    <a:p>
                      <a:pPr algn="just"/>
                      <a:r>
                        <a:rPr lang="vi-VN"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Em</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hãy</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tìm</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những</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chi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tiết</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thể</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hiện</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lòng</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khoan</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dung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của</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Bác</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Hồ</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trong</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thông</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tin 2</a:t>
                      </a:r>
                      <a:r>
                        <a:rPr lang="vi-VN" sz="3600" kern="1200" noProof="0" dirty="0">
                          <a:solidFill>
                            <a:srgbClr val="0000FF"/>
                          </a:solidFill>
                          <a:latin typeface="Times New Roman" panose="02020603050405020304" pitchFamily="18" charset="0"/>
                          <a:ea typeface="+mn-ea"/>
                          <a:cs typeface="Times New Roman" panose="02020603050405020304" pitchFamily="18" charset="0"/>
                        </a:rPr>
                        <a:t>)</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và</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nêu</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ý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nghĩa</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của</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l</a:t>
                      </a:r>
                      <a:r>
                        <a:rPr lang="vi-VN" sz="3600" kern="1200" noProof="0" dirty="0">
                          <a:solidFill>
                            <a:srgbClr val="0000FF"/>
                          </a:solidFill>
                          <a:latin typeface="Times New Roman" panose="02020603050405020304" pitchFamily="18" charset="0"/>
                          <a:ea typeface="+mn-ea"/>
                          <a:cs typeface="Times New Roman" panose="02020603050405020304" pitchFamily="18" charset="0"/>
                        </a:rPr>
                        <a:t>ò</a:t>
                      </a:r>
                      <a:r>
                        <a:rPr lang="en-US" sz="3600" kern="1200" noProof="0" dirty="0">
                          <a:solidFill>
                            <a:srgbClr val="0000FF"/>
                          </a:solidFill>
                          <a:latin typeface="Times New Roman" panose="02020603050405020304" pitchFamily="18" charset="0"/>
                          <a:ea typeface="+mn-ea"/>
                          <a:cs typeface="Times New Roman" panose="02020603050405020304" pitchFamily="18" charset="0"/>
                        </a:rPr>
                        <a:t>ng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khoan</a:t>
                      </a:r>
                      <a:r>
                        <a:rPr lang="en-US" sz="3600" kern="1200" noProof="0" dirty="0">
                          <a:solidFill>
                            <a:srgbClr val="0000FF"/>
                          </a:solidFill>
                          <a:latin typeface="Times New Roman" panose="02020603050405020304" pitchFamily="18" charset="0"/>
                          <a:ea typeface="+mn-ea"/>
                          <a:cs typeface="Times New Roman" panose="02020603050405020304" pitchFamily="18" charset="0"/>
                        </a:rPr>
                        <a:t> dung </a:t>
                      </a:r>
                      <a:r>
                        <a:rPr lang="en-US" sz="3600" kern="1200" noProof="0" dirty="0" err="1">
                          <a:solidFill>
                            <a:srgbClr val="0000FF"/>
                          </a:solidFill>
                          <a:latin typeface="Times New Roman" panose="02020603050405020304" pitchFamily="18" charset="0"/>
                          <a:ea typeface="+mn-ea"/>
                          <a:cs typeface="Times New Roman" panose="02020603050405020304" pitchFamily="18" charset="0"/>
                        </a:rPr>
                        <a:t>đó</a:t>
                      </a:r>
                      <a:r>
                        <a:rPr lang="en-US" sz="3600" kern="1200" noProof="0" dirty="0">
                          <a:solidFill>
                            <a:srgbClr val="0000FF"/>
                          </a:solidFill>
                          <a:latin typeface="Times New Roman" panose="02020603050405020304" pitchFamily="18" charset="0"/>
                          <a:ea typeface="+mn-ea"/>
                          <a:cs typeface="Times New Roman" panose="02020603050405020304" pitchFamily="18" charset="0"/>
                        </a:rPr>
                        <a:t>.</a:t>
                      </a:r>
                      <a:endParaRPr lang="en-US" sz="3600" kern="1200" dirty="0">
                        <a:solidFill>
                          <a:srgbClr val="0000FF"/>
                        </a:solidFill>
                        <a:latin typeface="Times New Roman" panose="02020603050405020304" pitchFamily="18" charset="0"/>
                        <a:ea typeface="+mn-ea"/>
                        <a:cs typeface="Times New Roman" panose="02020603050405020304" pitchFamily="18" charset="0"/>
                      </a:endParaRPr>
                    </a:p>
                  </a:txBody>
                  <a:tcPr>
                    <a:solidFill>
                      <a:schemeClr val="accent6">
                        <a:lumMod val="40000"/>
                        <a:lumOff val="60000"/>
                      </a:schemeClr>
                    </a:solidFill>
                  </a:tcPr>
                </a:tc>
                <a:tc>
                  <a:txBody>
                    <a:bodyPr/>
                    <a:lstStyle/>
                    <a:p>
                      <a:r>
                        <a:rPr kumimoji="0" lang="vi-VN" sz="1800" b="1" i="0" u="none" strike="noStrike" kern="1200" cap="none" spc="0" normalizeH="0" baseline="0" noProof="0" dirty="0">
                          <a:ln>
                            <a:noFill/>
                          </a:ln>
                          <a:solidFill>
                            <a:srgbClr val="7030A0"/>
                          </a:solidFill>
                          <a:effectLst/>
                          <a:uLnTx/>
                          <a:uFillTx/>
                          <a:latin typeface="+mn-lt"/>
                          <a:ea typeface="+mn-ea"/>
                          <a:cs typeface="+mn-cs"/>
                        </a:rPr>
                        <a:t>.</a:t>
                      </a:r>
                      <a:r>
                        <a:rPr kumimoji="0" lang="vi-VN" sz="3600" b="0" i="0" u="none" strike="noStrike" kern="1200" cap="none" spc="0" normalizeH="0" baseline="0" noProof="0" dirty="0">
                          <a:ln>
                            <a:noFill/>
                          </a:ln>
                          <a:solidFill>
                            <a:srgbClr val="7030A0"/>
                          </a:solidFill>
                          <a:effectLst/>
                          <a:uLnTx/>
                          <a:uFillTx/>
                          <a:latin typeface="+mj-lt"/>
                          <a:ea typeface="+mn-ea"/>
                          <a:cs typeface="+mn-cs"/>
                        </a:rPr>
                        <a:t>.....................................................................................................................................</a:t>
                      </a:r>
                      <a:r>
                        <a:rPr lang="vi-VN" sz="3600" b="0" dirty="0">
                          <a:solidFill>
                            <a:srgbClr val="7030A0"/>
                          </a:solidFill>
                          <a:latin typeface="+mj-lt"/>
                        </a:rPr>
                        <a:t>..............................................................</a:t>
                      </a:r>
                    </a:p>
                    <a:p>
                      <a:r>
                        <a:rPr lang="vi-VN" sz="3600" b="0" dirty="0">
                          <a:solidFill>
                            <a:srgbClr val="7030A0"/>
                          </a:solidFill>
                          <a:latin typeface="+mj-lt"/>
                        </a:rPr>
                        <a:t>.................................................</a:t>
                      </a:r>
                      <a:endParaRPr lang="en-US" dirty="0"/>
                    </a:p>
                  </a:txBody>
                  <a:tcPr>
                    <a:solidFill>
                      <a:srgbClr val="FFC000"/>
                    </a:solidFill>
                  </a:tcPr>
                </a:tc>
                <a:extLst>
                  <a:ext uri="{0D108BD9-81ED-4DB2-BD59-A6C34878D82A}">
                    <a16:rowId xmlns:a16="http://schemas.microsoft.com/office/drawing/2014/main" val="2385482846"/>
                  </a:ext>
                </a:extLst>
              </a:tr>
            </a:tbl>
          </a:graphicData>
        </a:graphic>
      </p:graphicFrame>
    </p:spTree>
    <p:extLst>
      <p:ext uri="{BB962C8B-B14F-4D97-AF65-F5344CB8AC3E}">
        <p14:creationId xmlns:p14="http://schemas.microsoft.com/office/powerpoint/2010/main" val="220671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352" y="40944"/>
            <a:ext cx="2098651" cy="584775"/>
          </a:xfrm>
          <a:prstGeom prst="rect">
            <a:avLst/>
          </a:prstGeom>
          <a:solidFill>
            <a:schemeClr val="bg1"/>
          </a:solidFill>
        </p:spPr>
        <p:txBody>
          <a:bodyPr wrap="none" rtlCol="0">
            <a:spAutoFit/>
          </a:bodyPr>
          <a:lstStyle/>
          <a:p>
            <a:r>
              <a:rPr lang="vi-VN" sz="3200" dirty="0">
                <a:solidFill>
                  <a:srgbClr val="7030A0"/>
                </a:solidFill>
                <a:latin typeface="+mj-lt"/>
              </a:rPr>
              <a:t>Thông tin 2</a:t>
            </a:r>
            <a:endParaRPr lang="en-US" sz="3200" dirty="0">
              <a:solidFill>
                <a:srgbClr val="7030A0"/>
              </a:solidFill>
              <a:latin typeface="+mj-lt"/>
            </a:endParaRPr>
          </a:p>
        </p:txBody>
      </p:sp>
      <p:sp>
        <p:nvSpPr>
          <p:cNvPr id="7" name="Rectangle: Rounded Corners 1">
            <a:extLst>
              <a:ext uri="{FF2B5EF4-FFF2-40B4-BE49-F238E27FC236}">
                <a16:creationId xmlns:a16="http://schemas.microsoft.com/office/drawing/2014/main" id="{49368C2B-08BB-4567-BA27-2402FAA3C31F}"/>
              </a:ext>
            </a:extLst>
          </p:cNvPr>
          <p:cNvSpPr/>
          <p:nvPr/>
        </p:nvSpPr>
        <p:spPr>
          <a:xfrm>
            <a:off x="2534557" y="-164122"/>
            <a:ext cx="6888480" cy="1219199"/>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b="1" dirty="0">
              <a:solidFill>
                <a:srgbClr val="FF0000"/>
              </a:solidFill>
              <a:latin typeface="Times" panose="02020603050405020304" pitchFamily="18" charset="0"/>
              <a:ea typeface="Times New Roman" panose="02020603050405020304" pitchFamily="18" charset="0"/>
              <a:cs typeface="Times" panose="02020603050405020304" pitchFamily="18" charset="0"/>
            </a:endParaRPr>
          </a:p>
          <a:p>
            <a:pPr algn="ct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PHIẾU BÀI TẬP</a:t>
            </a: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graphicFrame>
        <p:nvGraphicFramePr>
          <p:cNvPr id="11" name="Table 10"/>
          <p:cNvGraphicFramePr>
            <a:graphicFrameLocks noGrp="1"/>
          </p:cNvGraphicFramePr>
          <p:nvPr>
            <p:extLst>
              <p:ext uri="{D42A27DB-BD31-4B8C-83A1-F6EECF244321}">
                <p14:modId xmlns:p14="http://schemas.microsoft.com/office/powerpoint/2010/main" val="670306263"/>
              </p:ext>
            </p:extLst>
          </p:nvPr>
        </p:nvGraphicFramePr>
        <p:xfrm>
          <a:off x="153073" y="1432560"/>
          <a:ext cx="11945143" cy="5425440"/>
        </p:xfrm>
        <a:graphic>
          <a:graphicData uri="http://schemas.openxmlformats.org/drawingml/2006/table">
            <a:tbl>
              <a:tblPr firstRow="1" bandRow="1">
                <a:tableStyleId>{5C22544A-7EE6-4342-B048-85BDC9FD1C3A}</a:tableStyleId>
              </a:tblPr>
              <a:tblGrid>
                <a:gridCol w="2707331">
                  <a:extLst>
                    <a:ext uri="{9D8B030D-6E8A-4147-A177-3AD203B41FA5}">
                      <a16:colId xmlns:a16="http://schemas.microsoft.com/office/drawing/2014/main" val="2276126285"/>
                    </a:ext>
                  </a:extLst>
                </a:gridCol>
                <a:gridCol w="9237812">
                  <a:extLst>
                    <a:ext uri="{9D8B030D-6E8A-4147-A177-3AD203B41FA5}">
                      <a16:colId xmlns:a16="http://schemas.microsoft.com/office/drawing/2014/main" val="2439295474"/>
                    </a:ext>
                  </a:extLst>
                </a:gridCol>
              </a:tblGrid>
              <a:tr h="588520">
                <a:tc>
                  <a:txBody>
                    <a:bodyPr/>
                    <a:lstStyle/>
                    <a:p>
                      <a:pPr algn="ctr"/>
                      <a:r>
                        <a:rPr lang="vi-VN" sz="3600" dirty="0">
                          <a:solidFill>
                            <a:schemeClr val="accent2">
                              <a:lumMod val="50000"/>
                            </a:schemeClr>
                          </a:solidFill>
                          <a:latin typeface="+mj-lt"/>
                        </a:rPr>
                        <a:t>Câu</a:t>
                      </a:r>
                      <a:r>
                        <a:rPr lang="vi-VN" sz="3600" baseline="0" dirty="0">
                          <a:solidFill>
                            <a:schemeClr val="accent2">
                              <a:lumMod val="50000"/>
                            </a:schemeClr>
                          </a:solidFill>
                          <a:latin typeface="+mj-lt"/>
                        </a:rPr>
                        <a:t> hỏi</a:t>
                      </a:r>
                      <a:endParaRPr lang="en-US" sz="3600" dirty="0">
                        <a:solidFill>
                          <a:schemeClr val="accent2">
                            <a:lumMod val="50000"/>
                          </a:schemeClr>
                        </a:solidFill>
                        <a:latin typeface="+mj-lt"/>
                      </a:endParaRPr>
                    </a:p>
                  </a:txBody>
                  <a:tcPr>
                    <a:solidFill>
                      <a:schemeClr val="accent1">
                        <a:lumMod val="40000"/>
                        <a:lumOff val="60000"/>
                      </a:schemeClr>
                    </a:solidFill>
                  </a:tcPr>
                </a:tc>
                <a:tc>
                  <a:txBody>
                    <a:bodyPr/>
                    <a:lstStyle/>
                    <a:p>
                      <a:pPr algn="ctr"/>
                      <a:r>
                        <a:rPr lang="vi-VN" sz="3600" dirty="0">
                          <a:solidFill>
                            <a:schemeClr val="accent2">
                              <a:lumMod val="50000"/>
                            </a:schemeClr>
                          </a:solidFill>
                          <a:latin typeface="+mj-lt"/>
                        </a:rPr>
                        <a:t>Trả</a:t>
                      </a:r>
                      <a:r>
                        <a:rPr lang="vi-VN" sz="3600" baseline="0" dirty="0">
                          <a:solidFill>
                            <a:schemeClr val="accent2">
                              <a:lumMod val="50000"/>
                            </a:schemeClr>
                          </a:solidFill>
                          <a:latin typeface="+mj-lt"/>
                        </a:rPr>
                        <a:t> lời</a:t>
                      </a:r>
                      <a:endParaRPr lang="en-US" sz="3600" dirty="0">
                        <a:solidFill>
                          <a:schemeClr val="accent2">
                            <a:lumMod val="50000"/>
                          </a:schemeClr>
                        </a:solidFill>
                        <a:latin typeface="+mj-lt"/>
                      </a:endParaRPr>
                    </a:p>
                  </a:txBody>
                  <a:tcPr>
                    <a:solidFill>
                      <a:schemeClr val="accent1">
                        <a:lumMod val="40000"/>
                        <a:lumOff val="60000"/>
                      </a:schemeClr>
                    </a:solidFill>
                  </a:tcPr>
                </a:tc>
                <a:extLst>
                  <a:ext uri="{0D108BD9-81ED-4DB2-BD59-A6C34878D82A}">
                    <a16:rowId xmlns:a16="http://schemas.microsoft.com/office/drawing/2014/main" val="3769377842"/>
                  </a:ext>
                </a:extLst>
              </a:tr>
              <a:tr h="4007541">
                <a:tc>
                  <a:txBody>
                    <a:bodyPr/>
                    <a:lstStyle/>
                    <a:p>
                      <a:pPr algn="just"/>
                      <a:r>
                        <a:rPr kumimoji="0" lang="vi-VN" sz="3200" b="0" i="0" u="none" strike="noStrike" kern="1200" cap="none" spc="0" normalizeH="0" baseline="0" noProof="0" dirty="0">
                          <a:ln>
                            <a:noFill/>
                          </a:ln>
                          <a:solidFill>
                            <a:srgbClr val="0000FF"/>
                          </a:solidFill>
                          <a:effectLst/>
                          <a:uLnTx/>
                          <a:uFillTx/>
                          <a:latin typeface="+mj-lt"/>
                          <a:ea typeface="+mn-ea"/>
                          <a:cs typeface="+mn-cs"/>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Em</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hãy</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tìm</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những</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chi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tiết</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thể</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hiện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lòng</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khoan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dung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Bác</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Hồ</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thông</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tin 2</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và</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nêu</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ý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nghĩa</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của</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l</a:t>
                      </a:r>
                      <a:r>
                        <a:rPr kumimoji="0" lang="vi-VN"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ò</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ng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khoan</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dung </a:t>
                      </a:r>
                      <a:r>
                        <a:rPr kumimoji="0" lang="en-US" sz="3200" b="0" i="0" u="none" strike="noStrike" kern="1200" cap="none" spc="0" normalizeH="0" baseline="0" noProof="0" dirty="0" err="1">
                          <a:ln>
                            <a:noFill/>
                          </a:ln>
                          <a:solidFill>
                            <a:srgbClr val="0000FF"/>
                          </a:solidFill>
                          <a:effectLst/>
                          <a:uLnTx/>
                          <a:uFillTx/>
                          <a:latin typeface="Times New Roman" panose="02020603050405020304" pitchFamily="18" charset="0"/>
                          <a:ea typeface="+mn-ea"/>
                          <a:cs typeface="Times New Roman" panose="02020603050405020304" pitchFamily="18" charset="0"/>
                        </a:rPr>
                        <a:t>đó</a:t>
                      </a:r>
                      <a:r>
                        <a:rPr kumimoji="0" lang="en-US" sz="32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vi-VN" sz="2800" b="1" kern="1200" dirty="0">
                          <a:solidFill>
                            <a:schemeClr val="dk1"/>
                          </a:solidFill>
                          <a:effectLst/>
                          <a:latin typeface="+mj-lt"/>
                          <a:ea typeface="+mn-ea"/>
                          <a:cs typeface="+mn-cs"/>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Tinh</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thần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khoan</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dung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Bác</a:t>
                      </a:r>
                      <a:r>
                        <a:rPr lang="en-US" sz="2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1" kern="1200" dirty="0" err="1">
                          <a:solidFill>
                            <a:schemeClr val="dk1"/>
                          </a:solidFill>
                          <a:effectLst/>
                          <a:latin typeface="Times New Roman" panose="02020603050405020304" pitchFamily="18" charset="0"/>
                          <a:ea typeface="+mn-ea"/>
                          <a:cs typeface="Times New Roman" panose="02020603050405020304" pitchFamily="18" charset="0"/>
                        </a:rPr>
                        <a:t>Hồ</a:t>
                      </a:r>
                      <a:r>
                        <a:rPr lang="vi-VN" sz="28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800" kern="1200" dirty="0">
                        <a:solidFill>
                          <a:schemeClr val="dk1"/>
                        </a:solidFill>
                        <a:effectLst/>
                        <a:latin typeface="Times New Roman" panose="02020603050405020304" pitchFamily="18" charset="0"/>
                        <a:ea typeface="+mn-ea"/>
                        <a:cs typeface="Times New Roman" panose="02020603050405020304" pitchFamily="18" charset="0"/>
                      </a:endParaRPr>
                    </a:p>
                    <a:p>
                      <a:pPr algn="just"/>
                      <a:r>
                        <a:rPr lang="vi-VN" sz="2800" kern="1200" dirty="0">
                          <a:solidFill>
                            <a:schemeClr val="dk1"/>
                          </a:solidFill>
                          <a:effectLst/>
                          <a:latin typeface="+mj-lt"/>
                          <a:ea typeface="+mn-ea"/>
                          <a:cs typeface="+mn-cs"/>
                        </a:rPr>
                        <a:t> </a:t>
                      </a:r>
                      <a:r>
                        <a:rPr lang="vi-VN" sz="2800" b="0" kern="1200" baseline="0" dirty="0">
                          <a:solidFill>
                            <a:schemeClr val="dk1"/>
                          </a:solidFill>
                          <a:effectLst/>
                          <a:latin typeface="+mj-lt"/>
                          <a:ea typeface="+mn-ea"/>
                          <a:cs typeface="+mn-cs"/>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Đối</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với</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bào</a:t>
                      </a:r>
                      <a:r>
                        <a:rPr lang="vi-VN" sz="2800" b="0" kern="1200" baseline="0" dirty="0">
                          <a:solidFill>
                            <a:schemeClr val="dk1"/>
                          </a:solidFill>
                          <a:effectLst/>
                          <a:latin typeface="+mj-lt"/>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yêu</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thương</a:t>
                      </a:r>
                      <a:r>
                        <a:rPr lang="vi-VN" sz="2800" b="0" kern="1200" baseline="0" dirty="0">
                          <a:solidFill>
                            <a:schemeClr val="dk1"/>
                          </a:solidFill>
                          <a:effectLst/>
                          <a:latin typeface="Times New Roman" panose="02020603050405020304" pitchFamily="18" charset="0"/>
                          <a:ea typeface="+mn-ea"/>
                          <a:cs typeface="Times New Roman" panose="02020603050405020304" pitchFamily="18" charset="0"/>
                        </a:rPr>
                        <a:t>,</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rộng</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lượng</a:t>
                      </a:r>
                      <a:r>
                        <a:rPr lang="vi-VN" sz="2800" b="0" kern="1200" baseline="0" dirty="0">
                          <a:solidFill>
                            <a:schemeClr val="dk1"/>
                          </a:solidFill>
                          <a:effectLst/>
                          <a:latin typeface="Times New Roman" panose="02020603050405020304" pitchFamily="18" charset="0"/>
                          <a:ea typeface="+mn-ea"/>
                          <a:cs typeface="Times New Roman" panose="02020603050405020304" pitchFamily="18" charset="0"/>
                        </a:rPr>
                        <a:t>,</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tôn</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trọng</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có</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niềm</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tin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vào</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phần</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tốt</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đẹp</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phần</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thiện</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vi-VN" sz="2800" b="0" kern="1200" baseline="0" dirty="0">
                          <a:solidFill>
                            <a:schemeClr val="dk1"/>
                          </a:solidFill>
                          <a:effectLst/>
                          <a:latin typeface="+mj-lt"/>
                          <a:ea typeface="+mn-ea"/>
                          <a:cs typeface="+mn-cs"/>
                        </a:rPr>
                        <a:t>của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mỗi</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con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lấy</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tình</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thân</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ái</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để</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cảm</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hóa</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đ</a:t>
                      </a:r>
                      <a:r>
                        <a:rPr lang="vi-VN" sz="2800" b="0" kern="1200" baseline="0" dirty="0">
                          <a:solidFill>
                            <a:schemeClr val="dk1"/>
                          </a:solidFill>
                          <a:effectLst/>
                          <a:latin typeface="Times New Roman" panose="02020603050405020304" pitchFamily="18" charset="0"/>
                          <a:ea typeface="+mn-ea"/>
                          <a:cs typeface="Times New Roman" panose="02020603050405020304" pitchFamily="18" charset="0"/>
                        </a:rPr>
                        <a:t>ồ</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ng b</a:t>
                      </a:r>
                      <a:r>
                        <a:rPr lang="vi-VN" sz="2800" b="0" kern="1200" baseline="0" dirty="0">
                          <a:solidFill>
                            <a:schemeClr val="dk1"/>
                          </a:solidFill>
                          <a:effectLst/>
                          <a:latin typeface="Times New Roman" panose="02020603050405020304" pitchFamily="18" charset="0"/>
                          <a:ea typeface="+mn-ea"/>
                          <a:cs typeface="Times New Roman" panose="02020603050405020304" pitchFamily="18" charset="0"/>
                        </a:rPr>
                        <a:t>à</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o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lạc</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lối</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lầm</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đường</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a:t>
                      </a:r>
                    </a:p>
                    <a:p>
                      <a:pPr algn="just"/>
                      <a:r>
                        <a:rPr lang="vi-VN" sz="2800" b="0" kern="1200" baseline="0" dirty="0">
                          <a:solidFill>
                            <a:schemeClr val="dk1"/>
                          </a:solidFill>
                          <a:effectLst/>
                          <a:latin typeface="Times New Roman" panose="02020603050405020304" pitchFamily="18" charset="0"/>
                          <a:ea typeface="+mn-ea"/>
                          <a:cs typeface="Times New Roman" panose="02020603050405020304" pitchFamily="18" charset="0"/>
                        </a:rPr>
                        <a:t>+</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Đối</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với</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tù</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binh</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chiến</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tranh</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khoan</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hồng</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rộng</a:t>
                      </a:r>
                      <a:r>
                        <a:rPr lang="en-US" sz="2800" b="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2800" b="0" kern="1200" baseline="0" dirty="0" err="1">
                          <a:solidFill>
                            <a:schemeClr val="dk1"/>
                          </a:solidFill>
                          <a:effectLst/>
                          <a:latin typeface="Times New Roman" panose="02020603050405020304" pitchFamily="18" charset="0"/>
                          <a:ea typeface="+mn-ea"/>
                          <a:cs typeface="Times New Roman" panose="02020603050405020304" pitchFamily="18" charset="0"/>
                        </a:rPr>
                        <a:t>lượng</a:t>
                      </a:r>
                      <a:r>
                        <a:rPr lang="en-US" sz="2800" b="0" kern="1200" baseline="0" dirty="0">
                          <a:solidFill>
                            <a:schemeClr val="dk1"/>
                          </a:solidFill>
                          <a:effectLst/>
                          <a:latin typeface="+mj-lt"/>
                          <a:ea typeface="+mn-ea"/>
                          <a:cs typeface="+mn-cs"/>
                        </a:rPr>
                        <a:t>.</a:t>
                      </a:r>
                      <a:endParaRPr lang="vi-VN" sz="2800" b="0" kern="1200" baseline="0" dirty="0">
                        <a:solidFill>
                          <a:schemeClr val="dk1"/>
                        </a:solidFill>
                        <a:effectLst/>
                        <a:latin typeface="+mj-lt"/>
                        <a:ea typeface="+mn-ea"/>
                        <a:cs typeface="+mn-cs"/>
                      </a:endParaRPr>
                    </a:p>
                    <a:p>
                      <a:pPr marL="285750" indent="-285750">
                        <a:buFontTx/>
                        <a:buChar char="-"/>
                      </a:pPr>
                      <a:r>
                        <a:rPr lang="vi-VN" sz="2800" b="1" kern="1200" baseline="0" dirty="0">
                          <a:solidFill>
                            <a:schemeClr val="dk1"/>
                          </a:solidFill>
                          <a:effectLst/>
                          <a:latin typeface="+mj-lt"/>
                          <a:ea typeface="+mn-ea"/>
                          <a:cs typeface="+mn-cs"/>
                        </a:rPr>
                        <a:t>Ý nghĩa</a:t>
                      </a:r>
                      <a:r>
                        <a:rPr lang="vi-VN" sz="2800" b="0" kern="1200" baseline="0" dirty="0">
                          <a:solidFill>
                            <a:schemeClr val="dk1"/>
                          </a:solidFill>
                          <a:effectLst/>
                          <a:latin typeface="+mj-lt"/>
                          <a:ea typeface="+mn-ea"/>
                          <a:cs typeface="+mn-cs"/>
                        </a:rPr>
                        <a:t>: </a:t>
                      </a:r>
                    </a:p>
                    <a:p>
                      <a:pPr marL="0" indent="0" algn="just">
                        <a:buFontTx/>
                        <a:buNone/>
                      </a:pPr>
                      <a:r>
                        <a:rPr lang="vi-VN" sz="2800" b="0" kern="1200" baseline="0" dirty="0">
                          <a:solidFill>
                            <a:schemeClr val="dk1"/>
                          </a:solidFill>
                          <a:effectLst/>
                          <a:latin typeface="+mj-lt"/>
                          <a:ea typeface="+mn-ea"/>
                          <a:cs typeface="+mn-cs"/>
                        </a:rPr>
                        <a:t>+ Góp phần tăng cường tinh thần đoàn kết dân tộc.</a:t>
                      </a:r>
                    </a:p>
                    <a:p>
                      <a:pPr marL="0" indent="0" algn="just">
                        <a:buFontTx/>
                        <a:buNone/>
                      </a:pPr>
                      <a:r>
                        <a:rPr lang="vi-VN" sz="2800" b="0" kern="1200" baseline="0" dirty="0">
                          <a:solidFill>
                            <a:schemeClr val="dk1"/>
                          </a:solidFill>
                          <a:effectLst/>
                          <a:latin typeface="+mj-lt"/>
                          <a:ea typeface="+mn-ea"/>
                          <a:cs typeface="+mn-cs"/>
                        </a:rPr>
                        <a:t>+ Thể hiện tinh thần nhân đạo, khoan dung và thiện chí hòa bình của nhân dân Việt Nam; qua đó, tranh thủ được sự ủng hộ của các lực lượng yêu chuộng hòa bình, tiến bộ trên thế giới cho cách mạng Việt Nam.</a:t>
                      </a:r>
                    </a:p>
                  </a:txBody>
                  <a:tcPr>
                    <a:solidFill>
                      <a:srgbClr val="FFC000"/>
                    </a:solidFill>
                  </a:tcPr>
                </a:tc>
                <a:extLst>
                  <a:ext uri="{0D108BD9-81ED-4DB2-BD59-A6C34878D82A}">
                    <a16:rowId xmlns:a16="http://schemas.microsoft.com/office/drawing/2014/main" val="2385482846"/>
                  </a:ext>
                </a:extLst>
              </a:tr>
            </a:tbl>
          </a:graphicData>
        </a:graphic>
      </p:graphicFrame>
    </p:spTree>
    <p:extLst>
      <p:ext uri="{BB962C8B-B14F-4D97-AF65-F5344CB8AC3E}">
        <p14:creationId xmlns:p14="http://schemas.microsoft.com/office/powerpoint/2010/main" val="4175186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20842" y="1411705"/>
            <a:ext cx="4347411" cy="3866148"/>
          </a:xfrm>
          <a:prstGeom prst="rect">
            <a:avLst/>
          </a:prstGeom>
        </p:spPr>
      </p:pic>
      <p:sp>
        <p:nvSpPr>
          <p:cNvPr id="6" name="Rectangle 5"/>
          <p:cNvSpPr/>
          <p:nvPr/>
        </p:nvSpPr>
        <p:spPr>
          <a:xfrm>
            <a:off x="5005135" y="1636619"/>
            <a:ext cx="5277853" cy="3416320"/>
          </a:xfrm>
          <a:prstGeom prst="rect">
            <a:avLst/>
          </a:prstGeom>
        </p:spPr>
        <p:txBody>
          <a:bodyPr wrap="square">
            <a:spAutoFit/>
          </a:bodyPr>
          <a:lstStyle/>
          <a:p>
            <a:pPr algn="just"/>
            <a:r>
              <a:rPr lang="en-US" sz="3600" b="1"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1">
                    <a:lumMod val="75000"/>
                  </a:schemeClr>
                </a:solidFill>
                <a:latin typeface="Times New Roman" panose="02020603050405020304" pitchFamily="18" charset="0"/>
                <a:cs typeface="Times New Roman" panose="02020603050405020304" pitchFamily="18" charset="0"/>
              </a:rPr>
              <a:t> 1</a:t>
            </a:r>
            <a:r>
              <a:rPr lang="en-US" sz="3600" dirty="0">
                <a:solidFill>
                  <a:schemeClr val="accent1">
                    <a:lumMod val="75000"/>
                  </a:schemeClr>
                </a:solidFill>
                <a:latin typeface="Times New Roman" panose="02020603050405020304" pitchFamily="18" charset="0"/>
                <a:cs typeface="Times New Roman" panose="02020603050405020304" pitchFamily="18" charset="0"/>
              </a:rPr>
              <a:t>. Theo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em</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thế</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là</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lòng</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khoan</a:t>
            </a:r>
            <a:r>
              <a:rPr lang="en-US" sz="3600" dirty="0">
                <a:solidFill>
                  <a:schemeClr val="accent1">
                    <a:lumMod val="75000"/>
                  </a:schemeClr>
                </a:solidFill>
                <a:latin typeface="Times New Roman" panose="02020603050405020304" pitchFamily="18" charset="0"/>
                <a:cs typeface="Times New Roman" panose="02020603050405020304" pitchFamily="18" charset="0"/>
              </a:rPr>
              <a:t> dung? </a:t>
            </a:r>
          </a:p>
          <a:p>
            <a:pPr algn="just"/>
            <a:r>
              <a:rPr lang="en-US" sz="3600" b="1" dirty="0" err="1">
                <a:solidFill>
                  <a:schemeClr val="accent1">
                    <a:lumMod val="75000"/>
                  </a:schemeClr>
                </a:solidFill>
                <a:latin typeface="Times New Roman" panose="02020603050405020304" pitchFamily="18" charset="0"/>
                <a:cs typeface="Times New Roman" panose="02020603050405020304" pitchFamily="18" charset="0"/>
              </a:rPr>
              <a:t>Câu</a:t>
            </a:r>
            <a:r>
              <a:rPr lang="en-US" sz="3600" b="1" dirty="0">
                <a:solidFill>
                  <a:schemeClr val="accent1">
                    <a:lumMod val="75000"/>
                  </a:schemeClr>
                </a:solidFill>
                <a:latin typeface="Times New Roman" panose="02020603050405020304" pitchFamily="18" charset="0"/>
                <a:cs typeface="Times New Roman" panose="02020603050405020304" pitchFamily="18" charset="0"/>
              </a:rPr>
              <a:t> 2</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Hãy</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nêu</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biểu</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hiện</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và</a:t>
            </a:r>
            <a:r>
              <a:rPr lang="en-US" sz="3600" dirty="0">
                <a:solidFill>
                  <a:schemeClr val="accent1">
                    <a:lumMod val="75000"/>
                  </a:schemeClr>
                </a:solidFill>
                <a:latin typeface="Times New Roman" panose="02020603050405020304" pitchFamily="18" charset="0"/>
                <a:cs typeface="Times New Roman" panose="02020603050405020304" pitchFamily="18" charset="0"/>
              </a:rPr>
              <a:t> ý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nghĩa</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của</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lòng</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khoan</a:t>
            </a:r>
            <a:r>
              <a:rPr lang="en-US" sz="3600" dirty="0">
                <a:solidFill>
                  <a:schemeClr val="accent1">
                    <a:lumMod val="75000"/>
                  </a:schemeClr>
                </a:solidFill>
                <a:latin typeface="Times New Roman" panose="02020603050405020304" pitchFamily="18" charset="0"/>
                <a:cs typeface="Times New Roman" panose="02020603050405020304" pitchFamily="18" charset="0"/>
              </a:rPr>
              <a:t> dung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trong</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cuộc</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r>
              <a:rPr lang="en-US" sz="3600" dirty="0" err="1">
                <a:solidFill>
                  <a:schemeClr val="accent1">
                    <a:lumMod val="75000"/>
                  </a:schemeClr>
                </a:solidFill>
                <a:latin typeface="Times New Roman" panose="02020603050405020304" pitchFamily="18" charset="0"/>
                <a:cs typeface="Times New Roman" panose="02020603050405020304" pitchFamily="18" charset="0"/>
              </a:rPr>
              <a:t>sống</a:t>
            </a:r>
            <a:r>
              <a:rPr lang="en-US" sz="3600" dirty="0">
                <a:solidFill>
                  <a:schemeClr val="accent1">
                    <a:lumMod val="75000"/>
                  </a:schemeClr>
                </a:solidFill>
                <a:latin typeface="Times New Roman" panose="02020603050405020304" pitchFamily="18" charset="0"/>
                <a:cs typeface="Times New Roman" panose="02020603050405020304" pitchFamily="18" charset="0"/>
              </a:rPr>
              <a:t>. </a:t>
            </a:r>
          </a:p>
        </p:txBody>
      </p:sp>
      <p:sp>
        <p:nvSpPr>
          <p:cNvPr id="7" name="Rectangle: Rounded Corners 1">
            <a:extLst>
              <a:ext uri="{FF2B5EF4-FFF2-40B4-BE49-F238E27FC236}">
                <a16:creationId xmlns:a16="http://schemas.microsoft.com/office/drawing/2014/main" id="{49368C2B-08BB-4567-BA27-2402FAA3C31F}"/>
              </a:ext>
            </a:extLst>
          </p:cNvPr>
          <p:cNvSpPr/>
          <p:nvPr/>
        </p:nvSpPr>
        <p:spPr>
          <a:xfrm>
            <a:off x="3702421" y="222807"/>
            <a:ext cx="4764601" cy="97955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HĐ</a:t>
            </a:r>
            <a:r>
              <a:rPr lang="vi-VN"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 NHÓM</a:t>
            </a: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 (5P)</a:t>
            </a:r>
            <a:endParaRPr lang="en-US" sz="4400" b="1" dirty="0">
              <a:solidFill>
                <a:srgbClr val="FF0000"/>
              </a:solidFill>
              <a:latin typeface="Times" panose="02020603050405020304" pitchFamily="18" charset="0"/>
              <a:ea typeface="Times New Roman" panose="02020603050405020304" pitchFamily="18" charset="0"/>
              <a:cs typeface="Times" panose="02020603050405020304" pitchFamily="18" charset="0"/>
            </a:endParaRP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spTree>
    <p:extLst>
      <p:ext uri="{BB962C8B-B14F-4D97-AF65-F5344CB8AC3E}">
        <p14:creationId xmlns:p14="http://schemas.microsoft.com/office/powerpoint/2010/main" val="408943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268240943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iamond 5"/>
          <p:cNvSpPr/>
          <p:nvPr/>
        </p:nvSpPr>
        <p:spPr>
          <a:xfrm>
            <a:off x="224589" y="581860"/>
            <a:ext cx="2005264" cy="1581596"/>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Khái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niệm</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7" name="Diamond 6"/>
          <p:cNvSpPr/>
          <p:nvPr/>
        </p:nvSpPr>
        <p:spPr>
          <a:xfrm>
            <a:off x="216569" y="2418682"/>
            <a:ext cx="2005264" cy="1581596"/>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FF0000"/>
                </a:solidFill>
                <a:latin typeface="Times New Roman" panose="02020603050405020304" pitchFamily="18" charset="0"/>
                <a:cs typeface="Times New Roman" panose="02020603050405020304" pitchFamily="18" charset="0"/>
              </a:rPr>
              <a:t>Biểu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hiện</a:t>
            </a:r>
            <a:r>
              <a:rPr lang="en-US" sz="2800" b="1" dirty="0">
                <a:solidFill>
                  <a:srgbClr val="FF0000"/>
                </a:solidFill>
                <a:latin typeface="Times New Roman" panose="02020603050405020304" pitchFamily="18" charset="0"/>
                <a:cs typeface="Times New Roman" panose="02020603050405020304" pitchFamily="18" charset="0"/>
              </a:rPr>
              <a:t> </a:t>
            </a:r>
          </a:p>
        </p:txBody>
      </p:sp>
      <p:sp>
        <p:nvSpPr>
          <p:cNvPr id="8" name="Diamond 7"/>
          <p:cNvSpPr/>
          <p:nvPr/>
        </p:nvSpPr>
        <p:spPr>
          <a:xfrm>
            <a:off x="216569" y="4359778"/>
            <a:ext cx="2141620" cy="1581596"/>
          </a:xfrm>
          <a:prstGeom prst="diamon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Times New Roman" panose="02020603050405020304" pitchFamily="18" charset="0"/>
                <a:cs typeface="Times New Roman" panose="02020603050405020304" pitchFamily="18" charset="0"/>
              </a:rPr>
              <a:t>Ý</a:t>
            </a:r>
            <a:endParaRPr lang="vi-VN" sz="2800" b="1" dirty="0">
              <a:solidFill>
                <a:srgbClr val="FF0000"/>
              </a:solidFill>
              <a:latin typeface="Times New Roman" panose="02020603050405020304" pitchFamily="18" charset="0"/>
              <a:cs typeface="Times New Roman" panose="02020603050405020304" pitchFamily="18" charset="0"/>
            </a:endParaRPr>
          </a:p>
          <a:p>
            <a:pPr algn="ctr"/>
            <a:r>
              <a:rPr lang="en-US" sz="2800" b="1" dirty="0" err="1">
                <a:solidFill>
                  <a:srgbClr val="FF0000"/>
                </a:solidFill>
                <a:latin typeface="Times New Roman" panose="02020603050405020304" pitchFamily="18" charset="0"/>
                <a:cs typeface="Times New Roman" panose="02020603050405020304" pitchFamily="18" charset="0"/>
              </a:rPr>
              <a:t>nghĩa</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958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3385" y="744603"/>
            <a:ext cx="5228492" cy="5078313"/>
          </a:xfrm>
          <a:prstGeom prst="rect">
            <a:avLst/>
          </a:prstGeom>
        </p:spPr>
        <p:txBody>
          <a:bodyPr wrap="square">
            <a:spAutoFit/>
          </a:bodyPr>
          <a:lstStyle/>
          <a:p>
            <a:pPr algn="just"/>
            <a:r>
              <a:rPr lang="vi-VN" sz="3600" dirty="0">
                <a:solidFill>
                  <a:srgbClr val="0000FF"/>
                </a:solidFill>
                <a:latin typeface="+mj-lt"/>
              </a:rPr>
              <a:t>“Giận hờn, trách móc mà làm gì bởi vì cuộc đời sẽ xoá hết những vết bầm trong tâm hồn chúng ta nếu lòng ta biết độ lượng. Ta biết tha thứ những điều nhỏ thì cuộc đời sẽ tha thứ cho ta những điều lớn hơn". </a:t>
            </a:r>
            <a:r>
              <a:rPr lang="vi-VN" sz="3600" i="1" dirty="0">
                <a:solidFill>
                  <a:srgbClr val="0000FF"/>
                </a:solidFill>
                <a:latin typeface="+mj-lt"/>
              </a:rPr>
              <a:t>(Trịnh Công Sơn)</a:t>
            </a:r>
            <a:endParaRPr lang="en-US" sz="3600" i="1" dirty="0">
              <a:solidFill>
                <a:srgbClr val="0000FF"/>
              </a:solidFill>
              <a:latin typeface="+mj-lt"/>
            </a:endParaRPr>
          </a:p>
        </p:txBody>
      </p:sp>
      <p:sp>
        <p:nvSpPr>
          <p:cNvPr id="6" name="Rectangle 21">
            <a:extLst>
              <a:ext uri="{FF2B5EF4-FFF2-40B4-BE49-F238E27FC236}">
                <a16:creationId xmlns:a16="http://schemas.microsoft.com/office/drawing/2014/main" id="{E42E1412-C52D-4D11-4D98-CAF987BC4D7D}"/>
              </a:ext>
            </a:extLst>
          </p:cNvPr>
          <p:cNvSpPr>
            <a:spLocks noChangeArrowheads="1"/>
          </p:cNvSpPr>
          <p:nvPr/>
        </p:nvSpPr>
        <p:spPr bwMode="auto">
          <a:xfrm>
            <a:off x="6213231" y="1258184"/>
            <a:ext cx="5392615" cy="4524315"/>
          </a:xfrm>
          <a:prstGeom prst="rect">
            <a:avLst/>
          </a:prstGeom>
          <a:solidFill>
            <a:schemeClr val="accent4">
              <a:lumMod val="20000"/>
              <a:lumOff val="80000"/>
            </a:schemeClr>
          </a:solidFill>
          <a:ln>
            <a:noFill/>
          </a:ln>
          <a:effectLst/>
        </p:spPr>
        <p:txBody>
          <a:bodyPr wrap="square" anchor="ctr">
            <a:spAutoFit/>
          </a:bodyPr>
          <a:lstStyle/>
          <a:p>
            <a:pPr algn="just"/>
            <a:r>
              <a:rPr lang="en-US" altLang="en-US" sz="3200" dirty="0" err="1">
                <a:solidFill>
                  <a:srgbClr val="008000"/>
                </a:solidFill>
                <a:latin typeface="Timeé new roman"/>
              </a:rPr>
              <a:t>Những</a:t>
            </a:r>
            <a:r>
              <a:rPr lang="en-US" altLang="en-US" sz="3200" dirty="0">
                <a:solidFill>
                  <a:srgbClr val="008000"/>
                </a:solidFill>
                <a:latin typeface="Timeé new roman"/>
              </a:rPr>
              <a:t> chia </a:t>
            </a:r>
            <a:r>
              <a:rPr lang="en-US" altLang="en-US" sz="3200" dirty="0" err="1">
                <a:solidFill>
                  <a:srgbClr val="008000"/>
                </a:solidFill>
                <a:latin typeface="Timeé new roman"/>
              </a:rPr>
              <a:t>sẻ</a:t>
            </a:r>
            <a:r>
              <a:rPr lang="en-US" altLang="en-US" sz="3200" dirty="0">
                <a:solidFill>
                  <a:srgbClr val="008000"/>
                </a:solidFill>
                <a:latin typeface="Timeé new roman"/>
              </a:rPr>
              <a:t> </a:t>
            </a:r>
            <a:r>
              <a:rPr lang="en-US" altLang="en-US" sz="3200" dirty="0" err="1">
                <a:solidFill>
                  <a:srgbClr val="008000"/>
                </a:solidFill>
                <a:latin typeface="Timeé new roman"/>
              </a:rPr>
              <a:t>của</a:t>
            </a:r>
            <a:r>
              <a:rPr lang="en-US" altLang="en-US" sz="3200" dirty="0">
                <a:solidFill>
                  <a:srgbClr val="008000"/>
                </a:solidFill>
                <a:latin typeface="Timeé new roman"/>
              </a:rPr>
              <a:t> </a:t>
            </a:r>
            <a:r>
              <a:rPr lang="en-US" altLang="en-US" sz="3200" dirty="0" err="1">
                <a:solidFill>
                  <a:srgbClr val="008000"/>
                </a:solidFill>
                <a:latin typeface="Timeé new roman"/>
              </a:rPr>
              <a:t>nhạc</a:t>
            </a:r>
            <a:r>
              <a:rPr lang="en-US" altLang="en-US" sz="3200" dirty="0">
                <a:solidFill>
                  <a:srgbClr val="008000"/>
                </a:solidFill>
                <a:latin typeface="Timeé new roman"/>
              </a:rPr>
              <a:t> </a:t>
            </a:r>
            <a:r>
              <a:rPr lang="en-US" altLang="en-US" sz="3200" dirty="0" err="1">
                <a:solidFill>
                  <a:srgbClr val="008000"/>
                </a:solidFill>
                <a:latin typeface="Timeé new roman"/>
              </a:rPr>
              <a:t>sĩ</a:t>
            </a:r>
            <a:r>
              <a:rPr lang="en-US" altLang="en-US" sz="3200" dirty="0">
                <a:solidFill>
                  <a:srgbClr val="008000"/>
                </a:solidFill>
                <a:latin typeface="Timeé new roman"/>
              </a:rPr>
              <a:t> </a:t>
            </a:r>
            <a:r>
              <a:rPr lang="en-US" altLang="en-US" sz="3200" dirty="0" err="1">
                <a:solidFill>
                  <a:srgbClr val="008000"/>
                </a:solidFill>
                <a:latin typeface="Timeé new roman"/>
              </a:rPr>
              <a:t>Trịnh</a:t>
            </a:r>
            <a:r>
              <a:rPr lang="en-US" altLang="en-US" sz="3200" dirty="0">
                <a:solidFill>
                  <a:srgbClr val="008000"/>
                </a:solidFill>
                <a:latin typeface="Timeé new roman"/>
              </a:rPr>
              <a:t> </a:t>
            </a:r>
            <a:r>
              <a:rPr lang="en-US" altLang="en-US" sz="3200" dirty="0" err="1">
                <a:solidFill>
                  <a:srgbClr val="008000"/>
                </a:solidFill>
                <a:latin typeface="Timeé new roman"/>
              </a:rPr>
              <a:t>Công</a:t>
            </a:r>
            <a:r>
              <a:rPr lang="en-US" altLang="en-US" sz="3200" dirty="0">
                <a:solidFill>
                  <a:srgbClr val="008000"/>
                </a:solidFill>
                <a:latin typeface="Timeé new roman"/>
              </a:rPr>
              <a:t> </a:t>
            </a:r>
            <a:r>
              <a:rPr lang="en-US" altLang="en-US" sz="3200" dirty="0" err="1">
                <a:solidFill>
                  <a:srgbClr val="008000"/>
                </a:solidFill>
                <a:latin typeface="Timeé new roman"/>
              </a:rPr>
              <a:t>Sơn</a:t>
            </a:r>
            <a:r>
              <a:rPr lang="en-US" altLang="en-US" sz="3200" dirty="0">
                <a:solidFill>
                  <a:srgbClr val="008000"/>
                </a:solidFill>
                <a:latin typeface="Timeé new roman"/>
              </a:rPr>
              <a:t> </a:t>
            </a:r>
            <a:r>
              <a:rPr lang="en-US" altLang="en-US" sz="3200" dirty="0" err="1">
                <a:solidFill>
                  <a:srgbClr val="008000"/>
                </a:solidFill>
                <a:latin typeface="Timeé new roman"/>
              </a:rPr>
              <a:t>đã</a:t>
            </a:r>
            <a:r>
              <a:rPr lang="en-US" altLang="en-US" sz="3200" dirty="0">
                <a:solidFill>
                  <a:srgbClr val="008000"/>
                </a:solidFill>
                <a:latin typeface="Timeé new roman"/>
              </a:rPr>
              <a:t> </a:t>
            </a:r>
            <a:r>
              <a:rPr lang="en-US" altLang="en-US" sz="3200" dirty="0" err="1">
                <a:solidFill>
                  <a:srgbClr val="008000"/>
                </a:solidFill>
                <a:latin typeface="Timeé new roman"/>
              </a:rPr>
              <a:t>nói</a:t>
            </a:r>
            <a:r>
              <a:rPr lang="en-US" altLang="en-US" sz="3200" dirty="0">
                <a:solidFill>
                  <a:srgbClr val="008000"/>
                </a:solidFill>
                <a:latin typeface="Timeé new roman"/>
              </a:rPr>
              <a:t> </a:t>
            </a:r>
            <a:r>
              <a:rPr lang="en-US" altLang="en-US" sz="3200" dirty="0" err="1">
                <a:solidFill>
                  <a:srgbClr val="008000"/>
                </a:solidFill>
                <a:latin typeface="Timeé new roman"/>
              </a:rPr>
              <a:t>lên</a:t>
            </a:r>
            <a:r>
              <a:rPr lang="en-US" altLang="en-US" sz="3200" dirty="0">
                <a:solidFill>
                  <a:srgbClr val="008000"/>
                </a:solidFill>
                <a:latin typeface="Timeé new roman"/>
              </a:rPr>
              <a:t> </a:t>
            </a:r>
            <a:r>
              <a:rPr lang="en-US" altLang="en-US" sz="3200" dirty="0" err="1">
                <a:solidFill>
                  <a:srgbClr val="008000"/>
                </a:solidFill>
                <a:latin typeface="Timeé new roman"/>
              </a:rPr>
              <a:t>giá</a:t>
            </a:r>
            <a:r>
              <a:rPr lang="en-US" altLang="en-US" sz="3200" dirty="0">
                <a:solidFill>
                  <a:srgbClr val="008000"/>
                </a:solidFill>
                <a:latin typeface="Timeé new roman"/>
              </a:rPr>
              <a:t> </a:t>
            </a:r>
            <a:r>
              <a:rPr lang="en-US" altLang="en-US" sz="3200" dirty="0" err="1">
                <a:solidFill>
                  <a:srgbClr val="008000"/>
                </a:solidFill>
                <a:latin typeface="Timeé new roman"/>
              </a:rPr>
              <a:t>trị</a:t>
            </a:r>
            <a:r>
              <a:rPr lang="en-US" altLang="en-US" sz="3200" dirty="0">
                <a:solidFill>
                  <a:srgbClr val="008000"/>
                </a:solidFill>
                <a:latin typeface="Timeé new roman"/>
              </a:rPr>
              <a:t> </a:t>
            </a:r>
            <a:r>
              <a:rPr lang="en-US" altLang="en-US" sz="3200" dirty="0" err="1">
                <a:solidFill>
                  <a:srgbClr val="008000"/>
                </a:solidFill>
                <a:latin typeface="Timeé new roman"/>
              </a:rPr>
              <a:t>của</a:t>
            </a:r>
            <a:r>
              <a:rPr lang="en-US" altLang="en-US" sz="3200" dirty="0">
                <a:solidFill>
                  <a:srgbClr val="008000"/>
                </a:solidFill>
                <a:latin typeface="Timeé new roman"/>
              </a:rPr>
              <a:t> </a:t>
            </a:r>
            <a:r>
              <a:rPr lang="en-US" altLang="en-US" sz="3200" dirty="0" err="1">
                <a:solidFill>
                  <a:srgbClr val="008000"/>
                </a:solidFill>
                <a:latin typeface="Times New Roman (Headings)"/>
              </a:rPr>
              <a:t>lòng</a:t>
            </a:r>
            <a:r>
              <a:rPr lang="en-US" altLang="en-US" sz="3200" dirty="0">
                <a:solidFill>
                  <a:srgbClr val="008000"/>
                </a:solidFill>
                <a:latin typeface="Timeé new roman"/>
              </a:rPr>
              <a:t> </a:t>
            </a:r>
            <a:r>
              <a:rPr lang="en-US" altLang="en-US" sz="3200" dirty="0" err="1">
                <a:solidFill>
                  <a:srgbClr val="008000"/>
                </a:solidFill>
                <a:latin typeface="Timeé new roman"/>
              </a:rPr>
              <a:t>khoan</a:t>
            </a:r>
            <a:r>
              <a:rPr lang="en-US" altLang="en-US" sz="3200" dirty="0">
                <a:solidFill>
                  <a:srgbClr val="008000"/>
                </a:solidFill>
                <a:latin typeface="Timeé new roman"/>
              </a:rPr>
              <a:t> dung </a:t>
            </a:r>
            <a:r>
              <a:rPr lang="en-US" altLang="en-US" sz="3200" dirty="0" err="1">
                <a:solidFill>
                  <a:srgbClr val="008000"/>
                </a:solidFill>
                <a:latin typeface="Timeé new roman"/>
              </a:rPr>
              <a:t>trong</a:t>
            </a:r>
            <a:r>
              <a:rPr lang="en-US" altLang="en-US" sz="3200" dirty="0">
                <a:solidFill>
                  <a:srgbClr val="008000"/>
                </a:solidFill>
                <a:latin typeface="Timeé new roman"/>
              </a:rPr>
              <a:t> </a:t>
            </a:r>
            <a:r>
              <a:rPr lang="en-US" altLang="en-US" sz="3200" dirty="0" err="1">
                <a:solidFill>
                  <a:srgbClr val="008000"/>
                </a:solidFill>
                <a:latin typeface="Timeé new roman"/>
              </a:rPr>
              <a:t>cuộc</a:t>
            </a:r>
            <a:r>
              <a:rPr lang="en-US" altLang="en-US" sz="3200" dirty="0">
                <a:solidFill>
                  <a:srgbClr val="008000"/>
                </a:solidFill>
                <a:latin typeface="Timeé new roman"/>
              </a:rPr>
              <a:t> </a:t>
            </a:r>
            <a:r>
              <a:rPr lang="en-US" altLang="en-US" sz="3200" dirty="0" err="1">
                <a:solidFill>
                  <a:srgbClr val="008000"/>
                </a:solidFill>
                <a:latin typeface="Timeé new roman"/>
              </a:rPr>
              <a:t>sống</a:t>
            </a:r>
            <a:r>
              <a:rPr lang="en-US" altLang="en-US" sz="3200" dirty="0">
                <a:solidFill>
                  <a:srgbClr val="008000"/>
                </a:solidFill>
                <a:latin typeface="Timeé new roman"/>
              </a:rPr>
              <a:t>. </a:t>
            </a:r>
            <a:r>
              <a:rPr lang="en-US" altLang="en-US" sz="3200" dirty="0" err="1">
                <a:solidFill>
                  <a:srgbClr val="008000"/>
                </a:solidFill>
                <a:latin typeface="Timeé new roman"/>
              </a:rPr>
              <a:t>Nhạc</a:t>
            </a:r>
            <a:r>
              <a:rPr lang="en-US" altLang="en-US" sz="3200" dirty="0">
                <a:solidFill>
                  <a:srgbClr val="008000"/>
                </a:solidFill>
                <a:latin typeface="Timeé new roman"/>
              </a:rPr>
              <a:t> </a:t>
            </a:r>
            <a:r>
              <a:rPr lang="en-US" altLang="en-US" sz="3200" dirty="0" err="1">
                <a:solidFill>
                  <a:srgbClr val="008000"/>
                </a:solidFill>
                <a:latin typeface="Timeé new roman"/>
              </a:rPr>
              <a:t>sĩ</a:t>
            </a:r>
            <a:r>
              <a:rPr lang="en-US" altLang="en-US" sz="3200" dirty="0">
                <a:solidFill>
                  <a:srgbClr val="008000"/>
                </a:solidFill>
                <a:latin typeface="Timeé new roman"/>
              </a:rPr>
              <a:t> </a:t>
            </a:r>
            <a:r>
              <a:rPr lang="en-US" altLang="en-US" sz="3200" dirty="0" err="1">
                <a:solidFill>
                  <a:srgbClr val="008000"/>
                </a:solidFill>
                <a:latin typeface="Timeé new roman"/>
              </a:rPr>
              <a:t>muốn</a:t>
            </a:r>
            <a:r>
              <a:rPr lang="en-US" altLang="en-US" sz="3200" dirty="0">
                <a:solidFill>
                  <a:srgbClr val="008000"/>
                </a:solidFill>
                <a:latin typeface="Timeé new roman"/>
              </a:rPr>
              <a:t> </a:t>
            </a:r>
            <a:r>
              <a:rPr lang="en-US" altLang="en-US" sz="3200" dirty="0" err="1">
                <a:solidFill>
                  <a:srgbClr val="008000"/>
                </a:solidFill>
                <a:latin typeface="Timeé new roman"/>
              </a:rPr>
              <a:t>nhắn</a:t>
            </a:r>
            <a:r>
              <a:rPr lang="en-US" altLang="en-US" sz="3200" dirty="0">
                <a:solidFill>
                  <a:srgbClr val="008000"/>
                </a:solidFill>
                <a:latin typeface="Timeé new roman"/>
              </a:rPr>
              <a:t> </a:t>
            </a:r>
            <a:r>
              <a:rPr lang="en-US" altLang="en-US" sz="3200" dirty="0" err="1">
                <a:solidFill>
                  <a:srgbClr val="008000"/>
                </a:solidFill>
                <a:latin typeface="Timeé new roman"/>
              </a:rPr>
              <a:t>nhủ</a:t>
            </a:r>
            <a:r>
              <a:rPr lang="en-US" altLang="en-US" sz="3200" dirty="0">
                <a:solidFill>
                  <a:srgbClr val="008000"/>
                </a:solidFill>
                <a:latin typeface="Timeé new roman"/>
              </a:rPr>
              <a:t> </a:t>
            </a:r>
            <a:r>
              <a:rPr lang="en-US" altLang="en-US" sz="3200" dirty="0" err="1">
                <a:solidFill>
                  <a:srgbClr val="008000"/>
                </a:solidFill>
                <a:latin typeface="Timeé new roman"/>
              </a:rPr>
              <a:t>tới</a:t>
            </a:r>
            <a:r>
              <a:rPr lang="en-US" altLang="en-US" sz="3200" dirty="0">
                <a:solidFill>
                  <a:srgbClr val="008000"/>
                </a:solidFill>
                <a:latin typeface="Timeé new roman"/>
              </a:rPr>
              <a:t> </a:t>
            </a:r>
            <a:r>
              <a:rPr lang="en-US" altLang="en-US" sz="3200" dirty="0" err="1">
                <a:solidFill>
                  <a:srgbClr val="008000"/>
                </a:solidFill>
                <a:latin typeface="Timeé new roman"/>
              </a:rPr>
              <a:t>mọi</a:t>
            </a:r>
            <a:r>
              <a:rPr lang="en-US" altLang="en-US" sz="3200" dirty="0">
                <a:solidFill>
                  <a:srgbClr val="008000"/>
                </a:solidFill>
                <a:latin typeface="Timeé new roman"/>
              </a:rPr>
              <a:t> </a:t>
            </a:r>
            <a:r>
              <a:rPr lang="en-US" altLang="en-US" sz="3200" dirty="0" err="1">
                <a:solidFill>
                  <a:srgbClr val="008000"/>
                </a:solidFill>
                <a:latin typeface="Timeé new roman"/>
              </a:rPr>
              <a:t>người</a:t>
            </a:r>
            <a:r>
              <a:rPr lang="en-US" altLang="en-US" sz="3200" dirty="0">
                <a:solidFill>
                  <a:srgbClr val="008000"/>
                </a:solidFill>
                <a:latin typeface="Timeé new roman"/>
              </a:rPr>
              <a:t> </a:t>
            </a:r>
            <a:r>
              <a:rPr lang="en-US" altLang="en-US" sz="3200" dirty="0" err="1">
                <a:solidFill>
                  <a:srgbClr val="008000"/>
                </a:solidFill>
                <a:latin typeface="Timeé new roman"/>
              </a:rPr>
              <a:t>rằng</a:t>
            </a:r>
            <a:r>
              <a:rPr lang="en-US" altLang="en-US" sz="3200" dirty="0">
                <a:solidFill>
                  <a:srgbClr val="008000"/>
                </a:solidFill>
                <a:latin typeface="Timeé new roman"/>
              </a:rPr>
              <a:t>: </a:t>
            </a:r>
            <a:r>
              <a:rPr lang="en-US" altLang="en-US" sz="3200" dirty="0" err="1">
                <a:solidFill>
                  <a:srgbClr val="008000"/>
                </a:solidFill>
                <a:latin typeface="Timeé new roman"/>
              </a:rPr>
              <a:t>khi</a:t>
            </a:r>
            <a:r>
              <a:rPr lang="en-US" altLang="en-US" sz="3200" dirty="0">
                <a:solidFill>
                  <a:srgbClr val="008000"/>
                </a:solidFill>
                <a:latin typeface="Timeé new roman"/>
              </a:rPr>
              <a:t> </a:t>
            </a:r>
            <a:r>
              <a:rPr lang="en-US" altLang="en-US" sz="3200" dirty="0" err="1">
                <a:solidFill>
                  <a:srgbClr val="008000"/>
                </a:solidFill>
                <a:latin typeface="Timeé new roman"/>
              </a:rPr>
              <a:t>chúng</a:t>
            </a:r>
            <a:r>
              <a:rPr lang="en-US" altLang="en-US" sz="3200" dirty="0">
                <a:solidFill>
                  <a:srgbClr val="008000"/>
                </a:solidFill>
                <a:latin typeface="Timeé new roman"/>
              </a:rPr>
              <a:t> ta </a:t>
            </a:r>
            <a:r>
              <a:rPr lang="en-US" altLang="en-US" sz="3200" dirty="0" err="1">
                <a:solidFill>
                  <a:srgbClr val="008000"/>
                </a:solidFill>
                <a:latin typeface="Timeé new roman"/>
              </a:rPr>
              <a:t>có</a:t>
            </a:r>
            <a:r>
              <a:rPr lang="en-US" altLang="en-US" sz="3200" dirty="0">
                <a:solidFill>
                  <a:srgbClr val="008000"/>
                </a:solidFill>
                <a:latin typeface="Timeé new roman"/>
              </a:rPr>
              <a:t> </a:t>
            </a:r>
            <a:r>
              <a:rPr lang="en-US" altLang="en-US" sz="3200" dirty="0" err="1">
                <a:solidFill>
                  <a:srgbClr val="008000"/>
                </a:solidFill>
                <a:latin typeface="Timeé new roman"/>
              </a:rPr>
              <a:t>lòng</a:t>
            </a:r>
            <a:r>
              <a:rPr lang="en-US" altLang="en-US" sz="3200" dirty="0">
                <a:solidFill>
                  <a:srgbClr val="008000"/>
                </a:solidFill>
                <a:latin typeface="Timeé new roman"/>
              </a:rPr>
              <a:t> </a:t>
            </a:r>
            <a:r>
              <a:rPr lang="en-US" altLang="en-US" sz="3200" dirty="0" err="1">
                <a:solidFill>
                  <a:srgbClr val="008000"/>
                </a:solidFill>
                <a:latin typeface="Timeé new roman"/>
              </a:rPr>
              <a:t>khoan</a:t>
            </a:r>
            <a:r>
              <a:rPr lang="en-US" altLang="en-US" sz="3200" dirty="0">
                <a:solidFill>
                  <a:srgbClr val="008000"/>
                </a:solidFill>
                <a:latin typeface="Timeé new roman"/>
              </a:rPr>
              <a:t> dung, </a:t>
            </a:r>
            <a:r>
              <a:rPr lang="en-US" altLang="en-US" sz="3200" dirty="0" err="1">
                <a:solidFill>
                  <a:srgbClr val="008000"/>
                </a:solidFill>
                <a:latin typeface="Timeé new roman"/>
              </a:rPr>
              <a:t>thì</a:t>
            </a:r>
            <a:r>
              <a:rPr lang="en-US" altLang="en-US" sz="3200" dirty="0">
                <a:solidFill>
                  <a:srgbClr val="008000"/>
                </a:solidFill>
                <a:latin typeface="Timeé new roman"/>
              </a:rPr>
              <a:t> </a:t>
            </a:r>
            <a:r>
              <a:rPr lang="en-US" altLang="en-US" sz="3200" dirty="0" err="1">
                <a:solidFill>
                  <a:srgbClr val="008000"/>
                </a:solidFill>
                <a:latin typeface="Timeé new roman"/>
              </a:rPr>
              <a:t>cuộc</a:t>
            </a:r>
            <a:r>
              <a:rPr lang="en-US" altLang="en-US" sz="3200" dirty="0">
                <a:solidFill>
                  <a:srgbClr val="008000"/>
                </a:solidFill>
                <a:latin typeface="Timeé new roman"/>
              </a:rPr>
              <a:t> </a:t>
            </a:r>
            <a:r>
              <a:rPr lang="en-US" altLang="en-US" sz="3200" dirty="0" err="1">
                <a:solidFill>
                  <a:srgbClr val="008000"/>
                </a:solidFill>
                <a:latin typeface="Timeé new roman"/>
              </a:rPr>
              <a:t>sống</a:t>
            </a:r>
            <a:r>
              <a:rPr lang="en-US" altLang="en-US" sz="3200" dirty="0">
                <a:solidFill>
                  <a:srgbClr val="008000"/>
                </a:solidFill>
                <a:latin typeface="Timeé new roman"/>
              </a:rPr>
              <a:t> </a:t>
            </a:r>
            <a:r>
              <a:rPr lang="en-US" altLang="en-US" sz="3200" dirty="0" err="1">
                <a:solidFill>
                  <a:srgbClr val="008000"/>
                </a:solidFill>
                <a:latin typeface="Timeé new roman"/>
              </a:rPr>
              <a:t>và</a:t>
            </a:r>
            <a:r>
              <a:rPr lang="en-US" altLang="en-US" sz="3200" dirty="0">
                <a:solidFill>
                  <a:srgbClr val="008000"/>
                </a:solidFill>
                <a:latin typeface="Timeé new roman"/>
              </a:rPr>
              <a:t> </a:t>
            </a:r>
            <a:r>
              <a:rPr lang="en-US" altLang="en-US" sz="3200" dirty="0" err="1">
                <a:solidFill>
                  <a:srgbClr val="008000"/>
                </a:solidFill>
                <a:latin typeface="Timeé new roman"/>
              </a:rPr>
              <a:t>mối</a:t>
            </a:r>
            <a:r>
              <a:rPr lang="en-US" altLang="en-US" sz="3200" dirty="0">
                <a:solidFill>
                  <a:srgbClr val="008000"/>
                </a:solidFill>
                <a:latin typeface="Timeé new roman"/>
              </a:rPr>
              <a:t> </a:t>
            </a:r>
            <a:r>
              <a:rPr lang="en-US" altLang="en-US" sz="3200" dirty="0" err="1">
                <a:solidFill>
                  <a:srgbClr val="008000"/>
                </a:solidFill>
                <a:latin typeface="Timeé new roman"/>
              </a:rPr>
              <a:t>quan</a:t>
            </a:r>
            <a:r>
              <a:rPr lang="en-US" altLang="en-US" sz="3200" dirty="0">
                <a:solidFill>
                  <a:srgbClr val="008000"/>
                </a:solidFill>
                <a:latin typeface="Timeé new roman"/>
              </a:rPr>
              <a:t> </a:t>
            </a:r>
            <a:r>
              <a:rPr lang="en-US" altLang="en-US" sz="3200" dirty="0" err="1">
                <a:solidFill>
                  <a:srgbClr val="008000"/>
                </a:solidFill>
                <a:latin typeface="Timeé new roman"/>
              </a:rPr>
              <a:t>hệ</a:t>
            </a:r>
            <a:r>
              <a:rPr lang="en-US" altLang="en-US" sz="3200" dirty="0">
                <a:solidFill>
                  <a:srgbClr val="008000"/>
                </a:solidFill>
                <a:latin typeface="Timeé new roman"/>
              </a:rPr>
              <a:t> </a:t>
            </a:r>
            <a:r>
              <a:rPr lang="en-US" altLang="en-US" sz="3200" dirty="0" err="1">
                <a:solidFill>
                  <a:srgbClr val="008000"/>
                </a:solidFill>
                <a:latin typeface="Timeé new roman"/>
              </a:rPr>
              <a:t>giữa</a:t>
            </a:r>
            <a:r>
              <a:rPr lang="en-US" altLang="en-US" sz="3200" dirty="0">
                <a:solidFill>
                  <a:srgbClr val="008000"/>
                </a:solidFill>
                <a:latin typeface="Timeé new roman"/>
              </a:rPr>
              <a:t> </a:t>
            </a:r>
            <a:r>
              <a:rPr lang="en-US" altLang="en-US" sz="3200" dirty="0" err="1">
                <a:solidFill>
                  <a:srgbClr val="008000"/>
                </a:solidFill>
                <a:latin typeface="Timeé new roman"/>
              </a:rPr>
              <a:t>người</a:t>
            </a:r>
            <a:r>
              <a:rPr lang="en-US" altLang="en-US" sz="3200" dirty="0">
                <a:solidFill>
                  <a:srgbClr val="008000"/>
                </a:solidFill>
                <a:latin typeface="Timeé new roman"/>
              </a:rPr>
              <a:t> </a:t>
            </a:r>
            <a:r>
              <a:rPr lang="en-US" altLang="en-US" sz="3200" dirty="0" err="1">
                <a:solidFill>
                  <a:srgbClr val="008000"/>
                </a:solidFill>
                <a:latin typeface="Timeé new roman"/>
              </a:rPr>
              <a:t>với</a:t>
            </a:r>
            <a:r>
              <a:rPr lang="en-US" altLang="en-US" sz="3200" dirty="0">
                <a:solidFill>
                  <a:srgbClr val="008000"/>
                </a:solidFill>
                <a:latin typeface="Timeé new roman"/>
              </a:rPr>
              <a:t> </a:t>
            </a:r>
            <a:r>
              <a:rPr lang="en-US" altLang="en-US" sz="3200" dirty="0" err="1">
                <a:solidFill>
                  <a:srgbClr val="008000"/>
                </a:solidFill>
                <a:latin typeface="Timeé new roman"/>
              </a:rPr>
              <a:t>người</a:t>
            </a:r>
            <a:r>
              <a:rPr lang="en-US" altLang="en-US" sz="3200" dirty="0">
                <a:solidFill>
                  <a:srgbClr val="008000"/>
                </a:solidFill>
                <a:latin typeface="Timeé new roman"/>
              </a:rPr>
              <a:t> </a:t>
            </a:r>
            <a:r>
              <a:rPr lang="en-US" altLang="en-US" sz="3200" dirty="0" err="1">
                <a:solidFill>
                  <a:srgbClr val="008000"/>
                </a:solidFill>
                <a:latin typeface="Timeé new roman"/>
              </a:rPr>
              <a:t>sẽ</a:t>
            </a:r>
            <a:r>
              <a:rPr lang="en-US" altLang="en-US" sz="3200" dirty="0">
                <a:solidFill>
                  <a:srgbClr val="008000"/>
                </a:solidFill>
                <a:latin typeface="Timeé new roman"/>
              </a:rPr>
              <a:t> </a:t>
            </a:r>
            <a:r>
              <a:rPr lang="en-US" altLang="en-US" sz="3200" dirty="0" err="1">
                <a:solidFill>
                  <a:srgbClr val="008000"/>
                </a:solidFill>
                <a:latin typeface="Timeé new roman"/>
              </a:rPr>
              <a:t>trở</a:t>
            </a:r>
            <a:r>
              <a:rPr lang="en-US" altLang="en-US" sz="3200" dirty="0">
                <a:solidFill>
                  <a:srgbClr val="008000"/>
                </a:solidFill>
                <a:latin typeface="Timeé new roman"/>
              </a:rPr>
              <a:t> </a:t>
            </a:r>
            <a:r>
              <a:rPr lang="en-US" altLang="en-US" sz="3200" dirty="0" err="1">
                <a:solidFill>
                  <a:srgbClr val="008000"/>
                </a:solidFill>
                <a:latin typeface="Timeé new roman"/>
              </a:rPr>
              <a:t>nên</a:t>
            </a:r>
            <a:r>
              <a:rPr lang="en-US" altLang="en-US" sz="3200" dirty="0">
                <a:solidFill>
                  <a:srgbClr val="008000"/>
                </a:solidFill>
                <a:latin typeface="Timeé new roman"/>
              </a:rPr>
              <a:t> </a:t>
            </a:r>
            <a:r>
              <a:rPr lang="en-US" altLang="en-US" sz="3200" dirty="0" err="1">
                <a:solidFill>
                  <a:srgbClr val="008000"/>
                </a:solidFill>
                <a:latin typeface="Timeé new roman"/>
              </a:rPr>
              <a:t>tốt</a:t>
            </a:r>
            <a:r>
              <a:rPr lang="en-US" altLang="en-US" sz="3200" dirty="0">
                <a:solidFill>
                  <a:srgbClr val="008000"/>
                </a:solidFill>
                <a:latin typeface="Timeé new roman"/>
              </a:rPr>
              <a:t> </a:t>
            </a:r>
            <a:r>
              <a:rPr lang="en-US" altLang="en-US" sz="3200" dirty="0" err="1">
                <a:solidFill>
                  <a:srgbClr val="008000"/>
                </a:solidFill>
                <a:latin typeface="Timeé new roman"/>
              </a:rPr>
              <a:t>đẹp</a:t>
            </a:r>
            <a:r>
              <a:rPr lang="en-US" altLang="en-US" sz="3200" dirty="0">
                <a:solidFill>
                  <a:srgbClr val="008000"/>
                </a:solidFill>
                <a:latin typeface="Timeé new roman"/>
              </a:rPr>
              <a:t>, </a:t>
            </a:r>
            <a:r>
              <a:rPr lang="en-US" altLang="en-US" sz="3200" dirty="0" err="1">
                <a:solidFill>
                  <a:srgbClr val="008000"/>
                </a:solidFill>
                <a:latin typeface="Timeé new roman"/>
              </a:rPr>
              <a:t>ấm</a:t>
            </a:r>
            <a:r>
              <a:rPr lang="en-US" altLang="en-US" sz="3200" dirty="0">
                <a:solidFill>
                  <a:srgbClr val="008000"/>
                </a:solidFill>
                <a:latin typeface="Timeé new roman"/>
              </a:rPr>
              <a:t> </a:t>
            </a:r>
            <a:r>
              <a:rPr lang="en-US" altLang="en-US" sz="3200" dirty="0" err="1">
                <a:solidFill>
                  <a:srgbClr val="008000"/>
                </a:solidFill>
                <a:latin typeface="Timeé new roman"/>
              </a:rPr>
              <a:t>áp</a:t>
            </a:r>
            <a:r>
              <a:rPr lang="en-US" altLang="en-US" sz="3200" dirty="0">
                <a:solidFill>
                  <a:srgbClr val="008000"/>
                </a:solidFill>
                <a:latin typeface="Timeé new roman"/>
              </a:rPr>
              <a:t> </a:t>
            </a:r>
            <a:r>
              <a:rPr lang="en-US" altLang="en-US" sz="3200" dirty="0" err="1">
                <a:solidFill>
                  <a:srgbClr val="008000"/>
                </a:solidFill>
                <a:latin typeface="Timeé new roman"/>
              </a:rPr>
              <a:t>hơn</a:t>
            </a:r>
            <a:r>
              <a:rPr lang="en-US" altLang="en-US" sz="3200" dirty="0">
                <a:solidFill>
                  <a:srgbClr val="008000"/>
                </a:solidFill>
                <a:latin typeface="Timeé new roman"/>
              </a:rPr>
              <a:t>. </a:t>
            </a:r>
          </a:p>
        </p:txBody>
      </p:sp>
    </p:spTree>
    <p:extLst>
      <p:ext uri="{BB962C8B-B14F-4D97-AF65-F5344CB8AC3E}">
        <p14:creationId xmlns:p14="http://schemas.microsoft.com/office/powerpoint/2010/main" val="243576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360安全浏览器下载\六一\Nipic_2531170_60e991fb751d3f8f\Nipic_2531170_20140501162158900000 [转换].png"/>
          <p:cNvPicPr>
            <a:picLocks noChangeAspect="1" noChangeArrowheads="1"/>
          </p:cNvPicPr>
          <p:nvPr/>
        </p:nvPicPr>
        <p:blipFill>
          <a:blip r:embed="rId2"/>
          <a:srcRect/>
          <a:stretch>
            <a:fillRect/>
          </a:stretch>
        </p:blipFill>
        <p:spPr bwMode="auto">
          <a:xfrm>
            <a:off x="115162" y="2135998"/>
            <a:ext cx="2721824" cy="3175398"/>
          </a:xfrm>
          <a:prstGeom prst="rect">
            <a:avLst/>
          </a:prstGeom>
          <a:noFill/>
          <a:ln w="9525">
            <a:noFill/>
            <a:miter lim="800000"/>
            <a:headEnd/>
            <a:tailEnd/>
          </a:ln>
        </p:spPr>
      </p:pic>
      <p:sp>
        <p:nvSpPr>
          <p:cNvPr id="3" name="Rectangle 189"/>
          <p:cNvSpPr>
            <a:spLocks noChangeArrowheads="1"/>
          </p:cNvSpPr>
          <p:nvPr/>
        </p:nvSpPr>
        <p:spPr bwMode="auto">
          <a:xfrm>
            <a:off x="103828" y="3365806"/>
            <a:ext cx="2667000" cy="830997"/>
          </a:xfrm>
          <a:prstGeom prst="rect">
            <a:avLst/>
          </a:prstGeom>
          <a:noFill/>
          <a:ln>
            <a:noFill/>
          </a:ln>
          <a:effectLst/>
        </p:spPr>
        <p:txBody>
          <a:bodyPr anchor="ctr">
            <a:spAutoFit/>
          </a:bodyPr>
          <a:lstStyle/>
          <a:p>
            <a:pPr algn="ctr">
              <a:defRPr/>
            </a:pPr>
            <a:r>
              <a:rPr lang="en-US" altLang="zh-CN" sz="2400" b="1" kern="0" dirty="0" err="1">
                <a:solidFill>
                  <a:srgbClr val="0000FF"/>
                </a:solidFill>
                <a:latin typeface="Times New Roman" pitchFamily="18" charset="0"/>
                <a:ea typeface="微软雅黑" pitchFamily="34" charset="-122"/>
                <a:cs typeface="Times New Roman" pitchFamily="18" charset="0"/>
              </a:rPr>
              <a:t>Hoạt</a:t>
            </a:r>
            <a:r>
              <a:rPr lang="en-US" altLang="zh-CN" sz="2400" b="1" kern="0" dirty="0">
                <a:solidFill>
                  <a:srgbClr val="0000FF"/>
                </a:solidFill>
                <a:latin typeface="Times New Roman" pitchFamily="18" charset="0"/>
                <a:ea typeface="微软雅黑" pitchFamily="34" charset="-122"/>
                <a:cs typeface="Times New Roman" pitchFamily="18" charset="0"/>
              </a:rPr>
              <a:t> </a:t>
            </a:r>
            <a:r>
              <a:rPr lang="en-US" altLang="zh-CN" sz="2400" b="1" kern="0" dirty="0" err="1">
                <a:solidFill>
                  <a:srgbClr val="0000FF"/>
                </a:solidFill>
                <a:latin typeface="Times New Roman" pitchFamily="18" charset="0"/>
                <a:ea typeface="微软雅黑" pitchFamily="34" charset="-122"/>
                <a:cs typeface="Times New Roman" pitchFamily="18" charset="0"/>
              </a:rPr>
              <a:t>động</a:t>
            </a:r>
            <a:endParaRPr lang="en-US" altLang="zh-CN" sz="2400" b="1" kern="0" dirty="0">
              <a:solidFill>
                <a:srgbClr val="0000FF"/>
              </a:solidFill>
              <a:latin typeface="Times New Roman" pitchFamily="18" charset="0"/>
              <a:ea typeface="微软雅黑" pitchFamily="34" charset="-122"/>
              <a:cs typeface="Times New Roman" pitchFamily="18" charset="0"/>
            </a:endParaRPr>
          </a:p>
          <a:p>
            <a:pPr algn="ctr">
              <a:defRPr/>
            </a:pPr>
            <a:r>
              <a:rPr lang="en-US" altLang="zh-CN" sz="2400" b="1" kern="0" dirty="0">
                <a:solidFill>
                  <a:srgbClr val="0000FF"/>
                </a:solidFill>
                <a:latin typeface="Times New Roman" pitchFamily="18" charset="0"/>
                <a:ea typeface="微软雅黑" pitchFamily="34" charset="-122"/>
                <a:cs typeface="Times New Roman" pitchFamily="18" charset="0"/>
              </a:rPr>
              <a:t> </a:t>
            </a:r>
            <a:r>
              <a:rPr lang="en-US" altLang="zh-CN" sz="2400" b="1" kern="0" dirty="0" err="1">
                <a:solidFill>
                  <a:srgbClr val="0000FF"/>
                </a:solidFill>
                <a:latin typeface="Times New Roman" pitchFamily="18" charset="0"/>
                <a:ea typeface="微软雅黑" pitchFamily="34" charset="-122"/>
                <a:cs typeface="Times New Roman" pitchFamily="18" charset="0"/>
              </a:rPr>
              <a:t>nhóm</a:t>
            </a:r>
            <a:endParaRPr lang="en-US" altLang="zh-CN" sz="2400" b="1" kern="0" dirty="0">
              <a:solidFill>
                <a:srgbClr val="0000FF"/>
              </a:solidFill>
              <a:latin typeface="Times New Roman" pitchFamily="18" charset="0"/>
              <a:ea typeface="微软雅黑" pitchFamily="34" charset="-122"/>
              <a:cs typeface="Times New Roman" pitchFamily="18" charset="0"/>
            </a:endParaRPr>
          </a:p>
        </p:txBody>
      </p:sp>
      <p:sp>
        <p:nvSpPr>
          <p:cNvPr id="4" name="WordArt 5"/>
          <p:cNvSpPr>
            <a:spLocks noChangeArrowheads="1" noChangeShapeType="1" noTextEdit="1"/>
          </p:cNvSpPr>
          <p:nvPr/>
        </p:nvSpPr>
        <p:spPr bwMode="auto">
          <a:xfrm>
            <a:off x="1729106" y="44454"/>
            <a:ext cx="9009231" cy="1873761"/>
          </a:xfrm>
          <a:prstGeom prst="rect">
            <a:avLst/>
          </a:prstGeom>
          <a:ln w="57150">
            <a:solidFill>
              <a:schemeClr val="tx1"/>
            </a:solidFill>
          </a:ln>
        </p:spPr>
        <p:txBody>
          <a:bodyPr wrap="none" fromWordArt="1">
            <a:prstTxWarp prst="textPlain">
              <a:avLst>
                <a:gd name="adj" fmla="val 5039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latin typeface="+mj-lt"/>
              <a:ea typeface="Verdana" panose="020B0604030504040204" pitchFamily="34" charset="0"/>
            </a:endParaRPr>
          </a:p>
          <a:p>
            <a:pPr algn="ctr" eaLnBrk="0" fontAlgn="base" hangingPunct="0">
              <a:spcBef>
                <a:spcPct val="0"/>
              </a:spcBef>
              <a:spcAft>
                <a:spcPct val="0"/>
              </a:spcAft>
            </a:pPr>
            <a:r>
              <a:rPr lang="vi-VN"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“Ai nhanh hơn"</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latin typeface="+mj-lt"/>
                <a:ea typeface="Verdana" panose="020B0604030504040204" pitchFamily="34" charset="0"/>
              </a:rPr>
              <a:t>  </a:t>
            </a:r>
          </a:p>
        </p:txBody>
      </p:sp>
      <p:sp>
        <p:nvSpPr>
          <p:cNvPr id="5" name="Text Box 33"/>
          <p:cNvSpPr txBox="1">
            <a:spLocks noChangeArrowheads="1"/>
          </p:cNvSpPr>
          <p:nvPr/>
        </p:nvSpPr>
        <p:spPr bwMode="auto">
          <a:xfrm>
            <a:off x="3441897" y="2105783"/>
            <a:ext cx="7401082" cy="1077218"/>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r>
              <a:rPr lang="en-US" i="1" dirty="0" err="1">
                <a:latin typeface="Timeé new roman"/>
              </a:rPr>
              <a:t>Nêu</a:t>
            </a:r>
            <a:r>
              <a:rPr lang="en-US" i="1" dirty="0">
                <a:latin typeface="Timeé new roman"/>
              </a:rPr>
              <a:t> </a:t>
            </a:r>
            <a:r>
              <a:rPr lang="en-US" i="1" dirty="0" err="1">
                <a:latin typeface="Timeé new roman"/>
              </a:rPr>
              <a:t>những</a:t>
            </a:r>
            <a:r>
              <a:rPr lang="en-US" i="1" dirty="0">
                <a:latin typeface="Timeé new roman"/>
              </a:rPr>
              <a:t> </a:t>
            </a:r>
            <a:r>
              <a:rPr lang="en-US" i="1" dirty="0" err="1">
                <a:latin typeface="Timeé new roman"/>
              </a:rPr>
              <a:t>câu</a:t>
            </a:r>
            <a:r>
              <a:rPr lang="en-US" i="1" dirty="0">
                <a:latin typeface="Timeé new roman"/>
              </a:rPr>
              <a:t> ca </a:t>
            </a:r>
            <a:r>
              <a:rPr lang="en-US" i="1" dirty="0" err="1">
                <a:latin typeface="Timeé new roman"/>
              </a:rPr>
              <a:t>dao</a:t>
            </a:r>
            <a:r>
              <a:rPr lang="en-US" i="1" dirty="0">
                <a:latin typeface="Timeé new roman"/>
              </a:rPr>
              <a:t>, </a:t>
            </a:r>
            <a:r>
              <a:rPr lang="en-US" i="1" dirty="0" err="1">
                <a:latin typeface="Timeé new roman"/>
              </a:rPr>
              <a:t>tục</a:t>
            </a:r>
            <a:r>
              <a:rPr lang="en-US" i="1" dirty="0">
                <a:latin typeface="Timeé new roman"/>
              </a:rPr>
              <a:t> </a:t>
            </a:r>
            <a:r>
              <a:rPr lang="en-US" i="1" dirty="0" err="1">
                <a:latin typeface="Timeé new roman"/>
              </a:rPr>
              <a:t>ngữ</a:t>
            </a:r>
            <a:r>
              <a:rPr lang="en-US" i="1" dirty="0">
                <a:latin typeface="Timeé new roman"/>
              </a:rPr>
              <a:t>, </a:t>
            </a:r>
            <a:r>
              <a:rPr lang="en-US" i="1" dirty="0" err="1">
                <a:latin typeface="Timeé new roman"/>
              </a:rPr>
              <a:t>thành</a:t>
            </a:r>
            <a:r>
              <a:rPr lang="en-US" i="1" dirty="0">
                <a:latin typeface="Timeé new roman"/>
              </a:rPr>
              <a:t> </a:t>
            </a:r>
            <a:r>
              <a:rPr lang="en-US" i="1" dirty="0" err="1">
                <a:latin typeface="Timeé new roman"/>
              </a:rPr>
              <a:t>ngữ</a:t>
            </a:r>
            <a:r>
              <a:rPr lang="en-US" i="1" dirty="0">
                <a:latin typeface="Timeé new roman"/>
              </a:rPr>
              <a:t>, </a:t>
            </a:r>
            <a:r>
              <a:rPr lang="en-US" i="1" dirty="0" err="1">
                <a:latin typeface="Timeé new roman"/>
              </a:rPr>
              <a:t>danh</a:t>
            </a:r>
            <a:r>
              <a:rPr lang="en-US" i="1" dirty="0">
                <a:latin typeface="Timeé new roman"/>
              </a:rPr>
              <a:t> </a:t>
            </a:r>
            <a:r>
              <a:rPr lang="en-US" i="1" dirty="0" err="1">
                <a:latin typeface="Timeé new roman"/>
              </a:rPr>
              <a:t>ngôn</a:t>
            </a:r>
            <a:r>
              <a:rPr lang="en-US" i="1" dirty="0">
                <a:latin typeface="Timeé new roman"/>
              </a:rPr>
              <a:t> </a:t>
            </a:r>
            <a:r>
              <a:rPr lang="en-US" i="1" dirty="0" err="1">
                <a:latin typeface="Timeé new roman"/>
              </a:rPr>
              <a:t>về</a:t>
            </a:r>
            <a:r>
              <a:rPr lang="en-US" i="1" dirty="0">
                <a:latin typeface="Timeé new roman"/>
              </a:rPr>
              <a:t> </a:t>
            </a:r>
            <a:r>
              <a:rPr lang="en-US" i="1" dirty="0" err="1">
                <a:latin typeface="Timeé new roman"/>
              </a:rPr>
              <a:t>lòng</a:t>
            </a:r>
            <a:r>
              <a:rPr lang="en-US" i="1" dirty="0">
                <a:latin typeface="Timeé new roman"/>
              </a:rPr>
              <a:t> </a:t>
            </a:r>
            <a:r>
              <a:rPr lang="en-US" i="1" dirty="0" err="1">
                <a:latin typeface="Timeé new roman"/>
              </a:rPr>
              <a:t>khoan</a:t>
            </a:r>
            <a:r>
              <a:rPr lang="en-US" i="1" dirty="0">
                <a:latin typeface="Timeé new roman"/>
              </a:rPr>
              <a:t> dung</a:t>
            </a:r>
            <a:endParaRPr lang="en-US" dirty="0">
              <a:latin typeface="Timeé new roman"/>
            </a:endParaRPr>
          </a:p>
        </p:txBody>
      </p:sp>
      <p:sp>
        <p:nvSpPr>
          <p:cNvPr id="6" name="Rectangle 5"/>
          <p:cNvSpPr/>
          <p:nvPr/>
        </p:nvSpPr>
        <p:spPr>
          <a:xfrm>
            <a:off x="3076035" y="3365806"/>
            <a:ext cx="8132806" cy="3108543"/>
          </a:xfrm>
          <a:prstGeom prst="rect">
            <a:avLst/>
          </a:prstGeom>
        </p:spPr>
        <p:txBody>
          <a:bodyPr wrap="square">
            <a:spAutoFit/>
          </a:bodyPr>
          <a:lstStyle/>
          <a:p>
            <a:r>
              <a:rPr lang="en-US" sz="2800" b="1" u="sng" kern="0" dirty="0">
                <a:solidFill>
                  <a:srgbClr val="0000FF"/>
                </a:solidFill>
                <a:latin typeface="Times New Roman" pitchFamily="18" charset="0"/>
                <a:ea typeface="微软雅黑" pitchFamily="34" charset="-122"/>
                <a:cs typeface="Times New Roman" pitchFamily="18" charset="0"/>
              </a:rPr>
              <a:t>LUẬT CHƠI: </a:t>
            </a:r>
          </a:p>
          <a:p>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Số</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người</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tham</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gia</a:t>
            </a:r>
            <a:r>
              <a:rPr lang="en-US" sz="2800" b="1" kern="0" dirty="0">
                <a:solidFill>
                  <a:srgbClr val="0000FF"/>
                </a:solidFill>
                <a:latin typeface="Times New Roman" pitchFamily="18" charset="0"/>
                <a:ea typeface="微软雅黑" pitchFamily="34" charset="-122"/>
                <a:cs typeface="Times New Roman" pitchFamily="18" charset="0"/>
              </a:rPr>
              <a:t>: </a:t>
            </a:r>
            <a:r>
              <a:rPr lang="vi-VN" sz="2800" b="1" kern="0" dirty="0">
                <a:solidFill>
                  <a:srgbClr val="0000FF"/>
                </a:solidFill>
                <a:latin typeface="Times New Roman" pitchFamily="18" charset="0"/>
                <a:ea typeface="微软雅黑" pitchFamily="34" charset="-122"/>
                <a:cs typeface="Times New Roman" pitchFamily="18" charset="0"/>
              </a:rPr>
              <a:t>cả lớp</a:t>
            </a:r>
            <a:endParaRPr lang="en-US" sz="2800" b="1" kern="0" dirty="0">
              <a:solidFill>
                <a:srgbClr val="0000FF"/>
              </a:solidFill>
              <a:latin typeface="Times New Roman" pitchFamily="18" charset="0"/>
              <a:ea typeface="微软雅黑" pitchFamily="34" charset="-122"/>
              <a:cs typeface="Times New Roman" pitchFamily="18" charset="0"/>
            </a:endParaRPr>
          </a:p>
          <a:p>
            <a:pPr marL="342900" indent="-342900" algn="just">
              <a:buFontTx/>
              <a:buChar char="-"/>
            </a:pPr>
            <a:r>
              <a:rPr lang="en-US" sz="2800" b="1" kern="0" dirty="0" err="1">
                <a:solidFill>
                  <a:srgbClr val="0000FF"/>
                </a:solidFill>
                <a:latin typeface="Times New Roman" pitchFamily="18" charset="0"/>
                <a:ea typeface="微软雅黑" pitchFamily="34" charset="-122"/>
                <a:cs typeface="Times New Roman" pitchFamily="18" charset="0"/>
              </a:rPr>
              <a:t>Cách</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thức</a:t>
            </a:r>
            <a:r>
              <a:rPr lang="en-US" sz="2800" b="1" kern="0" dirty="0">
                <a:solidFill>
                  <a:srgbClr val="0000FF"/>
                </a:solidFill>
                <a:latin typeface="Times New Roman" pitchFamily="18" charset="0"/>
                <a:ea typeface="微软雅黑" pitchFamily="34" charset="-122"/>
                <a:cs typeface="Times New Roman" pitchFamily="18" charset="0"/>
              </a:rPr>
              <a:t>: Chia </a:t>
            </a:r>
            <a:r>
              <a:rPr lang="en-US" sz="2800" b="1" kern="0" dirty="0" err="1">
                <a:solidFill>
                  <a:srgbClr val="0000FF"/>
                </a:solidFill>
                <a:latin typeface="Times New Roman" pitchFamily="18" charset="0"/>
                <a:ea typeface="微软雅黑" pitchFamily="34" charset="-122"/>
                <a:cs typeface="Times New Roman" pitchFamily="18" charset="0"/>
              </a:rPr>
              <a:t>lớp</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làm</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hai</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đội</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theo</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dãy</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bàn</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Lần</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lượt</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viết</a:t>
            </a:r>
            <a:r>
              <a:rPr lang="en-US" sz="2800" b="1" kern="0" dirty="0">
                <a:solidFill>
                  <a:srgbClr val="0000FF"/>
                </a:solidFill>
                <a:latin typeface="Times New Roman" pitchFamily="18" charset="0"/>
                <a:ea typeface="微软雅黑" pitchFamily="34" charset="-122"/>
                <a:cs typeface="Times New Roman" pitchFamily="18" charset="0"/>
              </a:rPr>
              <a:t>  </a:t>
            </a:r>
            <a:r>
              <a:rPr lang="vi-VN" sz="2800" b="1" kern="0" dirty="0">
                <a:solidFill>
                  <a:srgbClr val="0000FF"/>
                </a:solidFill>
                <a:latin typeface="Times New Roman" pitchFamily="18" charset="0"/>
                <a:ea typeface="微软雅黑" pitchFamily="34" charset="-122"/>
                <a:cs typeface="Times New Roman" pitchFamily="18" charset="0"/>
              </a:rPr>
              <a:t>những câu ca dao, tục ngữ, danh ngôn vè lòng khoan dung</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Không</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được</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lặp</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lại</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câu</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của</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người</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khác</a:t>
            </a:r>
            <a:r>
              <a:rPr lang="en-US" sz="2800" b="1" kern="0" dirty="0">
                <a:solidFill>
                  <a:srgbClr val="0000FF"/>
                </a:solidFill>
                <a:latin typeface="Times New Roman" pitchFamily="18" charset="0"/>
                <a:ea typeface="微软雅黑" pitchFamily="34" charset="-122"/>
                <a:cs typeface="Times New Roman" pitchFamily="18" charset="0"/>
              </a:rPr>
              <a:t>.) </a:t>
            </a:r>
          </a:p>
          <a:p>
            <a:pPr marL="342900" indent="-342900">
              <a:buFontTx/>
              <a:buChar char="-"/>
            </a:pPr>
            <a:r>
              <a:rPr lang="en-US" sz="2800" b="1" kern="0" dirty="0" err="1">
                <a:solidFill>
                  <a:srgbClr val="0000FF"/>
                </a:solidFill>
                <a:latin typeface="Times New Roman" pitchFamily="18" charset="0"/>
                <a:ea typeface="微软雅黑" pitchFamily="34" charset="-122"/>
                <a:cs typeface="Times New Roman" pitchFamily="18" charset="0"/>
              </a:rPr>
              <a:t>Thời</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gian</a:t>
            </a:r>
            <a:r>
              <a:rPr lang="en-US" sz="2800" b="1" kern="0" dirty="0">
                <a:solidFill>
                  <a:srgbClr val="0000FF"/>
                </a:solidFill>
                <a:latin typeface="Times New Roman" pitchFamily="18" charset="0"/>
                <a:ea typeface="微软雅黑" pitchFamily="34" charset="-122"/>
                <a:cs typeface="Times New Roman" pitchFamily="18" charset="0"/>
              </a:rPr>
              <a:t>: 3 </a:t>
            </a:r>
            <a:r>
              <a:rPr lang="en-US" sz="2800" b="1" kern="0" dirty="0" err="1">
                <a:solidFill>
                  <a:srgbClr val="0000FF"/>
                </a:solidFill>
                <a:latin typeface="Times New Roman" pitchFamily="18" charset="0"/>
                <a:ea typeface="微软雅黑" pitchFamily="34" charset="-122"/>
                <a:cs typeface="Times New Roman" pitchFamily="18" charset="0"/>
              </a:rPr>
              <a:t>phút</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thảo</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luận</a:t>
            </a:r>
            <a:r>
              <a:rPr lang="en-US" sz="2800" b="1" kern="0" dirty="0">
                <a:solidFill>
                  <a:srgbClr val="0000FF"/>
                </a:solidFill>
                <a:latin typeface="Times New Roman" pitchFamily="18" charset="0"/>
                <a:ea typeface="微软雅黑" pitchFamily="34" charset="-122"/>
                <a:cs typeface="Times New Roman" pitchFamily="18" charset="0"/>
              </a:rPr>
              <a:t>, 3 </a:t>
            </a:r>
            <a:r>
              <a:rPr lang="en-US" sz="2800" b="1" kern="0" dirty="0" err="1">
                <a:solidFill>
                  <a:srgbClr val="0000FF"/>
                </a:solidFill>
                <a:latin typeface="Times New Roman" pitchFamily="18" charset="0"/>
                <a:ea typeface="微软雅黑" pitchFamily="34" charset="-122"/>
                <a:cs typeface="Times New Roman" pitchFamily="18" charset="0"/>
              </a:rPr>
              <a:t>phút</a:t>
            </a:r>
            <a:r>
              <a:rPr lang="en-US" sz="2800" b="1" kern="0" dirty="0">
                <a:solidFill>
                  <a:srgbClr val="0000FF"/>
                </a:solidFill>
                <a:latin typeface="Times New Roman" pitchFamily="18" charset="0"/>
                <a:ea typeface="微软雅黑" pitchFamily="34" charset="-122"/>
                <a:cs typeface="Times New Roman" pitchFamily="18" charset="0"/>
              </a:rPr>
              <a:t> </a:t>
            </a:r>
            <a:r>
              <a:rPr lang="en-US" sz="2800" b="1" kern="0" dirty="0" err="1">
                <a:solidFill>
                  <a:srgbClr val="0000FF"/>
                </a:solidFill>
                <a:latin typeface="Times New Roman" pitchFamily="18" charset="0"/>
                <a:ea typeface="微软雅黑" pitchFamily="34" charset="-122"/>
                <a:cs typeface="Times New Roman" pitchFamily="18" charset="0"/>
              </a:rPr>
              <a:t>viết</a:t>
            </a:r>
            <a:r>
              <a:rPr lang="en-US" sz="2800" b="1" kern="0" dirty="0">
                <a:solidFill>
                  <a:srgbClr val="0000FF"/>
                </a:solidFill>
                <a:latin typeface="Times New Roman" pitchFamily="18" charset="0"/>
                <a:ea typeface="微软雅黑" pitchFamily="34" charset="-122"/>
                <a:cs typeface="Times New Roman" pitchFamily="18" charset="0"/>
              </a:rPr>
              <a:t>. </a:t>
            </a:r>
          </a:p>
        </p:txBody>
      </p:sp>
      <p:pic>
        <p:nvPicPr>
          <p:cNvPr id="7" name="Picture 6"/>
          <p:cNvPicPr>
            <a:picLocks noChangeAspect="1"/>
          </p:cNvPicPr>
          <p:nvPr/>
        </p:nvPicPr>
        <p:blipFill>
          <a:blip r:embed="rId3"/>
          <a:stretch>
            <a:fillRect/>
          </a:stretch>
        </p:blipFill>
        <p:spPr>
          <a:xfrm>
            <a:off x="10936763" y="2422"/>
            <a:ext cx="1255238" cy="937524"/>
          </a:xfrm>
          <a:prstGeom prst="rect">
            <a:avLst/>
          </a:prstGeom>
        </p:spPr>
      </p:pic>
      <p:pic>
        <p:nvPicPr>
          <p:cNvPr id="8" name="Picture 7"/>
          <p:cNvPicPr>
            <a:picLocks noChangeAspect="1"/>
          </p:cNvPicPr>
          <p:nvPr/>
        </p:nvPicPr>
        <p:blipFill>
          <a:blip r:embed="rId4"/>
          <a:stretch>
            <a:fillRect/>
          </a:stretch>
        </p:blipFill>
        <p:spPr>
          <a:xfrm>
            <a:off x="10738337" y="2498982"/>
            <a:ext cx="1569104" cy="4359018"/>
          </a:xfrm>
          <a:prstGeom prst="rect">
            <a:avLst/>
          </a:prstGeom>
        </p:spPr>
      </p:pic>
      <p:sp>
        <p:nvSpPr>
          <p:cNvPr id="10" name="TextBox 9"/>
          <p:cNvSpPr txBox="1"/>
          <p:nvPr/>
        </p:nvSpPr>
        <p:spPr>
          <a:xfrm>
            <a:off x="-676" y="101852"/>
            <a:ext cx="1757212" cy="584775"/>
          </a:xfrm>
          <a:prstGeom prst="rect">
            <a:avLst/>
          </a:prstGeom>
          <a:solidFill>
            <a:schemeClr val="accent5">
              <a:lumMod val="60000"/>
              <a:lumOff val="40000"/>
            </a:schemeClr>
          </a:solidFill>
        </p:spPr>
        <p:txBody>
          <a:bodyPr wrap="none" rtlCol="0">
            <a:spAutoFit/>
          </a:bodyPr>
          <a:lstStyle/>
          <a:p>
            <a:r>
              <a:rPr lang="vi-VN" sz="3200" b="1" dirty="0">
                <a:solidFill>
                  <a:srgbClr val="FF0000"/>
                </a:solidFill>
                <a:latin typeface="+mj-lt"/>
              </a:rPr>
              <a:t>Bài tập 1</a:t>
            </a:r>
            <a:endParaRPr lang="en-US" sz="3200" b="1" dirty="0">
              <a:solidFill>
                <a:srgbClr val="FF0000"/>
              </a:solidFill>
              <a:latin typeface="+mj-lt"/>
            </a:endParaRPr>
          </a:p>
        </p:txBody>
      </p:sp>
    </p:spTree>
    <p:extLst>
      <p:ext uri="{BB962C8B-B14F-4D97-AF65-F5344CB8AC3E}">
        <p14:creationId xmlns:p14="http://schemas.microsoft.com/office/powerpoint/2010/main" val="3625198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up)">
                                      <p:cBhvr>
                                        <p:cTn id="13" dur="500"/>
                                        <p:tgtEl>
                                          <p:spTgt spid="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lide(fromBottom)">
                                      <p:cBhvr>
                                        <p:cTn id="23" dur="500"/>
                                        <p:tgtEl>
                                          <p:spTgt spid="5"/>
                                        </p:tgtEl>
                                      </p:cBhvr>
                                    </p:animEffect>
                                  </p:childTnLst>
                                </p:cTn>
                              </p:par>
                              <p:par>
                                <p:cTn id="24" presetID="42"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570618" y="326570"/>
            <a:ext cx="5421086" cy="2246769"/>
          </a:xfrm>
          <a:solidFill>
            <a:schemeClr val="accent4">
              <a:lumMod val="40000"/>
              <a:lumOff val="60000"/>
            </a:schemeClr>
          </a:solidFill>
        </p:spPr>
        <p:txBody>
          <a:bodyPr/>
          <a:lstStyle/>
          <a:p>
            <a:pPr lvl="0" algn="l"/>
            <a:endParaRPr lang="vi-VN" sz="2800" b="1" dirty="0">
              <a:solidFill>
                <a:srgbClr val="0000FF"/>
              </a:solidFill>
              <a:latin typeface="+mj-lt"/>
            </a:endParaRPr>
          </a:p>
          <a:p>
            <a:pPr lvl="0" algn="l"/>
            <a:r>
              <a:rPr lang="vi-VN" sz="2800" b="1" dirty="0">
                <a:solidFill>
                  <a:srgbClr val="0000FF"/>
                </a:solidFill>
                <a:latin typeface="+mj-lt"/>
              </a:rPr>
              <a:t>* Tục ngữ, thành ngữ</a:t>
            </a:r>
            <a:endParaRPr lang="en-US" sz="2800" dirty="0">
              <a:solidFill>
                <a:srgbClr val="0000FF"/>
              </a:solidFill>
              <a:latin typeface="+mj-lt"/>
            </a:endParaRPr>
          </a:p>
          <a:p>
            <a:pPr lvl="0" algn="l"/>
            <a:r>
              <a:rPr lang="vi-VN" sz="2800" b="1" dirty="0">
                <a:solidFill>
                  <a:srgbClr val="0000FF"/>
                </a:solidFill>
                <a:latin typeface="+mj-lt"/>
              </a:rPr>
              <a:t>- </a:t>
            </a:r>
            <a:r>
              <a:rPr lang="vi-VN" sz="2800" dirty="0">
                <a:solidFill>
                  <a:srgbClr val="0000FF"/>
                </a:solidFill>
                <a:latin typeface="+mj-lt"/>
              </a:rPr>
              <a:t>“Bàn tay có ngón ngắn, ngón dài”</a:t>
            </a:r>
            <a:endParaRPr lang="en-US" sz="2800" dirty="0">
              <a:solidFill>
                <a:srgbClr val="0000FF"/>
              </a:solidFill>
              <a:latin typeface="+mj-lt"/>
            </a:endParaRPr>
          </a:p>
          <a:p>
            <a:pPr lvl="0" algn="l"/>
            <a:r>
              <a:rPr lang="vi-VN" sz="2800" dirty="0">
                <a:solidFill>
                  <a:srgbClr val="0000FF"/>
                </a:solidFill>
                <a:latin typeface="+mj-lt"/>
              </a:rPr>
              <a:t>- Ngựa có con dở, con hay”</a:t>
            </a:r>
            <a:endParaRPr lang="en-US" sz="2800" dirty="0">
              <a:solidFill>
                <a:srgbClr val="0000FF"/>
              </a:solidFill>
              <a:latin typeface="+mj-lt"/>
            </a:endParaRPr>
          </a:p>
          <a:p>
            <a:pPr lvl="0" algn="just"/>
            <a:r>
              <a:rPr lang="vi-VN" sz="2800" dirty="0">
                <a:solidFill>
                  <a:srgbClr val="0000FF"/>
                </a:solidFill>
                <a:latin typeface="+mj-lt"/>
              </a:rPr>
              <a:t>- ‘Một cây có cành bổng, cành la”</a:t>
            </a:r>
            <a:endParaRPr lang="en-US" sz="2800" dirty="0">
              <a:solidFill>
                <a:srgbClr val="0000FF"/>
              </a:solidFill>
              <a:latin typeface="+mj-lt"/>
            </a:endParaRPr>
          </a:p>
          <a:p>
            <a:pPr lvl="0" algn="l"/>
            <a:r>
              <a:rPr lang="vi-VN" sz="2800" dirty="0">
                <a:solidFill>
                  <a:srgbClr val="0000FF"/>
                </a:solidFill>
                <a:latin typeface="+mj-lt"/>
              </a:rPr>
              <a:t>- “Một nhà có anh giàu, anh khó”....</a:t>
            </a:r>
            <a:endParaRPr lang="en-US" sz="2800" dirty="0">
              <a:solidFill>
                <a:srgbClr val="0000FF"/>
              </a:solidFill>
              <a:latin typeface="+mj-lt"/>
            </a:endParaRPr>
          </a:p>
          <a:p>
            <a:endParaRPr lang="en-US" sz="2800" dirty="0">
              <a:solidFill>
                <a:srgbClr val="0000FF"/>
              </a:solidFill>
              <a:latin typeface="+mj-lt"/>
            </a:endParaRPr>
          </a:p>
        </p:txBody>
      </p:sp>
      <p:sp>
        <p:nvSpPr>
          <p:cNvPr id="6" name="TextBox 5"/>
          <p:cNvSpPr txBox="1"/>
          <p:nvPr/>
        </p:nvSpPr>
        <p:spPr>
          <a:xfrm>
            <a:off x="222068" y="326570"/>
            <a:ext cx="6087293" cy="2246769"/>
          </a:xfrm>
          <a:prstGeom prst="rect">
            <a:avLst/>
          </a:prstGeom>
          <a:solidFill>
            <a:schemeClr val="accent4">
              <a:lumMod val="40000"/>
              <a:lumOff val="60000"/>
            </a:schemeClr>
          </a:solidFill>
        </p:spPr>
        <p:txBody>
          <a:bodyPr wrap="square" rtlCol="0">
            <a:spAutoFit/>
          </a:bodyPr>
          <a:lstStyle/>
          <a:p>
            <a:r>
              <a:rPr lang="vi-VN" sz="2800" b="1" dirty="0">
                <a:solidFill>
                  <a:srgbClr val="0000FF"/>
                </a:solidFill>
                <a:latin typeface="+mj-lt"/>
              </a:rPr>
              <a:t>* Ca dao:</a:t>
            </a:r>
            <a:endParaRPr lang="en-US" sz="2800" dirty="0">
              <a:solidFill>
                <a:srgbClr val="0000FF"/>
              </a:solidFill>
              <a:latin typeface="+mj-lt"/>
            </a:endParaRPr>
          </a:p>
          <a:p>
            <a:r>
              <a:rPr lang="vi-VN" sz="2800" dirty="0">
                <a:solidFill>
                  <a:srgbClr val="0000FF"/>
                </a:solidFill>
                <a:latin typeface="+mj-lt"/>
              </a:rPr>
              <a:t>- “ Mỗi người mỗi đạo thì tùy</a:t>
            </a:r>
            <a:endParaRPr lang="en-US" sz="2800" dirty="0">
              <a:solidFill>
                <a:srgbClr val="0000FF"/>
              </a:solidFill>
              <a:latin typeface="+mj-lt"/>
            </a:endParaRPr>
          </a:p>
          <a:p>
            <a:pPr algn="just"/>
            <a:r>
              <a:rPr lang="vi-VN" sz="2800" dirty="0">
                <a:solidFill>
                  <a:srgbClr val="0000FF"/>
                </a:solidFill>
                <a:latin typeface="+mj-lt"/>
              </a:rPr>
              <a:t>Miễn sao có ngãi, có nghì với nhau”</a:t>
            </a:r>
            <a:endParaRPr lang="en-US" sz="2800" dirty="0">
              <a:solidFill>
                <a:srgbClr val="0000FF"/>
              </a:solidFill>
              <a:latin typeface="+mj-lt"/>
            </a:endParaRPr>
          </a:p>
          <a:p>
            <a:r>
              <a:rPr lang="vi-VN" sz="2800" dirty="0">
                <a:solidFill>
                  <a:srgbClr val="0000FF"/>
                </a:solidFill>
                <a:latin typeface="+mj-lt"/>
              </a:rPr>
              <a:t>- “ Hoa thơm ai dễ bỏ rơi</a:t>
            </a:r>
            <a:endParaRPr lang="en-US" sz="2800" dirty="0">
              <a:solidFill>
                <a:srgbClr val="0000FF"/>
              </a:solidFill>
              <a:latin typeface="+mj-lt"/>
            </a:endParaRPr>
          </a:p>
          <a:p>
            <a:r>
              <a:rPr lang="vi-VN" sz="2800" dirty="0">
                <a:solidFill>
                  <a:srgbClr val="0000FF"/>
                </a:solidFill>
                <a:latin typeface="+mj-lt"/>
              </a:rPr>
              <a:t>Người khôn ai nỡ nặng lời với ai”...</a:t>
            </a:r>
            <a:endParaRPr lang="en-US" sz="2800" dirty="0">
              <a:solidFill>
                <a:srgbClr val="0000FF"/>
              </a:solidFill>
              <a:latin typeface="+mj-lt"/>
            </a:endParaRPr>
          </a:p>
        </p:txBody>
      </p:sp>
      <p:sp>
        <p:nvSpPr>
          <p:cNvPr id="8" name="TextBox 7"/>
          <p:cNvSpPr txBox="1"/>
          <p:nvPr/>
        </p:nvSpPr>
        <p:spPr>
          <a:xfrm>
            <a:off x="437604" y="2861744"/>
            <a:ext cx="11273246" cy="3539430"/>
          </a:xfrm>
          <a:prstGeom prst="rect">
            <a:avLst/>
          </a:prstGeom>
          <a:solidFill>
            <a:schemeClr val="accent4">
              <a:lumMod val="40000"/>
              <a:lumOff val="60000"/>
            </a:schemeClr>
          </a:solidFill>
        </p:spPr>
        <p:txBody>
          <a:bodyPr wrap="square" rtlCol="0">
            <a:spAutoFit/>
          </a:bodyPr>
          <a:lstStyle/>
          <a:p>
            <a:r>
              <a:rPr lang="vi-VN" sz="2800" b="1" dirty="0">
                <a:solidFill>
                  <a:srgbClr val="0000FF"/>
                </a:solidFill>
                <a:latin typeface="+mj-lt"/>
              </a:rPr>
              <a:t>* Danh ngôn</a:t>
            </a:r>
            <a:endParaRPr lang="en-US" sz="2800" dirty="0">
              <a:solidFill>
                <a:srgbClr val="0000FF"/>
              </a:solidFill>
              <a:latin typeface="+mj-lt"/>
            </a:endParaRPr>
          </a:p>
          <a:p>
            <a:pPr algn="just"/>
            <a:r>
              <a:rPr lang="vi-VN" sz="2800" dirty="0">
                <a:solidFill>
                  <a:srgbClr val="0000FF"/>
                </a:solidFill>
                <a:latin typeface="+mj-lt"/>
              </a:rPr>
              <a:t>- “Giận dữ và không khoan dung là kẻ thù của sự thông hiểu đúng đắn” (Mahatma Gandhi)</a:t>
            </a:r>
            <a:endParaRPr lang="en-US" sz="2800" dirty="0">
              <a:solidFill>
                <a:srgbClr val="0000FF"/>
              </a:solidFill>
              <a:latin typeface="+mj-lt"/>
            </a:endParaRPr>
          </a:p>
          <a:p>
            <a:pPr algn="just"/>
            <a:r>
              <a:rPr lang="vi-VN" sz="2800" dirty="0">
                <a:solidFill>
                  <a:srgbClr val="0000FF"/>
                </a:solidFill>
                <a:latin typeface="+mj-lt"/>
              </a:rPr>
              <a:t>- “Sự khoan dung là món quà lớn nhất của tâm hồn; nó đòi hoi8r nỗ lực của bộ não cũng nhiều như khi bạn phải giữ thăng bằng khi đì xe đạp” (Helen Keller)</a:t>
            </a:r>
            <a:endParaRPr lang="en-US" sz="2800" dirty="0">
              <a:solidFill>
                <a:srgbClr val="0000FF"/>
              </a:solidFill>
              <a:latin typeface="+mj-lt"/>
            </a:endParaRPr>
          </a:p>
          <a:p>
            <a:r>
              <a:rPr lang="vi-VN" sz="2800" dirty="0">
                <a:solidFill>
                  <a:srgbClr val="0000FF"/>
                </a:solidFill>
                <a:latin typeface="+mj-lt"/>
              </a:rPr>
              <a:t>- “Thay vì lên án người khác hãy cố hiểu họ”(Dale Carnegie).</a:t>
            </a:r>
            <a:endParaRPr lang="en-US" sz="2800" dirty="0">
              <a:solidFill>
                <a:srgbClr val="0000FF"/>
              </a:solidFill>
              <a:latin typeface="+mj-lt"/>
            </a:endParaRPr>
          </a:p>
          <a:p>
            <a:endParaRPr lang="en-US" sz="2800" dirty="0">
              <a:solidFill>
                <a:srgbClr val="0000FF"/>
              </a:solidFill>
              <a:latin typeface="+mj-lt"/>
            </a:endParaRPr>
          </a:p>
        </p:txBody>
      </p:sp>
    </p:spTree>
    <p:extLst>
      <p:ext uri="{BB962C8B-B14F-4D97-AF65-F5344CB8AC3E}">
        <p14:creationId xmlns:p14="http://schemas.microsoft.com/office/powerpoint/2010/main" val="3332842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76" y="101852"/>
            <a:ext cx="1757212" cy="584775"/>
          </a:xfrm>
          <a:prstGeom prst="rect">
            <a:avLst/>
          </a:prstGeom>
          <a:solidFill>
            <a:schemeClr val="accent5">
              <a:lumMod val="60000"/>
              <a:lumOff val="40000"/>
            </a:schemeClr>
          </a:solidFill>
        </p:spPr>
        <p:txBody>
          <a:bodyPr wrap="none" rtlCol="0">
            <a:spAutoFit/>
          </a:bodyPr>
          <a:lstStyle/>
          <a:p>
            <a:r>
              <a:rPr lang="vi-VN" sz="3200" b="1" dirty="0">
                <a:solidFill>
                  <a:srgbClr val="FF0000"/>
                </a:solidFill>
                <a:latin typeface="+mj-lt"/>
              </a:rPr>
              <a:t>Bài tập 2</a:t>
            </a:r>
            <a:endParaRPr lang="en-US" sz="3200" b="1" dirty="0">
              <a:solidFill>
                <a:srgbClr val="FF0000"/>
              </a:solidFill>
              <a:latin typeface="+mj-lt"/>
            </a:endParaRPr>
          </a:p>
        </p:txBody>
      </p:sp>
      <p:graphicFrame>
        <p:nvGraphicFramePr>
          <p:cNvPr id="9" name="Table 8"/>
          <p:cNvGraphicFramePr>
            <a:graphicFrameLocks noGrp="1"/>
          </p:cNvGraphicFramePr>
          <p:nvPr/>
        </p:nvGraphicFramePr>
        <p:xfrm>
          <a:off x="281354" y="939945"/>
          <a:ext cx="11652739" cy="5506907"/>
        </p:xfrm>
        <a:graphic>
          <a:graphicData uri="http://schemas.openxmlformats.org/drawingml/2006/table">
            <a:tbl>
              <a:tblPr firstRow="1" firstCol="1" bandRow="1"/>
              <a:tblGrid>
                <a:gridCol w="905267">
                  <a:extLst>
                    <a:ext uri="{9D8B030D-6E8A-4147-A177-3AD203B41FA5}">
                      <a16:colId xmlns:a16="http://schemas.microsoft.com/office/drawing/2014/main" val="714939012"/>
                    </a:ext>
                  </a:extLst>
                </a:gridCol>
                <a:gridCol w="1094293">
                  <a:extLst>
                    <a:ext uri="{9D8B030D-6E8A-4147-A177-3AD203B41FA5}">
                      <a16:colId xmlns:a16="http://schemas.microsoft.com/office/drawing/2014/main" val="3250925016"/>
                    </a:ext>
                  </a:extLst>
                </a:gridCol>
                <a:gridCol w="1822107">
                  <a:extLst>
                    <a:ext uri="{9D8B030D-6E8A-4147-A177-3AD203B41FA5}">
                      <a16:colId xmlns:a16="http://schemas.microsoft.com/office/drawing/2014/main" val="447088917"/>
                    </a:ext>
                  </a:extLst>
                </a:gridCol>
                <a:gridCol w="7831072">
                  <a:extLst>
                    <a:ext uri="{9D8B030D-6E8A-4147-A177-3AD203B41FA5}">
                      <a16:colId xmlns:a16="http://schemas.microsoft.com/office/drawing/2014/main" val="2110189498"/>
                    </a:ext>
                  </a:extLst>
                </a:gridCol>
              </a:tblGrid>
              <a:tr h="1357187">
                <a:tc>
                  <a:txBody>
                    <a:bodyPr/>
                    <a:lstStyle/>
                    <a:p>
                      <a:pPr algn="ctr">
                        <a:lnSpc>
                          <a:spcPct val="107000"/>
                        </a:lnSpc>
                        <a:spcAft>
                          <a:spcPts val="800"/>
                        </a:spcAf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Ý kiến</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Đồng tình</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Không đồng tình</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8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Giải thích</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2395218"/>
                  </a:ext>
                </a:extLst>
              </a:tr>
              <a:tr h="1202167">
                <a:tc>
                  <a:txBody>
                    <a:bodyPr/>
                    <a:lstStyle/>
                    <a:p>
                      <a:pPr algn="ctr">
                        <a:lnSpc>
                          <a:spcPct val="107000"/>
                        </a:lnSpc>
                        <a:spcAft>
                          <a:spcPts val="800"/>
                        </a:spcAft>
                      </a:pP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nhở</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r</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ồ</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nhưng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thì</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bỏ</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qua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mắc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sửa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chữa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họ</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0840207"/>
                  </a:ext>
                </a:extLst>
              </a:tr>
              <a:tr h="465948">
                <a:tc>
                  <a:txBody>
                    <a:bodyPr/>
                    <a:lstStyle/>
                    <a:p>
                      <a:pPr algn="ctr">
                        <a:lnSpc>
                          <a:spcPct val="107000"/>
                        </a:lnSpc>
                        <a:spcAft>
                          <a:spcPts val="800"/>
                        </a:spcAft>
                      </a:pP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khoan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2698706"/>
                  </a:ext>
                </a:extLst>
              </a:tr>
              <a:tr h="731614">
                <a:tc>
                  <a:txBody>
                    <a:bodyPr/>
                    <a:lstStyle/>
                    <a:p>
                      <a:pPr algn="ctr">
                        <a:lnSpc>
                          <a:spcPct val="107000"/>
                        </a:lnSpc>
                        <a:spcAft>
                          <a:spcPts val="800"/>
                        </a:spcAft>
                      </a:pP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lỗi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lầm</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nhỏ</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thiết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phải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phê</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phán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chỉ</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nhở</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nhẹ</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nhàng</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6831"/>
                  </a:ext>
                </a:extLst>
              </a:tr>
              <a:tr h="1446031">
                <a:tc>
                  <a:txBody>
                    <a:bodyPr/>
                    <a:lstStyle/>
                    <a:p>
                      <a:pPr algn="ctr">
                        <a:lnSpc>
                          <a:spcPct val="107000"/>
                        </a:lnSpc>
                        <a:spcAft>
                          <a:spcPts val="800"/>
                        </a:spcAft>
                      </a:pP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d</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US"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vi-VN" sz="280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a:t>
                      </a:r>
                      <a:endParaRPr lang="en-US" sz="280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gây</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hưởng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xấu</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đến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ộng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vậy</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bắt</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chấp</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mọi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thói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quen</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khác</a:t>
                      </a:r>
                      <a:r>
                        <a:rPr lang="en-US" sz="28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03751"/>
                  </a:ext>
                </a:extLst>
              </a:tr>
            </a:tbl>
          </a:graphicData>
        </a:graphic>
      </p:graphicFrame>
    </p:spTree>
    <p:extLst>
      <p:ext uri="{BB962C8B-B14F-4D97-AF65-F5344CB8AC3E}">
        <p14:creationId xmlns:p14="http://schemas.microsoft.com/office/powerpoint/2010/main" val="24129974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515058" y="2020793"/>
            <a:ext cx="5026292" cy="3100592"/>
          </a:xfrm>
          <a:prstGeom prst="rect">
            <a:avLst/>
          </a:prstGeom>
        </p:spPr>
        <p:txBody>
          <a:bodyPr wrap="square">
            <a:spAutoFit/>
          </a:bodyPr>
          <a:lstStyle/>
          <a:p>
            <a:pPr algn="just">
              <a:lnSpc>
                <a:spcPct val="107000"/>
              </a:lnSpc>
              <a:spcAft>
                <a:spcPts val="0"/>
              </a:spcAft>
            </a:pPr>
            <a:r>
              <a:rPr lang="vi-VN" sz="3600" b="1" dirty="0">
                <a:solidFill>
                  <a:srgbClr val="0000FF"/>
                </a:solidFill>
                <a:latin typeface="#9Slide06 SVNSlow Attack" pitchFamily="2" charset="0"/>
                <a:ea typeface="Arial" panose="020B0604020202020204" pitchFamily="34" charset="0"/>
                <a:cs typeface="Arial" panose="020B0604020202020204" pitchFamily="34" charset="0"/>
              </a:rPr>
              <a:t>2</a:t>
            </a:r>
            <a:r>
              <a:rPr lang="en-US" sz="3600" b="1" dirty="0">
                <a:solidFill>
                  <a:srgbClr val="0000FF"/>
                </a:solidFill>
                <a:latin typeface="#9Slide06 SVNSlow Attack" pitchFamily="2" charset="0"/>
                <a:ea typeface="Arial" panose="020B0604020202020204" pitchFamily="34" charset="0"/>
                <a:cs typeface="Arial" panose="020B0604020202020204" pitchFamily="34" charset="0"/>
              </a:rPr>
              <a:t>.</a:t>
            </a:r>
            <a:r>
              <a:rPr lang="vi-VN" sz="3600" b="1" dirty="0">
                <a:solidFill>
                  <a:srgbClr val="0000FF"/>
                </a:solidFill>
                <a:latin typeface="#9Slide06 SVNSlow Attack" pitchFamily="2" charset="0"/>
                <a:ea typeface="Arial" panose="020B0604020202020204" pitchFamily="34" charset="0"/>
                <a:cs typeface="Arial" panose="020B0604020202020204" pitchFamily="34" charset="0"/>
              </a:rPr>
              <a:t> Thực hiện </a:t>
            </a:r>
            <a:r>
              <a:rPr lang="en-US" sz="3600" b="1" dirty="0" err="1">
                <a:solidFill>
                  <a:srgbClr val="0000FF"/>
                </a:solidFill>
                <a:latin typeface="#9Slide06 SVNSlow Attack" pitchFamily="2" charset="0"/>
                <a:ea typeface="Arial" panose="020B0604020202020204" pitchFamily="34" charset="0"/>
                <a:cs typeface="Arial" panose="020B0604020202020204" pitchFamily="34" charset="0"/>
              </a:rPr>
              <a:t>những</a:t>
            </a:r>
            <a:r>
              <a:rPr lang="en-US" sz="3600" b="1" dirty="0">
                <a:solidFill>
                  <a:srgbClr val="0000FF"/>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0000FF"/>
                </a:solidFill>
                <a:latin typeface="#9Slide06 SVNSlow Attack" pitchFamily="2" charset="0"/>
                <a:ea typeface="Arial" panose="020B0604020202020204" pitchFamily="34" charset="0"/>
                <a:cs typeface="Arial" panose="020B0604020202020204" pitchFamily="34" charset="0"/>
              </a:rPr>
              <a:t>việc</a:t>
            </a:r>
            <a:r>
              <a:rPr lang="en-US" sz="3600" b="1" dirty="0">
                <a:solidFill>
                  <a:srgbClr val="0000FF"/>
                </a:solidFill>
                <a:latin typeface="#9Slide06 SVNSlow Attack" pitchFamily="2" charset="0"/>
                <a:ea typeface="Arial" panose="020B0604020202020204" pitchFamily="34" charset="0"/>
                <a:cs typeface="Arial" panose="020B0604020202020204" pitchFamily="34" charset="0"/>
              </a:rPr>
              <a:t> c</a:t>
            </a:r>
            <a:r>
              <a:rPr lang="vi-VN" sz="3600" b="1" dirty="0">
                <a:solidFill>
                  <a:srgbClr val="0000FF"/>
                </a:solidFill>
                <a:latin typeface="#9Slide06 SVNSlow Attack" pitchFamily="2" charset="0"/>
                <a:ea typeface="Arial" panose="020B0604020202020204" pitchFamily="34" charset="0"/>
                <a:cs typeface="Arial" panose="020B0604020202020204" pitchFamily="34" charset="0"/>
              </a:rPr>
              <a:t>ầ</a:t>
            </a:r>
            <a:r>
              <a:rPr lang="en-US" sz="3600" b="1" dirty="0">
                <a:solidFill>
                  <a:srgbClr val="0000FF"/>
                </a:solidFill>
                <a:latin typeface="#9Slide06 SVNSlow Attack" pitchFamily="2" charset="0"/>
                <a:ea typeface="Arial" panose="020B0604020202020204" pitchFamily="34" charset="0"/>
                <a:cs typeface="Arial" panose="020B0604020202020204" pitchFamily="34" charset="0"/>
              </a:rPr>
              <a:t>n </a:t>
            </a:r>
            <a:r>
              <a:rPr lang="en-US" sz="3600" b="1" dirty="0" err="1">
                <a:solidFill>
                  <a:srgbClr val="0000FF"/>
                </a:solidFill>
                <a:latin typeface="#9Slide06 SVNSlow Attack" pitchFamily="2" charset="0"/>
                <a:ea typeface="Arial" panose="020B0604020202020204" pitchFamily="34" charset="0"/>
                <a:cs typeface="Arial" panose="020B0604020202020204" pitchFamily="34" charset="0"/>
              </a:rPr>
              <a:t>làm</a:t>
            </a:r>
            <a:r>
              <a:rPr lang="en-US" sz="3600" b="1" dirty="0">
                <a:solidFill>
                  <a:srgbClr val="0000FF"/>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0000FF"/>
                </a:solidFill>
                <a:latin typeface="#9Slide06 SVNSlow Attack" pitchFamily="2" charset="0"/>
                <a:ea typeface="Arial" panose="020B0604020202020204" pitchFamily="34" charset="0"/>
                <a:cs typeface="Arial" panose="020B0604020202020204" pitchFamily="34" charset="0"/>
              </a:rPr>
              <a:t>để</a:t>
            </a:r>
            <a:r>
              <a:rPr lang="en-US" sz="3600" b="1" dirty="0">
                <a:solidFill>
                  <a:srgbClr val="0000FF"/>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0000FF"/>
                </a:solidFill>
                <a:latin typeface="#9Slide06 SVNSlow Attack" pitchFamily="2" charset="0"/>
                <a:ea typeface="Arial" panose="020B0604020202020204" pitchFamily="34" charset="0"/>
                <a:cs typeface="Arial" panose="020B0604020202020204" pitchFamily="34" charset="0"/>
              </a:rPr>
              <a:t>thể</a:t>
            </a:r>
            <a:r>
              <a:rPr lang="en-US" sz="3600" b="1" dirty="0">
                <a:solidFill>
                  <a:srgbClr val="0000FF"/>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0000FF"/>
                </a:solidFill>
                <a:latin typeface="#9Slide06 SVNSlow Attack" pitchFamily="2" charset="0"/>
                <a:ea typeface="Arial" panose="020B0604020202020204" pitchFamily="34" charset="0"/>
                <a:cs typeface="Arial" panose="020B0604020202020204" pitchFamily="34" charset="0"/>
              </a:rPr>
              <a:t>hiện</a:t>
            </a:r>
            <a:r>
              <a:rPr lang="en-US" sz="3600" b="1" dirty="0">
                <a:solidFill>
                  <a:srgbClr val="0000FF"/>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0000FF"/>
                </a:solidFill>
                <a:latin typeface="#9Slide06 SVNSlow Attack" pitchFamily="2" charset="0"/>
                <a:ea typeface="Arial" panose="020B0604020202020204" pitchFamily="34" charset="0"/>
                <a:cs typeface="Arial" panose="020B0604020202020204" pitchFamily="34" charset="0"/>
              </a:rPr>
              <a:t>lòng</a:t>
            </a:r>
            <a:r>
              <a:rPr lang="en-US" sz="3600" b="1" dirty="0">
                <a:solidFill>
                  <a:srgbClr val="0000FF"/>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0000FF"/>
                </a:solidFill>
                <a:latin typeface="#9Slide06 SVNSlow Attack" pitchFamily="2" charset="0"/>
                <a:ea typeface="Arial" panose="020B0604020202020204" pitchFamily="34" charset="0"/>
                <a:cs typeface="Arial" panose="020B0604020202020204" pitchFamily="34" charset="0"/>
              </a:rPr>
              <a:t>khoan</a:t>
            </a:r>
            <a:r>
              <a:rPr lang="en-US" sz="3600" b="1" dirty="0">
                <a:solidFill>
                  <a:srgbClr val="0000FF"/>
                </a:solidFill>
                <a:latin typeface="#9Slide06 SVNSlow Attack" pitchFamily="2" charset="0"/>
                <a:ea typeface="Arial" panose="020B0604020202020204" pitchFamily="34" charset="0"/>
                <a:cs typeface="Arial" panose="020B0604020202020204" pitchFamily="34" charset="0"/>
              </a:rPr>
              <a:t> dung </a:t>
            </a:r>
            <a:r>
              <a:rPr lang="en-US" sz="3600" b="1" dirty="0" err="1">
                <a:solidFill>
                  <a:srgbClr val="0000FF"/>
                </a:solidFill>
                <a:latin typeface="#9Slide06 SVNSlow Attack" pitchFamily="2" charset="0"/>
                <a:ea typeface="Arial" panose="020B0604020202020204" pitchFamily="34" charset="0"/>
                <a:cs typeface="Arial" panose="020B0604020202020204" pitchFamily="34" charset="0"/>
              </a:rPr>
              <a:t>trong</a:t>
            </a:r>
            <a:r>
              <a:rPr lang="en-US" sz="3600" b="1" dirty="0">
                <a:solidFill>
                  <a:srgbClr val="0000FF"/>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0000FF"/>
                </a:solidFill>
                <a:latin typeface="#9Slide06 SVNSlow Attack" pitchFamily="2" charset="0"/>
                <a:ea typeface="Arial" panose="020B0604020202020204" pitchFamily="34" charset="0"/>
                <a:cs typeface="Arial" panose="020B0604020202020204" pitchFamily="34" charset="0"/>
              </a:rPr>
              <a:t>cuộc</a:t>
            </a:r>
            <a:r>
              <a:rPr lang="en-US" sz="3600" b="1" dirty="0">
                <a:solidFill>
                  <a:srgbClr val="0000FF"/>
                </a:solidFill>
                <a:latin typeface="#9Slide06 SVNSlow Attack" pitchFamily="2" charset="0"/>
                <a:ea typeface="Arial" panose="020B0604020202020204" pitchFamily="34" charset="0"/>
                <a:cs typeface="Arial" panose="020B0604020202020204" pitchFamily="34" charset="0"/>
              </a:rPr>
              <a:t> </a:t>
            </a:r>
            <a:r>
              <a:rPr lang="en-US" sz="3600" b="1" dirty="0" err="1">
                <a:solidFill>
                  <a:srgbClr val="0000FF"/>
                </a:solidFill>
                <a:latin typeface="#9Slide06 SVNSlow Attack" pitchFamily="2" charset="0"/>
                <a:ea typeface="Arial" panose="020B0604020202020204" pitchFamily="34" charset="0"/>
                <a:cs typeface="Arial" panose="020B0604020202020204" pitchFamily="34" charset="0"/>
              </a:rPr>
              <a:t>sống</a:t>
            </a:r>
            <a:r>
              <a:rPr lang="en-US" sz="3600" b="1" dirty="0">
                <a:solidFill>
                  <a:srgbClr val="0000FF"/>
                </a:solidFill>
                <a:latin typeface="#9Slide06 SVNSlow Attack" pitchFamily="2" charset="0"/>
                <a:ea typeface="Arial" panose="020B0604020202020204" pitchFamily="34" charset="0"/>
                <a:cs typeface="Arial" panose="020B0604020202020204" pitchFamily="34" charset="0"/>
              </a:rPr>
              <a:t>  </a:t>
            </a:r>
            <a:endParaRPr lang="vi-VN" sz="36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500"/>
              </a:spcAft>
              <a:buClr>
                <a:srgbClr val="000000"/>
              </a:buClr>
              <a:buSzPts val="1200"/>
              <a:tabLst>
                <a:tab pos="252730" algn="l"/>
              </a:tabLst>
            </a:pPr>
            <a:endParaRPr lang="en-US" sz="3600" u="none" strike="noStrike" spc="0" dirty="0">
              <a:solidFill>
                <a:srgbClr val="0000FF"/>
              </a:solidFill>
              <a:effectLst/>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3664384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98771" y="1"/>
            <a:ext cx="3680286" cy="3368841"/>
          </a:xfrm>
          <a:prstGeom prst="rect">
            <a:avLst/>
          </a:prstGeom>
        </p:spPr>
      </p:pic>
      <p:pic>
        <p:nvPicPr>
          <p:cNvPr id="6" name="Picture 5"/>
          <p:cNvPicPr>
            <a:picLocks noChangeAspect="1"/>
          </p:cNvPicPr>
          <p:nvPr/>
        </p:nvPicPr>
        <p:blipFill>
          <a:blip r:embed="rId3"/>
          <a:stretch>
            <a:fillRect/>
          </a:stretch>
        </p:blipFill>
        <p:spPr>
          <a:xfrm>
            <a:off x="198771" y="3557086"/>
            <a:ext cx="3956134" cy="3253288"/>
          </a:xfrm>
          <a:prstGeom prst="rect">
            <a:avLst/>
          </a:prstGeom>
        </p:spPr>
      </p:pic>
      <p:pic>
        <p:nvPicPr>
          <p:cNvPr id="7" name="Picture 6"/>
          <p:cNvPicPr>
            <a:picLocks noChangeAspect="1"/>
          </p:cNvPicPr>
          <p:nvPr/>
        </p:nvPicPr>
        <p:blipFill>
          <a:blip r:embed="rId4"/>
          <a:stretch>
            <a:fillRect/>
          </a:stretch>
        </p:blipFill>
        <p:spPr>
          <a:xfrm>
            <a:off x="4154905" y="-5139"/>
            <a:ext cx="7443538" cy="2582779"/>
          </a:xfrm>
          <a:prstGeom prst="rect">
            <a:avLst/>
          </a:prstGeom>
        </p:spPr>
      </p:pic>
      <p:sp>
        <p:nvSpPr>
          <p:cNvPr id="8" name="TextBox 7"/>
          <p:cNvSpPr txBox="1"/>
          <p:nvPr/>
        </p:nvSpPr>
        <p:spPr>
          <a:xfrm>
            <a:off x="6192253" y="3994484"/>
            <a:ext cx="184731" cy="369332"/>
          </a:xfrm>
          <a:prstGeom prst="rect">
            <a:avLst/>
          </a:prstGeom>
          <a:noFill/>
        </p:spPr>
        <p:txBody>
          <a:bodyPr wrap="none" rtlCol="0">
            <a:spAutoFit/>
          </a:bodyPr>
          <a:lstStyle/>
          <a:p>
            <a:endParaRPr lang="en-US" dirty="0"/>
          </a:p>
        </p:txBody>
      </p:sp>
      <p:sp>
        <p:nvSpPr>
          <p:cNvPr id="10" name="Rectangle 9"/>
          <p:cNvSpPr/>
          <p:nvPr/>
        </p:nvSpPr>
        <p:spPr>
          <a:xfrm>
            <a:off x="5502443" y="2882778"/>
            <a:ext cx="6096000" cy="3319498"/>
          </a:xfrm>
          <a:prstGeom prst="rect">
            <a:avLst/>
          </a:prstGeom>
          <a:solidFill>
            <a:schemeClr val="accent4">
              <a:lumMod val="40000"/>
              <a:lumOff val="60000"/>
            </a:schemeClr>
          </a:solidFill>
        </p:spPr>
        <p:txBody>
          <a:bodyPr>
            <a:spAutoFit/>
          </a:bodyPr>
          <a:lstStyle/>
          <a:p>
            <a:pPr algn="just">
              <a:lnSpc>
                <a:spcPct val="107000"/>
              </a:lnSpc>
              <a:spcAft>
                <a:spcPts val="0"/>
              </a:spcAft>
            </a:pPr>
            <a:r>
              <a:rPr lang="vi-VN" sz="2800" b="1" u="sng" dirty="0">
                <a:solidFill>
                  <a:srgbClr val="0000FF"/>
                </a:solidFill>
                <a:latin typeface="+mj-lt"/>
                <a:ea typeface="Times New Roman" panose="02020603050405020304" pitchFamily="18" charset="0"/>
                <a:cs typeface="Times New Roman" panose="02020603050405020304" pitchFamily="18" charset="0"/>
              </a:rPr>
              <a:t>Câu </a:t>
            </a:r>
            <a:r>
              <a:rPr lang="en-US" sz="2800" b="1" u="sng" dirty="0">
                <a:solidFill>
                  <a:srgbClr val="0000FF"/>
                </a:solidFill>
                <a:latin typeface="+mj-lt"/>
                <a:ea typeface="Times New Roman" panose="02020603050405020304" pitchFamily="18" charset="0"/>
                <a:cs typeface="Times New Roman" panose="02020603050405020304" pitchFamily="18" charset="0"/>
              </a:rPr>
              <a:t>1</a:t>
            </a:r>
            <a:r>
              <a:rPr lang="en-US" sz="2800" b="1" dirty="0">
                <a:solidFill>
                  <a:srgbClr val="0000FF"/>
                </a:solidFill>
                <a:latin typeface="+mj-lt"/>
                <a:ea typeface="Times New Roman" panose="02020603050405020304" pitchFamily="18" charset="0"/>
                <a:cs typeface="Times New Roman" panose="02020603050405020304" pitchFamily="18" charset="0"/>
              </a:rPr>
              <a:t>.</a:t>
            </a:r>
            <a:r>
              <a:rPr lang="en-US" sz="2800" dirty="0">
                <a:solidFill>
                  <a:srgbClr val="0000FF"/>
                </a:solidFill>
                <a:latin typeface="+mj-lt"/>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Dựa</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xét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trên</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vi-VN" sz="2800" b="1" u="sng" dirty="0">
                <a:solidFill>
                  <a:srgbClr val="0000FF"/>
                </a:solidFill>
                <a:latin typeface="+mj-lt"/>
                <a:ea typeface="Times New Roman" panose="02020603050405020304" pitchFamily="18" charset="0"/>
                <a:cs typeface="Times New Roman" panose="02020603050405020304" pitchFamily="18" charset="0"/>
              </a:rPr>
              <a:t>Câu </a:t>
            </a:r>
            <a:r>
              <a:rPr lang="en-US" sz="2800" b="1" u="sng" dirty="0">
                <a:solidFill>
                  <a:srgbClr val="0000FF"/>
                </a:solidFill>
                <a:latin typeface="+mj-lt"/>
                <a:ea typeface="Times New Roman" panose="02020603050405020304" pitchFamily="18" charset="0"/>
                <a:cs typeface="Times New Roman" panose="02020603050405020304" pitchFamily="18" charset="0"/>
              </a:rPr>
              <a:t>2</a:t>
            </a:r>
            <a:r>
              <a:rPr lang="en-US" sz="2800" b="1" dirty="0">
                <a:solidFill>
                  <a:srgbClr val="0000FF"/>
                </a:solidFill>
                <a:latin typeface="+mj-lt"/>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khuyên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5"/>
          <a:stretch>
            <a:fillRect/>
          </a:stretch>
        </p:blipFill>
        <p:spPr>
          <a:xfrm>
            <a:off x="4154906" y="2671762"/>
            <a:ext cx="1235242" cy="1210427"/>
          </a:xfrm>
          <a:prstGeom prst="rect">
            <a:avLst/>
          </a:prstGeom>
        </p:spPr>
      </p:pic>
    </p:spTree>
    <p:extLst>
      <p:ext uri="{BB962C8B-B14F-4D97-AF65-F5344CB8AC3E}">
        <p14:creationId xmlns:p14="http://schemas.microsoft.com/office/powerpoint/2010/main" val="481550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1000" fill="hold"/>
                                        <p:tgtEl>
                                          <p:spTgt spid="12"/>
                                        </p:tgtEl>
                                        <p:attrNameLst>
                                          <p:attrName>ppt_w</p:attrName>
                                        </p:attrNameLst>
                                      </p:cBhvr>
                                      <p:tavLst>
                                        <p:tav tm="0">
                                          <p:val>
                                            <p:fltVal val="0"/>
                                          </p:val>
                                        </p:tav>
                                        <p:tav tm="100000">
                                          <p:val>
                                            <p:strVal val="#ppt_w"/>
                                          </p:val>
                                        </p:tav>
                                      </p:tavLst>
                                    </p:anim>
                                    <p:anim calcmode="lin" valueType="num">
                                      <p:cBhvr>
                                        <p:cTn id="19" dur="1000" fill="hold"/>
                                        <p:tgtEl>
                                          <p:spTgt spid="12"/>
                                        </p:tgtEl>
                                        <p:attrNameLst>
                                          <p:attrName>ppt_h</p:attrName>
                                        </p:attrNameLst>
                                      </p:cBhvr>
                                      <p:tavLst>
                                        <p:tav tm="0">
                                          <p:val>
                                            <p:fltVal val="0"/>
                                          </p:val>
                                        </p:tav>
                                        <p:tav tm="100000">
                                          <p:val>
                                            <p:strVal val="#ppt_h"/>
                                          </p:val>
                                        </p:tav>
                                      </p:tavLst>
                                    </p:anim>
                                    <p:anim calcmode="lin" valueType="num">
                                      <p:cBhvr>
                                        <p:cTn id="20" dur="1000" fill="hold"/>
                                        <p:tgtEl>
                                          <p:spTgt spid="12"/>
                                        </p:tgtEl>
                                        <p:attrNameLst>
                                          <p:attrName>style.rotation</p:attrName>
                                        </p:attrNameLst>
                                      </p:cBhvr>
                                      <p:tavLst>
                                        <p:tav tm="0">
                                          <p:val>
                                            <p:fltVal val="90"/>
                                          </p:val>
                                        </p:tav>
                                        <p:tav tm="100000">
                                          <p:val>
                                            <p:fltVal val="0"/>
                                          </p:val>
                                        </p:tav>
                                      </p:tavLst>
                                    </p:anim>
                                    <p:animEffect transition="in" filter="fade">
                                      <p:cBhvr>
                                        <p:cTn id="21" dur="1000"/>
                                        <p:tgtEl>
                                          <p:spTgt spid="12"/>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652096" y="120392"/>
            <a:ext cx="11052694"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5400" b="1" dirty="0">
                <a:solidFill>
                  <a:srgbClr val="0000FF"/>
                </a:solidFill>
                <a:latin typeface="Times New Roman" panose="02020603050405020304" pitchFamily="18" charset="0"/>
                <a:ea typeface="Helvetica Neue"/>
                <a:cs typeface="Times New Roman" panose="02020603050405020304" pitchFamily="18" charset="0"/>
              </a:rPr>
              <a:t> 2:</a:t>
            </a:r>
            <a:r>
              <a:rPr lang="en-US" altLang="en-US" sz="5400" b="1" dirty="0">
                <a:solidFill>
                  <a:srgbClr val="FF0000"/>
                </a:solidFill>
                <a:latin typeface="Times New Roman" panose="02020603050405020304" pitchFamily="18" charset="0"/>
                <a:ea typeface="Helvetica Neue"/>
                <a:cs typeface="Times New Roman" panose="02020603050405020304" pitchFamily="18" charset="0"/>
              </a:rPr>
              <a:t> </a:t>
            </a:r>
            <a:r>
              <a:rPr lang="vi-VN" altLang="en-US" sz="5400" b="1" dirty="0">
                <a:solidFill>
                  <a:srgbClr val="FF0000"/>
                </a:solidFill>
                <a:latin typeface="Times New Roman" panose="02020603050405020304" pitchFamily="18" charset="0"/>
                <a:ea typeface="Helvetica Neue"/>
                <a:cs typeface="Times New Roman" panose="02020603050405020304" pitchFamily="18" charset="0"/>
              </a:rPr>
              <a:t>KHOAN DUNG (2 tiết)</a:t>
            </a:r>
          </a:p>
          <a:p>
            <a:pPr algn="ctr" eaLnBrk="0" fontAlgn="base" hangingPunct="0">
              <a:spcBef>
                <a:spcPct val="0"/>
              </a:spcBef>
              <a:spcAft>
                <a:spcPct val="0"/>
              </a:spcAft>
            </a:pPr>
            <a:r>
              <a:rPr lang="vi-VN" altLang="en-US" sz="5400" b="1" dirty="0">
                <a:solidFill>
                  <a:srgbClr val="FF0000"/>
                </a:solidFill>
                <a:latin typeface="Times New Roman" panose="02020603050405020304" pitchFamily="18" charset="0"/>
                <a:cs typeface="Times New Roman" panose="02020603050405020304" pitchFamily="18" charset="0"/>
              </a:rPr>
              <a:t>Tiết 1</a:t>
            </a:r>
            <a:endParaRPr lang="en-SG" altLang="en-US" sz="5400" b="1" dirty="0">
              <a:solidFill>
                <a:srgbClr val="0000FF"/>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2"/>
          <a:stretch>
            <a:fillRect/>
          </a:stretch>
        </p:blipFill>
        <p:spPr>
          <a:xfrm>
            <a:off x="10936762" y="0"/>
            <a:ext cx="1255238" cy="937524"/>
          </a:xfrm>
          <a:prstGeom prst="rect">
            <a:avLst/>
          </a:prstGeom>
        </p:spPr>
      </p:pic>
      <p:pic>
        <p:nvPicPr>
          <p:cNvPr id="3" name="Picture 2"/>
          <p:cNvPicPr>
            <a:picLocks noChangeAspect="1"/>
          </p:cNvPicPr>
          <p:nvPr/>
        </p:nvPicPr>
        <p:blipFill>
          <a:blip r:embed="rId3"/>
          <a:stretch>
            <a:fillRect/>
          </a:stretch>
        </p:blipFill>
        <p:spPr>
          <a:xfrm>
            <a:off x="3928898" y="1874718"/>
            <a:ext cx="4499089" cy="2322144"/>
          </a:xfrm>
          <a:prstGeom prst="rect">
            <a:avLst/>
          </a:prstGeom>
        </p:spPr>
      </p:pic>
      <p:pic>
        <p:nvPicPr>
          <p:cNvPr id="5" name="Picture 4"/>
          <p:cNvPicPr>
            <a:picLocks noChangeAspect="1"/>
          </p:cNvPicPr>
          <p:nvPr/>
        </p:nvPicPr>
        <p:blipFill>
          <a:blip r:embed="rId4"/>
          <a:stretch>
            <a:fillRect/>
          </a:stretch>
        </p:blipFill>
        <p:spPr>
          <a:xfrm>
            <a:off x="7315200" y="4413420"/>
            <a:ext cx="4271555" cy="2444580"/>
          </a:xfrm>
          <a:prstGeom prst="rect">
            <a:avLst/>
          </a:prstGeom>
        </p:spPr>
      </p:pic>
      <p:pic>
        <p:nvPicPr>
          <p:cNvPr id="6" name="Picture 5"/>
          <p:cNvPicPr>
            <a:picLocks noChangeAspect="1"/>
          </p:cNvPicPr>
          <p:nvPr/>
        </p:nvPicPr>
        <p:blipFill>
          <a:blip r:embed="rId5"/>
          <a:stretch>
            <a:fillRect/>
          </a:stretch>
        </p:blipFill>
        <p:spPr>
          <a:xfrm>
            <a:off x="5029027" y="4413421"/>
            <a:ext cx="2143125" cy="2143125"/>
          </a:xfrm>
          <a:prstGeom prst="rect">
            <a:avLst/>
          </a:prstGeom>
        </p:spPr>
      </p:pic>
      <p:pic>
        <p:nvPicPr>
          <p:cNvPr id="2" name="Picture 1"/>
          <p:cNvPicPr>
            <a:picLocks noChangeAspect="1"/>
          </p:cNvPicPr>
          <p:nvPr/>
        </p:nvPicPr>
        <p:blipFill>
          <a:blip r:embed="rId6"/>
          <a:stretch>
            <a:fillRect/>
          </a:stretch>
        </p:blipFill>
        <p:spPr>
          <a:xfrm>
            <a:off x="652095" y="4413420"/>
            <a:ext cx="4233883" cy="2433248"/>
          </a:xfrm>
          <a:prstGeom prst="rect">
            <a:avLst/>
          </a:prstGeom>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1)">
                                      <p:cBhvr>
                                        <p:cTn id="7" dur="2000"/>
                                        <p:tgtEl>
                                          <p:spTgt spid="21"/>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par>
                                <p:cTn id="11" presetID="21" presetClass="entr" presetSubtype="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heel(1)">
                                      <p:cBhvr>
                                        <p:cTn id="13" dur="2000"/>
                                        <p:tgtEl>
                                          <p:spTgt spid="2"/>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C08770-2470-DDEC-35BA-6561B0FA41AD}"/>
              </a:ext>
            </a:extLst>
          </p:cNvPr>
          <p:cNvSpPr/>
          <p:nvPr/>
        </p:nvSpPr>
        <p:spPr>
          <a:xfrm>
            <a:off x="2011363" y="320675"/>
            <a:ext cx="9863137" cy="1058863"/>
          </a:xfrm>
          <a:prstGeom prst="rect">
            <a:avLst/>
          </a:prstGeom>
          <a:gradFill flip="none" rotWithShape="1">
            <a:gsLst>
              <a:gs pos="0">
                <a:srgbClr val="FFFB99"/>
              </a:gs>
              <a:gs pos="76000">
                <a:srgbClr val="FFCA4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Shape 13">
            <a:extLst>
              <a:ext uri="{FF2B5EF4-FFF2-40B4-BE49-F238E27FC236}">
                <a16:creationId xmlns:a16="http://schemas.microsoft.com/office/drawing/2014/main" id="{0031800E-C609-6217-D8A4-8D72F1102466}"/>
              </a:ext>
            </a:extLst>
          </p:cNvPr>
          <p:cNvSpPr/>
          <p:nvPr/>
        </p:nvSpPr>
        <p:spPr>
          <a:xfrm>
            <a:off x="230188" y="195263"/>
            <a:ext cx="2470150" cy="1030287"/>
          </a:xfrm>
          <a:custGeom>
            <a:avLst/>
            <a:gdLst>
              <a:gd name="connsiteX0" fmla="*/ 0 w 2470935"/>
              <a:gd name="connsiteY0" fmla="*/ 0 h 1030515"/>
              <a:gd name="connsiteX1" fmla="*/ 2024209 w 2470935"/>
              <a:gd name="connsiteY1" fmla="*/ 0 h 1030515"/>
              <a:gd name="connsiteX2" fmla="*/ 2470935 w 2470935"/>
              <a:gd name="connsiteY2" fmla="*/ 1030515 h 1030515"/>
              <a:gd name="connsiteX3" fmla="*/ 0 w 2470935"/>
              <a:gd name="connsiteY3" fmla="*/ 1030515 h 1030515"/>
              <a:gd name="connsiteX4" fmla="*/ 0 w 2470935"/>
              <a:gd name="connsiteY4" fmla="*/ 0 h 103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935" h="1030515">
                <a:moveTo>
                  <a:pt x="0" y="0"/>
                </a:moveTo>
                <a:lnTo>
                  <a:pt x="2024209" y="0"/>
                </a:lnTo>
                <a:lnTo>
                  <a:pt x="2470935" y="1030515"/>
                </a:lnTo>
                <a:lnTo>
                  <a:pt x="0" y="1030515"/>
                </a:lnTo>
                <a:lnTo>
                  <a:pt x="0" y="0"/>
                </a:lnTo>
                <a:close/>
              </a:path>
            </a:pathLst>
          </a:custGeom>
          <a:gradFill>
            <a:gsLst>
              <a:gs pos="0">
                <a:srgbClr val="FFFB99"/>
              </a:gs>
              <a:gs pos="87000">
                <a:srgbClr val="FFCA4A"/>
              </a:gs>
            </a:gsLst>
            <a:lin ang="0" scaled="1"/>
          </a:gradFill>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19">
            <a:extLst>
              <a:ext uri="{FF2B5EF4-FFF2-40B4-BE49-F238E27FC236}">
                <a16:creationId xmlns:a16="http://schemas.microsoft.com/office/drawing/2014/main" id="{589A926D-E9E2-324C-2DE5-538C92750D31}"/>
              </a:ext>
            </a:extLst>
          </p:cNvPr>
          <p:cNvSpPr txBox="1"/>
          <p:nvPr/>
        </p:nvSpPr>
        <p:spPr>
          <a:xfrm>
            <a:off x="660400" y="273050"/>
            <a:ext cx="812800" cy="8382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00" b="1">
                <a:latin typeface="Times New Roman" panose="02020603050405020304" pitchFamily="18" charset="0"/>
                <a:ea typeface="Roboto Condensed" panose="020F0502020204030204" pitchFamily="2" charset="0"/>
                <a:cs typeface="Roboto Condensed" panose="020F0502020204030204" pitchFamily="2" charset="0"/>
              </a:rPr>
              <a:t>1</a:t>
            </a:r>
          </a:p>
        </p:txBody>
      </p:sp>
      <p:sp>
        <p:nvSpPr>
          <p:cNvPr id="86021" name="Rectangle 5">
            <a:extLst>
              <a:ext uri="{FF2B5EF4-FFF2-40B4-BE49-F238E27FC236}">
                <a16:creationId xmlns:a16="http://schemas.microsoft.com/office/drawing/2014/main" id="{A1FCED65-C972-C831-7D48-39DD1B67703D}"/>
              </a:ext>
            </a:extLst>
          </p:cNvPr>
          <p:cNvSpPr>
            <a:spLocks noChangeArrowheads="1"/>
          </p:cNvSpPr>
          <p:nvPr/>
        </p:nvSpPr>
        <p:spPr bwMode="auto">
          <a:xfrm>
            <a:off x="2820988" y="576263"/>
            <a:ext cx="8770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b="1"/>
              <a:t>BỨC TRANH SỐ 1</a:t>
            </a:r>
            <a:endParaRPr lang="en-US" altLang="en-US" sz="2400"/>
          </a:p>
        </p:txBody>
      </p:sp>
      <p:pic>
        <p:nvPicPr>
          <p:cNvPr id="86043" name="Picture 27">
            <a:extLst>
              <a:ext uri="{FF2B5EF4-FFF2-40B4-BE49-F238E27FC236}">
                <a16:creationId xmlns:a16="http://schemas.microsoft.com/office/drawing/2014/main" id="{7B35A85A-944D-0FCD-8F7D-8E0F11270FC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713" y="1476375"/>
            <a:ext cx="4737100" cy="5075238"/>
          </a:xfrm>
          <a:prstGeom prst="rect">
            <a:avLst/>
          </a:prstGeom>
          <a:noFill/>
          <a:ln w="9525">
            <a:solidFill>
              <a:srgbClr val="0000FF"/>
            </a:solidFill>
            <a:prstDash val="dash"/>
            <a:miter lim="800000"/>
            <a:headEnd/>
            <a:tailEnd/>
          </a:ln>
          <a:extLst>
            <a:ext uri="{909E8E84-426E-40DD-AFC4-6F175D3DCCD1}">
              <a14:hiddenFill xmlns:a14="http://schemas.microsoft.com/office/drawing/2010/main">
                <a:solidFill>
                  <a:srgbClr val="FFFFFF"/>
                </a:solidFill>
              </a14:hiddenFill>
            </a:ext>
          </a:extLst>
        </p:spPr>
      </p:pic>
      <p:graphicFrame>
        <p:nvGraphicFramePr>
          <p:cNvPr id="86084" name="Group 68">
            <a:extLst>
              <a:ext uri="{FF2B5EF4-FFF2-40B4-BE49-F238E27FC236}">
                <a16:creationId xmlns:a16="http://schemas.microsoft.com/office/drawing/2014/main" id="{F4D8652A-02A7-33F1-6761-0264E5EFB582}"/>
              </a:ext>
            </a:extLst>
          </p:cNvPr>
          <p:cNvGraphicFramePr>
            <a:graphicFrameLocks noGrp="1"/>
          </p:cNvGraphicFramePr>
          <p:nvPr/>
        </p:nvGraphicFramePr>
        <p:xfrm>
          <a:off x="5194300" y="1500188"/>
          <a:ext cx="6557963" cy="5046663"/>
        </p:xfrm>
        <a:graphic>
          <a:graphicData uri="http://schemas.openxmlformats.org/drawingml/2006/table">
            <a:tbl>
              <a:tblPr/>
              <a:tblGrid>
                <a:gridCol w="1395413">
                  <a:extLst>
                    <a:ext uri="{9D8B030D-6E8A-4147-A177-3AD203B41FA5}">
                      <a16:colId xmlns:a16="http://schemas.microsoft.com/office/drawing/2014/main" val="2204344727"/>
                    </a:ext>
                  </a:extLst>
                </a:gridCol>
                <a:gridCol w="5162550">
                  <a:extLst>
                    <a:ext uri="{9D8B030D-6E8A-4147-A177-3AD203B41FA5}">
                      <a16:colId xmlns:a16="http://schemas.microsoft.com/office/drawing/2014/main" val="164017675"/>
                    </a:ext>
                  </a:extLst>
                </a:gridCol>
              </a:tblGrid>
              <a:tr h="320516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980051270"/>
                  </a:ext>
                </a:extLst>
              </a:tr>
              <a:tr h="18415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3994248840"/>
                  </a:ext>
                </a:extLst>
              </a:tr>
            </a:tbl>
          </a:graphicData>
        </a:graphic>
      </p:graphicFrame>
      <p:sp>
        <p:nvSpPr>
          <p:cNvPr id="86078" name="Rectangle 62">
            <a:extLst>
              <a:ext uri="{FF2B5EF4-FFF2-40B4-BE49-F238E27FC236}">
                <a16:creationId xmlns:a16="http://schemas.microsoft.com/office/drawing/2014/main" id="{651AA44B-E2FD-4F86-09E6-694A61BAD776}"/>
              </a:ext>
            </a:extLst>
          </p:cNvPr>
          <p:cNvSpPr>
            <a:spLocks noChangeArrowheads="1"/>
          </p:cNvSpPr>
          <p:nvPr/>
        </p:nvSpPr>
        <p:spPr bwMode="auto">
          <a:xfrm>
            <a:off x="5400675" y="2187575"/>
            <a:ext cx="944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Nhận xét</a:t>
            </a:r>
            <a:r>
              <a:rPr lang="vi-VN" altLang="en-US" sz="2400"/>
              <a:t> </a:t>
            </a:r>
          </a:p>
        </p:txBody>
      </p:sp>
      <p:sp>
        <p:nvSpPr>
          <p:cNvPr id="86079" name="Rectangle 63">
            <a:extLst>
              <a:ext uri="{FF2B5EF4-FFF2-40B4-BE49-F238E27FC236}">
                <a16:creationId xmlns:a16="http://schemas.microsoft.com/office/drawing/2014/main" id="{E9722E17-20C1-6CBD-23E9-12B89A776D95}"/>
              </a:ext>
            </a:extLst>
          </p:cNvPr>
          <p:cNvSpPr>
            <a:spLocks noChangeArrowheads="1"/>
          </p:cNvSpPr>
          <p:nvPr/>
        </p:nvSpPr>
        <p:spPr bwMode="auto">
          <a:xfrm>
            <a:off x="5253038" y="5189538"/>
            <a:ext cx="11763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Lời</a:t>
            </a:r>
          </a:p>
          <a:p>
            <a:pPr algn="ctr" fontAlgn="b"/>
            <a:r>
              <a:rPr lang="en-US" altLang="en-US" sz="2400"/>
              <a:t>khuyên</a:t>
            </a:r>
            <a:endParaRPr lang="vi-VN" altLang="en-US" sz="2400"/>
          </a:p>
        </p:txBody>
      </p:sp>
      <p:sp>
        <p:nvSpPr>
          <p:cNvPr id="86080" name="Rectangle 64">
            <a:extLst>
              <a:ext uri="{FF2B5EF4-FFF2-40B4-BE49-F238E27FC236}">
                <a16:creationId xmlns:a16="http://schemas.microsoft.com/office/drawing/2014/main" id="{292CB575-E311-D9CC-94D7-2416E0718A57}"/>
              </a:ext>
            </a:extLst>
          </p:cNvPr>
          <p:cNvSpPr>
            <a:spLocks noChangeArrowheads="1"/>
          </p:cNvSpPr>
          <p:nvPr/>
        </p:nvSpPr>
        <p:spPr bwMode="auto">
          <a:xfrm>
            <a:off x="6700838" y="1535113"/>
            <a:ext cx="4900612" cy="297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100"/>
              <a:t>Bạn học sinh nữ (tóc dài) cảm thấy rất ăn năn, hối hận vì mình trông em không cẩn thận, khiến em bị ngã gãy tay. Dù thời gian trôi qua, tình trạng sức khỏe của em đã có nhiều tiến triển tốt; song bạn ấy vẫn chưa thể tha thứ cho chính mình =&gt; điều này cho thấy bạn nữ chưa học được cách khoan dung, tha thứ cho bản thân.</a:t>
            </a:r>
          </a:p>
        </p:txBody>
      </p:sp>
      <p:sp>
        <p:nvSpPr>
          <p:cNvPr id="86083" name="Rectangle 67">
            <a:extLst>
              <a:ext uri="{FF2B5EF4-FFF2-40B4-BE49-F238E27FC236}">
                <a16:creationId xmlns:a16="http://schemas.microsoft.com/office/drawing/2014/main" id="{E5E503E9-010B-29FD-52B5-BA42F2A346A5}"/>
              </a:ext>
            </a:extLst>
          </p:cNvPr>
          <p:cNvSpPr>
            <a:spLocks noChangeArrowheads="1"/>
          </p:cNvSpPr>
          <p:nvPr/>
        </p:nvSpPr>
        <p:spPr bwMode="auto">
          <a:xfrm>
            <a:off x="6862763" y="5284788"/>
            <a:ext cx="462915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ko-KR" sz="2200">
                <a:ea typeface="Gulim" panose="020B0600000101010101" pitchFamily="34" charset="-127"/>
              </a:rPr>
              <a:t>B</a:t>
            </a:r>
            <a:r>
              <a:rPr lang="vi-VN" altLang="ko-KR" sz="2200"/>
              <a:t>ạn nên buông bỏ quá khứ, tha thứ cho chính mình.</a:t>
            </a:r>
          </a:p>
        </p:txBody>
      </p:sp>
    </p:spTree>
    <p:extLst>
      <p:ext uri="{BB962C8B-B14F-4D97-AF65-F5344CB8AC3E}">
        <p14:creationId xmlns:p14="http://schemas.microsoft.com/office/powerpoint/2010/main" val="20029313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86021"/>
                                        </p:tgtEl>
                                        <p:attrNameLst>
                                          <p:attrName>style.visibility</p:attrName>
                                        </p:attrNameLst>
                                      </p:cBhvr>
                                      <p:to>
                                        <p:strVal val="visible"/>
                                      </p:to>
                                    </p:set>
                                    <p:animEffect transition="in" filter="blinds(horizontal)">
                                      <p:cBhvr>
                                        <p:cTn id="16" dur="500"/>
                                        <p:tgtEl>
                                          <p:spTgt spid="8602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86043"/>
                                        </p:tgtEl>
                                        <p:attrNameLst>
                                          <p:attrName>style.visibility</p:attrName>
                                        </p:attrNameLst>
                                      </p:cBhvr>
                                      <p:to>
                                        <p:strVal val="visible"/>
                                      </p:to>
                                    </p:set>
                                    <p:animEffect transition="in" filter="blinds(horizontal)">
                                      <p:cBhvr>
                                        <p:cTn id="21" dur="500"/>
                                        <p:tgtEl>
                                          <p:spTgt spid="86043"/>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86084"/>
                                        </p:tgtEl>
                                        <p:attrNameLst>
                                          <p:attrName>style.visibility</p:attrName>
                                        </p:attrNameLst>
                                      </p:cBhvr>
                                      <p:to>
                                        <p:strVal val="visible"/>
                                      </p:to>
                                    </p:set>
                                    <p:animEffect transition="in" filter="blinds(horizontal)">
                                      <p:cBhvr>
                                        <p:cTn id="26" dur="500"/>
                                        <p:tgtEl>
                                          <p:spTgt spid="8608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86078"/>
                                        </p:tgtEl>
                                        <p:attrNameLst>
                                          <p:attrName>style.visibility</p:attrName>
                                        </p:attrNameLst>
                                      </p:cBhvr>
                                      <p:to>
                                        <p:strVal val="visible"/>
                                      </p:to>
                                    </p:set>
                                    <p:animEffect transition="in" filter="blinds(horizontal)">
                                      <p:cBhvr>
                                        <p:cTn id="31" dur="500"/>
                                        <p:tgtEl>
                                          <p:spTgt spid="86078"/>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86079"/>
                                        </p:tgtEl>
                                        <p:attrNameLst>
                                          <p:attrName>style.visibility</p:attrName>
                                        </p:attrNameLst>
                                      </p:cBhvr>
                                      <p:to>
                                        <p:strVal val="visible"/>
                                      </p:to>
                                    </p:set>
                                    <p:animEffect transition="in" filter="blinds(horizontal)">
                                      <p:cBhvr>
                                        <p:cTn id="36" dur="500"/>
                                        <p:tgtEl>
                                          <p:spTgt spid="8607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86080"/>
                                        </p:tgtEl>
                                        <p:attrNameLst>
                                          <p:attrName>style.visibility</p:attrName>
                                        </p:attrNameLst>
                                      </p:cBhvr>
                                      <p:to>
                                        <p:strVal val="visible"/>
                                      </p:to>
                                    </p:set>
                                    <p:animEffect transition="in" filter="blinds(horizontal)">
                                      <p:cBhvr>
                                        <p:cTn id="41" dur="500"/>
                                        <p:tgtEl>
                                          <p:spTgt spid="86080"/>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86083"/>
                                        </p:tgtEl>
                                        <p:attrNameLst>
                                          <p:attrName>style.visibility</p:attrName>
                                        </p:attrNameLst>
                                      </p:cBhvr>
                                      <p:to>
                                        <p:strVal val="visible"/>
                                      </p:to>
                                    </p:set>
                                    <p:animEffect transition="in" filter="blinds(horizontal)">
                                      <p:cBhvr>
                                        <p:cTn id="46" dur="500"/>
                                        <p:tgtEl>
                                          <p:spTgt spid="860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86021" grpId="0"/>
      <p:bldP spid="86078" grpId="0"/>
      <p:bldP spid="86079" grpId="0"/>
      <p:bldP spid="86080" grpId="0"/>
      <p:bldP spid="8608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AFA224D-6D3D-D1FD-1A22-DC75F8E12516}"/>
              </a:ext>
            </a:extLst>
          </p:cNvPr>
          <p:cNvSpPr/>
          <p:nvPr/>
        </p:nvSpPr>
        <p:spPr>
          <a:xfrm>
            <a:off x="2011363" y="320675"/>
            <a:ext cx="9863137" cy="1058863"/>
          </a:xfrm>
          <a:prstGeom prst="rect">
            <a:avLst/>
          </a:prstGeom>
          <a:gradFill flip="none" rotWithShape="1">
            <a:gsLst>
              <a:gs pos="0">
                <a:srgbClr val="FFFB99"/>
              </a:gs>
              <a:gs pos="76000">
                <a:srgbClr val="FFCA4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Shape 13">
            <a:extLst>
              <a:ext uri="{FF2B5EF4-FFF2-40B4-BE49-F238E27FC236}">
                <a16:creationId xmlns:a16="http://schemas.microsoft.com/office/drawing/2014/main" id="{9A51ADAB-87E7-ACF5-193E-16A27BF92CE3}"/>
              </a:ext>
            </a:extLst>
          </p:cNvPr>
          <p:cNvSpPr/>
          <p:nvPr/>
        </p:nvSpPr>
        <p:spPr>
          <a:xfrm>
            <a:off x="230188" y="195263"/>
            <a:ext cx="2470150" cy="1030287"/>
          </a:xfrm>
          <a:custGeom>
            <a:avLst/>
            <a:gdLst>
              <a:gd name="connsiteX0" fmla="*/ 0 w 2470935"/>
              <a:gd name="connsiteY0" fmla="*/ 0 h 1030515"/>
              <a:gd name="connsiteX1" fmla="*/ 2024209 w 2470935"/>
              <a:gd name="connsiteY1" fmla="*/ 0 h 1030515"/>
              <a:gd name="connsiteX2" fmla="*/ 2470935 w 2470935"/>
              <a:gd name="connsiteY2" fmla="*/ 1030515 h 1030515"/>
              <a:gd name="connsiteX3" fmla="*/ 0 w 2470935"/>
              <a:gd name="connsiteY3" fmla="*/ 1030515 h 1030515"/>
              <a:gd name="connsiteX4" fmla="*/ 0 w 2470935"/>
              <a:gd name="connsiteY4" fmla="*/ 0 h 103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935" h="1030515">
                <a:moveTo>
                  <a:pt x="0" y="0"/>
                </a:moveTo>
                <a:lnTo>
                  <a:pt x="2024209" y="0"/>
                </a:lnTo>
                <a:lnTo>
                  <a:pt x="2470935" y="1030515"/>
                </a:lnTo>
                <a:lnTo>
                  <a:pt x="0" y="1030515"/>
                </a:lnTo>
                <a:lnTo>
                  <a:pt x="0" y="0"/>
                </a:lnTo>
                <a:close/>
              </a:path>
            </a:pathLst>
          </a:custGeom>
          <a:gradFill>
            <a:gsLst>
              <a:gs pos="0">
                <a:srgbClr val="FFFB99"/>
              </a:gs>
              <a:gs pos="87000">
                <a:srgbClr val="FFCA4A"/>
              </a:gs>
            </a:gsLst>
            <a:lin ang="0" scaled="1"/>
          </a:gradFill>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19">
            <a:extLst>
              <a:ext uri="{FF2B5EF4-FFF2-40B4-BE49-F238E27FC236}">
                <a16:creationId xmlns:a16="http://schemas.microsoft.com/office/drawing/2014/main" id="{E465D3BB-6EFE-721C-0793-1A47E67519C7}"/>
              </a:ext>
            </a:extLst>
          </p:cNvPr>
          <p:cNvSpPr txBox="1"/>
          <p:nvPr/>
        </p:nvSpPr>
        <p:spPr>
          <a:xfrm>
            <a:off x="660400" y="273050"/>
            <a:ext cx="812800" cy="8382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00" b="1">
                <a:latin typeface="Times New Roman" panose="02020603050405020304" pitchFamily="18" charset="0"/>
                <a:ea typeface="Roboto Condensed" panose="020F0502020204030204" pitchFamily="2" charset="0"/>
                <a:cs typeface="Roboto Condensed" panose="020F0502020204030204" pitchFamily="2" charset="0"/>
              </a:rPr>
              <a:t>2</a:t>
            </a:r>
          </a:p>
        </p:txBody>
      </p:sp>
      <p:sp>
        <p:nvSpPr>
          <p:cNvPr id="88069" name="Rectangle 5">
            <a:extLst>
              <a:ext uri="{FF2B5EF4-FFF2-40B4-BE49-F238E27FC236}">
                <a16:creationId xmlns:a16="http://schemas.microsoft.com/office/drawing/2014/main" id="{494DD862-2F02-BE36-F2FE-D7FAD0DE8CD9}"/>
              </a:ext>
            </a:extLst>
          </p:cNvPr>
          <p:cNvSpPr>
            <a:spLocks noChangeArrowheads="1"/>
          </p:cNvSpPr>
          <p:nvPr/>
        </p:nvSpPr>
        <p:spPr bwMode="auto">
          <a:xfrm>
            <a:off x="2820988" y="576263"/>
            <a:ext cx="8770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b="1"/>
              <a:t>BỨC TRANH SỐ 2</a:t>
            </a:r>
            <a:endParaRPr lang="en-US" altLang="en-US" sz="2400"/>
          </a:p>
        </p:txBody>
      </p:sp>
      <p:graphicFrame>
        <p:nvGraphicFramePr>
          <p:cNvPr id="88071" name="Group 7">
            <a:extLst>
              <a:ext uri="{FF2B5EF4-FFF2-40B4-BE49-F238E27FC236}">
                <a16:creationId xmlns:a16="http://schemas.microsoft.com/office/drawing/2014/main" id="{9D8264C2-5FA2-2057-3A5F-D9E24ADE2A4F}"/>
              </a:ext>
            </a:extLst>
          </p:cNvPr>
          <p:cNvGraphicFramePr>
            <a:graphicFrameLocks noGrp="1"/>
          </p:cNvGraphicFramePr>
          <p:nvPr/>
        </p:nvGraphicFramePr>
        <p:xfrm>
          <a:off x="5194300" y="1500188"/>
          <a:ext cx="6557963" cy="5046663"/>
        </p:xfrm>
        <a:graphic>
          <a:graphicData uri="http://schemas.openxmlformats.org/drawingml/2006/table">
            <a:tbl>
              <a:tblPr/>
              <a:tblGrid>
                <a:gridCol w="1395413">
                  <a:extLst>
                    <a:ext uri="{9D8B030D-6E8A-4147-A177-3AD203B41FA5}">
                      <a16:colId xmlns:a16="http://schemas.microsoft.com/office/drawing/2014/main" val="781300746"/>
                    </a:ext>
                  </a:extLst>
                </a:gridCol>
                <a:gridCol w="5162550">
                  <a:extLst>
                    <a:ext uri="{9D8B030D-6E8A-4147-A177-3AD203B41FA5}">
                      <a16:colId xmlns:a16="http://schemas.microsoft.com/office/drawing/2014/main" val="1034694496"/>
                    </a:ext>
                  </a:extLst>
                </a:gridCol>
              </a:tblGrid>
              <a:tr h="320516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4241257046"/>
                  </a:ext>
                </a:extLst>
              </a:tr>
              <a:tr h="18415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009416775"/>
                  </a:ext>
                </a:extLst>
              </a:tr>
            </a:tbl>
          </a:graphicData>
        </a:graphic>
      </p:graphicFrame>
      <p:sp>
        <p:nvSpPr>
          <p:cNvPr id="88082" name="Rectangle 18">
            <a:extLst>
              <a:ext uri="{FF2B5EF4-FFF2-40B4-BE49-F238E27FC236}">
                <a16:creationId xmlns:a16="http://schemas.microsoft.com/office/drawing/2014/main" id="{5FD90D35-FB00-1C7E-F5BF-00669AECCDA2}"/>
              </a:ext>
            </a:extLst>
          </p:cNvPr>
          <p:cNvSpPr>
            <a:spLocks noChangeArrowheads="1"/>
          </p:cNvSpPr>
          <p:nvPr/>
        </p:nvSpPr>
        <p:spPr bwMode="auto">
          <a:xfrm>
            <a:off x="5400675" y="2187575"/>
            <a:ext cx="944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Nhận xét</a:t>
            </a:r>
            <a:r>
              <a:rPr lang="vi-VN" altLang="en-US" sz="2400"/>
              <a:t> </a:t>
            </a:r>
          </a:p>
        </p:txBody>
      </p:sp>
      <p:sp>
        <p:nvSpPr>
          <p:cNvPr id="88083" name="Rectangle 19">
            <a:extLst>
              <a:ext uri="{FF2B5EF4-FFF2-40B4-BE49-F238E27FC236}">
                <a16:creationId xmlns:a16="http://schemas.microsoft.com/office/drawing/2014/main" id="{505052B0-5683-582C-9538-8EDB24637D2B}"/>
              </a:ext>
            </a:extLst>
          </p:cNvPr>
          <p:cNvSpPr>
            <a:spLocks noChangeArrowheads="1"/>
          </p:cNvSpPr>
          <p:nvPr/>
        </p:nvSpPr>
        <p:spPr bwMode="auto">
          <a:xfrm>
            <a:off x="5253038" y="5189538"/>
            <a:ext cx="11763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Lời</a:t>
            </a:r>
          </a:p>
          <a:p>
            <a:pPr algn="ctr" fontAlgn="b"/>
            <a:r>
              <a:rPr lang="en-US" altLang="en-US" sz="2400"/>
              <a:t>khuyên</a:t>
            </a:r>
            <a:endParaRPr lang="vi-VN" altLang="en-US" sz="2400"/>
          </a:p>
        </p:txBody>
      </p:sp>
      <p:sp>
        <p:nvSpPr>
          <p:cNvPr id="88084" name="Rectangle 20">
            <a:extLst>
              <a:ext uri="{FF2B5EF4-FFF2-40B4-BE49-F238E27FC236}">
                <a16:creationId xmlns:a16="http://schemas.microsoft.com/office/drawing/2014/main" id="{33E0701F-C803-6F40-BD20-A5078432F585}"/>
              </a:ext>
            </a:extLst>
          </p:cNvPr>
          <p:cNvSpPr>
            <a:spLocks noChangeArrowheads="1"/>
          </p:cNvSpPr>
          <p:nvPr/>
        </p:nvSpPr>
        <p:spPr bwMode="auto">
          <a:xfrm>
            <a:off x="6700838" y="2065338"/>
            <a:ext cx="4900612"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vi-VN" altLang="ko-KR" sz="2400"/>
              <a:t>Bạn học sinh nữ đang băn khoăn, không biết có nên tha thứ cho bạn K không, dù bạn K đã có thái độ và hành động sửa chữa lỗi lầm.</a:t>
            </a:r>
          </a:p>
        </p:txBody>
      </p:sp>
      <p:sp>
        <p:nvSpPr>
          <p:cNvPr id="88085" name="Rectangle 21">
            <a:extLst>
              <a:ext uri="{FF2B5EF4-FFF2-40B4-BE49-F238E27FC236}">
                <a16:creationId xmlns:a16="http://schemas.microsoft.com/office/drawing/2014/main" id="{1515844F-33BB-B19B-B870-577E5F4AE52F}"/>
              </a:ext>
            </a:extLst>
          </p:cNvPr>
          <p:cNvSpPr>
            <a:spLocks noChangeArrowheads="1"/>
          </p:cNvSpPr>
          <p:nvPr/>
        </p:nvSpPr>
        <p:spPr bwMode="auto">
          <a:xfrm>
            <a:off x="6862763" y="5072063"/>
            <a:ext cx="46291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ko-KR" sz="2400">
                <a:ea typeface="Gulim" panose="020B0600000101010101" pitchFamily="34" charset="-127"/>
              </a:rPr>
              <a:t>B</a:t>
            </a:r>
            <a:r>
              <a:rPr lang="vi-VN" altLang="ko-KR" sz="2400"/>
              <a:t>ạn nên tha thứ cho bạn K, vì K đã có thái độ và hành động sửa chữa lỗi lầm.</a:t>
            </a:r>
          </a:p>
        </p:txBody>
      </p:sp>
      <p:pic>
        <p:nvPicPr>
          <p:cNvPr id="88086" name="Picture 22">
            <a:extLst>
              <a:ext uri="{FF2B5EF4-FFF2-40B4-BE49-F238E27FC236}">
                <a16:creationId xmlns:a16="http://schemas.microsoft.com/office/drawing/2014/main" id="{7D629939-3B7F-6B04-221E-E87DB5EA68F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1500188"/>
            <a:ext cx="4843463" cy="509746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393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88069"/>
                                        </p:tgtEl>
                                        <p:attrNameLst>
                                          <p:attrName>style.visibility</p:attrName>
                                        </p:attrNameLst>
                                      </p:cBhvr>
                                      <p:to>
                                        <p:strVal val="visible"/>
                                      </p:to>
                                    </p:set>
                                    <p:animEffect transition="in" filter="blinds(horizontal)">
                                      <p:cBhvr>
                                        <p:cTn id="16" dur="500"/>
                                        <p:tgtEl>
                                          <p:spTgt spid="88069"/>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88086"/>
                                        </p:tgtEl>
                                        <p:attrNameLst>
                                          <p:attrName>style.visibility</p:attrName>
                                        </p:attrNameLst>
                                      </p:cBhvr>
                                      <p:to>
                                        <p:strVal val="visible"/>
                                      </p:to>
                                    </p:set>
                                    <p:animEffect transition="in" filter="blinds(horizontal)">
                                      <p:cBhvr>
                                        <p:cTn id="21" dur="500"/>
                                        <p:tgtEl>
                                          <p:spTgt spid="8808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88071"/>
                                        </p:tgtEl>
                                        <p:attrNameLst>
                                          <p:attrName>style.visibility</p:attrName>
                                        </p:attrNameLst>
                                      </p:cBhvr>
                                      <p:to>
                                        <p:strVal val="visible"/>
                                      </p:to>
                                    </p:set>
                                    <p:animEffect transition="in" filter="blinds(horizontal)">
                                      <p:cBhvr>
                                        <p:cTn id="26" dur="500"/>
                                        <p:tgtEl>
                                          <p:spTgt spid="8807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88082"/>
                                        </p:tgtEl>
                                        <p:attrNameLst>
                                          <p:attrName>style.visibility</p:attrName>
                                        </p:attrNameLst>
                                      </p:cBhvr>
                                      <p:to>
                                        <p:strVal val="visible"/>
                                      </p:to>
                                    </p:set>
                                    <p:animEffect transition="in" filter="blinds(horizontal)">
                                      <p:cBhvr>
                                        <p:cTn id="31" dur="500"/>
                                        <p:tgtEl>
                                          <p:spTgt spid="8808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88083"/>
                                        </p:tgtEl>
                                        <p:attrNameLst>
                                          <p:attrName>style.visibility</p:attrName>
                                        </p:attrNameLst>
                                      </p:cBhvr>
                                      <p:to>
                                        <p:strVal val="visible"/>
                                      </p:to>
                                    </p:set>
                                    <p:animEffect transition="in" filter="blinds(horizontal)">
                                      <p:cBhvr>
                                        <p:cTn id="36" dur="500"/>
                                        <p:tgtEl>
                                          <p:spTgt spid="88083"/>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88084"/>
                                        </p:tgtEl>
                                        <p:attrNameLst>
                                          <p:attrName>style.visibility</p:attrName>
                                        </p:attrNameLst>
                                      </p:cBhvr>
                                      <p:to>
                                        <p:strVal val="visible"/>
                                      </p:to>
                                    </p:set>
                                    <p:animEffect transition="in" filter="blinds(horizontal)">
                                      <p:cBhvr>
                                        <p:cTn id="41" dur="500"/>
                                        <p:tgtEl>
                                          <p:spTgt spid="88084"/>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88085"/>
                                        </p:tgtEl>
                                        <p:attrNameLst>
                                          <p:attrName>style.visibility</p:attrName>
                                        </p:attrNameLst>
                                      </p:cBhvr>
                                      <p:to>
                                        <p:strVal val="visible"/>
                                      </p:to>
                                    </p:set>
                                    <p:animEffect transition="in" filter="blinds(horizontal)">
                                      <p:cBhvr>
                                        <p:cTn id="46" dur="500"/>
                                        <p:tgtEl>
                                          <p:spTgt spid="88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88069" grpId="0"/>
      <p:bldP spid="88082" grpId="0"/>
      <p:bldP spid="88083" grpId="0"/>
      <p:bldP spid="88084" grpId="0"/>
      <p:bldP spid="8808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9312DBD-B7E0-7680-D211-8D9E7C70C7C3}"/>
              </a:ext>
            </a:extLst>
          </p:cNvPr>
          <p:cNvSpPr/>
          <p:nvPr/>
        </p:nvSpPr>
        <p:spPr>
          <a:xfrm>
            <a:off x="2011363" y="320675"/>
            <a:ext cx="9863137" cy="1058863"/>
          </a:xfrm>
          <a:prstGeom prst="rect">
            <a:avLst/>
          </a:prstGeom>
          <a:gradFill flip="none" rotWithShape="1">
            <a:gsLst>
              <a:gs pos="0">
                <a:srgbClr val="FFFB99"/>
              </a:gs>
              <a:gs pos="76000">
                <a:srgbClr val="FFCA4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Freeform: Shape 13">
            <a:extLst>
              <a:ext uri="{FF2B5EF4-FFF2-40B4-BE49-F238E27FC236}">
                <a16:creationId xmlns:a16="http://schemas.microsoft.com/office/drawing/2014/main" id="{4EE53F7F-221C-B592-8460-F35D7DA4A522}"/>
              </a:ext>
            </a:extLst>
          </p:cNvPr>
          <p:cNvSpPr/>
          <p:nvPr/>
        </p:nvSpPr>
        <p:spPr>
          <a:xfrm>
            <a:off x="230188" y="195263"/>
            <a:ext cx="2470150" cy="1030287"/>
          </a:xfrm>
          <a:custGeom>
            <a:avLst/>
            <a:gdLst>
              <a:gd name="connsiteX0" fmla="*/ 0 w 2470935"/>
              <a:gd name="connsiteY0" fmla="*/ 0 h 1030515"/>
              <a:gd name="connsiteX1" fmla="*/ 2024209 w 2470935"/>
              <a:gd name="connsiteY1" fmla="*/ 0 h 1030515"/>
              <a:gd name="connsiteX2" fmla="*/ 2470935 w 2470935"/>
              <a:gd name="connsiteY2" fmla="*/ 1030515 h 1030515"/>
              <a:gd name="connsiteX3" fmla="*/ 0 w 2470935"/>
              <a:gd name="connsiteY3" fmla="*/ 1030515 h 1030515"/>
              <a:gd name="connsiteX4" fmla="*/ 0 w 2470935"/>
              <a:gd name="connsiteY4" fmla="*/ 0 h 10305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0935" h="1030515">
                <a:moveTo>
                  <a:pt x="0" y="0"/>
                </a:moveTo>
                <a:lnTo>
                  <a:pt x="2024209" y="0"/>
                </a:lnTo>
                <a:lnTo>
                  <a:pt x="2470935" y="1030515"/>
                </a:lnTo>
                <a:lnTo>
                  <a:pt x="0" y="1030515"/>
                </a:lnTo>
                <a:lnTo>
                  <a:pt x="0" y="0"/>
                </a:lnTo>
                <a:close/>
              </a:path>
            </a:pathLst>
          </a:custGeom>
          <a:gradFill>
            <a:gsLst>
              <a:gs pos="0">
                <a:srgbClr val="FFFB99"/>
              </a:gs>
              <a:gs pos="87000">
                <a:srgbClr val="FFCA4A"/>
              </a:gs>
            </a:gsLst>
            <a:lin ang="0" scaled="1"/>
          </a:gradFill>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TextBox 19">
            <a:extLst>
              <a:ext uri="{FF2B5EF4-FFF2-40B4-BE49-F238E27FC236}">
                <a16:creationId xmlns:a16="http://schemas.microsoft.com/office/drawing/2014/main" id="{18F107D1-2FD2-93A9-14B0-F0D82BFAF847}"/>
              </a:ext>
            </a:extLst>
          </p:cNvPr>
          <p:cNvSpPr txBox="1"/>
          <p:nvPr/>
        </p:nvSpPr>
        <p:spPr>
          <a:xfrm>
            <a:off x="660400" y="273050"/>
            <a:ext cx="812800" cy="838200"/>
          </a:xfrm>
          <a:prstGeom prst="rect">
            <a:avLst/>
          </a:prstGeom>
          <a:noFill/>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4900" b="1">
                <a:latin typeface="Times New Roman" panose="02020603050405020304" pitchFamily="18" charset="0"/>
                <a:ea typeface="Roboto Condensed" panose="020F0502020204030204" pitchFamily="2" charset="0"/>
                <a:cs typeface="Roboto Condensed" panose="020F0502020204030204" pitchFamily="2" charset="0"/>
              </a:rPr>
              <a:t>3</a:t>
            </a:r>
          </a:p>
        </p:txBody>
      </p:sp>
      <p:sp>
        <p:nvSpPr>
          <p:cNvPr id="89093" name="Rectangle 5">
            <a:extLst>
              <a:ext uri="{FF2B5EF4-FFF2-40B4-BE49-F238E27FC236}">
                <a16:creationId xmlns:a16="http://schemas.microsoft.com/office/drawing/2014/main" id="{7031AD1E-442C-F6DC-AA10-50144B86FFD2}"/>
              </a:ext>
            </a:extLst>
          </p:cNvPr>
          <p:cNvSpPr>
            <a:spLocks noChangeArrowheads="1"/>
          </p:cNvSpPr>
          <p:nvPr/>
        </p:nvSpPr>
        <p:spPr bwMode="auto">
          <a:xfrm>
            <a:off x="2820988" y="576263"/>
            <a:ext cx="87709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400" b="1"/>
              <a:t>TRƯỜNG HỢP</a:t>
            </a:r>
            <a:endParaRPr lang="en-US" altLang="en-US" sz="2400"/>
          </a:p>
        </p:txBody>
      </p:sp>
      <p:graphicFrame>
        <p:nvGraphicFramePr>
          <p:cNvPr id="89094" name="Group 6">
            <a:extLst>
              <a:ext uri="{FF2B5EF4-FFF2-40B4-BE49-F238E27FC236}">
                <a16:creationId xmlns:a16="http://schemas.microsoft.com/office/drawing/2014/main" id="{8D547E24-1CFD-20D6-2934-74BA3DB75377}"/>
              </a:ext>
            </a:extLst>
          </p:cNvPr>
          <p:cNvGraphicFramePr>
            <a:graphicFrameLocks noGrp="1"/>
          </p:cNvGraphicFramePr>
          <p:nvPr/>
        </p:nvGraphicFramePr>
        <p:xfrm>
          <a:off x="5194300" y="1500188"/>
          <a:ext cx="6557963" cy="5046663"/>
        </p:xfrm>
        <a:graphic>
          <a:graphicData uri="http://schemas.openxmlformats.org/drawingml/2006/table">
            <a:tbl>
              <a:tblPr/>
              <a:tblGrid>
                <a:gridCol w="1395413">
                  <a:extLst>
                    <a:ext uri="{9D8B030D-6E8A-4147-A177-3AD203B41FA5}">
                      <a16:colId xmlns:a16="http://schemas.microsoft.com/office/drawing/2014/main" val="2630050826"/>
                    </a:ext>
                  </a:extLst>
                </a:gridCol>
                <a:gridCol w="5162550">
                  <a:extLst>
                    <a:ext uri="{9D8B030D-6E8A-4147-A177-3AD203B41FA5}">
                      <a16:colId xmlns:a16="http://schemas.microsoft.com/office/drawing/2014/main" val="1873506677"/>
                    </a:ext>
                  </a:extLst>
                </a:gridCol>
              </a:tblGrid>
              <a:tr h="3205163">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FFCC99"/>
                    </a:solidFill>
                  </a:tcPr>
                </a:tc>
                <a:extLst>
                  <a:ext uri="{0D108BD9-81ED-4DB2-BD59-A6C34878D82A}">
                    <a16:rowId xmlns:a16="http://schemas.microsoft.com/office/drawing/2014/main" val="746581352"/>
                  </a:ext>
                </a:extLst>
              </a:tr>
              <a:tr h="1841500">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tc>
                  <a:txBody>
                    <a:bodyPr/>
                    <a:lstStyle>
                      <a:lvl1pPr>
                        <a:lnSpc>
                          <a:spcPct val="90000"/>
                        </a:lnSpc>
                        <a:spcBef>
                          <a:spcPts val="1000"/>
                        </a:spcBef>
                        <a:buFont typeface="Arial" panose="020B0604020202020204" pitchFamily="34" charset="0"/>
                        <a:defRPr sz="2400">
                          <a:solidFill>
                            <a:schemeClr val="tx1"/>
                          </a:solidFill>
                          <a:latin typeface="Arial" panose="020B0604020202020204" pitchFamily="34" charset="0"/>
                        </a:defRPr>
                      </a:lvl1pPr>
                      <a:lvl2pPr>
                        <a:lnSpc>
                          <a:spcPct val="90000"/>
                        </a:lnSpc>
                        <a:spcBef>
                          <a:spcPts val="500"/>
                        </a:spcBef>
                        <a:buFont typeface="Arial" panose="020B0604020202020204" pitchFamily="34" charset="0"/>
                        <a:defRPr sz="2000">
                          <a:solidFill>
                            <a:schemeClr val="tx1"/>
                          </a:solidFill>
                          <a:latin typeface="Arial" panose="020B0604020202020204" pitchFamily="34" charset="0"/>
                        </a:defRPr>
                      </a:lvl2pPr>
                      <a:lvl3pPr>
                        <a:lnSpc>
                          <a:spcPct val="90000"/>
                        </a:lnSpc>
                        <a:spcBef>
                          <a:spcPts val="500"/>
                        </a:spcBef>
                        <a:buFont typeface="Arial" panose="020B0604020202020204" pitchFamily="34" charset="0"/>
                        <a:defRPr>
                          <a:solidFill>
                            <a:schemeClr val="tx1"/>
                          </a:solidFill>
                          <a:latin typeface="Arial" panose="020B0604020202020204" pitchFamily="34" charset="0"/>
                        </a:defRPr>
                      </a:lvl3pPr>
                      <a:lvl4pPr>
                        <a:lnSpc>
                          <a:spcPct val="90000"/>
                        </a:lnSpc>
                        <a:spcBef>
                          <a:spcPts val="500"/>
                        </a:spcBef>
                        <a:buFont typeface="Arial" panose="020B0604020202020204" pitchFamily="34" charset="0"/>
                        <a:defRPr sz="1600">
                          <a:solidFill>
                            <a:schemeClr val="tx1"/>
                          </a:solidFill>
                          <a:latin typeface="Arial" panose="020B0604020202020204" pitchFamily="34" charset="0"/>
                        </a:defRPr>
                      </a:lvl4pPr>
                      <a:lvl5pPr>
                        <a:lnSpc>
                          <a:spcPct val="90000"/>
                        </a:lnSpc>
                        <a:spcBef>
                          <a:spcPts val="500"/>
                        </a:spcBef>
                        <a:buFont typeface="Arial" panose="020B0604020202020204" pitchFamily="34" charset="0"/>
                        <a:defRPr sz="1600">
                          <a:solidFill>
                            <a:schemeClr val="tx1"/>
                          </a:solidFill>
                          <a:latin typeface="Arial" panose="020B0604020202020204" pitchFamily="34" charset="0"/>
                        </a:defRPr>
                      </a:lvl5pPr>
                      <a:lvl6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6pPr>
                      <a:lvl7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7pPr>
                      <a:lvl8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8pPr>
                      <a:lvl9pPr fontAlgn="base">
                        <a:lnSpc>
                          <a:spcPct val="90000"/>
                        </a:lnSpc>
                        <a:spcBef>
                          <a:spcPts val="500"/>
                        </a:spcBef>
                        <a:spcAft>
                          <a:spcPct val="0"/>
                        </a:spcAft>
                        <a:buFont typeface="Arial" panose="020B0604020202020204" pitchFamily="34" charset="0"/>
                        <a:defRPr sz="1600">
                          <a:solidFill>
                            <a:schemeClr val="tx1"/>
                          </a:solidFill>
                          <a:latin typeface="Arial" panose="020B0604020202020204" pitchFamily="34"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vi-VN" altLang="en-US" sz="1000" b="0" i="0" u="none" strike="noStrike" cap="none" normalizeH="0" baseline="0">
                          <a:ln>
                            <a:noFill/>
                          </a:ln>
                          <a:solidFill>
                            <a:schemeClr val="tx1"/>
                          </a:solidFill>
                          <a:effectLst/>
                          <a:latin typeface="Arial" panose="020B0604020202020204" pitchFamily="34" charset="0"/>
                          <a:cs typeface="Arial" panose="020B0604020202020204" pitchFamily="34" charset="0"/>
                        </a:rPr>
                        <a:t> </a:t>
                      </a:r>
                      <a:endParaRPr kumimoji="0" lang="vi-VN"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a:txBody>
                  <a:tcPr anchor="b" horzOverflow="overflow">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CCFFCC"/>
                    </a:solidFill>
                  </a:tcPr>
                </a:tc>
                <a:extLst>
                  <a:ext uri="{0D108BD9-81ED-4DB2-BD59-A6C34878D82A}">
                    <a16:rowId xmlns:a16="http://schemas.microsoft.com/office/drawing/2014/main" val="2513439544"/>
                  </a:ext>
                </a:extLst>
              </a:tr>
            </a:tbl>
          </a:graphicData>
        </a:graphic>
      </p:graphicFrame>
      <p:sp>
        <p:nvSpPr>
          <p:cNvPr id="89105" name="Rectangle 17">
            <a:extLst>
              <a:ext uri="{FF2B5EF4-FFF2-40B4-BE49-F238E27FC236}">
                <a16:creationId xmlns:a16="http://schemas.microsoft.com/office/drawing/2014/main" id="{A60B9F47-0D13-FFE9-E4E3-450DF5DA1E7F}"/>
              </a:ext>
            </a:extLst>
          </p:cNvPr>
          <p:cNvSpPr>
            <a:spLocks noChangeArrowheads="1"/>
          </p:cNvSpPr>
          <p:nvPr/>
        </p:nvSpPr>
        <p:spPr bwMode="auto">
          <a:xfrm>
            <a:off x="5400675" y="2187575"/>
            <a:ext cx="9445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Nhận xét</a:t>
            </a:r>
            <a:r>
              <a:rPr lang="vi-VN" altLang="en-US" sz="2400"/>
              <a:t> </a:t>
            </a:r>
          </a:p>
        </p:txBody>
      </p:sp>
      <p:sp>
        <p:nvSpPr>
          <p:cNvPr id="89106" name="Rectangle 18">
            <a:extLst>
              <a:ext uri="{FF2B5EF4-FFF2-40B4-BE49-F238E27FC236}">
                <a16:creationId xmlns:a16="http://schemas.microsoft.com/office/drawing/2014/main" id="{FF6F377A-41A3-4A0D-3356-8C3BBCCB31DC}"/>
              </a:ext>
            </a:extLst>
          </p:cNvPr>
          <p:cNvSpPr>
            <a:spLocks noChangeArrowheads="1"/>
          </p:cNvSpPr>
          <p:nvPr/>
        </p:nvSpPr>
        <p:spPr bwMode="auto">
          <a:xfrm>
            <a:off x="5253038" y="5189538"/>
            <a:ext cx="11763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
            <a:r>
              <a:rPr lang="en-US" altLang="en-US" sz="2400"/>
              <a:t>Lời</a:t>
            </a:r>
          </a:p>
          <a:p>
            <a:pPr algn="ctr" fontAlgn="b"/>
            <a:r>
              <a:rPr lang="en-US" altLang="en-US" sz="2400"/>
              <a:t>khuyên</a:t>
            </a:r>
            <a:endParaRPr lang="vi-VN" altLang="en-US" sz="2400"/>
          </a:p>
        </p:txBody>
      </p:sp>
      <p:sp>
        <p:nvSpPr>
          <p:cNvPr id="89107" name="Rectangle 19">
            <a:extLst>
              <a:ext uri="{FF2B5EF4-FFF2-40B4-BE49-F238E27FC236}">
                <a16:creationId xmlns:a16="http://schemas.microsoft.com/office/drawing/2014/main" id="{54268358-FD08-0901-8AFE-9F6F1DA67BA1}"/>
              </a:ext>
            </a:extLst>
          </p:cNvPr>
          <p:cNvSpPr>
            <a:spLocks noChangeArrowheads="1"/>
          </p:cNvSpPr>
          <p:nvPr/>
        </p:nvSpPr>
        <p:spPr bwMode="auto">
          <a:xfrm>
            <a:off x="6700838" y="1555750"/>
            <a:ext cx="4900612" cy="293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vi-VN" altLang="ko-KR" sz="1700"/>
              <a:t>+ Anh H gây ra tai nạn giao thông và anh đã phải chấp nhận hình phạt tù. Tuy nhiên, sau khi chấp hành xong bản án, anh H vẫn không nguôi day dứt về lỗi lầm của mình; anh chưa thể buông bỏ quá khứ, tha thứ cho bản thân, do đó, anh thường lủi thủi một mình, không dám giao tiếp với ai.</a:t>
            </a:r>
          </a:p>
          <a:p>
            <a:r>
              <a:rPr lang="vi-VN" altLang="ko-KR" sz="1700"/>
              <a:t>+ Anh T và mọi người xung quanh đã có thái độ và hành động khoan dung, khi họ tìm mọi cách để gần gũi, động viên, chia sẻ nhằm giúp anh H vượt qua mặc cảm, tái hòa nhập với cộng đồng.</a:t>
            </a:r>
          </a:p>
        </p:txBody>
      </p:sp>
      <p:sp>
        <p:nvSpPr>
          <p:cNvPr id="89108" name="Rectangle 20">
            <a:extLst>
              <a:ext uri="{FF2B5EF4-FFF2-40B4-BE49-F238E27FC236}">
                <a16:creationId xmlns:a16="http://schemas.microsoft.com/office/drawing/2014/main" id="{764BDCAB-4B47-6949-313D-477FA9B55A65}"/>
              </a:ext>
            </a:extLst>
          </p:cNvPr>
          <p:cNvSpPr>
            <a:spLocks noChangeArrowheads="1"/>
          </p:cNvSpPr>
          <p:nvPr/>
        </p:nvSpPr>
        <p:spPr bwMode="auto">
          <a:xfrm>
            <a:off x="6862763" y="5254625"/>
            <a:ext cx="4629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a:r>
              <a:rPr lang="en-US" altLang="ko-KR" sz="2400">
                <a:ea typeface="Gulim" panose="020B0600000101010101" pitchFamily="34" charset="-127"/>
              </a:rPr>
              <a:t>A</a:t>
            </a:r>
            <a:r>
              <a:rPr lang="vi-VN" altLang="ko-KR" sz="2400"/>
              <a:t>nh nên buông bỏ quá khứ, tha thứ cho chính mình.</a:t>
            </a:r>
          </a:p>
        </p:txBody>
      </p:sp>
      <p:sp>
        <p:nvSpPr>
          <p:cNvPr id="89110" name="Rectangle 22">
            <a:extLst>
              <a:ext uri="{FF2B5EF4-FFF2-40B4-BE49-F238E27FC236}">
                <a16:creationId xmlns:a16="http://schemas.microsoft.com/office/drawing/2014/main" id="{74670219-2E75-BE19-7A0D-BD82178FC1E7}"/>
              </a:ext>
            </a:extLst>
          </p:cNvPr>
          <p:cNvSpPr>
            <a:spLocks noChangeArrowheads="1"/>
          </p:cNvSpPr>
          <p:nvPr/>
        </p:nvSpPr>
        <p:spPr bwMode="auto">
          <a:xfrm>
            <a:off x="217488" y="1506538"/>
            <a:ext cx="4827587" cy="5013325"/>
          </a:xfrm>
          <a:prstGeom prst="rect">
            <a:avLst/>
          </a:prstGeom>
          <a:noFill/>
          <a:ln w="9525">
            <a:solidFill>
              <a:srgbClr val="0000FF"/>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ltLang="en-US" sz="2300"/>
              <a:t>Do gây tai nạn nghiêm trọng trong một lần ngủ gật khi đang lái xe khách, anh H phải chấp hành hình phạt tù. Sau khi chấp hành hình phạt, trở về nhà, anh thường lủi thủi một mình, không dám giao tiếp với ai vì ngại bị phân biệt, kì thị. Thấy vậy, T rất thương anh vì trước kia, anh rất vui vẻ, hoà đồng với mọi người. T bàn với các bạn trong xóm tìm cách để gần gũi, động viên, chia sẻ, giúp anh vượt qua được mặc cảm, nhanh chóng hoà nhập với cộng đồng.</a:t>
            </a:r>
          </a:p>
        </p:txBody>
      </p:sp>
    </p:spTree>
    <p:extLst>
      <p:ext uri="{BB962C8B-B14F-4D97-AF65-F5344CB8AC3E}">
        <p14:creationId xmlns:p14="http://schemas.microsoft.com/office/powerpoint/2010/main" val="29095055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3" presetClass="entr" presetSubtype="1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linds(horizontal)">
                                      <p:cBhvr>
                                        <p:cTn id="13" dur="500"/>
                                        <p:tgtEl>
                                          <p:spTgt spid="20"/>
                                        </p:tgtEl>
                                      </p:cBhvr>
                                    </p:animEffect>
                                  </p:childTnLst>
                                </p:cTn>
                              </p:par>
                              <p:par>
                                <p:cTn id="14" presetID="3" presetClass="entr" presetSubtype="10" fill="hold" nodeType="withEffect">
                                  <p:stCondLst>
                                    <p:cond delay="0"/>
                                  </p:stCondLst>
                                  <p:childTnLst>
                                    <p:set>
                                      <p:cBhvr>
                                        <p:cTn id="15" dur="1" fill="hold">
                                          <p:stCondLst>
                                            <p:cond delay="0"/>
                                          </p:stCondLst>
                                        </p:cTn>
                                        <p:tgtEl>
                                          <p:spTgt spid="89093"/>
                                        </p:tgtEl>
                                        <p:attrNameLst>
                                          <p:attrName>style.visibility</p:attrName>
                                        </p:attrNameLst>
                                      </p:cBhvr>
                                      <p:to>
                                        <p:strVal val="visible"/>
                                      </p:to>
                                    </p:set>
                                    <p:animEffect transition="in" filter="blinds(horizontal)">
                                      <p:cBhvr>
                                        <p:cTn id="16" dur="500"/>
                                        <p:tgtEl>
                                          <p:spTgt spid="8909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nodeType="clickEffect">
                                  <p:stCondLst>
                                    <p:cond delay="0"/>
                                  </p:stCondLst>
                                  <p:childTnLst>
                                    <p:set>
                                      <p:cBhvr>
                                        <p:cTn id="20" dur="1" fill="hold">
                                          <p:stCondLst>
                                            <p:cond delay="0"/>
                                          </p:stCondLst>
                                        </p:cTn>
                                        <p:tgtEl>
                                          <p:spTgt spid="89110"/>
                                        </p:tgtEl>
                                        <p:attrNameLst>
                                          <p:attrName>style.visibility</p:attrName>
                                        </p:attrNameLst>
                                      </p:cBhvr>
                                      <p:to>
                                        <p:strVal val="visible"/>
                                      </p:to>
                                    </p:set>
                                    <p:animEffect transition="in" filter="blinds(horizontal)">
                                      <p:cBhvr>
                                        <p:cTn id="21" dur="500"/>
                                        <p:tgtEl>
                                          <p:spTgt spid="891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ntr" presetSubtype="10" fill="hold" nodeType="clickEffect">
                                  <p:stCondLst>
                                    <p:cond delay="0"/>
                                  </p:stCondLst>
                                  <p:childTnLst>
                                    <p:set>
                                      <p:cBhvr>
                                        <p:cTn id="25" dur="1" fill="hold">
                                          <p:stCondLst>
                                            <p:cond delay="0"/>
                                          </p:stCondLst>
                                        </p:cTn>
                                        <p:tgtEl>
                                          <p:spTgt spid="89094"/>
                                        </p:tgtEl>
                                        <p:attrNameLst>
                                          <p:attrName>style.visibility</p:attrName>
                                        </p:attrNameLst>
                                      </p:cBhvr>
                                      <p:to>
                                        <p:strVal val="visible"/>
                                      </p:to>
                                    </p:set>
                                    <p:animEffect transition="in" filter="blinds(horizontal)">
                                      <p:cBhvr>
                                        <p:cTn id="26" dur="500"/>
                                        <p:tgtEl>
                                          <p:spTgt spid="8909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89105"/>
                                        </p:tgtEl>
                                        <p:attrNameLst>
                                          <p:attrName>style.visibility</p:attrName>
                                        </p:attrNameLst>
                                      </p:cBhvr>
                                      <p:to>
                                        <p:strVal val="visible"/>
                                      </p:to>
                                    </p:set>
                                    <p:animEffect transition="in" filter="blinds(horizontal)">
                                      <p:cBhvr>
                                        <p:cTn id="31" dur="500"/>
                                        <p:tgtEl>
                                          <p:spTgt spid="89105"/>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 presetClass="entr" presetSubtype="10" fill="hold" nodeType="clickEffect">
                                  <p:stCondLst>
                                    <p:cond delay="0"/>
                                  </p:stCondLst>
                                  <p:childTnLst>
                                    <p:set>
                                      <p:cBhvr>
                                        <p:cTn id="35" dur="1" fill="hold">
                                          <p:stCondLst>
                                            <p:cond delay="0"/>
                                          </p:stCondLst>
                                        </p:cTn>
                                        <p:tgtEl>
                                          <p:spTgt spid="89106"/>
                                        </p:tgtEl>
                                        <p:attrNameLst>
                                          <p:attrName>style.visibility</p:attrName>
                                        </p:attrNameLst>
                                      </p:cBhvr>
                                      <p:to>
                                        <p:strVal val="visible"/>
                                      </p:to>
                                    </p:set>
                                    <p:animEffect transition="in" filter="blinds(horizontal)">
                                      <p:cBhvr>
                                        <p:cTn id="36" dur="500"/>
                                        <p:tgtEl>
                                          <p:spTgt spid="89106"/>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ntr" presetSubtype="10" fill="hold" nodeType="clickEffect">
                                  <p:stCondLst>
                                    <p:cond delay="0"/>
                                  </p:stCondLst>
                                  <p:childTnLst>
                                    <p:set>
                                      <p:cBhvr>
                                        <p:cTn id="40" dur="1" fill="hold">
                                          <p:stCondLst>
                                            <p:cond delay="0"/>
                                          </p:stCondLst>
                                        </p:cTn>
                                        <p:tgtEl>
                                          <p:spTgt spid="89107"/>
                                        </p:tgtEl>
                                        <p:attrNameLst>
                                          <p:attrName>style.visibility</p:attrName>
                                        </p:attrNameLst>
                                      </p:cBhvr>
                                      <p:to>
                                        <p:strVal val="visible"/>
                                      </p:to>
                                    </p:set>
                                    <p:animEffect transition="in" filter="blinds(horizontal)">
                                      <p:cBhvr>
                                        <p:cTn id="41" dur="500"/>
                                        <p:tgtEl>
                                          <p:spTgt spid="89107"/>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3" presetClass="entr" presetSubtype="10" fill="hold" nodeType="clickEffect">
                                  <p:stCondLst>
                                    <p:cond delay="0"/>
                                  </p:stCondLst>
                                  <p:childTnLst>
                                    <p:set>
                                      <p:cBhvr>
                                        <p:cTn id="45" dur="1" fill="hold">
                                          <p:stCondLst>
                                            <p:cond delay="0"/>
                                          </p:stCondLst>
                                        </p:cTn>
                                        <p:tgtEl>
                                          <p:spTgt spid="89108"/>
                                        </p:tgtEl>
                                        <p:attrNameLst>
                                          <p:attrName>style.visibility</p:attrName>
                                        </p:attrNameLst>
                                      </p:cBhvr>
                                      <p:to>
                                        <p:strVal val="visible"/>
                                      </p:to>
                                    </p:set>
                                    <p:animEffect transition="in" filter="blinds(horizontal)">
                                      <p:cBhvr>
                                        <p:cTn id="46" dur="500"/>
                                        <p:tgtEl>
                                          <p:spTgt spid="89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0" grpId="0"/>
      <p:bldP spid="89093" grpId="0"/>
      <p:bldP spid="89105" grpId="0"/>
      <p:bldP spid="89106" grpId="0"/>
      <p:bldP spid="89107" grpId="0"/>
      <p:bldP spid="89108" grpId="0"/>
      <p:bldP spid="89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103365210"/>
              </p:ext>
            </p:extLst>
          </p:nvPr>
        </p:nvGraphicFramePr>
        <p:xfrm>
          <a:off x="4693533" y="746538"/>
          <a:ext cx="7376548" cy="35967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7" name="Rectangle 26"/>
          <p:cNvSpPr/>
          <p:nvPr/>
        </p:nvSpPr>
        <p:spPr>
          <a:xfrm>
            <a:off x="-948115" y="6274191"/>
            <a:ext cx="13140115" cy="583809"/>
          </a:xfrm>
          <a:prstGeom prst="rect">
            <a:avLst/>
          </a:prstGeom>
          <a:solidFill>
            <a:schemeClr val="accent2">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1030241" y="5422075"/>
            <a:ext cx="1169587" cy="1435925"/>
          </a:xfrm>
          <a:prstGeom prst="rect">
            <a:avLst/>
          </a:prstGeom>
          <a:solidFill>
            <a:srgbClr val="FF3300">
              <a:alpha val="6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9"/>
          <a:stretch>
            <a:fillRect/>
          </a:stretch>
        </p:blipFill>
        <p:spPr>
          <a:xfrm>
            <a:off x="1127951" y="62487"/>
            <a:ext cx="3840098" cy="2885377"/>
          </a:xfrm>
          <a:prstGeom prst="rect">
            <a:avLst/>
          </a:prstGeom>
        </p:spPr>
      </p:pic>
      <p:pic>
        <p:nvPicPr>
          <p:cNvPr id="7" name="Picture 6"/>
          <p:cNvPicPr>
            <a:picLocks noChangeAspect="1"/>
          </p:cNvPicPr>
          <p:nvPr/>
        </p:nvPicPr>
        <p:blipFill>
          <a:blip r:embed="rId10"/>
          <a:stretch>
            <a:fillRect/>
          </a:stretch>
        </p:blipFill>
        <p:spPr>
          <a:xfrm>
            <a:off x="0" y="4276578"/>
            <a:ext cx="6096000" cy="2581422"/>
          </a:xfrm>
          <a:prstGeom prst="rect">
            <a:avLst/>
          </a:prstGeom>
        </p:spPr>
      </p:pic>
      <p:pic>
        <p:nvPicPr>
          <p:cNvPr id="8" name="Picture 7"/>
          <p:cNvPicPr>
            <a:picLocks noChangeAspect="1"/>
          </p:cNvPicPr>
          <p:nvPr/>
        </p:nvPicPr>
        <p:blipFill>
          <a:blip r:embed="rId10"/>
          <a:stretch>
            <a:fillRect/>
          </a:stretch>
        </p:blipFill>
        <p:spPr>
          <a:xfrm>
            <a:off x="6096000" y="4184525"/>
            <a:ext cx="5974081" cy="2581422"/>
          </a:xfrm>
          <a:prstGeom prst="rect">
            <a:avLst/>
          </a:prstGeom>
        </p:spPr>
      </p:pic>
      <p:sp>
        <p:nvSpPr>
          <p:cNvPr id="9" name="Rectangle 8"/>
          <p:cNvSpPr/>
          <p:nvPr/>
        </p:nvSpPr>
        <p:spPr>
          <a:xfrm>
            <a:off x="-948115" y="2604709"/>
            <a:ext cx="8319586" cy="1569660"/>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lIns="91440" tIns="45720" rIns="91440" bIns="45720">
            <a:spAutoFit/>
          </a:bodyPr>
          <a:lstStyle/>
          <a:p>
            <a:pPr algn="ctr"/>
            <a:r>
              <a:rPr lang="en-US" sz="96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TIẾP SỨC</a:t>
            </a:r>
          </a:p>
        </p:txBody>
      </p:sp>
      <p:pic>
        <p:nvPicPr>
          <p:cNvPr id="3" name="Trò chơ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11549380" y="80200"/>
            <a:ext cx="487363" cy="487363"/>
          </a:xfrm>
          <a:prstGeom prst="rect">
            <a:avLst/>
          </a:prstGeom>
        </p:spPr>
      </p:pic>
    </p:spTree>
    <p:extLst>
      <p:ext uri="{BB962C8B-B14F-4D97-AF65-F5344CB8AC3E}">
        <p14:creationId xmlns:p14="http://schemas.microsoft.com/office/powerpoint/2010/main" val="586811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971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707417" y="2463890"/>
            <a:ext cx="2900751" cy="4359018"/>
          </a:xfrm>
          <a:prstGeom prst="rect">
            <a:avLst/>
          </a:prstGeom>
        </p:spPr>
      </p:pic>
      <p:pic>
        <p:nvPicPr>
          <p:cNvPr id="11"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600" y="539171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4"/>
          <a:stretch>
            <a:fillRect/>
          </a:stretch>
        </p:blipFill>
        <p:spPr>
          <a:xfrm>
            <a:off x="259307" y="0"/>
            <a:ext cx="10345003" cy="7315199"/>
          </a:xfrm>
          <a:prstGeom prst="rect">
            <a:avLst/>
          </a:prstGeom>
        </p:spPr>
      </p:pic>
      <p:sp>
        <p:nvSpPr>
          <p:cNvPr id="14" name="Text Box 5"/>
          <p:cNvSpPr txBox="1">
            <a:spLocks noChangeArrowheads="1"/>
          </p:cNvSpPr>
          <p:nvPr/>
        </p:nvSpPr>
        <p:spPr bwMode="auto">
          <a:xfrm>
            <a:off x="2342147" y="937524"/>
            <a:ext cx="6513095" cy="409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buNone/>
            </a:pPr>
            <a:r>
              <a:rPr lang="vi-VN" sz="3600" b="1" dirty="0">
                <a:solidFill>
                  <a:srgbClr val="FF0000"/>
                </a:solidFill>
                <a:latin typeface="Times New Roman" panose="02020603050405020304" pitchFamily="18" charset="0"/>
                <a:cs typeface="Times New Roman" panose="02020603050405020304" pitchFamily="18" charset="0"/>
              </a:rPr>
              <a:t>Việc cần làm</a:t>
            </a:r>
          </a:p>
          <a:p>
            <a:pPr algn="just">
              <a:buNone/>
            </a:pP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Chân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thành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rộng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lượng</a:t>
            </a:r>
            <a:r>
              <a:rPr lang="en-US" sz="3600" dirty="0">
                <a:solidFill>
                  <a:srgbClr val="0000FF"/>
                </a:solidFill>
                <a:latin typeface="Times New Roman" panose="02020603050405020304" pitchFamily="18" charset="0"/>
                <a:cs typeface="Times New Roman" panose="02020603050405020304" pitchFamily="18" charset="0"/>
              </a:rPr>
              <a:t>. </a:t>
            </a:r>
          </a:p>
          <a:p>
            <a:pPr algn="just">
              <a:buNone/>
            </a:pPr>
            <a:r>
              <a:rPr lang="vi-VN" sz="3600" dirty="0">
                <a:solidFill>
                  <a:srgbClr val="0000FF"/>
                </a:solidFill>
                <a:latin typeface="Times New Roman" panose="02020603050405020304" pitchFamily="18" charset="0"/>
                <a:cs typeface="Times New Roman" panose="02020603050405020304" pitchFamily="18" charset="0"/>
              </a:rPr>
              <a:t>- Sống cởi mở, gần gũi</a:t>
            </a:r>
            <a:endParaRPr lang="en-US" sz="3600" dirty="0">
              <a:solidFill>
                <a:srgbClr val="0000FF"/>
              </a:solidFill>
              <a:latin typeface="Times New Roman" panose="02020603050405020304" pitchFamily="18" charset="0"/>
              <a:cs typeface="Times New Roman" panose="02020603050405020304" pitchFamily="18" charset="0"/>
            </a:endParaRPr>
          </a:p>
          <a:p>
            <a:pPr algn="just">
              <a:buNone/>
            </a:pPr>
            <a:r>
              <a:rPr lang="vi-VN"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Tôn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trọng</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và</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chấp</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nhận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sở</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thích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thói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quen</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người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khác</a:t>
            </a:r>
            <a:r>
              <a:rPr lang="en-US" sz="3600" dirty="0">
                <a:solidFill>
                  <a:srgbClr val="0000FF"/>
                </a:solidFill>
                <a:latin typeface="Times New Roman" panose="02020603050405020304" pitchFamily="18" charset="0"/>
                <a:cs typeface="Times New Roman" panose="02020603050405020304" pitchFamily="18" charset="0"/>
              </a:rPr>
              <a:t>.</a:t>
            </a:r>
          </a:p>
          <a:p>
            <a:pPr algn="just">
              <a:buNone/>
            </a:pP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Phê</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ph</a:t>
            </a:r>
            <a:r>
              <a:rPr lang="vi-VN" sz="3600" dirty="0">
                <a:solidFill>
                  <a:srgbClr val="0000FF"/>
                </a:solidFill>
                <a:latin typeface="Times New Roman" panose="02020603050405020304" pitchFamily="18" charset="0"/>
                <a:cs typeface="Times New Roman" panose="02020603050405020304" pitchFamily="18" charset="0"/>
              </a:rPr>
              <a:t>á</a:t>
            </a:r>
            <a:r>
              <a:rPr lang="en-US" sz="3600" dirty="0">
                <a:solidFill>
                  <a:srgbClr val="0000FF"/>
                </a:solidFill>
                <a:latin typeface="Times New Roman" panose="02020603050405020304" pitchFamily="18" charset="0"/>
                <a:cs typeface="Times New Roman" panose="02020603050405020304" pitchFamily="18" charset="0"/>
              </a:rPr>
              <a:t>n </a:t>
            </a:r>
            <a:r>
              <a:rPr lang="en-US" sz="3600" dirty="0" err="1">
                <a:solidFill>
                  <a:srgbClr val="0000FF"/>
                </a:solidFill>
                <a:latin typeface="Times New Roman" panose="02020603050405020304" pitchFamily="18" charset="0"/>
                <a:cs typeface="Times New Roman" panose="02020603050405020304" pitchFamily="18" charset="0"/>
              </a:rPr>
              <a:t>sự</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ích</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kỉ</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hẹp</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hòi</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thiếu</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khoan</a:t>
            </a:r>
            <a:r>
              <a:rPr lang="en-US" sz="3600" dirty="0">
                <a:solidFill>
                  <a:srgbClr val="0000FF"/>
                </a:solidFill>
                <a:latin typeface="Times New Roman" panose="02020603050405020304" pitchFamily="18" charset="0"/>
                <a:cs typeface="Times New Roman" panose="02020603050405020304" pitchFamily="18" charset="0"/>
              </a:rPr>
              <a:t> dung, </a:t>
            </a:r>
            <a:r>
              <a:rPr lang="en-US" sz="3600" dirty="0" err="1">
                <a:solidFill>
                  <a:srgbClr val="0000FF"/>
                </a:solidFill>
                <a:latin typeface="Times New Roman" panose="02020603050405020304" pitchFamily="18" charset="0"/>
                <a:cs typeface="Times New Roman" panose="02020603050405020304" pitchFamily="18" charset="0"/>
              </a:rPr>
              <a:t>độ</a:t>
            </a:r>
            <a:r>
              <a:rPr lang="en-US" sz="3600" dirty="0">
                <a:solidFill>
                  <a:srgbClr val="0000FF"/>
                </a:solidFill>
                <a:latin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cs typeface="Times New Roman" panose="02020603050405020304" pitchFamily="18" charset="0"/>
              </a:rPr>
              <a:t>lượng</a:t>
            </a:r>
            <a:r>
              <a:rPr lang="vi-VN" sz="3600" dirty="0">
                <a:solidFill>
                  <a:srgbClr val="0000FF"/>
                </a:solidFill>
                <a:latin typeface="Times New Roman" panose="02020603050405020304" pitchFamily="18" charset="0"/>
                <a:cs typeface="Times New Roman" panose="02020603050405020304" pitchFamily="18" charset="0"/>
              </a:rPr>
              <a:t>.</a:t>
            </a:r>
            <a:r>
              <a:rPr lang="en-US" sz="3600" dirty="0">
                <a:solidFill>
                  <a:srgbClr val="0000FF"/>
                </a:solidFill>
                <a:latin typeface="Times New Roman" panose="02020603050405020304" pitchFamily="18" charset="0"/>
                <a:cs typeface="Times New Roman" panose="02020603050405020304" pitchFamily="18" charset="0"/>
              </a:rPr>
              <a:t> </a:t>
            </a:r>
          </a:p>
        </p:txBody>
      </p:sp>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900" decel="100000" fill="hold"/>
                                        <p:tgtEl>
                                          <p:spTgt spid="1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11" presetID="21" presetClass="entr" presetSubtype="1"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2000"/>
                                        <p:tgtEl>
                                          <p:spTgt spid="13"/>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ppt_w</p:attrName>
                                        </p:attrNameLst>
                                      </p:cBhvr>
                                      <p:tavLst>
                                        <p:tav tm="0">
                                          <p:val>
                                            <p:fltVal val="0"/>
                                          </p:val>
                                        </p:tav>
                                        <p:tav tm="100000">
                                          <p:val>
                                            <p:strVal val="#ppt_w"/>
                                          </p:val>
                                        </p:tav>
                                      </p:tavLst>
                                    </p:anim>
                                    <p:anim calcmode="lin" valueType="num">
                                      <p:cBhvr>
                                        <p:cTn id="17" dur="1000" fill="hold"/>
                                        <p:tgtEl>
                                          <p:spTgt spid="14"/>
                                        </p:tgtEl>
                                        <p:attrNameLst>
                                          <p:attrName>ppt_h</p:attrName>
                                        </p:attrNameLst>
                                      </p:cBhvr>
                                      <p:tavLst>
                                        <p:tav tm="0">
                                          <p:val>
                                            <p:fltVal val="0"/>
                                          </p:val>
                                        </p:tav>
                                        <p:tav tm="100000">
                                          <p:val>
                                            <p:strVal val="#ppt_h"/>
                                          </p:val>
                                        </p:tav>
                                      </p:tavLst>
                                    </p:anim>
                                    <p:animEffect transition="in" filter="fade">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10240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II</a:t>
            </a:r>
            <a:r>
              <a:rPr lang="vi-VN"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a:t>
            </a:r>
          </a:p>
          <a:p>
            <a:pPr algn="ctr" defTabSz="457200"/>
            <a:r>
              <a:rPr lang="vi-VN"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Luyện tập</a:t>
            </a:r>
            <a:endParaRPr lang="zh-CN" altLang="en-US"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4400" b="1" dirty="0">
                  <a:solidFill>
                    <a:srgbClr val="0000FF"/>
                  </a:solidFill>
                  <a:latin typeface="Times New Roman" panose="02020603050405020304" pitchFamily="18" charset="0"/>
                  <a:ea typeface="Helvetica Neue"/>
                  <a:cs typeface="Times New Roman" panose="02020603050405020304" pitchFamily="18" charset="0"/>
                </a:rPr>
                <a:t> 2:</a:t>
              </a:r>
              <a:r>
                <a:rPr lang="en-US" altLang="en-US" sz="4400" b="1" dirty="0">
                  <a:solidFill>
                    <a:srgbClr val="FF0000"/>
                  </a:solidFill>
                  <a:latin typeface="Times New Roman" panose="02020603050405020304" pitchFamily="18" charset="0"/>
                  <a:ea typeface="Helvetica Neue"/>
                  <a:cs typeface="Times New Roman" panose="02020603050405020304" pitchFamily="18" charset="0"/>
                </a:rPr>
                <a:t> </a:t>
              </a:r>
            </a:p>
            <a:p>
              <a:pPr algn="ctr" eaLnBrk="0" fontAlgn="base" hangingPunct="0">
                <a:spcBef>
                  <a:spcPct val="0"/>
                </a:spcBef>
                <a:spcAft>
                  <a:spcPct val="0"/>
                </a:spcAft>
              </a:pPr>
              <a:r>
                <a:rPr lang="vi-VN" altLang="en-US" sz="4400" b="1" dirty="0">
                  <a:solidFill>
                    <a:srgbClr val="FF0000"/>
                  </a:solidFill>
                  <a:latin typeface="Times New Roman" panose="02020603050405020304" pitchFamily="18" charset="0"/>
                  <a:ea typeface="Helvetica Neue"/>
                  <a:cs typeface="Times New Roman" panose="02020603050405020304" pitchFamily="18" charset="0"/>
                </a:rPr>
                <a:t>KHOAN DUNG</a:t>
              </a:r>
              <a:endParaRPr lang="en-SG" altLang="en-US" sz="4400" b="1" dirty="0">
                <a:solidFill>
                  <a:srgbClr val="0000FF"/>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408709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76" y="101852"/>
            <a:ext cx="1757212" cy="584775"/>
          </a:xfrm>
          <a:prstGeom prst="rect">
            <a:avLst/>
          </a:prstGeom>
          <a:solidFill>
            <a:schemeClr val="accent5">
              <a:lumMod val="60000"/>
              <a:lumOff val="40000"/>
            </a:schemeClr>
          </a:solidFill>
        </p:spPr>
        <p:txBody>
          <a:bodyPr wrap="none" rtlCol="0">
            <a:spAutoFit/>
          </a:bodyPr>
          <a:lstStyle/>
          <a:p>
            <a:r>
              <a:rPr lang="vi-VN" sz="3200" b="1" dirty="0">
                <a:solidFill>
                  <a:srgbClr val="FF0000"/>
                </a:solidFill>
                <a:latin typeface="+mj-lt"/>
              </a:rPr>
              <a:t>Bài tập 3</a:t>
            </a:r>
            <a:endParaRPr lang="en-US" sz="3200" b="1" dirty="0">
              <a:solidFill>
                <a:srgbClr val="FF0000"/>
              </a:solidFill>
              <a:latin typeface="+mj-lt"/>
            </a:endParaRPr>
          </a:p>
        </p:txBody>
      </p:sp>
      <p:sp>
        <p:nvSpPr>
          <p:cNvPr id="2" name="Rectangle 1"/>
          <p:cNvSpPr/>
          <p:nvPr/>
        </p:nvSpPr>
        <p:spPr>
          <a:xfrm>
            <a:off x="182880" y="859359"/>
            <a:ext cx="9828628" cy="6020238"/>
          </a:xfrm>
          <a:prstGeom prst="rect">
            <a:avLst/>
          </a:prstGeom>
        </p:spPr>
        <p:txBody>
          <a:bodyPr wrap="square">
            <a:spAutoFit/>
          </a:bodyPr>
          <a:lstStyle/>
          <a:p>
            <a:pPr algn="just">
              <a:lnSpc>
                <a:spcPct val="107000"/>
              </a:lnSpc>
              <a:spcAft>
                <a:spcPts val="0"/>
              </a:spcAft>
            </a:pP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chấp</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lầm</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ngại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mắc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mặc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dám</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lầm</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chê</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vi-VN"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HS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363200" y="1087277"/>
            <a:ext cx="1828800" cy="4563245"/>
          </a:xfrm>
          <a:prstGeom prst="rect">
            <a:avLst/>
          </a:prstGeom>
        </p:spPr>
      </p:pic>
      <p:sp>
        <p:nvSpPr>
          <p:cNvPr id="3" name="TextBox 2"/>
          <p:cNvSpPr txBox="1"/>
          <p:nvPr/>
        </p:nvSpPr>
        <p:spPr>
          <a:xfrm>
            <a:off x="5264331" y="0"/>
            <a:ext cx="1273105" cy="646331"/>
          </a:xfrm>
          <a:prstGeom prst="rect">
            <a:avLst/>
          </a:prstGeom>
          <a:noFill/>
        </p:spPr>
        <p:txBody>
          <a:bodyPr wrap="none" rtlCol="0">
            <a:spAutoFit/>
          </a:bodyPr>
          <a:lstStyle/>
          <a:p>
            <a:r>
              <a:rPr lang="vi-VN" sz="3600" b="1" u="sng" dirty="0">
                <a:solidFill>
                  <a:srgbClr val="0000FF"/>
                </a:solidFill>
                <a:latin typeface="+mj-lt"/>
              </a:rPr>
              <a:t>Gợi ý</a:t>
            </a:r>
            <a:endParaRPr lang="en-US" sz="3600" b="1" u="sng" dirty="0">
              <a:solidFill>
                <a:srgbClr val="0000FF"/>
              </a:solidFill>
              <a:latin typeface="+mj-lt"/>
            </a:endParaRPr>
          </a:p>
        </p:txBody>
      </p:sp>
    </p:spTree>
    <p:extLst>
      <p:ext uri="{BB962C8B-B14F-4D97-AF65-F5344CB8AC3E}">
        <p14:creationId xmlns:p14="http://schemas.microsoft.com/office/powerpoint/2010/main" val="854553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536072" y="2463890"/>
            <a:ext cx="2072096" cy="4359018"/>
          </a:xfrm>
          <a:prstGeom prst="rect">
            <a:avLst/>
          </a:prstGeom>
        </p:spPr>
      </p:pic>
      <p:pic>
        <p:nvPicPr>
          <p:cNvPr id="12"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253" y="5256569"/>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4"/>
          <a:stretch>
            <a:fillRect/>
          </a:stretch>
        </p:blipFill>
        <p:spPr>
          <a:xfrm>
            <a:off x="10936762" y="0"/>
            <a:ext cx="1255238" cy="937524"/>
          </a:xfrm>
          <a:prstGeom prst="rect">
            <a:avLst/>
          </a:prstGeom>
        </p:spPr>
      </p:pic>
      <p:sp>
        <p:nvSpPr>
          <p:cNvPr id="7" name="TextBox 6"/>
          <p:cNvSpPr txBox="1"/>
          <p:nvPr/>
        </p:nvSpPr>
        <p:spPr>
          <a:xfrm>
            <a:off x="198702" y="1400470"/>
            <a:ext cx="1757212" cy="584775"/>
          </a:xfrm>
          <a:prstGeom prst="rect">
            <a:avLst/>
          </a:prstGeom>
          <a:solidFill>
            <a:schemeClr val="accent5">
              <a:lumMod val="60000"/>
              <a:lumOff val="40000"/>
            </a:schemeClr>
          </a:solidFill>
        </p:spPr>
        <p:txBody>
          <a:bodyPr wrap="none" rtlCol="0">
            <a:spAutoFit/>
          </a:bodyPr>
          <a:lstStyle/>
          <a:p>
            <a:r>
              <a:rPr lang="vi-VN" sz="3200" b="1" dirty="0">
                <a:solidFill>
                  <a:srgbClr val="FF0000"/>
                </a:solidFill>
                <a:latin typeface="+mj-lt"/>
              </a:rPr>
              <a:t>Bài tập 3</a:t>
            </a:r>
            <a:endParaRPr lang="en-US" sz="3200" b="1" dirty="0">
              <a:solidFill>
                <a:srgbClr val="FF0000"/>
              </a:solidFill>
              <a:latin typeface="+mj-lt"/>
            </a:endParaRPr>
          </a:p>
        </p:txBody>
      </p:sp>
      <p:sp>
        <p:nvSpPr>
          <p:cNvPr id="2" name="TextBox 1"/>
          <p:cNvSpPr txBox="1"/>
          <p:nvPr/>
        </p:nvSpPr>
        <p:spPr>
          <a:xfrm>
            <a:off x="2624012" y="70120"/>
            <a:ext cx="6979731" cy="1323439"/>
          </a:xfrm>
          <a:prstGeom prst="rect">
            <a:avLst/>
          </a:prstGeom>
          <a:solidFill>
            <a:schemeClr val="accent4">
              <a:lumMod val="40000"/>
              <a:lumOff val="60000"/>
            </a:schemeClr>
          </a:solidFill>
        </p:spPr>
        <p:txBody>
          <a:bodyPr wrap="none" rtlCol="0">
            <a:spAutoFit/>
          </a:bodyPr>
          <a:lstStyle/>
          <a:p>
            <a:pPr algn="ctr"/>
            <a:r>
              <a:rPr lang="vi-VN" sz="4000" b="1" dirty="0">
                <a:solidFill>
                  <a:srgbClr val="0000FF"/>
                </a:solidFill>
                <a:latin typeface="+mj-lt"/>
              </a:rPr>
              <a:t>Trò chơi </a:t>
            </a:r>
          </a:p>
          <a:p>
            <a:pPr algn="ctr"/>
            <a:r>
              <a:rPr lang="vi-VN" sz="4000" b="1" dirty="0">
                <a:solidFill>
                  <a:srgbClr val="0000FF"/>
                </a:solidFill>
                <a:latin typeface="+mj-lt"/>
              </a:rPr>
              <a:t>NHÀ DIỄN THUYẾT TÀI BA </a:t>
            </a:r>
            <a:endParaRPr lang="en-US" sz="4000" b="1" dirty="0">
              <a:solidFill>
                <a:srgbClr val="0000FF"/>
              </a:solidFill>
              <a:latin typeface="+mj-lt"/>
            </a:endParaRPr>
          </a:p>
        </p:txBody>
      </p:sp>
      <p:sp>
        <p:nvSpPr>
          <p:cNvPr id="8" name="Rectangle 44">
            <a:extLst>
              <a:ext uri="{FF2B5EF4-FFF2-40B4-BE49-F238E27FC236}">
                <a16:creationId xmlns:a16="http://schemas.microsoft.com/office/drawing/2014/main" id="{F162BF45-F7E3-7504-1706-D79213EE910F}"/>
              </a:ext>
            </a:extLst>
          </p:cNvPr>
          <p:cNvSpPr>
            <a:spLocks noChangeArrowheads="1"/>
          </p:cNvSpPr>
          <p:nvPr/>
        </p:nvSpPr>
        <p:spPr bwMode="auto">
          <a:xfrm>
            <a:off x="1332174" y="2200451"/>
            <a:ext cx="970408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just" fontAlgn="base">
              <a:spcBef>
                <a:spcPct val="0"/>
              </a:spcBef>
              <a:spcAft>
                <a:spcPct val="0"/>
              </a:spcAft>
            </a:pPr>
            <a:r>
              <a:rPr lang="vi-VN" altLang="en-US" sz="3200" b="1" dirty="0">
                <a:solidFill>
                  <a:srgbClr val="0033CC"/>
                </a:solidFill>
                <a:latin typeface="+mj-lt"/>
                <a:cs typeface="Arial" panose="020B0604020202020204" pitchFamily="34" charset="0"/>
              </a:rPr>
              <a:t> </a:t>
            </a:r>
            <a:r>
              <a:rPr lang="vi-VN" altLang="ko-KR" sz="3200" b="1" dirty="0">
                <a:solidFill>
                  <a:srgbClr val="0033CC"/>
                </a:solidFill>
                <a:latin typeface="+mj-lt"/>
                <a:cs typeface="Arial" panose="020B0604020202020204" pitchFamily="34" charset="0"/>
              </a:rPr>
              <a:t>Từ câu danh ngôn em hãy viết một đoạn văn về tác hại của sự thiếu khoan dung trong cuộc dưới đây, sống:</a:t>
            </a:r>
          </a:p>
        </p:txBody>
      </p:sp>
      <p:sp>
        <p:nvSpPr>
          <p:cNvPr id="3" name="Rectangle 2"/>
          <p:cNvSpPr/>
          <p:nvPr/>
        </p:nvSpPr>
        <p:spPr>
          <a:xfrm>
            <a:off x="1578077" y="3502243"/>
            <a:ext cx="9070258" cy="1754326"/>
          </a:xfrm>
          <a:prstGeom prst="rect">
            <a:avLst/>
          </a:prstGeom>
        </p:spPr>
        <p:txBody>
          <a:bodyPr wrap="square">
            <a:spAutoFit/>
          </a:bodyPr>
          <a:lstStyle/>
          <a:p>
            <a:pPr lvl="0" algn="just" fontAlgn="base">
              <a:spcBef>
                <a:spcPct val="0"/>
              </a:spcBef>
              <a:spcAft>
                <a:spcPct val="0"/>
              </a:spcAft>
            </a:pPr>
            <a:r>
              <a:rPr lang="vi-VN" altLang="ko-KR" sz="3600" b="1" dirty="0">
                <a:solidFill>
                  <a:srgbClr val="008000"/>
                </a:solidFill>
                <a:latin typeface="+mj-lt"/>
                <a:cs typeface="Arial" panose="020B0604020202020204" pitchFamily="34" charset="0"/>
              </a:rPr>
              <a:t>“Không khoan dung cũng là một hình thức bạo lực và là trở ngại cho sự phát triển của một tinh thần dân chủ thực sự”.</a:t>
            </a:r>
          </a:p>
        </p:txBody>
      </p:sp>
    </p:spTree>
    <p:extLst>
      <p:ext uri="{BB962C8B-B14F-4D97-AF65-F5344CB8AC3E}">
        <p14:creationId xmlns:p14="http://schemas.microsoft.com/office/powerpoint/2010/main" val="12507217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900" decel="100000" fill="hold"/>
                                        <p:tgtEl>
                                          <p:spTgt spid="1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76" y="101852"/>
            <a:ext cx="1757212" cy="584775"/>
          </a:xfrm>
          <a:prstGeom prst="rect">
            <a:avLst/>
          </a:prstGeom>
          <a:solidFill>
            <a:schemeClr val="accent5">
              <a:lumMod val="60000"/>
              <a:lumOff val="40000"/>
            </a:schemeClr>
          </a:solidFill>
        </p:spPr>
        <p:txBody>
          <a:bodyPr wrap="none" rtlCol="0">
            <a:spAutoFit/>
          </a:bodyPr>
          <a:lstStyle/>
          <a:p>
            <a:r>
              <a:rPr lang="vi-VN" sz="3200" b="1" dirty="0">
                <a:solidFill>
                  <a:srgbClr val="FF0000"/>
                </a:solidFill>
                <a:latin typeface="+mj-lt"/>
              </a:rPr>
              <a:t>Bài tập 3</a:t>
            </a:r>
            <a:endParaRPr lang="en-US" sz="3200" b="1" dirty="0">
              <a:solidFill>
                <a:srgbClr val="FF0000"/>
              </a:solidFill>
              <a:latin typeface="+mj-lt"/>
            </a:endParaRPr>
          </a:p>
        </p:txBody>
      </p:sp>
      <p:sp>
        <p:nvSpPr>
          <p:cNvPr id="2" name="Rectangle 1"/>
          <p:cNvSpPr/>
          <p:nvPr/>
        </p:nvSpPr>
        <p:spPr>
          <a:xfrm>
            <a:off x="182880" y="859359"/>
            <a:ext cx="9828628" cy="6020238"/>
          </a:xfrm>
          <a:prstGeom prst="rect">
            <a:avLst/>
          </a:prstGeom>
        </p:spPr>
        <p:txBody>
          <a:bodyPr wrap="square">
            <a:spAutoFit/>
          </a:bodyPr>
          <a:lstStyle/>
          <a:p>
            <a:pPr algn="just">
              <a:lnSpc>
                <a:spcPct val="107000"/>
              </a:lnSpc>
              <a:spcAft>
                <a:spcPts val="0"/>
              </a:spcAft>
            </a:pP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bạo</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lực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chính</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cố</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chấp</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tha</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thứ</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lầm</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gây</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ngại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phát</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tinh</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thần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chủ</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mắc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lỗi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mặc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tự</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dám</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lúc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cũng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lầm</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chê</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trách</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vi-VN"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HS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đến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hại</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chung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ngày</a:t>
            </a:r>
            <a:r>
              <a:rPr lang="en-US" sz="36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0363200" y="1087277"/>
            <a:ext cx="1828800" cy="4563245"/>
          </a:xfrm>
          <a:prstGeom prst="rect">
            <a:avLst/>
          </a:prstGeom>
        </p:spPr>
      </p:pic>
      <p:sp>
        <p:nvSpPr>
          <p:cNvPr id="3" name="TextBox 2"/>
          <p:cNvSpPr txBox="1"/>
          <p:nvPr/>
        </p:nvSpPr>
        <p:spPr>
          <a:xfrm>
            <a:off x="5264331" y="0"/>
            <a:ext cx="1273105" cy="646331"/>
          </a:xfrm>
          <a:prstGeom prst="rect">
            <a:avLst/>
          </a:prstGeom>
          <a:noFill/>
        </p:spPr>
        <p:txBody>
          <a:bodyPr wrap="none" rtlCol="0">
            <a:spAutoFit/>
          </a:bodyPr>
          <a:lstStyle/>
          <a:p>
            <a:r>
              <a:rPr lang="vi-VN" sz="3600" b="1" u="sng" dirty="0">
                <a:solidFill>
                  <a:srgbClr val="0000FF"/>
                </a:solidFill>
                <a:latin typeface="+mj-lt"/>
              </a:rPr>
              <a:t>Gợi ý</a:t>
            </a:r>
            <a:endParaRPr lang="en-US" sz="3600" b="1" u="sng" dirty="0">
              <a:solidFill>
                <a:srgbClr val="0000FF"/>
              </a:solidFill>
              <a:latin typeface="+mj-lt"/>
            </a:endParaRPr>
          </a:p>
        </p:txBody>
      </p:sp>
    </p:spTree>
    <p:extLst>
      <p:ext uri="{BB962C8B-B14F-4D97-AF65-F5344CB8AC3E}">
        <p14:creationId xmlns:p14="http://schemas.microsoft.com/office/powerpoint/2010/main" val="8497152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Bạn là nhân vật nào trong teamwor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763" b="89941" l="1000" r="90000"/>
                    </a14:imgEffect>
                  </a14:imgLayer>
                </a14:imgProps>
              </a:ext>
              <a:ext uri="{28A0092B-C50C-407E-A947-70E740481C1C}">
                <a14:useLocalDpi xmlns:a14="http://schemas.microsoft.com/office/drawing/2010/main" val="0"/>
              </a:ext>
            </a:extLst>
          </a:blip>
          <a:srcRect/>
          <a:stretch>
            <a:fillRect/>
          </a:stretch>
        </p:blipFill>
        <p:spPr bwMode="auto">
          <a:xfrm>
            <a:off x="1" y="1172307"/>
            <a:ext cx="4794068" cy="5322277"/>
          </a:xfrm>
          <a:prstGeom prst="rect">
            <a:avLst/>
          </a:prstGeom>
          <a:solidFill>
            <a:srgbClr val="FFCCFF"/>
          </a:solidFill>
        </p:spPr>
      </p:pic>
      <p:pic>
        <p:nvPicPr>
          <p:cNvPr id="11" name="Picture 10"/>
          <p:cNvPicPr>
            <a:picLocks noChangeAspect="1"/>
          </p:cNvPicPr>
          <p:nvPr/>
        </p:nvPicPr>
        <p:blipFill>
          <a:blip r:embed="rId4"/>
          <a:stretch>
            <a:fillRect/>
          </a:stretch>
        </p:blipFill>
        <p:spPr>
          <a:xfrm>
            <a:off x="10936762" y="0"/>
            <a:ext cx="1255238" cy="937524"/>
          </a:xfrm>
          <a:prstGeom prst="rect">
            <a:avLst/>
          </a:prstGeom>
        </p:spPr>
      </p:pic>
      <p:sp>
        <p:nvSpPr>
          <p:cNvPr id="12" name="TextBox 11"/>
          <p:cNvSpPr txBox="1"/>
          <p:nvPr/>
        </p:nvSpPr>
        <p:spPr>
          <a:xfrm>
            <a:off x="-676" y="101852"/>
            <a:ext cx="1757212" cy="584775"/>
          </a:xfrm>
          <a:prstGeom prst="rect">
            <a:avLst/>
          </a:prstGeom>
          <a:solidFill>
            <a:schemeClr val="accent5">
              <a:lumMod val="60000"/>
              <a:lumOff val="40000"/>
            </a:schemeClr>
          </a:solidFill>
        </p:spPr>
        <p:txBody>
          <a:bodyPr wrap="none" rtlCol="0">
            <a:spAutoFit/>
          </a:bodyPr>
          <a:lstStyle/>
          <a:p>
            <a:r>
              <a:rPr lang="vi-VN" sz="3200" b="1" dirty="0">
                <a:solidFill>
                  <a:srgbClr val="FF0000"/>
                </a:solidFill>
                <a:latin typeface="+mj-lt"/>
              </a:rPr>
              <a:t>Bài tập 4</a:t>
            </a:r>
            <a:endParaRPr lang="en-US" sz="3200" b="1" dirty="0">
              <a:solidFill>
                <a:srgbClr val="FF0000"/>
              </a:solidFill>
              <a:latin typeface="+mj-lt"/>
            </a:endParaRPr>
          </a:p>
        </p:txBody>
      </p:sp>
      <p:sp>
        <p:nvSpPr>
          <p:cNvPr id="3" name="TextBox 2"/>
          <p:cNvSpPr txBox="1"/>
          <p:nvPr/>
        </p:nvSpPr>
        <p:spPr>
          <a:xfrm>
            <a:off x="4794068" y="95089"/>
            <a:ext cx="3540035" cy="1077218"/>
          </a:xfrm>
          <a:prstGeom prst="rect">
            <a:avLst/>
          </a:prstGeom>
          <a:solidFill>
            <a:schemeClr val="accent4">
              <a:lumMod val="40000"/>
              <a:lumOff val="60000"/>
            </a:schemeClr>
          </a:solidFill>
        </p:spPr>
        <p:txBody>
          <a:bodyPr wrap="square" rtlCol="0">
            <a:spAutoFit/>
          </a:bodyPr>
          <a:lstStyle/>
          <a:p>
            <a:r>
              <a:rPr lang="vi-VN" sz="3200" b="1" dirty="0">
                <a:solidFill>
                  <a:srgbClr val="0000FF"/>
                </a:solidFill>
                <a:latin typeface="+mj-lt"/>
              </a:rPr>
              <a:t>Hoạt động nhóm</a:t>
            </a:r>
          </a:p>
          <a:p>
            <a:pPr algn="ctr"/>
            <a:r>
              <a:rPr lang="vi-VN" sz="3200" b="1" dirty="0">
                <a:solidFill>
                  <a:srgbClr val="0000FF"/>
                </a:solidFill>
                <a:latin typeface="+mj-lt"/>
              </a:rPr>
              <a:t>(Sắm vai)</a:t>
            </a:r>
            <a:endParaRPr lang="en-US" sz="3200" b="1" dirty="0">
              <a:solidFill>
                <a:srgbClr val="0000FF"/>
              </a:solidFill>
              <a:latin typeface="+mj-lt"/>
            </a:endParaRPr>
          </a:p>
        </p:txBody>
      </p:sp>
      <p:sp>
        <p:nvSpPr>
          <p:cNvPr id="4" name="TextBox 3"/>
          <p:cNvSpPr txBox="1"/>
          <p:nvPr/>
        </p:nvSpPr>
        <p:spPr>
          <a:xfrm>
            <a:off x="5287138" y="1619795"/>
            <a:ext cx="5165517" cy="2554545"/>
          </a:xfrm>
          <a:prstGeom prst="rect">
            <a:avLst/>
          </a:prstGeom>
          <a:noFill/>
        </p:spPr>
        <p:txBody>
          <a:bodyPr wrap="none" rtlCol="0">
            <a:spAutoFit/>
          </a:bodyPr>
          <a:lstStyle/>
          <a:p>
            <a:pPr marL="285750" indent="-285750">
              <a:buFontTx/>
              <a:buChar char="-"/>
            </a:pPr>
            <a:r>
              <a:rPr lang="vi-VN" sz="4000" dirty="0">
                <a:solidFill>
                  <a:srgbClr val="0000FF"/>
                </a:solidFill>
                <a:latin typeface="+mj-lt"/>
              </a:rPr>
              <a:t>Nhóm 1: Tình huống a</a:t>
            </a:r>
          </a:p>
          <a:p>
            <a:pPr marL="285750" indent="-285750">
              <a:buFontTx/>
              <a:buChar char="-"/>
            </a:pPr>
            <a:r>
              <a:rPr lang="vi-VN" sz="4000" dirty="0">
                <a:solidFill>
                  <a:srgbClr val="0000FF"/>
                </a:solidFill>
                <a:latin typeface="+mj-lt"/>
              </a:rPr>
              <a:t>Nhóm 2: Tình huống b</a:t>
            </a:r>
          </a:p>
          <a:p>
            <a:pPr marL="285750" indent="-285750">
              <a:buFontTx/>
              <a:buChar char="-"/>
            </a:pPr>
            <a:r>
              <a:rPr lang="vi-VN" sz="4000" dirty="0">
                <a:solidFill>
                  <a:srgbClr val="0000FF"/>
                </a:solidFill>
                <a:latin typeface="+mj-lt"/>
              </a:rPr>
              <a:t>Nhóm 3: Tình huống c</a:t>
            </a:r>
          </a:p>
          <a:p>
            <a:endParaRPr lang="vi-VN" sz="4000" dirty="0">
              <a:solidFill>
                <a:srgbClr val="0000FF"/>
              </a:solidFill>
              <a:latin typeface="+mj-lt"/>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xit" presetSubtype="0" fill="hold" nodeType="withEffect">
                                  <p:stCondLst>
                                    <p:cond delay="0"/>
                                  </p:stCondLst>
                                  <p:childTnLst>
                                    <p:animEffect transition="out" filter="fade">
                                      <p:cBhvr>
                                        <p:cTn id="6" dur="1000"/>
                                        <p:tgtEl>
                                          <p:spTgt spid="6"/>
                                        </p:tgtEl>
                                      </p:cBhvr>
                                    </p:animEffect>
                                    <p:anim calcmode="lin" valueType="num">
                                      <p:cBhvr>
                                        <p:cTn id="7" dur="1000"/>
                                        <p:tgtEl>
                                          <p:spTgt spid="6"/>
                                        </p:tgtEl>
                                        <p:attrNameLst>
                                          <p:attrName>ppt_x</p:attrName>
                                        </p:attrNameLst>
                                      </p:cBhvr>
                                      <p:tavLst>
                                        <p:tav tm="0">
                                          <p:val>
                                            <p:strVal val="ppt_x"/>
                                          </p:val>
                                        </p:tav>
                                        <p:tav tm="100000">
                                          <p:val>
                                            <p:strVal val="ppt_x"/>
                                          </p:val>
                                        </p:tav>
                                      </p:tavLst>
                                    </p:anim>
                                    <p:anim calcmode="lin" valueType="num">
                                      <p:cBhvr>
                                        <p:cTn id="8" dur="1000"/>
                                        <p:tgtEl>
                                          <p:spTgt spid="6"/>
                                        </p:tgtEl>
                                        <p:attrNameLst>
                                          <p:attrName>ppt_y</p:attrName>
                                        </p:attrNameLst>
                                      </p:cBhvr>
                                      <p:tavLst>
                                        <p:tav tm="0">
                                          <p:val>
                                            <p:strVal val="ppt_y"/>
                                          </p:val>
                                        </p:tav>
                                        <p:tav tm="100000">
                                          <p:val>
                                            <p:strVal val="ppt_y-.1"/>
                                          </p:val>
                                        </p:tav>
                                      </p:tavLst>
                                    </p:anim>
                                    <p:set>
                                      <p:cBhvr>
                                        <p:cTn id="9"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789276" y="3380471"/>
            <a:ext cx="4367539"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a:t>
            </a:r>
          </a:p>
          <a:p>
            <a:pPr algn="ctr" defTabSz="457200"/>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Khởi</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động</a:t>
            </a:r>
            <a:endParaRPr lang="zh-CN" altLang="en-US"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37903" y="1894577"/>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4400" b="1" dirty="0">
                  <a:solidFill>
                    <a:srgbClr val="0000FF"/>
                  </a:solidFill>
                  <a:latin typeface="Times New Roman" panose="02020603050405020304" pitchFamily="18" charset="0"/>
                  <a:ea typeface="Helvetica Neue"/>
                  <a:cs typeface="Times New Roman" panose="02020603050405020304" pitchFamily="18" charset="0"/>
                </a:rPr>
                <a:t> 2:</a:t>
              </a:r>
              <a:r>
                <a:rPr lang="en-US" altLang="en-US" sz="4400" b="1" dirty="0">
                  <a:solidFill>
                    <a:srgbClr val="FF0000"/>
                  </a:solidFill>
                  <a:latin typeface="Times New Roman" panose="02020603050405020304" pitchFamily="18" charset="0"/>
                  <a:ea typeface="Helvetica Neue"/>
                  <a:cs typeface="Times New Roman" panose="02020603050405020304" pitchFamily="18" charset="0"/>
                </a:rPr>
                <a:t> </a:t>
              </a:r>
            </a:p>
            <a:p>
              <a:pPr algn="ctr" eaLnBrk="0" fontAlgn="base" hangingPunct="0">
                <a:spcBef>
                  <a:spcPct val="0"/>
                </a:spcBef>
                <a:spcAft>
                  <a:spcPct val="0"/>
                </a:spcAft>
              </a:pPr>
              <a:r>
                <a:rPr lang="vi-VN" altLang="en-US" sz="4400" b="1" dirty="0">
                  <a:solidFill>
                    <a:srgbClr val="FF0000"/>
                  </a:solidFill>
                  <a:latin typeface="Times New Roman" panose="02020603050405020304" pitchFamily="18" charset="0"/>
                  <a:ea typeface="Helvetica Neue"/>
                  <a:cs typeface="Times New Roman" panose="02020603050405020304" pitchFamily="18" charset="0"/>
                </a:rPr>
                <a:t>KHOAN </a:t>
              </a:r>
              <a:r>
                <a:rPr lang="vi-VN" altLang="en-US" sz="4400" b="1" dirty="0">
                  <a:solidFill>
                    <a:srgbClr val="FF0000"/>
                  </a:solidFill>
                  <a:latin typeface="+mj-lt"/>
                  <a:ea typeface="Helvetica Neue"/>
                  <a:cs typeface="Helvetica Neue"/>
                </a:rPr>
                <a:t>DUNG</a:t>
              </a:r>
              <a:endParaRPr lang="en-SG" altLang="en-US" sz="4400" b="1" dirty="0">
                <a:solidFill>
                  <a:srgbClr val="0000FF"/>
                </a:solidFill>
                <a:latin typeface="+mj-lt"/>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10240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a:t>
            </a:r>
            <a:r>
              <a:rPr lang="vi-VN"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V</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a:t>
            </a:r>
            <a:endParaRPr lang="vi-VN"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a:p>
            <a:pPr algn="ctr" defTabSz="457200"/>
            <a:r>
              <a:rPr lang="vi-VN"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Vận dụng</a:t>
            </a:r>
            <a:endPar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4400" b="1" dirty="0">
                  <a:solidFill>
                    <a:srgbClr val="0000FF"/>
                  </a:solidFill>
                  <a:latin typeface="Times New Roman" panose="02020603050405020304" pitchFamily="18" charset="0"/>
                  <a:ea typeface="Helvetica Neue"/>
                  <a:cs typeface="Times New Roman" panose="02020603050405020304" pitchFamily="18" charset="0"/>
                </a:rPr>
                <a:t> 2:</a:t>
              </a:r>
              <a:r>
                <a:rPr lang="en-US" altLang="en-US" sz="4400" b="1" dirty="0">
                  <a:solidFill>
                    <a:srgbClr val="FF0000"/>
                  </a:solidFill>
                  <a:latin typeface="Times New Roman" panose="02020603050405020304" pitchFamily="18" charset="0"/>
                  <a:ea typeface="Helvetica Neue"/>
                  <a:cs typeface="Times New Roman" panose="02020603050405020304" pitchFamily="18" charset="0"/>
                </a:rPr>
                <a:t> </a:t>
              </a:r>
            </a:p>
            <a:p>
              <a:pPr algn="ctr" eaLnBrk="0" fontAlgn="base" hangingPunct="0">
                <a:spcBef>
                  <a:spcPct val="0"/>
                </a:spcBef>
                <a:spcAft>
                  <a:spcPct val="0"/>
                </a:spcAft>
              </a:pPr>
              <a:r>
                <a:rPr lang="vi-VN" altLang="en-US" sz="4400" b="1" dirty="0">
                  <a:solidFill>
                    <a:srgbClr val="FF0000"/>
                  </a:solidFill>
                  <a:latin typeface="Times New Roman" panose="02020603050405020304" pitchFamily="18" charset="0"/>
                  <a:ea typeface="Helvetica Neue"/>
                  <a:cs typeface="Times New Roman" panose="02020603050405020304" pitchFamily="18" charset="0"/>
                </a:rPr>
                <a:t>KHOAN DUNG</a:t>
              </a:r>
              <a:endParaRPr lang="en-SG" altLang="en-US" sz="4400" b="1" dirty="0">
                <a:solidFill>
                  <a:srgbClr val="0000FF"/>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22850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0536072" y="2463890"/>
            <a:ext cx="2072096" cy="4359018"/>
          </a:xfrm>
          <a:prstGeom prst="rect">
            <a:avLst/>
          </a:prstGeom>
        </p:spPr>
      </p:pic>
      <p:pic>
        <p:nvPicPr>
          <p:cNvPr id="13" name="Picture 12"/>
          <p:cNvPicPr>
            <a:picLocks noChangeAspect="1"/>
          </p:cNvPicPr>
          <p:nvPr/>
        </p:nvPicPr>
        <p:blipFill>
          <a:blip r:embed="rId3"/>
          <a:stretch>
            <a:fillRect/>
          </a:stretch>
        </p:blipFill>
        <p:spPr>
          <a:xfrm>
            <a:off x="0" y="129308"/>
            <a:ext cx="11204811" cy="6585527"/>
          </a:xfrm>
          <a:prstGeom prst="rect">
            <a:avLst/>
          </a:prstGeom>
        </p:spPr>
      </p:pic>
      <p:sp>
        <p:nvSpPr>
          <p:cNvPr id="14" name="Text Box 5"/>
          <p:cNvSpPr txBox="1">
            <a:spLocks noChangeArrowheads="1"/>
          </p:cNvSpPr>
          <p:nvPr/>
        </p:nvSpPr>
        <p:spPr bwMode="auto">
          <a:xfrm>
            <a:off x="1848649" y="825639"/>
            <a:ext cx="8229955" cy="3883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Aft>
                <a:spcPts val="0"/>
              </a:spcAft>
              <a:buNone/>
            </a:pPr>
            <a:r>
              <a:rPr lang="vi-VN"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Thiết</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kế</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tiểu</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lòng</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sản</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phẩm</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FF"/>
              </a:solidFill>
              <a:ea typeface="Calibri" panose="020F0502020204030204" pitchFamily="34" charset="0"/>
              <a:cs typeface="Times New Roman" panose="02020603050405020304" pitchFamily="18" charset="0"/>
            </a:endParaRPr>
          </a:p>
          <a:p>
            <a:pPr algn="just">
              <a:lnSpc>
                <a:spcPct val="107000"/>
              </a:lnSpc>
              <a:spcAft>
                <a:spcPts val="0"/>
              </a:spcAft>
              <a:buNone/>
            </a:pPr>
            <a:r>
              <a:rPr lang="vi-VN"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thư</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gửi</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tới</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cảm</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ân</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hận</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khi</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từng</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ứng</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xử</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thiếu</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khoan</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họ</a:t>
            </a:r>
            <a:r>
              <a:rPr lang="en-US" sz="32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dirty="0">
              <a:solidFill>
                <a:srgbClr val="0000FF"/>
              </a:solidFill>
              <a:ea typeface="Calibri" panose="020F0502020204030204" pitchFamily="34" charset="0"/>
              <a:cs typeface="Times New Roman" panose="02020603050405020304" pitchFamily="18" charset="0"/>
            </a:endParaRPr>
          </a:p>
        </p:txBody>
      </p:sp>
      <p:pic>
        <p:nvPicPr>
          <p:cNvPr id="12" name="图片 8" descr="6fc417983c9675ce1b60e983870aeb8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48649" y="5359808"/>
            <a:ext cx="1510109" cy="1290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21331361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par>
                                <p:cTn id="8" presetID="53"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p:cTn id="10" dur="1000" fill="hold"/>
                                        <p:tgtEl>
                                          <p:spTgt spid="14"/>
                                        </p:tgtEl>
                                        <p:attrNameLst>
                                          <p:attrName>ppt_w</p:attrName>
                                        </p:attrNameLst>
                                      </p:cBhvr>
                                      <p:tavLst>
                                        <p:tav tm="0">
                                          <p:val>
                                            <p:fltVal val="0"/>
                                          </p:val>
                                        </p:tav>
                                        <p:tav tm="100000">
                                          <p:val>
                                            <p:strVal val="#ppt_w"/>
                                          </p:val>
                                        </p:tav>
                                      </p:tavLst>
                                    </p:anim>
                                    <p:anim calcmode="lin" valueType="num">
                                      <p:cBhvr>
                                        <p:cTn id="11" dur="1000" fill="hold"/>
                                        <p:tgtEl>
                                          <p:spTgt spid="14"/>
                                        </p:tgtEl>
                                        <p:attrNameLst>
                                          <p:attrName>ppt_h</p:attrName>
                                        </p:attrNameLst>
                                      </p:cBhvr>
                                      <p:tavLst>
                                        <p:tav tm="0">
                                          <p:val>
                                            <p:fltVal val="0"/>
                                          </p:val>
                                        </p:tav>
                                        <p:tav tm="100000">
                                          <p:val>
                                            <p:strVal val="#ppt_h"/>
                                          </p:val>
                                        </p:tav>
                                      </p:tavLst>
                                    </p:anim>
                                    <p:animEffect transition="in" filter="fade">
                                      <p:cBhvr>
                                        <p:cTn id="12" dur="1000"/>
                                        <p:tgtEl>
                                          <p:spTgt spid="14"/>
                                        </p:tgtEl>
                                      </p:cBhvr>
                                    </p:animEffect>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900" decel="100000" fill="hold"/>
                                        <p:tgtEl>
                                          <p:spTgt spid="12"/>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2858PICdbgea5Gz679dY_PIC2018.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3304" y="2258188"/>
            <a:ext cx="2506824" cy="4087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1"/>
          <p:cNvPicPr>
            <a:picLocks noChangeAspect="1"/>
          </p:cNvPicPr>
          <p:nvPr/>
        </p:nvPicPr>
        <p:blipFill rotWithShape="1">
          <a:blip r:embed="rId4" cstate="print">
            <a:extLst>
              <a:ext uri="{28A0092B-C50C-407E-A947-70E740481C1C}">
                <a14:useLocalDpi xmlns:a14="http://schemas.microsoft.com/office/drawing/2010/main" val="0"/>
              </a:ext>
            </a:extLst>
          </a:blip>
          <a:srcRect l="32760" r="8347"/>
          <a:stretch>
            <a:fillRect/>
          </a:stretch>
        </p:blipFill>
        <p:spPr>
          <a:xfrm flipH="1">
            <a:off x="87738" y="14640"/>
            <a:ext cx="1715913" cy="1504118"/>
          </a:xfrm>
          <a:prstGeom prst="rect">
            <a:avLst/>
          </a:prstGeom>
        </p:spPr>
      </p:pic>
      <p:sp>
        <p:nvSpPr>
          <p:cNvPr id="4" name="AutoShape 3"/>
          <p:cNvSpPr>
            <a:spLocks noChangeArrowheads="1"/>
          </p:cNvSpPr>
          <p:nvPr/>
        </p:nvSpPr>
        <p:spPr bwMode="gray">
          <a:xfrm>
            <a:off x="3580526" y="133781"/>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vi-VN" altLang="en-US" b="1" dirty="0">
                <a:solidFill>
                  <a:srgbClr val="FFFF00"/>
                </a:solidFill>
                <a:latin typeface="Times New Roman" panose="02020603050405020304" pitchFamily="18" charset="0"/>
                <a:cs typeface="Times New Roman" panose="02020603050405020304" pitchFamily="18" charset="0"/>
              </a:rPr>
              <a:t>NHIỆM  VỤ VỀ NHÀ</a:t>
            </a:r>
            <a:endParaRPr lang="en-US" altLang="en-US" b="1" dirty="0">
              <a:solidFill>
                <a:srgbClr val="FFFF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5"/>
          <a:stretch>
            <a:fillRect/>
          </a:stretch>
        </p:blipFill>
        <p:spPr>
          <a:xfrm>
            <a:off x="2103120" y="937524"/>
            <a:ext cx="8397239" cy="5723273"/>
          </a:xfrm>
          <a:prstGeom prst="rect">
            <a:avLst/>
          </a:prstGeom>
        </p:spPr>
      </p:pic>
      <p:pic>
        <p:nvPicPr>
          <p:cNvPr id="7" name="Picture 6"/>
          <p:cNvPicPr>
            <a:picLocks noChangeAspect="1"/>
          </p:cNvPicPr>
          <p:nvPr/>
        </p:nvPicPr>
        <p:blipFill>
          <a:blip r:embed="rId6"/>
          <a:stretch>
            <a:fillRect/>
          </a:stretch>
        </p:blipFill>
        <p:spPr>
          <a:xfrm>
            <a:off x="10936762" y="0"/>
            <a:ext cx="1255238" cy="937524"/>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286668782"/>
              </p:ext>
            </p:extLst>
          </p:nvPr>
        </p:nvGraphicFramePr>
        <p:xfrm>
          <a:off x="2952870" y="3050177"/>
          <a:ext cx="6263640" cy="6071530"/>
        </p:xfrm>
        <a:graphic>
          <a:graphicData uri="http://schemas.openxmlformats.org/drawingml/2006/table">
            <a:tbl>
              <a:tblPr/>
              <a:tblGrid>
                <a:gridCol w="6263640">
                  <a:extLst>
                    <a:ext uri="{9D8B030D-6E8A-4147-A177-3AD203B41FA5}">
                      <a16:colId xmlns:a16="http://schemas.microsoft.com/office/drawing/2014/main" val="20000"/>
                    </a:ext>
                  </a:extLst>
                </a:gridCol>
              </a:tblGrid>
              <a:tr h="6071530">
                <a:tc>
                  <a:txBody>
                    <a:bodyPr/>
                    <a:lstStyle/>
                    <a:p>
                      <a:pPr marL="0" marR="0" lvl="0" indent="0" algn="just">
                        <a:lnSpc>
                          <a:spcPct val="109000"/>
                        </a:lnSpc>
                        <a:spcBef>
                          <a:spcPts val="0"/>
                        </a:spcBef>
                        <a:spcAft>
                          <a:spcPts val="500"/>
                        </a:spcAft>
                        <a:buClr>
                          <a:srgbClr val="000000"/>
                        </a:buClr>
                        <a:buSzPts val="1200"/>
                        <a:buFont typeface="+mj-lt"/>
                        <a:buNone/>
                        <a:tabLst>
                          <a:tab pos="259080" algn="l"/>
                        </a:tabLst>
                      </a:pPr>
                      <a:r>
                        <a:rPr lang="vi-VN" sz="4400" kern="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Soạn</a:t>
                      </a:r>
                      <a:r>
                        <a:rPr lang="vi-VN" sz="4400" kern="1200"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Bài 3. Tích cực tham gia các hoạt động cộng đồng</a:t>
                      </a:r>
                    </a:p>
                    <a:p>
                      <a:pPr algn="just">
                        <a:lnSpc>
                          <a:spcPct val="107000"/>
                        </a:lnSpc>
                        <a:spcAft>
                          <a:spcPts val="0"/>
                        </a:spcAft>
                      </a:pPr>
                      <a:r>
                        <a:rPr lang="vi-VN" sz="4400" kern="1200" baseline="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4400" kern="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a:lnSpc>
                          <a:spcPct val="109000"/>
                        </a:lnSpc>
                        <a:spcBef>
                          <a:spcPts val="0"/>
                        </a:spcBef>
                        <a:spcAft>
                          <a:spcPts val="500"/>
                        </a:spcAft>
                        <a:buClr>
                          <a:srgbClr val="000000"/>
                        </a:buClr>
                        <a:buSzPts val="1200"/>
                        <a:buFont typeface="+mj-lt"/>
                        <a:buNone/>
                        <a:tabLst>
                          <a:tab pos="259080" algn="l"/>
                        </a:tabLst>
                      </a:pPr>
                      <a:endParaRPr lang="vi-VN" sz="4400" kern="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5623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1754326"/>
          </a:xfrm>
          <a:prstGeom prst="rect">
            <a:avLst/>
          </a:prstGeom>
          <a:noFill/>
        </p:spPr>
        <p:txBody>
          <a:bodyPr wrap="square" rtlCol="0">
            <a:spAutoFit/>
          </a:bodyPr>
          <a:lstStyle/>
          <a:p>
            <a:pPr algn="ctr" defTabSz="457200"/>
            <a:r>
              <a:rPr lang="en-US" altLang="zh-CN" sz="5400" b="1" dirty="0">
                <a:solidFill>
                  <a:srgbClr val="FF0000"/>
                </a:solidFill>
                <a:latin typeface="Viner Hand ITC" panose="03070502030502020203" pitchFamily="66" charset="0"/>
                <a:ea typeface="华康海报体W12" panose="040B0C09000000000000" pitchFamily="81" charset="-122"/>
                <a:cs typeface="Times New Roman" pitchFamily="18" charset="0"/>
              </a:rPr>
              <a:t>Xin </a:t>
            </a:r>
            <a:r>
              <a:rPr lang="en-US" altLang="zh-CN" sz="5400" b="1" dirty="0" err="1">
                <a:solidFill>
                  <a:srgbClr val="FF0000"/>
                </a:solidFill>
                <a:latin typeface="Viner Hand ITC" panose="03070502030502020203" pitchFamily="66" charset="0"/>
                <a:ea typeface="华康海报体W12" panose="040B0C09000000000000" pitchFamily="81" charset="-122"/>
                <a:cs typeface="Times New Roman" pitchFamily="18" charset="0"/>
              </a:rPr>
              <a:t>chào</a:t>
            </a:r>
            <a:r>
              <a:rPr lang="en-US" altLang="zh-CN" sz="5400" b="1" dirty="0">
                <a:solidFill>
                  <a:srgbClr val="FF0000"/>
                </a:solidFill>
                <a:latin typeface="Viner Hand ITC" panose="03070502030502020203" pitchFamily="66" charset="0"/>
                <a:ea typeface="华康海报体W12" panose="040B0C09000000000000" pitchFamily="81" charset="-122"/>
                <a:cs typeface="Times New Roman" pitchFamily="18" charset="0"/>
              </a:rPr>
              <a:t> </a:t>
            </a:r>
            <a:r>
              <a:rPr lang="en-US" altLang="zh-CN" sz="5400" b="1" dirty="0" err="1">
                <a:solidFill>
                  <a:srgbClr val="FF0000"/>
                </a:solidFill>
                <a:latin typeface="Viner Hand ITC" panose="03070502030502020203" pitchFamily="66" charset="0"/>
                <a:ea typeface="华康海报体W12" panose="040B0C09000000000000" pitchFamily="81" charset="-122"/>
                <a:cs typeface="Times New Roman" pitchFamily="18" charset="0"/>
              </a:rPr>
              <a:t>và</a:t>
            </a:r>
            <a:r>
              <a:rPr lang="en-US" altLang="zh-CN" sz="5400" b="1" dirty="0">
                <a:solidFill>
                  <a:srgbClr val="FF0000"/>
                </a:solidFill>
                <a:latin typeface="Viner Hand ITC" panose="03070502030502020203" pitchFamily="66" charset="0"/>
                <a:ea typeface="华康海报体W12" panose="040B0C09000000000000" pitchFamily="81" charset="-122"/>
                <a:cs typeface="Times New Roman" pitchFamily="18" charset="0"/>
              </a:rPr>
              <a:t> </a:t>
            </a:r>
            <a:r>
              <a:rPr lang="en-US" altLang="zh-CN" sz="5400" b="1" dirty="0" err="1">
                <a:solidFill>
                  <a:srgbClr val="FF0000"/>
                </a:solidFill>
                <a:latin typeface="Viner Hand ITC" panose="03070502030502020203" pitchFamily="66" charset="0"/>
                <a:ea typeface="华康海报体W12" panose="040B0C09000000000000" pitchFamily="81" charset="-122"/>
                <a:cs typeface="Times New Roman" pitchFamily="18" charset="0"/>
              </a:rPr>
              <a:t>hẹn</a:t>
            </a:r>
            <a:r>
              <a:rPr lang="en-US" altLang="zh-CN" sz="5400" b="1" dirty="0">
                <a:solidFill>
                  <a:srgbClr val="FF0000"/>
                </a:solidFill>
                <a:latin typeface="Viner Hand ITC" panose="03070502030502020203" pitchFamily="66" charset="0"/>
                <a:ea typeface="华康海报体W12" panose="040B0C09000000000000" pitchFamily="81" charset="-122"/>
                <a:cs typeface="Times New Roman" pitchFamily="18" charset="0"/>
              </a:rPr>
              <a:t> </a:t>
            </a:r>
            <a:r>
              <a:rPr lang="en-US" altLang="zh-CN" sz="5400" b="1" dirty="0" err="1">
                <a:solidFill>
                  <a:srgbClr val="FF0000"/>
                </a:solidFill>
                <a:latin typeface="Viner Hand ITC" panose="03070502030502020203" pitchFamily="66" charset="0"/>
                <a:ea typeface="华康海报体W12" panose="040B0C09000000000000" pitchFamily="81" charset="-122"/>
                <a:cs typeface="Times New Roman" pitchFamily="18" charset="0"/>
              </a:rPr>
              <a:t>gặp</a:t>
            </a:r>
            <a:r>
              <a:rPr lang="en-US" altLang="zh-CN" sz="5400" b="1" dirty="0">
                <a:solidFill>
                  <a:srgbClr val="FF0000"/>
                </a:solidFill>
                <a:latin typeface="Viner Hand ITC" panose="03070502030502020203" pitchFamily="66" charset="0"/>
                <a:ea typeface="华康海报体W12" panose="040B0C09000000000000" pitchFamily="81" charset="-122"/>
                <a:cs typeface="Times New Roman" pitchFamily="18" charset="0"/>
              </a:rPr>
              <a:t> </a:t>
            </a:r>
            <a:r>
              <a:rPr lang="en-US" altLang="zh-CN" sz="5400" b="1" dirty="0" err="1">
                <a:solidFill>
                  <a:srgbClr val="FF0000"/>
                </a:solidFill>
                <a:latin typeface="Viner Hand ITC" panose="03070502030502020203" pitchFamily="66" charset="0"/>
                <a:ea typeface="华康海报体W12" panose="040B0C09000000000000" pitchFamily="81" charset="-122"/>
                <a:cs typeface="Times New Roman" pitchFamily="18" charset="0"/>
              </a:rPr>
              <a:t>lại</a:t>
            </a:r>
            <a:r>
              <a:rPr lang="en-US" altLang="zh-CN" sz="5400" b="1" dirty="0">
                <a:solidFill>
                  <a:srgbClr val="FF0000"/>
                </a:solidFill>
                <a:latin typeface="Viner Hand ITC" panose="03070502030502020203" pitchFamily="66" charset="0"/>
                <a:ea typeface="华康海报体W12" panose="040B0C09000000000000" pitchFamily="81" charset="-122"/>
                <a:cs typeface="Times New Roman" pitchFamily="18" charset="0"/>
              </a:rPr>
              <a:t>!</a:t>
            </a:r>
            <a:endParaRPr lang="zh-CN" altLang="en-US" sz="5400" b="1" dirty="0">
              <a:solidFill>
                <a:srgbClr val="FF0000"/>
              </a:solidFill>
              <a:latin typeface="Viner Hand ITC" panose="03070502030502020203" pitchFamily="66" charset="0"/>
              <a:ea typeface="华康海报体W12" panose="040B0C09000000000000" pitchFamily="81" charset="-122"/>
              <a:cs typeface="Times New Roman"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5400" b="1" dirty="0" err="1">
                  <a:solidFill>
                    <a:srgbClr val="FF0000"/>
                  </a:solidFill>
                  <a:latin typeface="Sitka Text" panose="02000505000000020004" pitchFamily="2" charset="0"/>
                  <a:ea typeface="华康海报体W12" panose="040B0C09000000000000" pitchFamily="81" charset="-122"/>
                  <a:cs typeface="Times New Roman" pitchFamily="18" charset="0"/>
                </a:rPr>
                <a:t>Bài</a:t>
              </a:r>
              <a:r>
                <a:rPr lang="en-US" altLang="en-US" sz="5400" b="1" dirty="0">
                  <a:solidFill>
                    <a:srgbClr val="FF0000"/>
                  </a:solidFill>
                  <a:latin typeface="Sitka Text" panose="02000505000000020004" pitchFamily="2" charset="0"/>
                  <a:ea typeface="华康海报体W12" panose="040B0C09000000000000" pitchFamily="81" charset="-122"/>
                  <a:cs typeface="Times New Roman" pitchFamily="18" charset="0"/>
                </a:rPr>
                <a:t> 2: </a:t>
              </a:r>
            </a:p>
            <a:p>
              <a:pPr algn="ctr" eaLnBrk="0" fontAlgn="base" hangingPunct="0">
                <a:spcBef>
                  <a:spcPct val="0"/>
                </a:spcBef>
                <a:spcAft>
                  <a:spcPct val="0"/>
                </a:spcAft>
              </a:pPr>
              <a:r>
                <a:rPr lang="vi-VN" altLang="en-US" sz="5400" b="1" dirty="0">
                  <a:solidFill>
                    <a:srgbClr val="FF0000"/>
                  </a:solidFill>
                  <a:latin typeface="Sitka Text" panose="02000505000000020004" pitchFamily="2" charset="0"/>
                  <a:ea typeface="华康海报体W12" panose="040B0C09000000000000" pitchFamily="81" charset="-122"/>
                  <a:cs typeface="Times New Roman" pitchFamily="18" charset="0"/>
                </a:rPr>
                <a:t>KHOAN DUNG</a:t>
              </a:r>
              <a:endParaRPr lang="en-SG" altLang="en-US" sz="5400" b="1" dirty="0">
                <a:solidFill>
                  <a:srgbClr val="FF0000"/>
                </a:solidFill>
                <a:latin typeface="Sitka Text" panose="02000505000000020004" pitchFamily="2" charset="0"/>
                <a:ea typeface="华康海报体W12" panose="040B0C09000000000000" pitchFamily="81" charset="-122"/>
                <a:cs typeface="Times New Roman"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03385" y="744603"/>
            <a:ext cx="5228492" cy="5078313"/>
          </a:xfrm>
          <a:prstGeom prst="rect">
            <a:avLst/>
          </a:prstGeom>
        </p:spPr>
        <p:txBody>
          <a:bodyPr wrap="square">
            <a:spAutoFit/>
          </a:bodyPr>
          <a:lstStyle/>
          <a:p>
            <a:pPr algn="just"/>
            <a:r>
              <a:rPr lang="vi-VN" sz="3600" dirty="0">
                <a:solidFill>
                  <a:srgbClr val="0000FF"/>
                </a:solidFill>
                <a:latin typeface="+mj-lt"/>
              </a:rPr>
              <a:t>“Giận hờn, trách móc mà làm gì bởi vì cuộc đời sẽ xoá hết những vết bầm trong tâm hồn chúng ta nếu lòng ta biết độ lượng. Ta biết tha thứ những điều nhỏ thì cuộc đời sẽ tha thứ cho ta những điều lớn hơn". </a:t>
            </a:r>
            <a:r>
              <a:rPr lang="vi-VN" sz="3600" i="1" dirty="0">
                <a:solidFill>
                  <a:srgbClr val="0000FF"/>
                </a:solidFill>
                <a:latin typeface="+mj-lt"/>
              </a:rPr>
              <a:t>(Trịnh Công Sơn)</a:t>
            </a:r>
            <a:endParaRPr lang="en-US" sz="3600" i="1" dirty="0">
              <a:solidFill>
                <a:srgbClr val="0000FF"/>
              </a:solidFill>
              <a:latin typeface="+mj-lt"/>
            </a:endParaRPr>
          </a:p>
        </p:txBody>
      </p:sp>
      <p:pic>
        <p:nvPicPr>
          <p:cNvPr id="4" name="Picture 3"/>
          <p:cNvPicPr>
            <a:picLocks noChangeAspect="1"/>
          </p:cNvPicPr>
          <p:nvPr/>
        </p:nvPicPr>
        <p:blipFill>
          <a:blip r:embed="rId2"/>
          <a:stretch>
            <a:fillRect/>
          </a:stretch>
        </p:blipFill>
        <p:spPr>
          <a:xfrm>
            <a:off x="6196744" y="481744"/>
            <a:ext cx="2736241" cy="4494805"/>
          </a:xfrm>
          <a:prstGeom prst="rect">
            <a:avLst/>
          </a:prstGeom>
        </p:spPr>
      </p:pic>
      <p:sp>
        <p:nvSpPr>
          <p:cNvPr id="5" name="Rectangle 4"/>
          <p:cNvSpPr/>
          <p:nvPr/>
        </p:nvSpPr>
        <p:spPr>
          <a:xfrm>
            <a:off x="9237784" y="932365"/>
            <a:ext cx="1787649" cy="4044184"/>
          </a:xfrm>
          <a:prstGeom prst="rect">
            <a:avLst/>
          </a:prstGeom>
        </p:spPr>
        <p:txBody>
          <a:bodyPr wrap="square">
            <a:spAutoFit/>
          </a:bodyPr>
          <a:lstStyle/>
          <a:p>
            <a:pPr>
              <a:lnSpc>
                <a:spcPct val="107000"/>
              </a:lnSpc>
              <a:spcAft>
                <a:spcPts val="0"/>
              </a:spcAft>
            </a:pPr>
            <a:r>
              <a:rPr lang="vi-VN"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chia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sẻ</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000"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4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7744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380472"/>
            <a:ext cx="5255015" cy="2123658"/>
          </a:xfrm>
          <a:prstGeom prst="rect">
            <a:avLst/>
          </a:prstGeom>
          <a:noFill/>
        </p:spPr>
        <p:txBody>
          <a:bodyPr wrap="square" rtlCol="0">
            <a:spAutoFit/>
          </a:bodyPr>
          <a:lstStyle/>
          <a:p>
            <a:pPr algn="ctr" defTabSz="457200"/>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II.</a:t>
            </a:r>
          </a:p>
          <a:p>
            <a:pPr algn="ctr" defTabSz="457200"/>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Khám</a:t>
            </a:r>
            <a:r>
              <a:rPr lang="en-US" altLang="zh-CN"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 </a:t>
            </a:r>
            <a:r>
              <a:rPr lang="en-US" altLang="zh-CN" sz="6600" b="1" dirty="0" err="1">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rPr>
              <a:t>phá</a:t>
            </a:r>
            <a:endParaRPr lang="zh-CN" altLang="en-US" sz="6600" b="1" dirty="0">
              <a:solidFill>
                <a:srgbClr val="FF0000"/>
              </a:solidFill>
              <a:latin typeface="Times New Roman" panose="02020603050405020304" pitchFamily="18" charset="0"/>
              <a:ea typeface="华康海报体W12" panose="040B0C09000000000000" pitchFamily="81" charset="-122"/>
              <a:cs typeface="Times New Roman" panose="02020603050405020304" pitchFamily="18"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Times New Roman" panose="02020603050405020304" pitchFamily="18" charset="0"/>
                  <a:ea typeface="Helvetica Neue"/>
                  <a:cs typeface="Times New Roman" panose="02020603050405020304" pitchFamily="18" charset="0"/>
                </a:rPr>
                <a:t>Bài</a:t>
              </a:r>
              <a:r>
                <a:rPr lang="en-US" altLang="en-US" sz="4400" b="1" dirty="0">
                  <a:solidFill>
                    <a:srgbClr val="0000FF"/>
                  </a:solidFill>
                  <a:latin typeface="Times New Roman" panose="02020603050405020304" pitchFamily="18" charset="0"/>
                  <a:ea typeface="Helvetica Neue"/>
                  <a:cs typeface="Times New Roman" panose="02020603050405020304" pitchFamily="18" charset="0"/>
                </a:rPr>
                <a:t> 2:</a:t>
              </a:r>
              <a:r>
                <a:rPr lang="en-US" altLang="en-US" sz="4400" b="1" dirty="0">
                  <a:solidFill>
                    <a:srgbClr val="FF0000"/>
                  </a:solidFill>
                  <a:latin typeface="Times New Roman" panose="02020603050405020304" pitchFamily="18" charset="0"/>
                  <a:ea typeface="Helvetica Neue"/>
                  <a:cs typeface="Times New Roman" panose="02020603050405020304" pitchFamily="18" charset="0"/>
                </a:rPr>
                <a:t> </a:t>
              </a:r>
            </a:p>
            <a:p>
              <a:pPr algn="ctr" eaLnBrk="0" fontAlgn="base" hangingPunct="0">
                <a:spcBef>
                  <a:spcPct val="0"/>
                </a:spcBef>
                <a:spcAft>
                  <a:spcPct val="0"/>
                </a:spcAft>
              </a:pPr>
              <a:r>
                <a:rPr lang="vi-VN" altLang="en-US" sz="4400" b="1" dirty="0">
                  <a:solidFill>
                    <a:srgbClr val="FF0000"/>
                  </a:solidFill>
                  <a:latin typeface="Times New Roman" panose="02020603050405020304" pitchFamily="18" charset="0"/>
                  <a:ea typeface="Helvetica Neue"/>
                  <a:cs typeface="Times New Roman" panose="02020603050405020304" pitchFamily="18" charset="0"/>
                </a:rPr>
                <a:t>KHOAN DUNG</a:t>
              </a:r>
              <a:endParaRPr lang="en-SG" altLang="en-US" sz="4400" b="1" dirty="0">
                <a:solidFill>
                  <a:srgbClr val="0000FF"/>
                </a:solidFill>
                <a:latin typeface="Times New Roman" panose="02020603050405020304" pitchFamily="18" charset="0"/>
                <a:cs typeface="Times New Roman" panose="02020603050405020304" pitchFamily="18" charset="0"/>
              </a:endParaRP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Tree>
    <p:extLst>
      <p:ext uri="{BB962C8B-B14F-4D97-AF65-F5344CB8AC3E}">
        <p14:creationId xmlns:p14="http://schemas.microsoft.com/office/powerpoint/2010/main" val="3377793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676916" y="624234"/>
            <a:ext cx="10174557" cy="5604731"/>
            <a:chOff x="676916" y="624234"/>
            <a:chExt cx="10174557" cy="5604731"/>
          </a:xfrm>
        </p:grpSpPr>
        <p:pic>
          <p:nvPicPr>
            <p:cNvPr id="6" name="Picture 5">
              <a:extLst>
                <a:ext uri="{FF2B5EF4-FFF2-40B4-BE49-F238E27FC236}">
                  <a16:creationId xmlns:a16="http://schemas.microsoft.com/office/drawing/2014/main" id="{D0BB1765-7606-44FC-8D0A-725A20694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916" y="624234"/>
              <a:ext cx="5064981" cy="5604731"/>
            </a:xfrm>
            <a:prstGeom prst="rect">
              <a:avLst/>
            </a:prstGeom>
          </p:spPr>
        </p:pic>
        <p:pic>
          <p:nvPicPr>
            <p:cNvPr id="2"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834887" y="879342"/>
              <a:ext cx="10016586" cy="4595667"/>
            </a:xfrm>
            <a:prstGeom prst="rect">
              <a:avLst/>
            </a:prstGeom>
            <a:blipFill>
              <a:blip r:embed="rId4">
                <a:alphaModFix amt="1000"/>
              </a:blip>
              <a:stretch>
                <a:fillRect/>
              </a:stretch>
            </a:blipFill>
            <a:ln>
              <a:noFill/>
            </a:ln>
          </p:spPr>
        </p:pic>
      </p:grpSp>
      <p:sp>
        <p:nvSpPr>
          <p:cNvPr id="11" name="Rectangle 10"/>
          <p:cNvSpPr/>
          <p:nvPr/>
        </p:nvSpPr>
        <p:spPr>
          <a:xfrm>
            <a:off x="3386722" y="2068919"/>
            <a:ext cx="5026292" cy="2776145"/>
          </a:xfrm>
          <a:prstGeom prst="rect">
            <a:avLst/>
          </a:prstGeom>
        </p:spPr>
        <p:txBody>
          <a:bodyPr wrap="square">
            <a:spAutoFit/>
          </a:bodyPr>
          <a:lstStyle/>
          <a:p>
            <a:pPr algn="just">
              <a:lnSpc>
                <a:spcPct val="107000"/>
              </a:lnSpc>
              <a:spcAft>
                <a:spcPts val="0"/>
              </a:spcAft>
            </a:pPr>
            <a:r>
              <a:rPr lang="vi-VN" sz="4000" b="1" dirty="0">
                <a:solidFill>
                  <a:srgbClr val="0000FF"/>
                </a:solidFill>
                <a:latin typeface="#9Slide06 SVNSlow Attack" pitchFamily="2" charset="0"/>
                <a:ea typeface="Arial" panose="020B0604020202020204" pitchFamily="34" charset="0"/>
                <a:cs typeface="Arial" panose="020B0604020202020204" pitchFamily="34" charset="0"/>
              </a:rPr>
              <a:t>1</a:t>
            </a:r>
            <a:r>
              <a:rPr lang="en-US" sz="4000" b="1" dirty="0">
                <a:solidFill>
                  <a:srgbClr val="0000FF"/>
                </a:solidFill>
                <a:latin typeface="#9Slide06 SVNSlow Attack" pitchFamily="2" charset="0"/>
                <a:ea typeface="Arial" panose="020B0604020202020204" pitchFamily="34" charset="0"/>
                <a:cs typeface="Arial" panose="020B0604020202020204" pitchFamily="34" charset="0"/>
              </a:rPr>
              <a:t>. </a:t>
            </a:r>
            <a:r>
              <a:rPr lang="vi-VN" sz="4000" b="1" dirty="0">
                <a:solidFill>
                  <a:srgbClr val="0000FF"/>
                </a:solidFill>
                <a:latin typeface="Times New Roman" panose="02020603050405020304" pitchFamily="18" charset="0"/>
                <a:ea typeface="Calibri" panose="020F0502020204030204" pitchFamily="34" charset="0"/>
                <a:cs typeface="Times New Roman" panose="02020603050405020304" pitchFamily="18" charset="0"/>
              </a:rPr>
              <a:t>Khái niệm, biểu hiện, giá trị của khoan dung</a:t>
            </a:r>
            <a:endParaRPr lang="en-US" sz="4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R="0" lvl="0" algn="just">
              <a:lnSpc>
                <a:spcPct val="115000"/>
              </a:lnSpc>
              <a:spcBef>
                <a:spcPts val="0"/>
              </a:spcBef>
              <a:spcAft>
                <a:spcPts val="500"/>
              </a:spcAft>
              <a:buClr>
                <a:srgbClr val="000000"/>
              </a:buClr>
              <a:buSzPts val="1200"/>
              <a:tabLst>
                <a:tab pos="252730" algn="l"/>
              </a:tabLst>
            </a:pPr>
            <a:endParaRPr lang="en-US" sz="4000" u="none" strike="noStrike" spc="0" dirty="0">
              <a:solidFill>
                <a:srgbClr val="0000FF"/>
              </a:solidFill>
              <a:effectLst/>
              <a:latin typeface="#9Slide06 SVNSlow Attack" pitchFamily="2" charset="0"/>
              <a:ea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5"/>
          <a:stretch>
            <a:fillRect/>
          </a:stretch>
        </p:blipFill>
        <p:spPr>
          <a:xfrm>
            <a:off x="10936762" y="0"/>
            <a:ext cx="1255238" cy="937524"/>
          </a:xfrm>
          <a:prstGeom prst="rect">
            <a:avLst/>
          </a:prstGeom>
        </p:spPr>
      </p:pic>
    </p:spTree>
    <p:extLst>
      <p:ext uri="{BB962C8B-B14F-4D97-AF65-F5344CB8AC3E}">
        <p14:creationId xmlns:p14="http://schemas.microsoft.com/office/powerpoint/2010/main" val="1933986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40944"/>
            <a:ext cx="6888480" cy="150901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PHIẾU BÀI TẬP </a:t>
            </a: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225436"/>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800" b="1" dirty="0">
              <a:solidFill>
                <a:srgbClr val="0000FF"/>
              </a:solidFill>
              <a:latin typeface="Times New Roman" panose="02020603050405020304" pitchFamily="18" charset="0"/>
              <a:cs typeface="Times New Roman" panose="02020603050405020304" pitchFamily="18" charset="0"/>
            </a:endParaRPr>
          </a:p>
          <a:p>
            <a:pPr algn="just"/>
            <a:r>
              <a:rPr lang="en-US" sz="2800" dirty="0">
                <a:solidFill>
                  <a:srgbClr val="0000FF"/>
                </a:solidFill>
                <a:latin typeface="Times New Roman" panose="02020603050405020304" pitchFamily="18" charset="0"/>
                <a:cs typeface="Times New Roman" panose="02020603050405020304" pitchFamily="18" charset="0"/>
              </a:rPr>
              <a:t>1.</a:t>
            </a:r>
            <a:r>
              <a:rPr lang="vi-VN" sz="2800" dirty="0">
                <a:solidFill>
                  <a:srgbClr val="0000FF"/>
                </a:solidFill>
                <a:latin typeface="Times New Roman" panose="02020603050405020304" pitchFamily="18" charset="0"/>
                <a:cs typeface="Times New Roman" panose="02020603050405020304" pitchFamily="18" charset="0"/>
              </a:rPr>
              <a:t> Em hãy nêu những việc làm của Bình Định vương Lê Lợi đối với quân Minh. </a:t>
            </a:r>
          </a:p>
          <a:p>
            <a:r>
              <a:rPr lang="en-US" sz="2800" b="1" dirty="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8670861"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800" dirty="0">
                <a:solidFill>
                  <a:srgbClr val="0000FF"/>
                </a:solidFill>
                <a:latin typeface="Times" panose="02020603050405020304" pitchFamily="18" charset="0"/>
                <a:cs typeface="Times" panose="02020603050405020304" pitchFamily="18" charset="0"/>
              </a:rPr>
              <a:t>2</a:t>
            </a:r>
            <a:r>
              <a:rPr lang="en-US" sz="2800" b="1" dirty="0">
                <a:solidFill>
                  <a:srgbClr val="0000FF"/>
                </a:solidFill>
                <a:latin typeface="Times" panose="02020603050405020304" pitchFamily="18" charset="0"/>
                <a:cs typeface="Times" panose="02020603050405020304" pitchFamily="18" charset="0"/>
              </a:rPr>
              <a:t>.</a:t>
            </a:r>
            <a:r>
              <a:rPr lang="vi-VN" sz="2800" b="1" dirty="0">
                <a:solidFill>
                  <a:srgbClr val="0000FF"/>
                </a:solidFill>
                <a:latin typeface="Times" panose="02020603050405020304" pitchFamily="18" charset="0"/>
                <a:cs typeface="Times"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Những việc làm đó thể hiện truyền thống nào của dân tộc Việt Nam</a:t>
            </a:r>
            <a:r>
              <a:rPr lang="en-US" sz="2800" b="1" dirty="0">
                <a:solidFill>
                  <a:srgbClr val="0000FF"/>
                </a:solidFill>
                <a:latin typeface="Times" panose="02020603050405020304" pitchFamily="18" charset="0"/>
                <a:cs typeface="Times" panose="02020603050405020304" pitchFamily="18" charset="0"/>
              </a:rPr>
              <a:t>?</a:t>
            </a:r>
            <a:endParaRPr lang="en-US" sz="2400" b="1" dirty="0">
              <a:solidFill>
                <a:srgbClr val="0000FF"/>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715586" y="4629728"/>
            <a:ext cx="3680806" cy="2122054"/>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8658308" y="4668916"/>
            <a:ext cx="3479452" cy="189991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1512504"/>
            <a:ext cx="3378200" cy="66040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a:off x="6218843" y="1536008"/>
            <a:ext cx="4179191" cy="68942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10254177" y="399835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2" name="TextBox 1"/>
          <p:cNvSpPr txBox="1"/>
          <p:nvPr/>
        </p:nvSpPr>
        <p:spPr>
          <a:xfrm>
            <a:off x="54352" y="54007"/>
            <a:ext cx="2098651" cy="584775"/>
          </a:xfrm>
          <a:prstGeom prst="rect">
            <a:avLst/>
          </a:prstGeom>
          <a:solidFill>
            <a:schemeClr val="bg1"/>
          </a:solidFill>
        </p:spPr>
        <p:txBody>
          <a:bodyPr wrap="none" rtlCol="0">
            <a:spAutoFit/>
          </a:bodyPr>
          <a:lstStyle/>
          <a:p>
            <a:r>
              <a:rPr lang="vi-VN" sz="3200" dirty="0">
                <a:solidFill>
                  <a:srgbClr val="7030A0"/>
                </a:solidFill>
                <a:latin typeface="+mj-lt"/>
              </a:rPr>
              <a:t>Thông tin 1</a:t>
            </a:r>
            <a:endParaRPr lang="en-US" sz="3200" dirty="0">
              <a:solidFill>
                <a:srgbClr val="7030A0"/>
              </a:solidFill>
              <a:latin typeface="+mj-lt"/>
            </a:endParaRPr>
          </a:p>
        </p:txBody>
      </p:sp>
    </p:spTree>
    <p:extLst>
      <p:ext uri="{BB962C8B-B14F-4D97-AF65-F5344CB8AC3E}">
        <p14:creationId xmlns:p14="http://schemas.microsoft.com/office/powerpoint/2010/main" val="2794747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1000"/>
                                        <p:tgtEl>
                                          <p:spTgt spid="9"/>
                                        </p:tgtEl>
                                      </p:cBhvr>
                                    </p:animEffect>
                                    <p:anim calcmode="lin" valueType="num">
                                      <p:cBhvr>
                                        <p:cTn id="33" dur="1000" fill="hold"/>
                                        <p:tgtEl>
                                          <p:spTgt spid="9"/>
                                        </p:tgtEl>
                                        <p:attrNameLst>
                                          <p:attrName>ppt_x</p:attrName>
                                        </p:attrNameLst>
                                      </p:cBhvr>
                                      <p:tavLst>
                                        <p:tav tm="0">
                                          <p:val>
                                            <p:strVal val="#ppt_x"/>
                                          </p:val>
                                        </p:tav>
                                        <p:tav tm="100000">
                                          <p:val>
                                            <p:strVal val="#ppt_x"/>
                                          </p:val>
                                        </p:tav>
                                      </p:tavLst>
                                    </p:anim>
                                    <p:anim calcmode="lin" valueType="num">
                                      <p:cBhvr>
                                        <p:cTn id="34" dur="1000" fill="hold"/>
                                        <p:tgtEl>
                                          <p:spTgt spid="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1000"/>
                                        <p:tgtEl>
                                          <p:spTgt spid="11"/>
                                        </p:tgtEl>
                                      </p:cBhvr>
                                    </p:animEffect>
                                    <p:anim calcmode="lin" valueType="num">
                                      <p:cBhvr>
                                        <p:cTn id="48" dur="1000" fill="hold"/>
                                        <p:tgtEl>
                                          <p:spTgt spid="11"/>
                                        </p:tgtEl>
                                        <p:attrNameLst>
                                          <p:attrName>ppt_x</p:attrName>
                                        </p:attrNameLst>
                                      </p:cBhvr>
                                      <p:tavLst>
                                        <p:tav tm="0">
                                          <p:val>
                                            <p:strVal val="#ppt_x"/>
                                          </p:val>
                                        </p:tav>
                                        <p:tav tm="100000">
                                          <p:val>
                                            <p:strVal val="#ppt_x"/>
                                          </p:val>
                                        </p:tav>
                                      </p:tavLst>
                                    </p:anim>
                                    <p:anim calcmode="lin" valueType="num">
                                      <p:cBhvr>
                                        <p:cTn id="49" dur="1000" fill="hold"/>
                                        <p:tgtEl>
                                          <p:spTgt spid="1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40944"/>
            <a:ext cx="6888480" cy="1509016"/>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PHIẾU BÀI TẬP</a:t>
            </a: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6218200" y="2488075"/>
            <a:ext cx="4718562" cy="347868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i="1" dirty="0">
                <a:solidFill>
                  <a:srgbClr val="000000"/>
                </a:solidFill>
                <a:latin typeface="Times New Roman" panose="02020603050405020304" pitchFamily="18" charset="0"/>
                <a:ea typeface="Times New Roman" panose="02020603050405020304" pitchFamily="18" charset="0"/>
              </a:rPr>
              <a:t>.............................................................................................................................................................................................................</a:t>
            </a:r>
            <a:r>
              <a:rPr lang="vi-VN" sz="2000" b="1" i="1" dirty="0">
                <a:solidFill>
                  <a:srgbClr val="000000"/>
                </a:solidFill>
                <a:latin typeface="Times New Roman" panose="02020603050405020304" pitchFamily="18" charset="0"/>
                <a:ea typeface="Times New Roman" panose="02020603050405020304" pitchFamily="18" charset="0"/>
              </a:rPr>
              <a:t>...........</a:t>
            </a:r>
            <a:r>
              <a:rPr lang="en-US" sz="2000" b="1" i="1" dirty="0">
                <a:solidFill>
                  <a:srgbClr val="000000"/>
                </a:solidFill>
                <a:latin typeface="Times New Roman" panose="02020603050405020304" pitchFamily="18" charset="0"/>
                <a:ea typeface="Times New Roman" panose="02020603050405020304" pitchFamily="18" charset="0"/>
              </a:rPr>
              <a:t>................................................</a:t>
            </a:r>
          </a:p>
        </p:txBody>
      </p: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a:off x="6218843" y="1536008"/>
            <a:ext cx="10160" cy="59323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1205099" y="2488075"/>
            <a:ext cx="5130832" cy="340030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4000" dirty="0">
                <a:solidFill>
                  <a:srgbClr val="0000FF"/>
                </a:solidFill>
                <a:latin typeface="Times" panose="02020603050405020304" pitchFamily="18" charset="0"/>
                <a:cs typeface="Times" panose="02020603050405020304" pitchFamily="18" charset="0"/>
              </a:rPr>
              <a:t>3. </a:t>
            </a:r>
            <a:r>
              <a:rPr lang="en-US" sz="4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4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t>
            </a:r>
            <a:r>
              <a:rPr lang="vi-VN"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ữ</a:t>
            </a:r>
            <a:r>
              <a:rPr lang="en-US"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 </a:t>
            </a:r>
            <a:r>
              <a:rPr lang="en-US" sz="4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40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0000FF"/>
              </a:solidFill>
              <a:latin typeface="Times" panose="02020603050405020304" pitchFamily="18" charset="0"/>
              <a:ea typeface="Times New Roman" panose="02020603050405020304" pitchFamily="18" charset="0"/>
              <a:cs typeface="Times"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4" name="Heart 3"/>
          <p:cNvSpPr/>
          <p:nvPr/>
        </p:nvSpPr>
        <p:spPr>
          <a:xfrm>
            <a:off x="5771802" y="2037806"/>
            <a:ext cx="1020883" cy="757645"/>
          </a:xfrm>
          <a:prstGeom prst="hear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3933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9"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id="{49368C2B-08BB-4567-BA27-2402FAA3C31F}"/>
              </a:ext>
            </a:extLst>
          </p:cNvPr>
          <p:cNvSpPr/>
          <p:nvPr/>
        </p:nvSpPr>
        <p:spPr>
          <a:xfrm>
            <a:off x="2784763" y="40944"/>
            <a:ext cx="6888480" cy="896580"/>
          </a:xfrm>
          <a:prstGeom prst="roundRect">
            <a:avLst/>
          </a:prstGeom>
          <a:solidFill>
            <a:schemeClr val="accent2">
              <a:lumMod val="20000"/>
              <a:lumOff val="8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panose="02020603050405020304" pitchFamily="18" charset="0"/>
                <a:ea typeface="Times New Roman" panose="02020603050405020304" pitchFamily="18" charset="0"/>
                <a:cs typeface="Times" panose="02020603050405020304" pitchFamily="18" charset="0"/>
              </a:rPr>
              <a:t>Gợi ý</a:t>
            </a:r>
            <a:endParaRPr lang="en-US" sz="4400" b="1" dirty="0">
              <a:solidFill>
                <a:srgbClr val="FF0000"/>
              </a:solidFill>
              <a:latin typeface="Times" panose="02020603050405020304" pitchFamily="18" charset="0"/>
              <a:ea typeface="Times New Roman" panose="02020603050405020304" pitchFamily="18" charset="0"/>
              <a:cs typeface="Times" panose="02020603050405020304" pitchFamily="18" charset="0"/>
            </a:endParaRPr>
          </a:p>
          <a:p>
            <a:r>
              <a:rPr lang="en-US" dirty="0">
                <a:solidFill>
                  <a:prstClr val="white"/>
                </a:solidFill>
                <a:latin typeface="Times" panose="02020603050405020304" pitchFamily="18" charset="0"/>
                <a:ea typeface="Times New Roman" panose="02020603050405020304" pitchFamily="18" charset="0"/>
                <a:cs typeface="Times" panose="02020603050405020304" pitchFamily="18" charset="0"/>
              </a:rPr>
              <a:t> </a:t>
            </a:r>
          </a:p>
        </p:txBody>
      </p:sp>
      <p:cxnSp>
        <p:nvCxnSpPr>
          <p:cNvPr id="7" name="Straight Arrow Connector 6">
            <a:extLst>
              <a:ext uri="{FF2B5EF4-FFF2-40B4-BE49-F238E27FC236}">
                <a16:creationId xmlns:a16="http://schemas.microsoft.com/office/drawing/2014/main" id="{9661016A-ACC6-42C5-A502-28ED3A37D021}"/>
              </a:ext>
            </a:extLst>
          </p:cNvPr>
          <p:cNvCxnSpPr>
            <a:cxnSpLocks/>
          </p:cNvCxnSpPr>
          <p:nvPr/>
        </p:nvCxnSpPr>
        <p:spPr>
          <a:xfrm>
            <a:off x="6348383" y="991509"/>
            <a:ext cx="3639820" cy="122521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13">
            <a:extLst>
              <a:ext uri="{FF2B5EF4-FFF2-40B4-BE49-F238E27FC236}">
                <a16:creationId xmlns:a16="http://schemas.microsoft.com/office/drawing/2014/main" id="{D57A15F4-FE97-4AD2-BA74-AA0DC8068413}"/>
              </a:ext>
            </a:extLst>
          </p:cNvPr>
          <p:cNvSpPr/>
          <p:nvPr/>
        </p:nvSpPr>
        <p:spPr>
          <a:xfrm>
            <a:off x="715587" y="2225436"/>
            <a:ext cx="3822412"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vi-VN" sz="2800" b="1" dirty="0">
              <a:solidFill>
                <a:srgbClr val="0000FF"/>
              </a:solidFill>
              <a:latin typeface="Times New Roman" panose="02020603050405020304" pitchFamily="18" charset="0"/>
              <a:cs typeface="Times New Roman" panose="02020603050405020304" pitchFamily="18" charset="0"/>
            </a:endParaRPr>
          </a:p>
          <a:p>
            <a:pPr algn="just"/>
            <a:r>
              <a:rPr lang="en-US" sz="2800" dirty="0">
                <a:solidFill>
                  <a:srgbClr val="0000FF"/>
                </a:solidFill>
                <a:latin typeface="Times New Roman" panose="02020603050405020304" pitchFamily="18" charset="0"/>
                <a:cs typeface="Times New Roman" panose="02020603050405020304" pitchFamily="18" charset="0"/>
              </a:rPr>
              <a:t>1.</a:t>
            </a:r>
            <a:r>
              <a:rPr lang="vi-VN" sz="2800" dirty="0">
                <a:solidFill>
                  <a:srgbClr val="0000FF"/>
                </a:solidFill>
                <a:latin typeface="Times New Roman" panose="02020603050405020304" pitchFamily="18" charset="0"/>
                <a:cs typeface="Times New Roman" panose="02020603050405020304" pitchFamily="18" charset="0"/>
              </a:rPr>
              <a:t> Em hãy nêu những việc làm của Bình Định vương Lê Lợi đối với quân Minh. </a:t>
            </a:r>
          </a:p>
          <a:p>
            <a:r>
              <a:rPr lang="en-US" sz="2800" b="1" dirty="0">
                <a:solidFill>
                  <a:srgbClr val="0000FF"/>
                </a:solidFill>
                <a:latin typeface="Times New Roman" panose="02020603050405020304" pitchFamily="18" charset="0"/>
                <a:cs typeface="Times New Roman" panose="02020603050405020304" pitchFamily="18" charset="0"/>
              </a:rPr>
              <a:t> </a:t>
            </a:r>
            <a:endParaRPr lang="en-US" sz="2800" dirty="0">
              <a:solidFill>
                <a:srgbClr val="0000FF"/>
              </a:solidFill>
              <a:latin typeface="Times New Roman" panose="02020603050405020304" pitchFamily="18" charset="0"/>
              <a:cs typeface="Times New Roman" panose="02020603050405020304" pitchFamily="18" charset="0"/>
            </a:endParaRPr>
          </a:p>
        </p:txBody>
      </p:sp>
      <p:sp>
        <p:nvSpPr>
          <p:cNvPr id="9" name="Rectangle: Rounded Corners 15">
            <a:extLst>
              <a:ext uri="{FF2B5EF4-FFF2-40B4-BE49-F238E27FC236}">
                <a16:creationId xmlns:a16="http://schemas.microsoft.com/office/drawing/2014/main" id="{F00E3249-ACD5-4D11-8D94-2D016D6532E8}"/>
              </a:ext>
            </a:extLst>
          </p:cNvPr>
          <p:cNvSpPr/>
          <p:nvPr/>
        </p:nvSpPr>
        <p:spPr>
          <a:xfrm>
            <a:off x="4751993" y="2226889"/>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800" dirty="0">
                <a:solidFill>
                  <a:srgbClr val="0000FF"/>
                </a:solidFill>
                <a:latin typeface="Times" panose="02020603050405020304" pitchFamily="18" charset="0"/>
                <a:cs typeface="Times" panose="02020603050405020304" pitchFamily="18" charset="0"/>
              </a:rPr>
              <a:t>2</a:t>
            </a:r>
            <a:r>
              <a:rPr lang="en-US" sz="2800" b="1" dirty="0">
                <a:solidFill>
                  <a:srgbClr val="0000FF"/>
                </a:solidFill>
                <a:latin typeface="Times" panose="02020603050405020304" pitchFamily="18" charset="0"/>
                <a:cs typeface="Times" panose="02020603050405020304" pitchFamily="18" charset="0"/>
              </a:rPr>
              <a:t>.</a:t>
            </a:r>
            <a:r>
              <a:rPr lang="vi-VN" sz="2800" b="1" dirty="0">
                <a:solidFill>
                  <a:srgbClr val="0000FF"/>
                </a:solidFill>
                <a:latin typeface="Times" panose="02020603050405020304" pitchFamily="18" charset="0"/>
                <a:cs typeface="Times" panose="02020603050405020304" pitchFamily="18" charset="0"/>
              </a:rPr>
              <a:t> </a:t>
            </a:r>
            <a:r>
              <a:rPr lang="vi-VN" sz="2800" dirty="0">
                <a:solidFill>
                  <a:srgbClr val="0000FF"/>
                </a:solidFill>
                <a:latin typeface="Times New Roman" panose="02020603050405020304" pitchFamily="18" charset="0"/>
                <a:cs typeface="Times New Roman" panose="02020603050405020304" pitchFamily="18" charset="0"/>
              </a:rPr>
              <a:t>Những việc làm đó thể hiện truyền thống nào của dân tộc Việt Nam</a:t>
            </a:r>
            <a:r>
              <a:rPr lang="en-US" sz="2800" b="1" dirty="0">
                <a:solidFill>
                  <a:srgbClr val="0000FF"/>
                </a:solidFill>
                <a:latin typeface="Times" panose="02020603050405020304" pitchFamily="18" charset="0"/>
                <a:cs typeface="Times" panose="02020603050405020304" pitchFamily="18" charset="0"/>
              </a:rPr>
              <a:t>?</a:t>
            </a:r>
            <a:endParaRPr lang="en-US" sz="2400" b="1" dirty="0">
              <a:solidFill>
                <a:srgbClr val="0000FF"/>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sp>
        <p:nvSpPr>
          <p:cNvPr id="11" name="Rectangle: Rounded Corners 23">
            <a:extLst>
              <a:ext uri="{FF2B5EF4-FFF2-40B4-BE49-F238E27FC236}">
                <a16:creationId xmlns:a16="http://schemas.microsoft.com/office/drawing/2014/main" id="{7FC44327-CEE4-4E8B-92C5-96305680DC6A}"/>
              </a:ext>
            </a:extLst>
          </p:cNvPr>
          <p:cNvSpPr/>
          <p:nvPr/>
        </p:nvSpPr>
        <p:spPr>
          <a:xfrm>
            <a:off x="509451" y="4629728"/>
            <a:ext cx="3886941" cy="212205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400" b="1" dirty="0">
                <a:solidFill>
                  <a:srgbClr val="0000FF"/>
                </a:solidFill>
                <a:latin typeface="Times New Roman" panose="02020603050405020304" pitchFamily="18" charset="0"/>
                <a:ea typeface="Times New Roman" panose="02020603050405020304" pitchFamily="18" charset="0"/>
              </a:rPr>
              <a:t>Bình Định vương Lê Lợi đã tha mạng sống cho quân Minh, còn cấp thêm thuyền, ngựa, lương thảo cho họ về nước</a:t>
            </a:r>
            <a:endParaRPr lang="en-US" sz="2400" b="1" dirty="0">
              <a:solidFill>
                <a:srgbClr val="0000FF"/>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4537999" y="4629727"/>
            <a:ext cx="3546474" cy="21220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Những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việc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làm</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đó</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thể</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hiện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truyền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thống</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khoan</a:t>
            </a:r>
            <a:r>
              <a:rPr lang="en-US" sz="2400" b="1" dirty="0">
                <a:solidFill>
                  <a:srgbClr val="0000FF"/>
                </a:solidFill>
                <a:latin typeface="Times New Roman" panose="02020603050405020304" pitchFamily="18" charset="0"/>
                <a:ea typeface="Times New Roman" panose="02020603050405020304" pitchFamily="18" charset="0"/>
              </a:rPr>
              <a:t> dung </a:t>
            </a:r>
            <a:r>
              <a:rPr lang="en-US" sz="2400" b="1" dirty="0" err="1">
                <a:solidFill>
                  <a:srgbClr val="0000FF"/>
                </a:solidFill>
                <a:latin typeface="Times New Roman" panose="02020603050405020304" pitchFamily="18" charset="0"/>
                <a:ea typeface="Times New Roman" panose="02020603050405020304" pitchFamily="18" charset="0"/>
              </a:rPr>
              <a:t>của</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dân</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tộc</a:t>
            </a:r>
            <a:r>
              <a:rPr lang="en-US" sz="2400" b="1" dirty="0">
                <a:solidFill>
                  <a:srgbClr val="0000FF"/>
                </a:solidFill>
                <a:latin typeface="Times New Roman" panose="02020603050405020304" pitchFamily="18" charset="0"/>
                <a:ea typeface="Times New Roman" panose="02020603050405020304" pitchFamily="18" charset="0"/>
              </a:rPr>
              <a:t> </a:t>
            </a:r>
            <a:r>
              <a:rPr lang="en-US" sz="2400" b="1" dirty="0" err="1">
                <a:solidFill>
                  <a:srgbClr val="0000FF"/>
                </a:solidFill>
                <a:latin typeface="Times New Roman" panose="02020603050405020304" pitchFamily="18" charset="0"/>
                <a:ea typeface="Times New Roman" panose="02020603050405020304" pitchFamily="18" charset="0"/>
              </a:rPr>
              <a:t>Việt</a:t>
            </a:r>
            <a:r>
              <a:rPr lang="en-US" sz="2400" b="1" dirty="0">
                <a:solidFill>
                  <a:srgbClr val="0000FF"/>
                </a:solidFill>
                <a:latin typeface="Times New Roman" panose="02020603050405020304" pitchFamily="18" charset="0"/>
                <a:ea typeface="Times New Roman" panose="02020603050405020304" pitchFamily="18" charset="0"/>
              </a:rPr>
              <a:t> Nam. </a:t>
            </a:r>
          </a:p>
        </p:txBody>
      </p:sp>
      <p:sp>
        <p:nvSpPr>
          <p:cNvPr id="13" name="Rectangle: Rounded Corners 25">
            <a:extLst>
              <a:ext uri="{FF2B5EF4-FFF2-40B4-BE49-F238E27FC236}">
                <a16:creationId xmlns:a16="http://schemas.microsoft.com/office/drawing/2014/main" id="{80C22BBF-9AA1-43CF-8D6D-95361CBA2933}"/>
              </a:ext>
            </a:extLst>
          </p:cNvPr>
          <p:cNvSpPr/>
          <p:nvPr/>
        </p:nvSpPr>
        <p:spPr>
          <a:xfrm>
            <a:off x="8158768" y="4629727"/>
            <a:ext cx="4033232" cy="212205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0000FF"/>
                </a:solidFill>
                <a:latin typeface="Times New Roman" panose="02020603050405020304" pitchFamily="18" charset="0"/>
                <a:ea typeface="Times New Roman" panose="02020603050405020304" pitchFamily="18" charset="0"/>
              </a:rPr>
              <a:t>Dập tắt mối chiến tranh cho đời sau, sử xanh ghi chép tiếng thơm muốn đời, khiến kẻ thù vừa xúc động vừa hổ thẹn đến rơi nước mắt". </a:t>
            </a:r>
            <a:endParaRPr lang="en-US" sz="2400" b="1" dirty="0">
              <a:solidFill>
                <a:srgbClr val="0000FF"/>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flipH="1">
            <a:off x="2919384" y="947685"/>
            <a:ext cx="3340099" cy="122521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flipH="1">
            <a:off x="6216303" y="991509"/>
            <a:ext cx="43180" cy="131665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a:off x="266030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a16="http://schemas.microsoft.com/office/drawing/2014/main" id="{18EAD728-281A-4CBC-B6CB-AC46CE78C292}"/>
              </a:ext>
            </a:extLst>
          </p:cNvPr>
          <p:cNvCxnSpPr>
            <a:cxnSpLocks/>
          </p:cNvCxnSpPr>
          <p:nvPr/>
        </p:nvCxnSpPr>
        <p:spPr>
          <a:xfrm>
            <a:off x="6348383" y="3959168"/>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8" name="Straight Connector 17">
            <a:extLst>
              <a:ext uri="{FF2B5EF4-FFF2-40B4-BE49-F238E27FC236}">
                <a16:creationId xmlns:a16="http://schemas.microsoft.com/office/drawing/2014/main" id="{06C6F0E5-34EA-4A9B-B75B-08619F47AE1E}"/>
              </a:ext>
            </a:extLst>
          </p:cNvPr>
          <p:cNvCxnSpPr>
            <a:cxnSpLocks/>
          </p:cNvCxnSpPr>
          <p:nvPr/>
        </p:nvCxnSpPr>
        <p:spPr>
          <a:xfrm>
            <a:off x="10052974" y="4025207"/>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9" name="Rectangle: Rounded Corners 15">
            <a:extLst>
              <a:ext uri="{FF2B5EF4-FFF2-40B4-BE49-F238E27FC236}">
                <a16:creationId xmlns:a16="http://schemas.microsoft.com/office/drawing/2014/main" id="{F00E3249-ACD5-4D11-8D94-2D016D6532E8}"/>
              </a:ext>
            </a:extLst>
          </p:cNvPr>
          <p:cNvSpPr/>
          <p:nvPr/>
        </p:nvSpPr>
        <p:spPr>
          <a:xfrm>
            <a:off x="8672137" y="2145608"/>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rgbClr val="000000"/>
              </a:solidFill>
              <a:latin typeface="Times" panose="02020603050405020304" pitchFamily="18" charset="0"/>
              <a:ea typeface="Times New Roman" panose="02020603050405020304" pitchFamily="18" charset="0"/>
              <a:cs typeface="Times" panose="02020603050405020304" pitchFamily="18" charset="0"/>
            </a:endParaRPr>
          </a:p>
          <a:p>
            <a:r>
              <a:rPr lang="en-US" sz="2800" dirty="0">
                <a:solidFill>
                  <a:srgbClr val="0000FF"/>
                </a:solidFill>
                <a:latin typeface="Times" panose="02020603050405020304" pitchFamily="18" charset="0"/>
                <a:cs typeface="Times" panose="02020603050405020304" pitchFamily="18" charset="0"/>
              </a:rPr>
              <a:t>3</a:t>
            </a:r>
            <a:r>
              <a:rPr lang="en-US" sz="2800" dirty="0">
                <a:solidFill>
                  <a:prstClr val="black"/>
                </a:solidFill>
                <a:latin typeface="Times" panose="02020603050405020304" pitchFamily="18" charset="0"/>
                <a:cs typeface="Times"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nghĩa</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nh</a:t>
            </a:r>
            <a:r>
              <a:rPr lang="vi-VN"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ữ</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ng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solidFill>
                <a:srgbClr val="0000FF"/>
              </a:solidFill>
              <a:latin typeface="Times" panose="02020603050405020304" pitchFamily="18" charset="0"/>
              <a:ea typeface="Times New Roman" panose="02020603050405020304" pitchFamily="18" charset="0"/>
              <a:cs typeface="Times" panose="02020603050405020304" pitchFamily="18" charset="0"/>
            </a:endParaRPr>
          </a:p>
          <a:p>
            <a:pPr algn="ctr"/>
            <a:endParaRPr lang="en-US" dirty="0">
              <a:solidFill>
                <a:prstClr val="white"/>
              </a:solidFill>
              <a:latin typeface="Times" panose="02020603050405020304" pitchFamily="18" charset="0"/>
              <a:ea typeface="Times New Roman" panose="02020603050405020304" pitchFamily="18" charset="0"/>
              <a:cs typeface="Times" panose="02020603050405020304" pitchFamily="18" charset="0"/>
            </a:endParaRP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Tree>
    <p:extLst>
      <p:ext uri="{BB962C8B-B14F-4D97-AF65-F5344CB8AC3E}">
        <p14:creationId xmlns:p14="http://schemas.microsoft.com/office/powerpoint/2010/main" val="268138453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1000" fill="hold"/>
                                        <p:tgtEl>
                                          <p:spTgt spid="16"/>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1000"/>
                                        <p:tgtEl>
                                          <p:spTgt spid="9"/>
                                        </p:tgtEl>
                                      </p:cBhvr>
                                    </p:animEffect>
                                    <p:anim calcmode="lin" valueType="num">
                                      <p:cBhvr>
                                        <p:cTn id="41" dur="1000" fill="hold"/>
                                        <p:tgtEl>
                                          <p:spTgt spid="9"/>
                                        </p:tgtEl>
                                        <p:attrNameLst>
                                          <p:attrName>ppt_x</p:attrName>
                                        </p:attrNameLst>
                                      </p:cBhvr>
                                      <p:tavLst>
                                        <p:tav tm="0">
                                          <p:val>
                                            <p:strVal val="#ppt_x"/>
                                          </p:val>
                                        </p:tav>
                                        <p:tav tm="100000">
                                          <p:val>
                                            <p:strVal val="#ppt_x"/>
                                          </p:val>
                                        </p:tav>
                                      </p:tavLst>
                                    </p:anim>
                                    <p:anim calcmode="lin" valueType="num">
                                      <p:cBhvr>
                                        <p:cTn id="42" dur="1000" fill="hold"/>
                                        <p:tgtEl>
                                          <p:spTgt spid="9"/>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fade">
                                      <p:cBhvr>
                                        <p:cTn id="57" dur="1000"/>
                                        <p:tgtEl>
                                          <p:spTgt spid="7"/>
                                        </p:tgtEl>
                                      </p:cBhvr>
                                    </p:animEffect>
                                    <p:anim calcmode="lin" valueType="num">
                                      <p:cBhvr>
                                        <p:cTn id="58" dur="1000" fill="hold"/>
                                        <p:tgtEl>
                                          <p:spTgt spid="7"/>
                                        </p:tgtEl>
                                        <p:attrNameLst>
                                          <p:attrName>ppt_x</p:attrName>
                                        </p:attrNameLst>
                                      </p:cBhvr>
                                      <p:tavLst>
                                        <p:tav tm="0">
                                          <p:val>
                                            <p:strVal val="#ppt_x"/>
                                          </p:val>
                                        </p:tav>
                                        <p:tav tm="100000">
                                          <p:val>
                                            <p:strVal val="#ppt_x"/>
                                          </p:val>
                                        </p:tav>
                                      </p:tavLst>
                                    </p:anim>
                                    <p:anim calcmode="lin" valueType="num">
                                      <p:cBhvr>
                                        <p:cTn id="59" dur="1000" fill="hold"/>
                                        <p:tgtEl>
                                          <p:spTgt spid="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P spid="12" grpId="0" animBg="1"/>
      <p:bldP spid="13"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7408</TotalTime>
  <Words>2184</Words>
  <Application>Microsoft Office PowerPoint</Application>
  <PresentationFormat>Widescreen</PresentationFormat>
  <Paragraphs>201</Paragraphs>
  <Slides>33</Slides>
  <Notes>6</Notes>
  <HiddenSlides>0</HiddenSlides>
  <MMClips>1</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33</vt:i4>
      </vt:variant>
    </vt:vector>
  </HeadingPairs>
  <TitlesOfParts>
    <vt:vector size="51" baseType="lpstr">
      <vt:lpstr>Gulim</vt:lpstr>
      <vt:lpstr>宋体</vt:lpstr>
      <vt:lpstr>#9Slide03 Aturdida</vt:lpstr>
      <vt:lpstr>#9Slide06 SVNSlow Attack</vt:lpstr>
      <vt:lpstr>Arial</vt:lpstr>
      <vt:lpstr>Calibri</vt:lpstr>
      <vt:lpstr>Calibri Light</vt:lpstr>
      <vt:lpstr>Sitka Text</vt:lpstr>
      <vt:lpstr>Timeé new roman</vt:lpstr>
      <vt:lpstr>Times</vt:lpstr>
      <vt:lpstr>Times New Roman</vt:lpstr>
      <vt:lpstr>Times New Roman (Headings)</vt:lpstr>
      <vt:lpstr>Trebuchet MS</vt:lpstr>
      <vt:lpstr>Viner Hand ITC</vt:lpstr>
      <vt:lpstr>Wingdings 3</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Administrator</cp:lastModifiedBy>
  <cp:revision>236</cp:revision>
  <dcterms:created xsi:type="dcterms:W3CDTF">2021-06-28T15:32:15Z</dcterms:created>
  <dcterms:modified xsi:type="dcterms:W3CDTF">2024-09-27T23:41:16Z</dcterms:modified>
</cp:coreProperties>
</file>