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256" r:id="rId2"/>
    <p:sldId id="258" r:id="rId3"/>
    <p:sldId id="390" r:id="rId4"/>
    <p:sldId id="391" r:id="rId5"/>
    <p:sldId id="265" r:id="rId6"/>
    <p:sldId id="263" r:id="rId7"/>
    <p:sldId id="392" r:id="rId8"/>
    <p:sldId id="393" r:id="rId9"/>
    <p:sldId id="267" r:id="rId10"/>
    <p:sldId id="262" r:id="rId11"/>
    <p:sldId id="388" r:id="rId12"/>
    <p:sldId id="257" r:id="rId13"/>
    <p:sldId id="264" r:id="rId14"/>
    <p:sldId id="377" r:id="rId15"/>
    <p:sldId id="378" r:id="rId16"/>
    <p:sldId id="385" r:id="rId17"/>
    <p:sldId id="394" r:id="rId18"/>
    <p:sldId id="294" r:id="rId19"/>
    <p:sldId id="386" r:id="rId20"/>
    <p:sldId id="381" r:id="rId21"/>
    <p:sldId id="382" r:id="rId22"/>
    <p:sldId id="395" r:id="rId23"/>
    <p:sldId id="396" r:id="rId24"/>
    <p:sldId id="266" r:id="rId25"/>
    <p:sldId id="387" r:id="rId26"/>
    <p:sldId id="327" r:id="rId27"/>
    <p:sldId id="326" r:id="rId28"/>
  </p:sldIdLst>
  <p:sldSz cx="9144000" cy="5143500" type="screen16x9"/>
  <p:notesSz cx="6858000" cy="9144000"/>
  <p:custDataLst>
    <p:tags r:id="rId3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07C"/>
    <a:srgbClr val="C9ACE0"/>
    <a:srgbClr val="945BC4"/>
    <a:srgbClr val="7D34B5"/>
    <a:srgbClr val="990099"/>
    <a:srgbClr val="800080"/>
    <a:srgbClr val="FF7E79"/>
    <a:srgbClr val="9456BD"/>
    <a:srgbClr val="9900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8" autoAdjust="0"/>
    <p:restoredTop sz="94660"/>
  </p:normalViewPr>
  <p:slideViewPr>
    <p:cSldViewPr snapToGrid="0">
      <p:cViewPr varScale="1">
        <p:scale>
          <a:sx n="88" d="100"/>
          <a:sy n="88" d="100"/>
        </p:scale>
        <p:origin x="644" y="5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2024/8/27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2024/8/27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406416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278039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1702011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284464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183241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98978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3582704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45593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42104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336838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1891647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99691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146957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777380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0530ABB-2682-448E-9618-3E47EEC6D889}" type="datetimeFigureOut">
              <a:rPr lang="zh-CN" altLang="en-US" smtClean="0"/>
              <a:t>2024/8/27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0530ABB-2682-448E-9618-3E47EEC6D889}" type="datetimeFigureOut">
              <a:rPr lang="zh-CN" altLang="en-US" smtClean="0"/>
              <a:t>2024/8/27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6"/>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0530ABB-2682-448E-9618-3E47EEC6D889}" type="datetimeFigureOut">
              <a:rPr lang="zh-CN" altLang="en-US" smtClean="0"/>
              <a:t>2024/8/27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ext Placeholder 9"/>
          <p:cNvSpPr>
            <a:spLocks noGrp="1"/>
          </p:cNvSpPr>
          <p:nvPr>
            <p:ph type="body" sz="quarter" idx="10" hasCustomPrompt="1"/>
          </p:nvPr>
        </p:nvSpPr>
        <p:spPr>
          <a:xfrm>
            <a:off x="1369990" y="480632"/>
            <a:ext cx="7491269" cy="543185"/>
          </a:xfrm>
          <a:prstGeom prst="rect">
            <a:avLst/>
          </a:prstGeom>
        </p:spPr>
        <p:txBody>
          <a:bodyPr anchor="ctr"/>
          <a:lstStyle>
            <a:lvl1pPr marL="0" indent="0" algn="l">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38831"/>
            <a:ext cx="608548" cy="68360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254822"/>
            <a:ext cx="124097" cy="76905"/>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796855"/>
            <a:ext cx="391599" cy="439896"/>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188290"/>
            <a:ext cx="272304" cy="305888"/>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29889"/>
            <a:ext cx="155444" cy="9633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894656"/>
            <a:ext cx="124097" cy="76905"/>
          </a:xfrm>
          <a:prstGeom prst="rect">
            <a:avLst/>
          </a:prstGeom>
        </p:spPr>
      </p:pic>
    </p:spTree>
    <p:extLst>
      <p:ext uri="{BB962C8B-B14F-4D97-AF65-F5344CB8AC3E}">
        <p14:creationId xmlns:p14="http://schemas.microsoft.com/office/powerpoint/2010/main" val="3669430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6"/>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9" y="3442098"/>
            <a:ext cx="7886700" cy="1125140"/>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0530ABB-2682-448E-9618-3E47EEC6D889}" type="datetimeFigureOut">
              <a:rPr lang="zh-CN" altLang="en-US" smtClean="0"/>
              <a:t>2024/8/27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1"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0530ABB-2682-448E-9618-3E47EEC6D889}" type="datetimeFigureOut">
              <a:rPr lang="zh-CN" altLang="en-US" smtClean="0"/>
              <a:t>2024/8/27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0530ABB-2682-448E-9618-3E47EEC6D889}" type="datetimeFigureOut">
              <a:rPr lang="zh-CN" altLang="en-US" smtClean="0"/>
              <a:t>2024/8/27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0530ABB-2682-448E-9618-3E47EEC6D889}" type="datetimeFigureOut">
              <a:rPr lang="zh-CN" altLang="en-US" smtClean="0"/>
              <a:t>2024/8/27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30ABB-2682-448E-9618-3E47EEC6D889}" type="datetimeFigureOut">
              <a:rPr lang="zh-CN" altLang="en-US" smtClean="0"/>
              <a:t>2024/8/27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1"/>
            <a:ext cx="4629151"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2"/>
            <a:ext cx="2949179"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0530ABB-2682-448E-9618-3E47EEC6D889}" type="datetimeFigureOut">
              <a:rPr lang="zh-CN" altLang="en-US" smtClean="0"/>
              <a:t>2024/8/27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1"/>
            <a:ext cx="4629151" cy="3655219"/>
          </a:xfrm>
        </p:spPr>
        <p:txBody>
          <a:bodyPr anchor="t"/>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2"/>
            <a:ext cx="2949179"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0530ABB-2682-448E-9618-3E47EEC6D889}" type="datetimeFigureOut">
              <a:rPr lang="zh-CN" altLang="en-US" smtClean="0"/>
              <a:t>2024/8/27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0530ABB-2682-448E-9618-3E47EEC6D889}" type="datetimeFigureOut">
              <a:rPr lang="zh-CN" altLang="en-US" smtClean="0"/>
              <a:t>2024/8/27</a:t>
            </a:fld>
            <a:endParaRPr lang="zh-CN" altLang="en-US"/>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66DA4B3-3A17-4C7C-ABBC-3676A971A5E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vi.wikipedia.org/wiki/Anh_h%C3%B9ng_d%C3%A2n_t%E1%BB%99c"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21.png"/><Relationship Id="rId17" Type="http://schemas.openxmlformats.org/officeDocument/2006/relationships/image" Target="../media/image16.wmf"/><Relationship Id="rId2" Type="http://schemas.openxmlformats.org/officeDocument/2006/relationships/slideLayout" Target="../slideLayouts/slideLayout7.xml"/><Relationship Id="rId16"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image" Target="../media/image9.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8.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1.sv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7.sv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21.png"/><Relationship Id="rId17" Type="http://schemas.openxmlformats.org/officeDocument/2006/relationships/image" Target="../media/image16.wmf"/><Relationship Id="rId2" Type="http://schemas.openxmlformats.org/officeDocument/2006/relationships/slideLayout" Target="../slideLayouts/slideLayout7.xml"/><Relationship Id="rId16" Type="http://schemas.openxmlformats.org/officeDocument/2006/relationships/oleObject" Target="../embeddings/oleObject2.bin"/><Relationship Id="rId1" Type="http://schemas.openxmlformats.org/officeDocument/2006/relationships/vmlDrawing" Target="../drawings/vmlDrawing2.v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image" Target="../media/image9.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8.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17.png"/><Relationship Id="rId12"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9.png"/><Relationship Id="rId5" Type="http://schemas.openxmlformats.org/officeDocument/2006/relationships/image" Target="../media/image10.png"/><Relationship Id="rId10" Type="http://schemas.openxmlformats.org/officeDocument/2006/relationships/image" Target="../media/image28.svg"/><Relationship Id="rId4" Type="http://schemas.openxmlformats.org/officeDocument/2006/relationships/image" Target="../media/image25.svg"/><Relationship Id="rId9" Type="http://schemas.openxmlformats.org/officeDocument/2006/relationships/image" Target="../media/image23.png"/><Relationship Id="rId14" Type="http://schemas.openxmlformats.org/officeDocument/2006/relationships/image" Target="../media/image32.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17.png"/><Relationship Id="rId12"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9.png"/><Relationship Id="rId5" Type="http://schemas.openxmlformats.org/officeDocument/2006/relationships/image" Target="../media/image10.png"/><Relationship Id="rId10" Type="http://schemas.openxmlformats.org/officeDocument/2006/relationships/image" Target="../media/image28.svg"/><Relationship Id="rId4" Type="http://schemas.openxmlformats.org/officeDocument/2006/relationships/image" Target="../media/image25.svg"/><Relationship Id="rId9" Type="http://schemas.openxmlformats.org/officeDocument/2006/relationships/image" Target="../media/image23.png"/><Relationship Id="rId14"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7.svg"/><Relationship Id="rId5" Type="http://schemas.openxmlformats.org/officeDocument/2006/relationships/image" Target="../media/image25.svg"/><Relationship Id="rId10"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7.svg"/><Relationship Id="rId5" Type="http://schemas.openxmlformats.org/officeDocument/2006/relationships/image" Target="../media/image25.svg"/><Relationship Id="rId10"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0.png"/><Relationship Id="rId4" Type="http://schemas.openxmlformats.org/officeDocument/2006/relationships/image" Target="../media/image25.sv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0.png"/><Relationship Id="rId4" Type="http://schemas.openxmlformats.org/officeDocument/2006/relationships/image" Target="../media/image25.sv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6524523">
            <a:off x="-2169255" y="2254216"/>
            <a:ext cx="4693167" cy="4105815"/>
          </a:xfrm>
          <a:custGeom>
            <a:avLst/>
            <a:gdLst/>
            <a:ahLst/>
            <a:cxnLst/>
            <a:rect l="l" t="t" r="r" b="b"/>
            <a:pathLst>
              <a:path w="9386333" h="8211630">
                <a:moveTo>
                  <a:pt x="0" y="0"/>
                </a:moveTo>
                <a:lnTo>
                  <a:pt x="9386333" y="0"/>
                </a:lnTo>
                <a:lnTo>
                  <a:pt x="9386333" y="8211629"/>
                </a:lnTo>
                <a:lnTo>
                  <a:pt x="0" y="8211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9462934">
            <a:off x="6615343" y="2703500"/>
            <a:ext cx="4693167" cy="4105815"/>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14350" y="514350"/>
            <a:ext cx="5346474" cy="4114800"/>
            <a:chOff x="0" y="0"/>
            <a:chExt cx="2816250" cy="2167467"/>
          </a:xfrm>
        </p:grpSpPr>
        <p:sp>
          <p:nvSpPr>
            <p:cNvPr id="6" name="Freeform 6"/>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7" name="TextBox 7"/>
            <p:cNvSpPr txBox="1"/>
            <p:nvPr/>
          </p:nvSpPr>
          <p:spPr>
            <a:xfrm>
              <a:off x="0" y="-28575"/>
              <a:ext cx="2816250" cy="2196042"/>
            </a:xfrm>
            <a:prstGeom prst="rect">
              <a:avLst/>
            </a:prstGeom>
          </p:spPr>
          <p:txBody>
            <a:bodyPr lIns="25400" tIns="25400" rIns="25400" bIns="25400" rtlCol="0" anchor="ctr"/>
            <a:lstStyle/>
            <a:p>
              <a:pPr algn="ctr">
                <a:lnSpc>
                  <a:spcPts val="1121"/>
                </a:lnSpc>
              </a:pPr>
              <a:endParaRPr sz="675"/>
            </a:p>
          </p:txBody>
        </p:sp>
      </p:grpSp>
      <p:grpSp>
        <p:nvGrpSpPr>
          <p:cNvPr id="8" name="Group 8"/>
          <p:cNvGrpSpPr/>
          <p:nvPr/>
        </p:nvGrpSpPr>
        <p:grpSpPr>
          <a:xfrm>
            <a:off x="941889" y="3446743"/>
            <a:ext cx="3866934" cy="470900"/>
            <a:chOff x="0" y="0"/>
            <a:chExt cx="2036904" cy="248046"/>
          </a:xfrm>
        </p:grpSpPr>
        <p:sp>
          <p:nvSpPr>
            <p:cNvPr id="9" name="Freeform 9"/>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0" name="TextBox 10"/>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grpSp>
        <p:nvGrpSpPr>
          <p:cNvPr id="11" name="Group 11"/>
          <p:cNvGrpSpPr/>
          <p:nvPr/>
        </p:nvGrpSpPr>
        <p:grpSpPr>
          <a:xfrm>
            <a:off x="6157047" y="514350"/>
            <a:ext cx="2472604" cy="4114800"/>
            <a:chOff x="0" y="0"/>
            <a:chExt cx="1302441" cy="2167467"/>
          </a:xfrm>
        </p:grpSpPr>
        <p:sp>
          <p:nvSpPr>
            <p:cNvPr id="12" name="Freeform 12"/>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3" name="TextBox 13"/>
            <p:cNvSpPr txBox="1"/>
            <p:nvPr/>
          </p:nvSpPr>
          <p:spPr>
            <a:xfrm>
              <a:off x="0" y="-28575"/>
              <a:ext cx="1302441" cy="2196042"/>
            </a:xfrm>
            <a:prstGeom prst="rect">
              <a:avLst/>
            </a:prstGeom>
          </p:spPr>
          <p:txBody>
            <a:bodyPr lIns="25400" tIns="25400" rIns="25400" bIns="25400" rtlCol="0" anchor="ctr"/>
            <a:lstStyle/>
            <a:p>
              <a:pPr algn="ctr">
                <a:lnSpc>
                  <a:spcPts val="1121"/>
                </a:lnSpc>
              </a:pPr>
              <a:endParaRPr sz="675"/>
            </a:p>
          </p:txBody>
        </p:sp>
      </p:grpSp>
      <p:sp>
        <p:nvSpPr>
          <p:cNvPr id="14" name="Freeform 14"/>
          <p:cNvSpPr/>
          <p:nvPr/>
        </p:nvSpPr>
        <p:spPr>
          <a:xfrm>
            <a:off x="0" y="0"/>
            <a:ext cx="2991041" cy="1215657"/>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6012131" y="-93479"/>
            <a:ext cx="2991041" cy="1215657"/>
          </a:xfrm>
          <a:custGeom>
            <a:avLst/>
            <a:gdLst/>
            <a:ahLst/>
            <a:cxnLst/>
            <a:rect l="l" t="t" r="r" b="b"/>
            <a:pathLst>
              <a:path w="5982082" h="2431314">
                <a:moveTo>
                  <a:pt x="0" y="0"/>
                </a:moveTo>
                <a:lnTo>
                  <a:pt x="5982081" y="0"/>
                </a:lnTo>
                <a:lnTo>
                  <a:pt x="5982081" y="2431314"/>
                </a:lnTo>
                <a:lnTo>
                  <a:pt x="0" y="24313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5112384" y="1532732"/>
            <a:ext cx="3771345" cy="5472929"/>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flipH="1">
            <a:off x="4304616" y="4102095"/>
            <a:ext cx="2329925" cy="946958"/>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5469578" y="195318"/>
            <a:ext cx="1528479" cy="1651598"/>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827873" y="1296679"/>
            <a:ext cx="4094966" cy="1946687"/>
          </a:xfrm>
          <a:prstGeom prst="rect">
            <a:avLst/>
          </a:prstGeom>
        </p:spPr>
        <p:txBody>
          <a:bodyPr lIns="0" tIns="0" rIns="0" bIns="0" rtlCol="0" anchor="t">
            <a:spAutoFit/>
          </a:bodyPr>
          <a:lstStyle/>
          <a:p>
            <a:pPr algn="ctr">
              <a:lnSpc>
                <a:spcPct val="150000"/>
              </a:lnSpc>
            </a:pPr>
            <a:r>
              <a:rPr lang="en-US" sz="4400" b="1" dirty="0">
                <a:solidFill>
                  <a:schemeClr val="accent6">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rPr>
              <a:t>TRẠNG NGUYÊN TIẾNG VIỆT</a:t>
            </a:r>
            <a:endParaRPr lang="en-US" sz="4000" dirty="0">
              <a:solidFill>
                <a:schemeClr val="accent6">
                  <a:lumMod val="75000"/>
                </a:schemeClr>
              </a:solidFill>
              <a:latin typeface="Brush Script MT" panose="03060802040406070304" pitchFamily="66" charset="-122"/>
              <a:ea typeface="Brush Script MT" panose="03060802040406070304" pitchFamily="66" charset="-122"/>
              <a:cs typeface="Brush Script MT" panose="03060802040406070304" pitchFamily="66"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10034853" flipV="1">
            <a:off x="39561" y="-1268590"/>
            <a:ext cx="4693167" cy="4105815"/>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034853" flipV="1">
            <a:off x="6180320" y="-1694635"/>
            <a:ext cx="4693167" cy="4105815"/>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3199798" flipV="1">
            <a:off x="4902009" y="2264515"/>
            <a:ext cx="4693167" cy="4105815"/>
          </a:xfrm>
          <a:custGeom>
            <a:avLst/>
            <a:gdLst/>
            <a:ahLst/>
            <a:cxnLst/>
            <a:rect l="l" t="t" r="r" b="b"/>
            <a:pathLst>
              <a:path w="9386333" h="8211630">
                <a:moveTo>
                  <a:pt x="0" y="8211630"/>
                </a:moveTo>
                <a:lnTo>
                  <a:pt x="9386334" y="8211630"/>
                </a:lnTo>
                <a:lnTo>
                  <a:pt x="9386334"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557810" y="514350"/>
            <a:ext cx="8277262" cy="4114800"/>
            <a:chOff x="0" y="0"/>
            <a:chExt cx="4360039" cy="2167467"/>
          </a:xfrm>
        </p:grpSpPr>
        <p:sp>
          <p:nvSpPr>
            <p:cNvPr id="7" name="Freeform 7"/>
            <p:cNvSpPr/>
            <p:nvPr/>
          </p:nvSpPr>
          <p:spPr>
            <a:xfrm>
              <a:off x="0" y="0"/>
              <a:ext cx="4360039" cy="2167467"/>
            </a:xfrm>
            <a:custGeom>
              <a:avLst/>
              <a:gdLst/>
              <a:ahLst/>
              <a:cxnLst/>
              <a:rect l="l" t="t" r="r" b="b"/>
              <a:pathLst>
                <a:path w="4360039" h="2167467">
                  <a:moveTo>
                    <a:pt x="23851" y="0"/>
                  </a:moveTo>
                  <a:lnTo>
                    <a:pt x="4336188" y="0"/>
                  </a:lnTo>
                  <a:cubicBezTo>
                    <a:pt x="4349361" y="0"/>
                    <a:pt x="4360039" y="10678"/>
                    <a:pt x="4360039" y="23851"/>
                  </a:cubicBezTo>
                  <a:lnTo>
                    <a:pt x="4360039" y="2143616"/>
                  </a:lnTo>
                  <a:cubicBezTo>
                    <a:pt x="4360039" y="2156788"/>
                    <a:pt x="4349361" y="2167467"/>
                    <a:pt x="4336188" y="2167467"/>
                  </a:cubicBezTo>
                  <a:lnTo>
                    <a:pt x="23851" y="2167467"/>
                  </a:lnTo>
                  <a:cubicBezTo>
                    <a:pt x="17525" y="2167467"/>
                    <a:pt x="11459" y="2164954"/>
                    <a:pt x="6986" y="2160481"/>
                  </a:cubicBezTo>
                  <a:cubicBezTo>
                    <a:pt x="2513" y="2156008"/>
                    <a:pt x="0" y="2149942"/>
                    <a:pt x="0" y="2143616"/>
                  </a:cubicBezTo>
                  <a:lnTo>
                    <a:pt x="0" y="23851"/>
                  </a:lnTo>
                  <a:cubicBezTo>
                    <a:pt x="0" y="10678"/>
                    <a:pt x="10678" y="0"/>
                    <a:pt x="23851" y="0"/>
                  </a:cubicBezTo>
                  <a:close/>
                </a:path>
              </a:pathLst>
            </a:custGeom>
            <a:solidFill>
              <a:srgbClr val="FFEEC8"/>
            </a:solidFill>
          </p:spPr>
        </p:sp>
        <p:sp>
          <p:nvSpPr>
            <p:cNvPr id="8" name="TextBox 8"/>
            <p:cNvSpPr txBox="1"/>
            <p:nvPr/>
          </p:nvSpPr>
          <p:spPr>
            <a:xfrm>
              <a:off x="0" y="-28575"/>
              <a:ext cx="4360039" cy="2196042"/>
            </a:xfrm>
            <a:prstGeom prst="rect">
              <a:avLst/>
            </a:prstGeom>
          </p:spPr>
          <p:txBody>
            <a:bodyPr lIns="25400" tIns="25400" rIns="25400" bIns="25400" rtlCol="0" anchor="ctr"/>
            <a:lstStyle/>
            <a:p>
              <a:pPr algn="ctr">
                <a:lnSpc>
                  <a:spcPts val="1121"/>
                </a:lnSpc>
              </a:pPr>
              <a:endParaRPr sz="675"/>
            </a:p>
          </p:txBody>
        </p:sp>
      </p:grpSp>
      <p:sp>
        <p:nvSpPr>
          <p:cNvPr id="11" name="Freeform 11"/>
          <p:cNvSpPr/>
          <p:nvPr/>
        </p:nvSpPr>
        <p:spPr>
          <a:xfrm flipV="1">
            <a:off x="-431033" y="-214224"/>
            <a:ext cx="2817177" cy="1144993"/>
          </a:xfrm>
          <a:custGeom>
            <a:avLst/>
            <a:gdLst/>
            <a:ahLst/>
            <a:cxnLst/>
            <a:rect l="l" t="t" r="r" b="b"/>
            <a:pathLst>
              <a:path w="5634353" h="2289985">
                <a:moveTo>
                  <a:pt x="0" y="2289986"/>
                </a:moveTo>
                <a:lnTo>
                  <a:pt x="5634352" y="2289986"/>
                </a:lnTo>
                <a:lnTo>
                  <a:pt x="5634352" y="0"/>
                </a:lnTo>
                <a:lnTo>
                  <a:pt x="0" y="0"/>
                </a:lnTo>
                <a:lnTo>
                  <a:pt x="0" y="2289986"/>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3" name="Group 22">
            <a:extLst>
              <a:ext uri="{FF2B5EF4-FFF2-40B4-BE49-F238E27FC236}">
                <a16:creationId xmlns:a16="http://schemas.microsoft.com/office/drawing/2014/main" id="{ACF785C5-3131-7D93-0C13-EC757AD16F69}"/>
              </a:ext>
            </a:extLst>
          </p:cNvPr>
          <p:cNvGrpSpPr/>
          <p:nvPr/>
        </p:nvGrpSpPr>
        <p:grpSpPr>
          <a:xfrm>
            <a:off x="4372090" y="920776"/>
            <a:ext cx="3866934" cy="2736770"/>
            <a:chOff x="5661137" y="1603353"/>
            <a:chExt cx="7733868" cy="6836206"/>
          </a:xfrm>
        </p:grpSpPr>
        <p:grpSp>
          <p:nvGrpSpPr>
            <p:cNvPr id="24" name="Group 8">
              <a:extLst>
                <a:ext uri="{FF2B5EF4-FFF2-40B4-BE49-F238E27FC236}">
                  <a16:creationId xmlns:a16="http://schemas.microsoft.com/office/drawing/2014/main" id="{BEF3D6CA-1844-B49D-9E22-ECF43723513D}"/>
                </a:ext>
              </a:extLst>
            </p:cNvPr>
            <p:cNvGrpSpPr/>
            <p:nvPr/>
          </p:nvGrpSpPr>
          <p:grpSpPr>
            <a:xfrm>
              <a:off x="5661137" y="1603353"/>
              <a:ext cx="7733868" cy="6836206"/>
              <a:chOff x="0" y="-1213478"/>
              <a:chExt cx="2036904" cy="1461524"/>
            </a:xfrm>
          </p:grpSpPr>
          <p:sp>
            <p:nvSpPr>
              <p:cNvPr id="26" name="Freeform 9">
                <a:extLst>
                  <a:ext uri="{FF2B5EF4-FFF2-40B4-BE49-F238E27FC236}">
                    <a16:creationId xmlns:a16="http://schemas.microsoft.com/office/drawing/2014/main" id="{3BBD03E8-1244-C55A-7BDA-27DE441D5947}"/>
                  </a:ext>
                </a:extLst>
              </p:cNvPr>
              <p:cNvSpPr/>
              <p:nvPr/>
            </p:nvSpPr>
            <p:spPr>
              <a:xfrm>
                <a:off x="436913" y="-1213478"/>
                <a:ext cx="1208899" cy="259467"/>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27" name="TextBox 10">
                <a:extLst>
                  <a:ext uri="{FF2B5EF4-FFF2-40B4-BE49-F238E27FC236}">
                    <a16:creationId xmlns:a16="http://schemas.microsoft.com/office/drawing/2014/main" id="{ABB6E6AE-E424-D802-C19E-06CF9E8F0E7C}"/>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25" name="TextBox 24">
              <a:extLst>
                <a:ext uri="{FF2B5EF4-FFF2-40B4-BE49-F238E27FC236}">
                  <a16:creationId xmlns:a16="http://schemas.microsoft.com/office/drawing/2014/main" id="{4D4DEEE4-C65D-1E74-C405-1AEA5C731A0D}"/>
                </a:ext>
              </a:extLst>
            </p:cNvPr>
            <p:cNvSpPr txBox="1"/>
            <p:nvPr/>
          </p:nvSpPr>
          <p:spPr>
            <a:xfrm>
              <a:off x="8553797" y="1878228"/>
              <a:ext cx="2511236" cy="845678"/>
            </a:xfrm>
            <a:prstGeom prst="rect">
              <a:avLst/>
            </a:prstGeom>
            <a:noFill/>
          </p:spPr>
          <p:txBody>
            <a:bodyPr wrap="square" rtlCol="0">
              <a:spAutoFit/>
            </a:bodyPr>
            <a:lstStyle/>
            <a:p>
              <a:r>
                <a:rPr lang="en-VN" sz="1600" b="1" dirty="0">
                  <a:latin typeface="Times New Roman" panose="02020603050405020304" pitchFamily="18" charset="0"/>
                  <a:cs typeface="Times New Roman" panose="02020603050405020304" pitchFamily="18" charset="0"/>
                </a:rPr>
                <a:t>NHẬT BẢN</a:t>
              </a:r>
            </a:p>
          </p:txBody>
        </p:sp>
      </p:grpSp>
      <p:grpSp>
        <p:nvGrpSpPr>
          <p:cNvPr id="28" name="Group 27">
            <a:extLst>
              <a:ext uri="{FF2B5EF4-FFF2-40B4-BE49-F238E27FC236}">
                <a16:creationId xmlns:a16="http://schemas.microsoft.com/office/drawing/2014/main" id="{FF461731-427C-407A-3630-32D1B94D36A1}"/>
              </a:ext>
            </a:extLst>
          </p:cNvPr>
          <p:cNvGrpSpPr/>
          <p:nvPr/>
        </p:nvGrpSpPr>
        <p:grpSpPr>
          <a:xfrm>
            <a:off x="5263628" y="1917125"/>
            <a:ext cx="2232932" cy="712628"/>
            <a:chOff x="5661137" y="7279336"/>
            <a:chExt cx="7733868" cy="1538836"/>
          </a:xfrm>
        </p:grpSpPr>
        <p:grpSp>
          <p:nvGrpSpPr>
            <p:cNvPr id="29" name="Group 8">
              <a:extLst>
                <a:ext uri="{FF2B5EF4-FFF2-40B4-BE49-F238E27FC236}">
                  <a16:creationId xmlns:a16="http://schemas.microsoft.com/office/drawing/2014/main" id="{7C401571-019D-666A-E210-771247111F7C}"/>
                </a:ext>
              </a:extLst>
            </p:cNvPr>
            <p:cNvGrpSpPr/>
            <p:nvPr/>
          </p:nvGrpSpPr>
          <p:grpSpPr>
            <a:xfrm>
              <a:off x="5661137" y="7279336"/>
              <a:ext cx="7733868" cy="1160223"/>
              <a:chOff x="0" y="0"/>
              <a:chExt cx="2036904" cy="248046"/>
            </a:xfrm>
          </p:grpSpPr>
          <p:sp>
            <p:nvSpPr>
              <p:cNvPr id="31" name="Freeform 9">
                <a:extLst>
                  <a:ext uri="{FF2B5EF4-FFF2-40B4-BE49-F238E27FC236}">
                    <a16:creationId xmlns:a16="http://schemas.microsoft.com/office/drawing/2014/main" id="{2E8F0554-0726-C2CF-1F70-F0A1CFEEEC3A}"/>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32" name="TextBox 10">
                <a:extLst>
                  <a:ext uri="{FF2B5EF4-FFF2-40B4-BE49-F238E27FC236}">
                    <a16:creationId xmlns:a16="http://schemas.microsoft.com/office/drawing/2014/main" id="{16E2D458-D395-448F-B1FE-55D9AB0F46E8}"/>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30" name="TextBox 29">
              <a:extLst>
                <a:ext uri="{FF2B5EF4-FFF2-40B4-BE49-F238E27FC236}">
                  <a16:creationId xmlns:a16="http://schemas.microsoft.com/office/drawing/2014/main" id="{55A84D3F-1984-663B-A7C4-AE3D842F9F3F}"/>
                </a:ext>
              </a:extLst>
            </p:cNvPr>
            <p:cNvSpPr txBox="1"/>
            <p:nvPr/>
          </p:nvSpPr>
          <p:spPr>
            <a:xfrm>
              <a:off x="7225345" y="7555419"/>
              <a:ext cx="5167230" cy="1262753"/>
            </a:xfrm>
            <a:prstGeom prst="rect">
              <a:avLst/>
            </a:prstGeom>
            <a:noFill/>
          </p:spPr>
          <p:txBody>
            <a:bodyPr wrap="square" rtlCol="0">
              <a:spAutoFit/>
            </a:bodyPr>
            <a:lstStyle/>
            <a:p>
              <a:r>
                <a:rPr lang="en-VN" sz="1600" b="1" dirty="0">
                  <a:latin typeface="Times New Roman" panose="02020603050405020304" pitchFamily="18" charset="0"/>
                  <a:cs typeface="Times New Roman" panose="02020603050405020304" pitchFamily="18" charset="0"/>
                </a:rPr>
                <a:t>ĐÔNG NAM Á</a:t>
              </a:r>
            </a:p>
          </p:txBody>
        </p:sp>
      </p:grpSp>
      <p:grpSp>
        <p:nvGrpSpPr>
          <p:cNvPr id="33" name="Group 32">
            <a:extLst>
              <a:ext uri="{FF2B5EF4-FFF2-40B4-BE49-F238E27FC236}">
                <a16:creationId xmlns:a16="http://schemas.microsoft.com/office/drawing/2014/main" id="{20511FCA-F575-41FA-EC1D-B223AF260AC2}"/>
              </a:ext>
            </a:extLst>
          </p:cNvPr>
          <p:cNvGrpSpPr/>
          <p:nvPr/>
        </p:nvGrpSpPr>
        <p:grpSpPr>
          <a:xfrm>
            <a:off x="1596570" y="1840323"/>
            <a:ext cx="2655832" cy="619653"/>
            <a:chOff x="5661137" y="7279336"/>
            <a:chExt cx="7733868" cy="1160223"/>
          </a:xfrm>
        </p:grpSpPr>
        <p:grpSp>
          <p:nvGrpSpPr>
            <p:cNvPr id="34" name="Group 8">
              <a:extLst>
                <a:ext uri="{FF2B5EF4-FFF2-40B4-BE49-F238E27FC236}">
                  <a16:creationId xmlns:a16="http://schemas.microsoft.com/office/drawing/2014/main" id="{41B93BD6-9533-7520-1618-2D43098BBE3F}"/>
                </a:ext>
              </a:extLst>
            </p:cNvPr>
            <p:cNvGrpSpPr/>
            <p:nvPr/>
          </p:nvGrpSpPr>
          <p:grpSpPr>
            <a:xfrm>
              <a:off x="5661137" y="7279336"/>
              <a:ext cx="7733868" cy="1160223"/>
              <a:chOff x="0" y="0"/>
              <a:chExt cx="2036904" cy="248046"/>
            </a:xfrm>
          </p:grpSpPr>
          <p:sp>
            <p:nvSpPr>
              <p:cNvPr id="36" name="Freeform 9">
                <a:extLst>
                  <a:ext uri="{FF2B5EF4-FFF2-40B4-BE49-F238E27FC236}">
                    <a16:creationId xmlns:a16="http://schemas.microsoft.com/office/drawing/2014/main" id="{99DC2EAA-F922-00F2-8175-F1F3A334837F}"/>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37" name="TextBox 10">
                <a:extLst>
                  <a:ext uri="{FF2B5EF4-FFF2-40B4-BE49-F238E27FC236}">
                    <a16:creationId xmlns:a16="http://schemas.microsoft.com/office/drawing/2014/main" id="{BF8B1E90-9D03-ABB1-AA8B-9DF4095B15BB}"/>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35" name="TextBox 34">
              <a:extLst>
                <a:ext uri="{FF2B5EF4-FFF2-40B4-BE49-F238E27FC236}">
                  <a16:creationId xmlns:a16="http://schemas.microsoft.com/office/drawing/2014/main" id="{A88678AE-BAE6-F6CB-C259-AB10431A5390}"/>
                </a:ext>
              </a:extLst>
            </p:cNvPr>
            <p:cNvSpPr txBox="1"/>
            <p:nvPr/>
          </p:nvSpPr>
          <p:spPr>
            <a:xfrm>
              <a:off x="7865606" y="7572269"/>
              <a:ext cx="5161883" cy="633900"/>
            </a:xfrm>
            <a:prstGeom prst="rect">
              <a:avLst/>
            </a:prstGeom>
            <a:noFill/>
          </p:spPr>
          <p:txBody>
            <a:bodyPr wrap="square" rtlCol="0">
              <a:spAutoFit/>
            </a:bodyPr>
            <a:lstStyle/>
            <a:p>
              <a:r>
                <a:rPr lang="en-VN" sz="1600" b="1" dirty="0">
                  <a:latin typeface="Times New Roman" panose="02020603050405020304" pitchFamily="18" charset="0"/>
                  <a:cs typeface="Times New Roman" panose="02020603050405020304" pitchFamily="18" charset="0"/>
                </a:rPr>
                <a:t>CHÂU Á</a:t>
              </a:r>
            </a:p>
          </p:txBody>
        </p:sp>
      </p:grpSp>
      <p:grpSp>
        <p:nvGrpSpPr>
          <p:cNvPr id="38" name="Group 37">
            <a:extLst>
              <a:ext uri="{FF2B5EF4-FFF2-40B4-BE49-F238E27FC236}">
                <a16:creationId xmlns:a16="http://schemas.microsoft.com/office/drawing/2014/main" id="{642B0649-C5EA-52A0-6A27-F50E12F0FF4A}"/>
              </a:ext>
            </a:extLst>
          </p:cNvPr>
          <p:cNvGrpSpPr/>
          <p:nvPr/>
        </p:nvGrpSpPr>
        <p:grpSpPr>
          <a:xfrm>
            <a:off x="1645566" y="891463"/>
            <a:ext cx="2457048" cy="619133"/>
            <a:chOff x="5661137" y="7279336"/>
            <a:chExt cx="7733868" cy="1160223"/>
          </a:xfrm>
        </p:grpSpPr>
        <p:grpSp>
          <p:nvGrpSpPr>
            <p:cNvPr id="39" name="Group 8">
              <a:extLst>
                <a:ext uri="{FF2B5EF4-FFF2-40B4-BE49-F238E27FC236}">
                  <a16:creationId xmlns:a16="http://schemas.microsoft.com/office/drawing/2014/main" id="{2B4DDDF9-D37C-70CB-FB56-E967D991B994}"/>
                </a:ext>
              </a:extLst>
            </p:cNvPr>
            <p:cNvGrpSpPr/>
            <p:nvPr/>
          </p:nvGrpSpPr>
          <p:grpSpPr>
            <a:xfrm>
              <a:off x="5661137" y="7279336"/>
              <a:ext cx="7733868" cy="1160223"/>
              <a:chOff x="0" y="0"/>
              <a:chExt cx="2036904" cy="248046"/>
            </a:xfrm>
          </p:grpSpPr>
          <p:sp>
            <p:nvSpPr>
              <p:cNvPr id="41" name="Freeform 9">
                <a:extLst>
                  <a:ext uri="{FF2B5EF4-FFF2-40B4-BE49-F238E27FC236}">
                    <a16:creationId xmlns:a16="http://schemas.microsoft.com/office/drawing/2014/main" id="{49A60768-50FD-6BD0-C6A1-C5D6E22AD95D}"/>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42" name="TextBox 10">
                <a:extLst>
                  <a:ext uri="{FF2B5EF4-FFF2-40B4-BE49-F238E27FC236}">
                    <a16:creationId xmlns:a16="http://schemas.microsoft.com/office/drawing/2014/main" id="{890CFAA1-D12B-D615-07CB-AAC2CE1DF6EE}"/>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40" name="TextBox 39">
              <a:extLst>
                <a:ext uri="{FF2B5EF4-FFF2-40B4-BE49-F238E27FC236}">
                  <a16:creationId xmlns:a16="http://schemas.microsoft.com/office/drawing/2014/main" id="{2A1BA846-A6BF-E10F-3BC1-838B6729538B}"/>
                </a:ext>
              </a:extLst>
            </p:cNvPr>
            <p:cNvSpPr txBox="1"/>
            <p:nvPr/>
          </p:nvSpPr>
          <p:spPr>
            <a:xfrm>
              <a:off x="7834311" y="7623726"/>
              <a:ext cx="4102084" cy="634433"/>
            </a:xfrm>
            <a:prstGeom prst="rect">
              <a:avLst/>
            </a:prstGeom>
            <a:noFill/>
          </p:spPr>
          <p:txBody>
            <a:bodyPr wrap="square" rtlCol="0">
              <a:spAutoFit/>
            </a:bodyPr>
            <a:lstStyle/>
            <a:p>
              <a:r>
                <a:rPr lang="en-VN" sz="1600" b="1" dirty="0">
                  <a:latin typeface="Times New Roman" panose="02020603050405020304" pitchFamily="18" charset="0"/>
                  <a:cs typeface="Times New Roman" panose="02020603050405020304" pitchFamily="18" charset="0"/>
                </a:rPr>
                <a:t>PHÁT XÍT</a:t>
              </a:r>
            </a:p>
          </p:txBody>
        </p:sp>
      </p:grpSp>
      <p:sp>
        <p:nvSpPr>
          <p:cNvPr id="44" name="Rounded Rectangle 43">
            <a:extLst>
              <a:ext uri="{FF2B5EF4-FFF2-40B4-BE49-F238E27FC236}">
                <a16:creationId xmlns:a16="http://schemas.microsoft.com/office/drawing/2014/main" id="{58986D2E-52D8-8CC1-7AB9-C941769D6DC6}"/>
              </a:ext>
            </a:extLst>
          </p:cNvPr>
          <p:cNvSpPr/>
          <p:nvPr/>
        </p:nvSpPr>
        <p:spPr>
          <a:xfrm>
            <a:off x="2156940" y="2909696"/>
            <a:ext cx="4956408" cy="1407726"/>
          </a:xfrm>
          <a:prstGeom prst="roundRect">
            <a:avLst>
              <a:gd name="adj" fmla="val 31018"/>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675"/>
          </a:p>
        </p:txBody>
      </p:sp>
      <p:sp>
        <p:nvSpPr>
          <p:cNvPr id="45" name="TextBox 44">
            <a:extLst>
              <a:ext uri="{FF2B5EF4-FFF2-40B4-BE49-F238E27FC236}">
                <a16:creationId xmlns:a16="http://schemas.microsoft.com/office/drawing/2014/main" id="{0F3A8724-A05E-9D0C-3DED-FFC00DB771FF}"/>
              </a:ext>
            </a:extLst>
          </p:cNvPr>
          <p:cNvSpPr txBox="1"/>
          <p:nvPr/>
        </p:nvSpPr>
        <p:spPr>
          <a:xfrm>
            <a:off x="2226332" y="3071767"/>
            <a:ext cx="4727204" cy="960328"/>
          </a:xfrm>
          <a:prstGeom prst="rect">
            <a:avLst/>
          </a:prstGeom>
          <a:noFill/>
        </p:spPr>
        <p:txBody>
          <a:bodyPr wrap="square" rtlCol="0">
            <a:spAutoFit/>
          </a:bodyPr>
          <a:lstStyle/>
          <a:p>
            <a:pPr algn="ctr">
              <a:lnSpc>
                <a:spcPct val="150000"/>
              </a:lnSpc>
            </a:pPr>
            <a:r>
              <a:rPr lang="en-US" sz="2000" b="1" dirty="0">
                <a:solidFill>
                  <a:schemeClr val="accent2">
                    <a:lumMod val="75000"/>
                  </a:schemeClr>
                </a:solidFill>
                <a:latin typeface="Times New Roman" panose="02020603050405020304" pitchFamily="18" charset="0"/>
                <a:cs typeface="Times New Roman" panose="02020603050405020304" pitchFamily="18" charset="0"/>
              </a:rPr>
              <a:t>CHÂU </a:t>
            </a:r>
            <a:r>
              <a:rPr lang="en-US" sz="2000" b="1" dirty="0" err="1">
                <a:solidFill>
                  <a:schemeClr val="accent2">
                    <a:lumMod val="75000"/>
                  </a:schemeClr>
                </a:solidFill>
                <a:latin typeface="Times New Roman" panose="02020603050405020304" pitchFamily="18" charset="0"/>
                <a:cs typeface="Times New Roman" panose="02020603050405020304" pitchFamily="18" charset="0"/>
              </a:rPr>
              <a:t>Á</a:t>
            </a:r>
            <a:r>
              <a:rPr lang="en-US" sz="2000" b="1" dirty="0">
                <a:solidFill>
                  <a:schemeClr val="accent2">
                    <a:lumMod val="75000"/>
                  </a:schemeClr>
                </a:solidFill>
                <a:latin typeface="Times New Roman" panose="02020603050405020304" pitchFamily="18" charset="0"/>
                <a:cs typeface="Times New Roman" panose="02020603050405020304" pitchFamily="18" charset="0"/>
              </a:rPr>
              <a:t> </a:t>
            </a:r>
          </a:p>
          <a:p>
            <a:pPr algn="ctr">
              <a:lnSpc>
                <a:spcPct val="150000"/>
              </a:lnSpc>
            </a:pPr>
            <a:r>
              <a:rPr lang="en-US" sz="2000" b="1" dirty="0">
                <a:solidFill>
                  <a:schemeClr val="accent2">
                    <a:lumMod val="75000"/>
                  </a:schemeClr>
                </a:solidFill>
                <a:latin typeface="Times New Roman" panose="02020603050405020304" pitchFamily="18" charset="0"/>
                <a:cs typeface="Times New Roman" panose="02020603050405020304" pitchFamily="18" charset="0"/>
              </a:rPr>
              <a:t>TỪ NĂM 1918 ĐẾN NĂM 1945</a:t>
            </a:r>
            <a:endParaRPr lang="en-VN" sz="20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74448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u á.mp4">
            <a:hlinkClick r:id="" action="ppaction://media"/>
            <a:extLst>
              <a:ext uri="{FF2B5EF4-FFF2-40B4-BE49-F238E27FC236}">
                <a16:creationId xmlns:a16="http://schemas.microsoft.com/office/drawing/2014/main" id="{551237F0-7DA6-A985-9E3F-6398460280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6AA5FC7E-BC48-793A-D1F8-89A3C747035F}"/>
              </a:ext>
            </a:extLst>
          </p:cNvPr>
          <p:cNvSpPr/>
          <p:nvPr/>
        </p:nvSpPr>
        <p:spPr>
          <a:xfrm>
            <a:off x="-1" y="-1"/>
            <a:ext cx="9144000" cy="5143500"/>
          </a:xfrm>
          <a:prstGeom prst="rect">
            <a:avLst/>
          </a:prstGeom>
          <a:solidFill>
            <a:schemeClr val="accent1">
              <a:lumMod val="60000"/>
              <a:lumOff val="40000"/>
              <a:alpha val="5077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13"/>
          </a:p>
        </p:txBody>
      </p:sp>
      <p:sp>
        <p:nvSpPr>
          <p:cNvPr id="5" name="!!1">
            <a:extLst>
              <a:ext uri="{FF2B5EF4-FFF2-40B4-BE49-F238E27FC236}">
                <a16:creationId xmlns:a16="http://schemas.microsoft.com/office/drawing/2014/main" id="{0A211ECE-55F6-4D61-EF14-9DCF90875B11}"/>
              </a:ext>
            </a:extLst>
          </p:cNvPr>
          <p:cNvSpPr txBox="1"/>
          <p:nvPr/>
        </p:nvSpPr>
        <p:spPr>
          <a:xfrm>
            <a:off x="143691" y="152111"/>
            <a:ext cx="8856617" cy="584775"/>
          </a:xfrm>
          <a:prstGeom prst="rect">
            <a:avLst/>
          </a:prstGeom>
          <a:noFill/>
        </p:spPr>
        <p:txBody>
          <a:bodyPr wrap="square" rtlCol="0">
            <a:spAutoFit/>
          </a:bodyPr>
          <a:lstStyle/>
          <a:p>
            <a:pPr algn="ctr"/>
            <a:r>
              <a:rPr lang="en-US" sz="3200" b="1" dirty="0">
                <a:solidFill>
                  <a:srgbClr val="FFFF00"/>
                </a:solidFill>
                <a:latin typeface="Times New Roman" pitchFamily="18" charset="0"/>
                <a:cs typeface="Times New Roman" pitchFamily="18" charset="0"/>
              </a:rPr>
              <a:t>BÀI 3</a:t>
            </a:r>
            <a:endParaRPr lang="en-US" sz="2800" b="1" dirty="0">
              <a:solidFill>
                <a:srgbClr val="FFFF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891A8465-83BF-DDE2-626A-49155ABBDFD0}"/>
              </a:ext>
            </a:extLst>
          </p:cNvPr>
          <p:cNvSpPr txBox="1"/>
          <p:nvPr/>
        </p:nvSpPr>
        <p:spPr>
          <a:xfrm>
            <a:off x="202779" y="716021"/>
            <a:ext cx="9013007" cy="548099"/>
          </a:xfrm>
          <a:prstGeom prst="rect">
            <a:avLst/>
          </a:prstGeom>
          <a:noFill/>
        </p:spPr>
        <p:txBody>
          <a:bodyPr wrap="square" rtlCol="0">
            <a:spAutoFit/>
          </a:bodyPr>
          <a:lstStyle/>
          <a:p>
            <a:pPr marR="94298" algn="ctr">
              <a:lnSpc>
                <a:spcPct val="115000"/>
              </a:lnSpc>
            </a:pP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CHÂU Á TỪ NĂM 1918 ĐẾN NĂM 1945</a:t>
            </a:r>
            <a:endParaRPr lang="en-US" sz="2800" dirty="0">
              <a:solidFill>
                <a:schemeClr val="bg1"/>
              </a:solidFill>
              <a:latin typeface="Times New Roman" panose="02020603050405020304" pitchFamily="18" charset="0"/>
              <a:cs typeface="Times New Roman" pitchFamily="18" charset="0"/>
            </a:endParaRPr>
          </a:p>
        </p:txBody>
      </p:sp>
      <p:pic>
        <p:nvPicPr>
          <p:cNvPr id="9" name="Picture 8" descr="Mời tham dự đoàn giao dịch thương mại đi Ấn Độ và Pakistan">
            <a:extLst>
              <a:ext uri="{FF2B5EF4-FFF2-40B4-BE49-F238E27FC236}">
                <a16:creationId xmlns:a16="http://schemas.microsoft.com/office/drawing/2014/main" id="{D49E0E40-03D1-CC3A-D8E0-21CFB2ACAC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0053" y="1798815"/>
            <a:ext cx="3538974" cy="2607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10" descr="Đông Nam Á Gồm Mấy Bộ Phận? Đông Nam Á Có Mấy Nước?">
            <a:extLst>
              <a:ext uri="{FF2B5EF4-FFF2-40B4-BE49-F238E27FC236}">
                <a16:creationId xmlns:a16="http://schemas.microsoft.com/office/drawing/2014/main" id="{4C53DDB6-D7E6-5899-B215-D9BEE37B5E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027" y="2517482"/>
            <a:ext cx="2874299" cy="2499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6" descr="Chủ nghĩa phát xít - Bạn có tin vào 1 dòng máu thượng đẳng?">
            <a:extLst>
              <a:ext uri="{FF2B5EF4-FFF2-40B4-BE49-F238E27FC236}">
                <a16:creationId xmlns:a16="http://schemas.microsoft.com/office/drawing/2014/main" id="{DEBBD19E-A8AC-10A8-F223-9E4FF08F30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74" y="1322118"/>
            <a:ext cx="2629379" cy="2499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22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组合 108"/>
          <p:cNvGrpSpPr/>
          <p:nvPr/>
        </p:nvGrpSpPr>
        <p:grpSpPr>
          <a:xfrm>
            <a:off x="3557650" y="-780794"/>
            <a:ext cx="1756222" cy="1763352"/>
            <a:chOff x="2884566" y="1438293"/>
            <a:chExt cx="1727827" cy="1734842"/>
          </a:xfrm>
        </p:grpSpPr>
        <p:grpSp>
          <p:nvGrpSpPr>
            <p:cNvPr id="110" name="组合 109"/>
            <p:cNvGrpSpPr/>
            <p:nvPr/>
          </p:nvGrpSpPr>
          <p:grpSpPr>
            <a:xfrm rot="1771504">
              <a:off x="2914532" y="1485269"/>
              <a:ext cx="1688083" cy="1687866"/>
              <a:chOff x="1827622" y="1343919"/>
              <a:chExt cx="2304000" cy="2304000"/>
            </a:xfrm>
          </p:grpSpPr>
          <p:sp>
            <p:nvSpPr>
              <p:cNvPr id="112" name="椭圆 11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sp>
            <p:nvSpPr>
              <p:cNvPr id="113" name="椭圆 112"/>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grpSp>
        <p:sp>
          <p:nvSpPr>
            <p:cNvPr id="111" name="流程图: 联系 110"/>
            <p:cNvSpPr/>
            <p:nvPr/>
          </p:nvSpPr>
          <p:spPr>
            <a:xfrm>
              <a:off x="2884566" y="1438293"/>
              <a:ext cx="1727827" cy="1727827"/>
            </a:xfrm>
            <a:prstGeom prst="flowChartConnector">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grpSp>
      <p:grpSp>
        <p:nvGrpSpPr>
          <p:cNvPr id="114" name="组合 113"/>
          <p:cNvGrpSpPr/>
          <p:nvPr/>
        </p:nvGrpSpPr>
        <p:grpSpPr>
          <a:xfrm rot="1771504">
            <a:off x="3575962" y="378943"/>
            <a:ext cx="272244" cy="272209"/>
            <a:chOff x="1827622" y="1343919"/>
            <a:chExt cx="2304000" cy="2304000"/>
          </a:xfrm>
        </p:grpSpPr>
        <p:sp>
          <p:nvSpPr>
            <p:cNvPr id="115" name="椭圆 11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sp>
          <p:nvSpPr>
            <p:cNvPr id="116" name="椭圆 115"/>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grpSp>
      <p:grpSp>
        <p:nvGrpSpPr>
          <p:cNvPr id="117" name="组合 116"/>
          <p:cNvGrpSpPr/>
          <p:nvPr/>
        </p:nvGrpSpPr>
        <p:grpSpPr>
          <a:xfrm rot="1771504">
            <a:off x="5177751" y="37315"/>
            <a:ext cx="272244" cy="272209"/>
            <a:chOff x="1827622" y="1343919"/>
            <a:chExt cx="2304000" cy="2304000"/>
          </a:xfrm>
        </p:grpSpPr>
        <p:sp>
          <p:nvSpPr>
            <p:cNvPr id="118" name="椭圆 11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sp>
          <p:nvSpPr>
            <p:cNvPr id="119" name="椭圆 11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grpSp>
      <p:grpSp>
        <p:nvGrpSpPr>
          <p:cNvPr id="120" name="组合 119"/>
          <p:cNvGrpSpPr/>
          <p:nvPr/>
        </p:nvGrpSpPr>
        <p:grpSpPr>
          <a:xfrm rot="1771504">
            <a:off x="4219535" y="449833"/>
            <a:ext cx="216832" cy="216804"/>
            <a:chOff x="1827622" y="1343919"/>
            <a:chExt cx="2304000" cy="2304000"/>
          </a:xfrm>
        </p:grpSpPr>
        <p:sp>
          <p:nvSpPr>
            <p:cNvPr id="121" name="椭圆 12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sp>
          <p:nvSpPr>
            <p:cNvPr id="122" name="椭圆 121"/>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grpSp>
      <p:grpSp>
        <p:nvGrpSpPr>
          <p:cNvPr id="123" name="组合 122"/>
          <p:cNvGrpSpPr/>
          <p:nvPr/>
        </p:nvGrpSpPr>
        <p:grpSpPr>
          <a:xfrm rot="1771504">
            <a:off x="4695049" y="474506"/>
            <a:ext cx="402249" cy="402197"/>
            <a:chOff x="1827622" y="1343919"/>
            <a:chExt cx="2304000" cy="2304000"/>
          </a:xfrm>
        </p:grpSpPr>
        <p:sp>
          <p:nvSpPr>
            <p:cNvPr id="124" name="椭圆 12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sp>
          <p:nvSpPr>
            <p:cNvPr id="125" name="椭圆 12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grpSp>
      <p:grpSp>
        <p:nvGrpSpPr>
          <p:cNvPr id="126" name="组合 125"/>
          <p:cNvGrpSpPr/>
          <p:nvPr/>
        </p:nvGrpSpPr>
        <p:grpSpPr>
          <a:xfrm rot="1771504">
            <a:off x="3507275" y="-102312"/>
            <a:ext cx="166140" cy="166119"/>
            <a:chOff x="1827622" y="1343919"/>
            <a:chExt cx="2304000" cy="2304000"/>
          </a:xfrm>
        </p:grpSpPr>
        <p:sp>
          <p:nvSpPr>
            <p:cNvPr id="127" name="椭圆 126"/>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sp>
          <p:nvSpPr>
            <p:cNvPr id="128" name="椭圆 127"/>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grpSp>
      <p:grpSp>
        <p:nvGrpSpPr>
          <p:cNvPr id="129" name="组合 128"/>
          <p:cNvGrpSpPr/>
          <p:nvPr/>
        </p:nvGrpSpPr>
        <p:grpSpPr>
          <a:xfrm rot="1771504">
            <a:off x="3898803" y="816764"/>
            <a:ext cx="202768" cy="202743"/>
            <a:chOff x="1827622" y="1343919"/>
            <a:chExt cx="2304000" cy="2304000"/>
          </a:xfrm>
        </p:grpSpPr>
        <p:sp>
          <p:nvSpPr>
            <p:cNvPr id="130" name="椭圆 12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sp>
          <p:nvSpPr>
            <p:cNvPr id="131" name="椭圆 13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grpSp>
      <p:sp>
        <p:nvSpPr>
          <p:cNvPr id="132" name="文本框 131"/>
          <p:cNvSpPr txBox="1"/>
          <p:nvPr/>
        </p:nvSpPr>
        <p:spPr>
          <a:xfrm>
            <a:off x="3552108" y="8756"/>
            <a:ext cx="1776331" cy="769441"/>
          </a:xfrm>
          <a:prstGeom prst="rect">
            <a:avLst/>
          </a:prstGeom>
          <a:noFill/>
        </p:spPr>
        <p:txBody>
          <a:bodyPr wrap="square" rtlCol="0">
            <a:spAutoFit/>
          </a:bodyPr>
          <a:lstStyle/>
          <a:p>
            <a:pPr algn="ctr"/>
            <a:r>
              <a:rPr lang="vi-VN" altLang="zh-CN" sz="2200" dirty="0">
                <a:solidFill>
                  <a:schemeClr val="accent2"/>
                </a:solidFill>
                <a:latin typeface="+mj-lt"/>
                <a:ea typeface="黑体" panose="02010609060101010101" pitchFamily="49" charset="-122"/>
              </a:rPr>
              <a:t>TIẾN TRÌNH BÀI HỌC</a:t>
            </a:r>
            <a:endParaRPr lang="zh-CN" altLang="en-US" sz="2200" dirty="0">
              <a:solidFill>
                <a:schemeClr val="accent2"/>
              </a:solidFill>
              <a:latin typeface="+mj-lt"/>
              <a:ea typeface="黑体" panose="02010609060101010101" pitchFamily="49" charset="-122"/>
            </a:endParaRPr>
          </a:p>
        </p:txBody>
      </p:sp>
      <p:grpSp>
        <p:nvGrpSpPr>
          <p:cNvPr id="133" name="组合 132"/>
          <p:cNvGrpSpPr/>
          <p:nvPr/>
        </p:nvGrpSpPr>
        <p:grpSpPr>
          <a:xfrm>
            <a:off x="1143233" y="1702160"/>
            <a:ext cx="762943" cy="762942"/>
            <a:chOff x="1254722" y="1864234"/>
            <a:chExt cx="762943" cy="762943"/>
          </a:xfrm>
        </p:grpSpPr>
        <p:grpSp>
          <p:nvGrpSpPr>
            <p:cNvPr id="134" name="组合 133"/>
            <p:cNvGrpSpPr/>
            <p:nvPr/>
          </p:nvGrpSpPr>
          <p:grpSpPr>
            <a:xfrm>
              <a:off x="1254722" y="1864234"/>
              <a:ext cx="762943" cy="762943"/>
              <a:chOff x="2894659" y="1465288"/>
              <a:chExt cx="1727827" cy="1727827"/>
            </a:xfrm>
          </p:grpSpPr>
          <p:grpSp>
            <p:nvGrpSpPr>
              <p:cNvPr id="136" name="组合 135"/>
              <p:cNvGrpSpPr/>
              <p:nvPr/>
            </p:nvGrpSpPr>
            <p:grpSpPr>
              <a:xfrm rot="1771504">
                <a:off x="2914532" y="1485269"/>
                <a:ext cx="1688083" cy="1687866"/>
                <a:chOff x="1827622" y="1343919"/>
                <a:chExt cx="2304000" cy="2304000"/>
              </a:xfrm>
            </p:grpSpPr>
            <p:sp>
              <p:nvSpPr>
                <p:cNvPr id="138" name="椭圆 13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00B7CA"/>
                    </a:solidFill>
                    <a:latin typeface="华文细黑" panose="02010600040101010101" pitchFamily="2" charset="-122"/>
                    <a:ea typeface="华文细黑" panose="02010600040101010101" pitchFamily="2" charset="-122"/>
                  </a:endParaRPr>
                </a:p>
              </p:txBody>
            </p:sp>
            <p:sp>
              <p:nvSpPr>
                <p:cNvPr id="139" name="椭圆 13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00B7CA"/>
                    </a:solidFill>
                    <a:latin typeface="华文细黑" panose="02010600040101010101" pitchFamily="2" charset="-122"/>
                    <a:ea typeface="华文细黑" panose="02010600040101010101" pitchFamily="2" charset="-122"/>
                  </a:endParaRPr>
                </a:p>
              </p:txBody>
            </p:sp>
          </p:grpSp>
          <p:sp>
            <p:nvSpPr>
              <p:cNvPr id="137" name="流程图: 联系 136"/>
              <p:cNvSpPr/>
              <p:nvPr/>
            </p:nvSpPr>
            <p:spPr>
              <a:xfrm>
                <a:off x="2894659" y="1465288"/>
                <a:ext cx="1727827" cy="1727827"/>
              </a:xfrm>
              <a:prstGeom prst="flowChartConnector">
                <a:avLst/>
              </a:prstGeom>
              <a:no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rgbClr val="00B7CA"/>
                  </a:solidFill>
                </a:endParaRPr>
              </a:p>
            </p:txBody>
          </p:sp>
        </p:grpSp>
        <p:sp>
          <p:nvSpPr>
            <p:cNvPr id="135" name="文本框 134"/>
            <p:cNvSpPr txBox="1"/>
            <p:nvPr/>
          </p:nvSpPr>
          <p:spPr>
            <a:xfrm>
              <a:off x="1435043" y="2024933"/>
              <a:ext cx="526474" cy="461665"/>
            </a:xfrm>
            <a:prstGeom prst="rect">
              <a:avLst/>
            </a:prstGeom>
            <a:noFill/>
          </p:spPr>
          <p:txBody>
            <a:bodyPr wrap="square" rtlCol="0">
              <a:spAutoFit/>
            </a:bodyPr>
            <a:lstStyle/>
            <a:p>
              <a:r>
                <a:rPr lang="en-US" altLang="zh-CN" sz="2400" b="1" dirty="0">
                  <a:solidFill>
                    <a:schemeClr val="accent6"/>
                  </a:solidFill>
                  <a:latin typeface="Times New Roman" panose="02020603050405020304" pitchFamily="18" charset="0"/>
                  <a:ea typeface="方正兰亭超细黑简体" panose="02000000000000000000" pitchFamily="2" charset="-122"/>
                  <a:cs typeface="Times New Roman" panose="02020603050405020304" pitchFamily="18" charset="0"/>
                </a:rPr>
                <a:t>01</a:t>
              </a:r>
              <a:endParaRPr lang="zh-CN" altLang="en-US" sz="2400" b="1" dirty="0">
                <a:solidFill>
                  <a:schemeClr val="accent6"/>
                </a:solidFill>
                <a:latin typeface="Times New Roman" panose="02020603050405020304" pitchFamily="18" charset="0"/>
                <a:ea typeface="方正兰亭超细黑简体" panose="02000000000000000000" pitchFamily="2" charset="-122"/>
                <a:cs typeface="Times New Roman" panose="02020603050405020304" pitchFamily="18" charset="0"/>
              </a:endParaRPr>
            </a:p>
          </p:txBody>
        </p:sp>
      </p:grpSp>
      <p:grpSp>
        <p:nvGrpSpPr>
          <p:cNvPr id="141" name="组合 140"/>
          <p:cNvGrpSpPr/>
          <p:nvPr/>
        </p:nvGrpSpPr>
        <p:grpSpPr>
          <a:xfrm>
            <a:off x="1171611" y="3082355"/>
            <a:ext cx="762943" cy="762942"/>
            <a:chOff x="2894659" y="1465288"/>
            <a:chExt cx="1727827" cy="1727827"/>
          </a:xfrm>
        </p:grpSpPr>
        <p:grpSp>
          <p:nvGrpSpPr>
            <p:cNvPr id="143" name="组合 142"/>
            <p:cNvGrpSpPr/>
            <p:nvPr/>
          </p:nvGrpSpPr>
          <p:grpSpPr>
            <a:xfrm rot="1771504">
              <a:off x="2914532" y="1485269"/>
              <a:ext cx="1688083" cy="1687866"/>
              <a:chOff x="1827622" y="1343919"/>
              <a:chExt cx="2304000" cy="2304000"/>
            </a:xfrm>
          </p:grpSpPr>
          <p:sp>
            <p:nvSpPr>
              <p:cNvPr id="145" name="椭圆 14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B757"/>
                  </a:solidFill>
                  <a:latin typeface="华文细黑" panose="02010600040101010101" pitchFamily="2" charset="-122"/>
                  <a:ea typeface="华文细黑" panose="02010600040101010101" pitchFamily="2" charset="-122"/>
                </a:endParaRPr>
              </a:p>
            </p:txBody>
          </p:sp>
          <p:sp>
            <p:nvSpPr>
              <p:cNvPr id="146" name="椭圆 145"/>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B757"/>
                  </a:solidFill>
                  <a:latin typeface="华文细黑" panose="02010600040101010101" pitchFamily="2" charset="-122"/>
                  <a:ea typeface="华文细黑" panose="02010600040101010101" pitchFamily="2" charset="-122"/>
                </a:endParaRPr>
              </a:p>
            </p:txBody>
          </p:sp>
        </p:grpSp>
        <p:sp>
          <p:nvSpPr>
            <p:cNvPr id="144" name="流程图: 联系 143"/>
            <p:cNvSpPr/>
            <p:nvPr/>
          </p:nvSpPr>
          <p:spPr>
            <a:xfrm>
              <a:off x="2894659" y="1465288"/>
              <a:ext cx="1727827" cy="1727827"/>
            </a:xfrm>
            <a:prstGeom prst="flowChartConnector">
              <a:avLst/>
            </a:prstGeom>
            <a:noFill/>
            <a:ln w="3175">
              <a:solidFill>
                <a:srgbClr val="FFB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rgbClr val="FFB757"/>
                </a:solidFill>
              </a:endParaRPr>
            </a:p>
          </p:txBody>
        </p:sp>
      </p:grpSp>
      <p:grpSp>
        <p:nvGrpSpPr>
          <p:cNvPr id="173" name="组合 172"/>
          <p:cNvGrpSpPr/>
          <p:nvPr/>
        </p:nvGrpSpPr>
        <p:grpSpPr>
          <a:xfrm rot="1771504">
            <a:off x="1579494" y="2258948"/>
            <a:ext cx="272244" cy="272209"/>
            <a:chOff x="1827622" y="1343919"/>
            <a:chExt cx="2304000" cy="2304000"/>
          </a:xfrm>
        </p:grpSpPr>
        <p:sp>
          <p:nvSpPr>
            <p:cNvPr id="174" name="椭圆 17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sp>
          <p:nvSpPr>
            <p:cNvPr id="175" name="椭圆 17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grpSp>
      <p:grpSp>
        <p:nvGrpSpPr>
          <p:cNvPr id="176" name="组合 175"/>
          <p:cNvGrpSpPr/>
          <p:nvPr/>
        </p:nvGrpSpPr>
        <p:grpSpPr>
          <a:xfrm rot="1771504">
            <a:off x="1720444" y="3583948"/>
            <a:ext cx="272244" cy="272209"/>
            <a:chOff x="1827622" y="1343919"/>
            <a:chExt cx="2304000" cy="2304000"/>
          </a:xfrm>
        </p:grpSpPr>
        <p:sp>
          <p:nvSpPr>
            <p:cNvPr id="177" name="椭圆 176"/>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sp>
          <p:nvSpPr>
            <p:cNvPr id="178" name="椭圆 177"/>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38"/>
              <a:endParaRPr lang="zh-CN" altLang="en-US" sz="1051">
                <a:solidFill>
                  <a:srgbClr val="FF0000"/>
                </a:solidFill>
                <a:latin typeface="华文细黑" panose="02010600040101010101" pitchFamily="2" charset="-122"/>
                <a:ea typeface="华文细黑" panose="02010600040101010101" pitchFamily="2" charset="-122"/>
              </a:endParaRPr>
            </a:p>
          </p:txBody>
        </p:sp>
      </p:grpSp>
      <p:sp>
        <p:nvSpPr>
          <p:cNvPr id="2" name="Rounded Rectangle 1">
            <a:extLst>
              <a:ext uri="{FF2B5EF4-FFF2-40B4-BE49-F238E27FC236}">
                <a16:creationId xmlns:a16="http://schemas.microsoft.com/office/drawing/2014/main" id="{00052E70-CBD4-2FC8-57CC-F46BC6C958F7}"/>
              </a:ext>
            </a:extLst>
          </p:cNvPr>
          <p:cNvSpPr/>
          <p:nvPr/>
        </p:nvSpPr>
        <p:spPr>
          <a:xfrm>
            <a:off x="2115148" y="1764705"/>
            <a:ext cx="6251499" cy="804866"/>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accent6"/>
                </a:solidFill>
                <a:latin typeface="Times New Roman" panose="02020603050405020304" pitchFamily="18" charset="0"/>
                <a:cs typeface="Times New Roman" panose="02020603050405020304" pitchFamily="18" charset="0"/>
              </a:rPr>
              <a:t>   Nhật Bản từ năm 1918 đến năm 1945</a:t>
            </a:r>
            <a:endParaRPr lang="en-VN" sz="1600" b="1" dirty="0">
              <a:solidFill>
                <a:schemeClr val="accent6"/>
              </a:solidFill>
              <a:latin typeface="Times New Roman" panose="02020603050405020304" pitchFamily="18" charset="0"/>
              <a:cs typeface="Times New Roman" panose="02020603050405020304" pitchFamily="18" charset="0"/>
            </a:endParaRPr>
          </a:p>
        </p:txBody>
      </p:sp>
      <p:sp>
        <p:nvSpPr>
          <p:cNvPr id="3" name="Rounded Rectangle 2">
            <a:extLst>
              <a:ext uri="{FF2B5EF4-FFF2-40B4-BE49-F238E27FC236}">
                <a16:creationId xmlns:a16="http://schemas.microsoft.com/office/drawing/2014/main" id="{DA9C4550-5251-3E7E-E773-9239D5F73753}"/>
              </a:ext>
            </a:extLst>
          </p:cNvPr>
          <p:cNvSpPr/>
          <p:nvPr/>
        </p:nvSpPr>
        <p:spPr>
          <a:xfrm>
            <a:off x="2115148" y="3098936"/>
            <a:ext cx="6284917" cy="850830"/>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7030A0"/>
                </a:solidFill>
                <a:latin typeface="Times New Roman" panose="02020603050405020304" pitchFamily="18" charset="0"/>
                <a:cs typeface="Times New Roman" panose="02020603050405020304" pitchFamily="18" charset="0"/>
              </a:rPr>
              <a:t>Phong trào đấu tranh giành độc lập dân tộc ở châu Á từ năm 1918 đến năm 1945</a:t>
            </a:r>
            <a:endParaRPr lang="en-VN" sz="2400" b="1" dirty="0">
              <a:solidFill>
                <a:srgbClr val="7030A0"/>
              </a:solidFill>
              <a:latin typeface="Times New Roman" panose="02020603050405020304" pitchFamily="18" charset="0"/>
              <a:cs typeface="Times New Roman" panose="02020603050405020304" pitchFamily="18" charset="0"/>
            </a:endParaRPr>
          </a:p>
        </p:txBody>
      </p:sp>
      <p:sp>
        <p:nvSpPr>
          <p:cNvPr id="6" name="文本框 134">
            <a:extLst>
              <a:ext uri="{FF2B5EF4-FFF2-40B4-BE49-F238E27FC236}">
                <a16:creationId xmlns:a16="http://schemas.microsoft.com/office/drawing/2014/main" id="{88FB8F0D-4188-8F6C-D515-A60BB5DFF16E}"/>
              </a:ext>
            </a:extLst>
          </p:cNvPr>
          <p:cNvSpPr txBox="1"/>
          <p:nvPr/>
        </p:nvSpPr>
        <p:spPr>
          <a:xfrm>
            <a:off x="1331058" y="3228243"/>
            <a:ext cx="526474" cy="461664"/>
          </a:xfrm>
          <a:prstGeom prst="rect">
            <a:avLst/>
          </a:prstGeom>
          <a:noFill/>
        </p:spPr>
        <p:txBody>
          <a:bodyPr wrap="square" rtlCol="0">
            <a:spAutoFit/>
          </a:bodyPr>
          <a:lstStyle/>
          <a:p>
            <a:r>
              <a:rPr lang="en-US" altLang="zh-CN" sz="2400" b="1" dirty="0">
                <a:solidFill>
                  <a:srgbClr val="7030A0"/>
                </a:solidFill>
                <a:latin typeface="Times New Roman" panose="02020603050405020304" pitchFamily="18" charset="0"/>
                <a:ea typeface="方正兰亭超细黑简体" panose="02000000000000000000" pitchFamily="2" charset="-122"/>
                <a:cs typeface="Times New Roman" panose="02020603050405020304" pitchFamily="18" charset="0"/>
              </a:rPr>
              <a:t>02</a:t>
            </a:r>
            <a:endParaRPr lang="zh-CN" altLang="en-US" sz="2400" b="1" dirty="0">
              <a:solidFill>
                <a:srgbClr val="7030A0"/>
              </a:solidFill>
              <a:latin typeface="Times New Roman" panose="02020603050405020304" pitchFamily="18" charset="0"/>
              <a:ea typeface="方正兰亭超细黑简体" panose="020000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9" y="78884"/>
            <a:ext cx="8766932" cy="392335"/>
          </a:xfrm>
          <a:prstGeom prst="roundRect">
            <a:avLst>
              <a:gd name="adj" fmla="val 9976"/>
            </a:avLst>
          </a:prstGeom>
          <a:solidFill>
            <a:schemeClr val="accent6">
              <a:lumMod val="60000"/>
              <a:lumOff val="40000"/>
            </a:schemeClr>
          </a:solidFill>
          <a:ln w="25400">
            <a:solidFill>
              <a:schemeClr val="bg2"/>
            </a:soli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32949" y="215797"/>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249458"/>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 name="文本框 8"/>
          <p:cNvSpPr txBox="1"/>
          <p:nvPr/>
        </p:nvSpPr>
        <p:spPr>
          <a:xfrm>
            <a:off x="167049" y="47891"/>
            <a:ext cx="8616784" cy="461665"/>
          </a:xfrm>
          <a:prstGeom prst="rect">
            <a:avLst/>
          </a:prstGeom>
          <a:noFill/>
        </p:spPr>
        <p:txBody>
          <a:bodyPr wrap="square" rtlCol="0">
            <a:spAutoFit/>
          </a:bodyPr>
          <a:lstStyle/>
          <a:p>
            <a:r>
              <a:rPr lang="vi-VN" altLang="zh-CN" sz="2400" dirty="0">
                <a:solidFill>
                  <a:schemeClr val="accent2">
                    <a:lumMod val="75000"/>
                  </a:schemeClr>
                </a:solidFill>
                <a:latin typeface="+mj-lt"/>
                <a:ea typeface="微软雅黑" panose="020B0503020204020204" pitchFamily="34" charset="-122"/>
              </a:rPr>
              <a:t>   1. Nhật Bản từ năm 1918 đến năm 1945</a:t>
            </a:r>
            <a:endParaRPr lang="zh-CN" altLang="en-US" sz="24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Freeform 3">
            <a:extLst>
              <a:ext uri="{FF2B5EF4-FFF2-40B4-BE49-F238E27FC236}">
                <a16:creationId xmlns:a16="http://schemas.microsoft.com/office/drawing/2014/main" id="{13132DA8-FB53-D08E-FAC1-4B32036B8DAF}"/>
              </a:ext>
            </a:extLst>
          </p:cNvPr>
          <p:cNvSpPr/>
          <p:nvPr/>
        </p:nvSpPr>
        <p:spPr>
          <a:xfrm>
            <a:off x="435077" y="3582880"/>
            <a:ext cx="2290870" cy="1481736"/>
          </a:xfrm>
          <a:custGeom>
            <a:avLst/>
            <a:gdLst/>
            <a:ahLst/>
            <a:cxnLst/>
            <a:rect l="l" t="t" r="r" b="b"/>
            <a:pathLst>
              <a:path w="3874267" h="3244699">
                <a:moveTo>
                  <a:pt x="0" y="0"/>
                </a:moveTo>
                <a:lnTo>
                  <a:pt x="3874267" y="0"/>
                </a:lnTo>
                <a:lnTo>
                  <a:pt x="3874267" y="3244699"/>
                </a:lnTo>
                <a:lnTo>
                  <a:pt x="0" y="3244699"/>
                </a:lnTo>
                <a:lnTo>
                  <a:pt x="0" y="0"/>
                </a:lnTo>
                <a:close/>
              </a:path>
            </a:pathLst>
          </a:custGeom>
          <a:blipFill>
            <a:blip r:embed="rId3"/>
            <a:stretch>
              <a:fillRect/>
            </a:stretch>
          </a:blipFill>
        </p:spPr>
      </p:sp>
      <p:sp>
        <p:nvSpPr>
          <p:cNvPr id="13" name="TextBox 12">
            <a:extLst>
              <a:ext uri="{FF2B5EF4-FFF2-40B4-BE49-F238E27FC236}">
                <a16:creationId xmlns:a16="http://schemas.microsoft.com/office/drawing/2014/main" id="{AB7174C5-B5EC-EA60-8064-3FF81CB999D1}"/>
              </a:ext>
            </a:extLst>
          </p:cNvPr>
          <p:cNvSpPr txBox="1"/>
          <p:nvPr/>
        </p:nvSpPr>
        <p:spPr>
          <a:xfrm>
            <a:off x="243721" y="680129"/>
            <a:ext cx="3825875" cy="1804749"/>
          </a:xfrm>
          <a:prstGeom prst="wedgeRoundRectCallout">
            <a:avLst>
              <a:gd name="adj1" fmla="val -7885"/>
              <a:gd name="adj2" fmla="val 7693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cặp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đôi</a:t>
            </a:r>
            <a:endParaRPr lang="en-US" sz="2000" dirty="0">
              <a:latin typeface="Times New Roman" panose="02020603050405020304" pitchFamily="18" charset="0"/>
              <a:cs typeface="Times New Roman" panose="02020603050405020304" pitchFamily="18" charset="0"/>
            </a:endParaRPr>
          </a:p>
          <a:p>
            <a:pPr algn="ct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dõi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kênh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kênh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H3.3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15 SGK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1918-1945</a:t>
            </a:r>
            <a:endParaRPr lang="en-US" sz="2000" dirty="0">
              <a:latin typeface="Times New Roman" panose="02020603050405020304" pitchFamily="18" charset="0"/>
              <a:cs typeface="Times New Roman" panose="02020603050405020304" pitchFamily="18" charset="0"/>
            </a:endParaRPr>
          </a:p>
        </p:txBody>
      </p:sp>
      <p:pic>
        <p:nvPicPr>
          <p:cNvPr id="1026" name="Picture 2" descr="18/12/1941: Nhật xâm chiếm Hồng Kông">
            <a:extLst>
              <a:ext uri="{FF2B5EF4-FFF2-40B4-BE49-F238E27FC236}">
                <a16:creationId xmlns:a16="http://schemas.microsoft.com/office/drawing/2014/main" id="{C08B201D-8E12-2430-6F5F-C8BA69A95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297" y="538570"/>
            <a:ext cx="3674854" cy="171801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3A06D3A-E069-1823-328C-31F65DD69936}"/>
              </a:ext>
            </a:extLst>
          </p:cNvPr>
          <p:cNvGrpSpPr/>
          <p:nvPr/>
        </p:nvGrpSpPr>
        <p:grpSpPr>
          <a:xfrm>
            <a:off x="4832418" y="2309912"/>
            <a:ext cx="3674854" cy="369332"/>
            <a:chOff x="4832418" y="2309912"/>
            <a:chExt cx="3674854" cy="369332"/>
          </a:xfrm>
        </p:grpSpPr>
        <p:sp>
          <p:nvSpPr>
            <p:cNvPr id="10" name="Rectangle 9">
              <a:extLst>
                <a:ext uri="{FF2B5EF4-FFF2-40B4-BE49-F238E27FC236}">
                  <a16:creationId xmlns:a16="http://schemas.microsoft.com/office/drawing/2014/main" id="{07BBB894-F448-4F3A-0D91-60D49F6DBD8F}"/>
                </a:ext>
              </a:extLst>
            </p:cNvPr>
            <p:cNvSpPr/>
            <p:nvPr/>
          </p:nvSpPr>
          <p:spPr>
            <a:xfrm>
              <a:off x="4832418" y="2321002"/>
              <a:ext cx="3674854" cy="35824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6ADBCA56-6135-B137-CEB7-B4D0FC0C9960}"/>
                </a:ext>
              </a:extLst>
            </p:cNvPr>
            <p:cNvSpPr txBox="1"/>
            <p:nvPr/>
          </p:nvSpPr>
          <p:spPr>
            <a:xfrm>
              <a:off x="4844666" y="2309912"/>
              <a:ext cx="3650358" cy="369332"/>
            </a:xfrm>
            <a:prstGeom prst="rect">
              <a:avLst/>
            </a:prstGeom>
            <a:noFill/>
          </p:spPr>
          <p:txBody>
            <a:bodyPr wrap="none" rtlCol="0">
              <a:spAutoFit/>
            </a:bodyPr>
            <a:lstStyle/>
            <a:p>
              <a:r>
                <a:rPr lang="en-VN" sz="1800" dirty="0">
                  <a:solidFill>
                    <a:srgbClr val="7030A0"/>
                  </a:solidFill>
                  <a:latin typeface="Times New Roman" panose="02020603050405020304" pitchFamily="18" charset="0"/>
                  <a:cs typeface="Times New Roman" panose="02020603050405020304" pitchFamily="18" charset="0"/>
                </a:rPr>
                <a:t>Nhật Bản xâm lược Hồng Kông 1941</a:t>
              </a:r>
            </a:p>
          </p:txBody>
        </p:sp>
      </p:grpSp>
      <p:pic>
        <p:nvPicPr>
          <p:cNvPr id="1028" name="Picture 4" descr="Dựa vào thông tin trong bài và lược đồ 3.2, hãy xác định những nét chính  của tình hình Nhật Bản trong những năm 1918-1945">
            <a:extLst>
              <a:ext uri="{FF2B5EF4-FFF2-40B4-BE49-F238E27FC236}">
                <a16:creationId xmlns:a16="http://schemas.microsoft.com/office/drawing/2014/main" id="{887AC37B-A86E-2DF7-B692-95DE2D467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418" y="2743662"/>
            <a:ext cx="3761118" cy="2251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9" y="78884"/>
            <a:ext cx="8766932" cy="392335"/>
          </a:xfrm>
          <a:prstGeom prst="roundRect">
            <a:avLst>
              <a:gd name="adj" fmla="val 9976"/>
            </a:avLst>
          </a:prstGeom>
          <a:solidFill>
            <a:schemeClr val="accent6">
              <a:lumMod val="60000"/>
              <a:lumOff val="40000"/>
            </a:schemeClr>
          </a:solidFill>
          <a:ln w="25400">
            <a:solidFill>
              <a:schemeClr val="bg2"/>
            </a:soli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32949" y="215797"/>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249458"/>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 name="文本框 8"/>
          <p:cNvSpPr txBox="1"/>
          <p:nvPr/>
        </p:nvSpPr>
        <p:spPr>
          <a:xfrm>
            <a:off x="469471" y="44218"/>
            <a:ext cx="8616784" cy="461665"/>
          </a:xfrm>
          <a:prstGeom prst="rect">
            <a:avLst/>
          </a:prstGeom>
          <a:noFill/>
        </p:spPr>
        <p:txBody>
          <a:bodyPr wrap="square" rtlCol="0">
            <a:spAutoFit/>
          </a:bodyPr>
          <a:lstStyle/>
          <a:p>
            <a:r>
              <a:rPr lang="vi-VN" altLang="zh-CN" sz="2400" dirty="0">
                <a:solidFill>
                  <a:schemeClr val="accent2">
                    <a:lumMod val="75000"/>
                  </a:schemeClr>
                </a:solidFill>
                <a:latin typeface="+mj-lt"/>
                <a:ea typeface="微软雅黑" panose="020B0503020204020204" pitchFamily="34" charset="-122"/>
              </a:rPr>
              <a:t>1. Nhật Bản từ năm 1918 đến năm 1945</a:t>
            </a:r>
            <a:endParaRPr lang="zh-CN" altLang="en-US" sz="24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3" name="Google Shape;499;p23">
            <a:extLst>
              <a:ext uri="{FF2B5EF4-FFF2-40B4-BE49-F238E27FC236}">
                <a16:creationId xmlns:a16="http://schemas.microsoft.com/office/drawing/2014/main" id="{7AE27635-7534-AE81-0BE7-3B9FA8BD77AF}"/>
              </a:ext>
            </a:extLst>
          </p:cNvPr>
          <p:cNvGrpSpPr/>
          <p:nvPr/>
        </p:nvGrpSpPr>
        <p:grpSpPr>
          <a:xfrm>
            <a:off x="0" y="3354801"/>
            <a:ext cx="8433454" cy="1058032"/>
            <a:chOff x="0" y="3354801"/>
            <a:chExt cx="8433454" cy="1058032"/>
          </a:xfrm>
        </p:grpSpPr>
        <p:sp>
          <p:nvSpPr>
            <p:cNvPr id="14" name="Google Shape;500;p23">
              <a:extLst>
                <a:ext uri="{FF2B5EF4-FFF2-40B4-BE49-F238E27FC236}">
                  <a16:creationId xmlns:a16="http://schemas.microsoft.com/office/drawing/2014/main" id="{D7D7385E-E2D0-7850-92D7-41C7495B99DF}"/>
                </a:ext>
              </a:extLst>
            </p:cNvPr>
            <p:cNvSpPr/>
            <p:nvPr/>
          </p:nvSpPr>
          <p:spPr>
            <a:xfrm>
              <a:off x="0" y="3483450"/>
              <a:ext cx="8433454" cy="801090"/>
            </a:xfrm>
            <a:custGeom>
              <a:avLst/>
              <a:gdLst/>
              <a:ahLst/>
              <a:cxnLst/>
              <a:rect l="l" t="t" r="r" b="b"/>
              <a:pathLst>
                <a:path w="273547" h="35267" extrusionOk="0">
                  <a:moveTo>
                    <a:pt x="1" y="1"/>
                  </a:moveTo>
                  <a:lnTo>
                    <a:pt x="1" y="35267"/>
                  </a:lnTo>
                  <a:lnTo>
                    <a:pt x="258962" y="35267"/>
                  </a:lnTo>
                  <a:lnTo>
                    <a:pt x="273547" y="17598"/>
                  </a:lnTo>
                  <a:lnTo>
                    <a:pt x="2589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1;p23">
              <a:extLst>
                <a:ext uri="{FF2B5EF4-FFF2-40B4-BE49-F238E27FC236}">
                  <a16:creationId xmlns:a16="http://schemas.microsoft.com/office/drawing/2014/main" id="{5AE8AEA5-371E-B957-B35B-A850F1A11CD9}"/>
                </a:ext>
              </a:extLst>
            </p:cNvPr>
            <p:cNvSpPr/>
            <p:nvPr/>
          </p:nvSpPr>
          <p:spPr>
            <a:xfrm>
              <a:off x="1480" y="3354801"/>
              <a:ext cx="7990427" cy="98409"/>
            </a:xfrm>
            <a:custGeom>
              <a:avLst/>
              <a:gdLst/>
              <a:ahLst/>
              <a:cxnLst/>
              <a:rect l="l" t="t" r="r" b="b"/>
              <a:pathLst>
                <a:path w="259177" h="3192" extrusionOk="0">
                  <a:moveTo>
                    <a:pt x="1" y="0"/>
                  </a:moveTo>
                  <a:lnTo>
                    <a:pt x="1" y="3191"/>
                  </a:lnTo>
                  <a:lnTo>
                    <a:pt x="259176" y="3191"/>
                  </a:lnTo>
                  <a:lnTo>
                    <a:pt x="2591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2;p23">
              <a:extLst>
                <a:ext uri="{FF2B5EF4-FFF2-40B4-BE49-F238E27FC236}">
                  <a16:creationId xmlns:a16="http://schemas.microsoft.com/office/drawing/2014/main" id="{590EF009-8FE9-EFE9-DDB8-D49D64804315}"/>
                </a:ext>
              </a:extLst>
            </p:cNvPr>
            <p:cNvSpPr/>
            <p:nvPr/>
          </p:nvSpPr>
          <p:spPr>
            <a:xfrm>
              <a:off x="1480" y="4314794"/>
              <a:ext cx="7990427" cy="98039"/>
            </a:xfrm>
            <a:custGeom>
              <a:avLst/>
              <a:gdLst/>
              <a:ahLst/>
              <a:cxnLst/>
              <a:rect l="l" t="t" r="r" b="b"/>
              <a:pathLst>
                <a:path w="259177" h="3180" extrusionOk="0">
                  <a:moveTo>
                    <a:pt x="1" y="1"/>
                  </a:moveTo>
                  <a:lnTo>
                    <a:pt x="1" y="3180"/>
                  </a:lnTo>
                  <a:lnTo>
                    <a:pt x="259176" y="3180"/>
                  </a:lnTo>
                  <a:lnTo>
                    <a:pt x="259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503;p23">
              <a:extLst>
                <a:ext uri="{FF2B5EF4-FFF2-40B4-BE49-F238E27FC236}">
                  <a16:creationId xmlns:a16="http://schemas.microsoft.com/office/drawing/2014/main" id="{FC801A0A-D6DF-862A-2F6E-F9ACDF682757}"/>
                </a:ext>
              </a:extLst>
            </p:cNvPr>
            <p:cNvGrpSpPr/>
            <p:nvPr/>
          </p:nvGrpSpPr>
          <p:grpSpPr>
            <a:xfrm>
              <a:off x="346902" y="3857188"/>
              <a:ext cx="7740127" cy="53613"/>
              <a:chOff x="346902" y="3236710"/>
              <a:chExt cx="7740127" cy="53613"/>
            </a:xfrm>
          </p:grpSpPr>
          <p:sp>
            <p:nvSpPr>
              <p:cNvPr id="18" name="Google Shape;504;p23">
                <a:extLst>
                  <a:ext uri="{FF2B5EF4-FFF2-40B4-BE49-F238E27FC236}">
                    <a16:creationId xmlns:a16="http://schemas.microsoft.com/office/drawing/2014/main" id="{B92275F5-ED4E-60AD-E70E-B40904090F4C}"/>
                  </a:ext>
                </a:extLst>
              </p:cNvPr>
              <p:cNvSpPr/>
              <p:nvPr/>
            </p:nvSpPr>
            <p:spPr>
              <a:xfrm>
                <a:off x="3300753" y="3236710"/>
                <a:ext cx="355347" cy="53613"/>
              </a:xfrm>
              <a:custGeom>
                <a:avLst/>
                <a:gdLst/>
                <a:ahLst/>
                <a:cxnLst/>
                <a:rect l="l" t="t" r="r" b="b"/>
                <a:pathLst>
                  <a:path w="11526" h="1739" extrusionOk="0">
                    <a:moveTo>
                      <a:pt x="0" y="0"/>
                    </a:moveTo>
                    <a:lnTo>
                      <a:pt x="0" y="1739"/>
                    </a:lnTo>
                    <a:lnTo>
                      <a:pt x="11526" y="1739"/>
                    </a:lnTo>
                    <a:lnTo>
                      <a:pt x="115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5;p23">
                <a:extLst>
                  <a:ext uri="{FF2B5EF4-FFF2-40B4-BE49-F238E27FC236}">
                    <a16:creationId xmlns:a16="http://schemas.microsoft.com/office/drawing/2014/main" id="{CD3D431A-FE43-084E-0A3C-B82ACE5F5994}"/>
                  </a:ext>
                </a:extLst>
              </p:cNvPr>
              <p:cNvSpPr/>
              <p:nvPr/>
            </p:nvSpPr>
            <p:spPr>
              <a:xfrm>
                <a:off x="4039293" y="3236710"/>
                <a:ext cx="354977" cy="53613"/>
              </a:xfrm>
              <a:custGeom>
                <a:avLst/>
                <a:gdLst/>
                <a:ahLst/>
                <a:cxnLst/>
                <a:rect l="l" t="t" r="r" b="b"/>
                <a:pathLst>
                  <a:path w="11514"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6;p23">
                <a:extLst>
                  <a:ext uri="{FF2B5EF4-FFF2-40B4-BE49-F238E27FC236}">
                    <a16:creationId xmlns:a16="http://schemas.microsoft.com/office/drawing/2014/main" id="{82FD1AB0-4E07-1CE5-3888-EE902B23E5A3}"/>
                  </a:ext>
                </a:extLst>
              </p:cNvPr>
              <p:cNvSpPr/>
              <p:nvPr/>
            </p:nvSpPr>
            <p:spPr>
              <a:xfrm>
                <a:off x="4777863" y="3236710"/>
                <a:ext cx="354977" cy="53613"/>
              </a:xfrm>
              <a:custGeom>
                <a:avLst/>
                <a:gdLst/>
                <a:ahLst/>
                <a:cxnLst/>
                <a:rect l="l" t="t" r="r" b="b"/>
                <a:pathLst>
                  <a:path w="11514" h="1739" extrusionOk="0">
                    <a:moveTo>
                      <a:pt x="0" y="0"/>
                    </a:moveTo>
                    <a:lnTo>
                      <a:pt x="0" y="1739"/>
                    </a:lnTo>
                    <a:lnTo>
                      <a:pt x="11513" y="1739"/>
                    </a:lnTo>
                    <a:lnTo>
                      <a:pt x="115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7;p23">
                <a:extLst>
                  <a:ext uri="{FF2B5EF4-FFF2-40B4-BE49-F238E27FC236}">
                    <a16:creationId xmlns:a16="http://schemas.microsoft.com/office/drawing/2014/main" id="{E2BA7518-2B2C-494A-44FF-CE7C805C8B99}"/>
                  </a:ext>
                </a:extLst>
              </p:cNvPr>
              <p:cNvSpPr/>
              <p:nvPr/>
            </p:nvSpPr>
            <p:spPr>
              <a:xfrm>
                <a:off x="5516403" y="3236710"/>
                <a:ext cx="354977" cy="53613"/>
              </a:xfrm>
              <a:custGeom>
                <a:avLst/>
                <a:gdLst/>
                <a:ahLst/>
                <a:cxnLst/>
                <a:rect l="l" t="t" r="r" b="b"/>
                <a:pathLst>
                  <a:path w="11514" h="1739" extrusionOk="0">
                    <a:moveTo>
                      <a:pt x="0" y="0"/>
                    </a:moveTo>
                    <a:lnTo>
                      <a:pt x="0"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8;p23">
                <a:extLst>
                  <a:ext uri="{FF2B5EF4-FFF2-40B4-BE49-F238E27FC236}">
                    <a16:creationId xmlns:a16="http://schemas.microsoft.com/office/drawing/2014/main" id="{132248FD-B86E-BBE2-62E7-69445A61EF68}"/>
                  </a:ext>
                </a:extLst>
              </p:cNvPr>
              <p:cNvSpPr/>
              <p:nvPr/>
            </p:nvSpPr>
            <p:spPr>
              <a:xfrm>
                <a:off x="6254943" y="3236710"/>
                <a:ext cx="355007" cy="53613"/>
              </a:xfrm>
              <a:custGeom>
                <a:avLst/>
                <a:gdLst/>
                <a:ahLst/>
                <a:cxnLst/>
                <a:rect l="l" t="t" r="r" b="b"/>
                <a:pathLst>
                  <a:path w="11515"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09;p23">
                <a:extLst>
                  <a:ext uri="{FF2B5EF4-FFF2-40B4-BE49-F238E27FC236}">
                    <a16:creationId xmlns:a16="http://schemas.microsoft.com/office/drawing/2014/main" id="{33C32423-2B77-203E-4252-EEE67EF3D597}"/>
                  </a:ext>
                </a:extLst>
              </p:cNvPr>
              <p:cNvSpPr/>
              <p:nvPr/>
            </p:nvSpPr>
            <p:spPr>
              <a:xfrm>
                <a:off x="6993513" y="3236710"/>
                <a:ext cx="354977" cy="53613"/>
              </a:xfrm>
              <a:custGeom>
                <a:avLst/>
                <a:gdLst/>
                <a:ahLst/>
                <a:cxnLst/>
                <a:rect l="l" t="t" r="r" b="b"/>
                <a:pathLst>
                  <a:path w="11514" h="1739" extrusionOk="0">
                    <a:moveTo>
                      <a:pt x="0" y="0"/>
                    </a:moveTo>
                    <a:lnTo>
                      <a:pt x="0"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0;p23">
                <a:extLst>
                  <a:ext uri="{FF2B5EF4-FFF2-40B4-BE49-F238E27FC236}">
                    <a16:creationId xmlns:a16="http://schemas.microsoft.com/office/drawing/2014/main" id="{1C309F46-B6D0-1471-727C-06D66B7B976C}"/>
                  </a:ext>
                </a:extLst>
              </p:cNvPr>
              <p:cNvSpPr/>
              <p:nvPr/>
            </p:nvSpPr>
            <p:spPr>
              <a:xfrm>
                <a:off x="7732053" y="3236710"/>
                <a:ext cx="354977" cy="53613"/>
              </a:xfrm>
              <a:custGeom>
                <a:avLst/>
                <a:gdLst/>
                <a:ahLst/>
                <a:cxnLst/>
                <a:rect l="l" t="t" r="r" b="b"/>
                <a:pathLst>
                  <a:path w="11514"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1;p23">
                <a:extLst>
                  <a:ext uri="{FF2B5EF4-FFF2-40B4-BE49-F238E27FC236}">
                    <a16:creationId xmlns:a16="http://schemas.microsoft.com/office/drawing/2014/main" id="{7189EAE3-3BFF-E65E-1A68-6790A653686E}"/>
                  </a:ext>
                </a:extLst>
              </p:cNvPr>
              <p:cNvSpPr/>
              <p:nvPr/>
            </p:nvSpPr>
            <p:spPr>
              <a:xfrm>
                <a:off x="346902" y="3236710"/>
                <a:ext cx="355007" cy="53613"/>
              </a:xfrm>
              <a:custGeom>
                <a:avLst/>
                <a:gdLst/>
                <a:ahLst/>
                <a:cxnLst/>
                <a:rect l="l" t="t" r="r" b="b"/>
                <a:pathLst>
                  <a:path w="11515"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2;p23">
                <a:extLst>
                  <a:ext uri="{FF2B5EF4-FFF2-40B4-BE49-F238E27FC236}">
                    <a16:creationId xmlns:a16="http://schemas.microsoft.com/office/drawing/2014/main" id="{630EB79A-453B-B982-B1A7-9261E6910206}"/>
                  </a:ext>
                </a:extLst>
              </p:cNvPr>
              <p:cNvSpPr/>
              <p:nvPr/>
            </p:nvSpPr>
            <p:spPr>
              <a:xfrm>
                <a:off x="1085103" y="3236710"/>
                <a:ext cx="355347" cy="53613"/>
              </a:xfrm>
              <a:custGeom>
                <a:avLst/>
                <a:gdLst/>
                <a:ahLst/>
                <a:cxnLst/>
                <a:rect l="l" t="t" r="r" b="b"/>
                <a:pathLst>
                  <a:path w="11526" h="1739" extrusionOk="0">
                    <a:moveTo>
                      <a:pt x="0" y="0"/>
                    </a:moveTo>
                    <a:lnTo>
                      <a:pt x="0" y="1739"/>
                    </a:lnTo>
                    <a:lnTo>
                      <a:pt x="11525" y="1739"/>
                    </a:lnTo>
                    <a:lnTo>
                      <a:pt x="115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3;p23">
                <a:extLst>
                  <a:ext uri="{FF2B5EF4-FFF2-40B4-BE49-F238E27FC236}">
                    <a16:creationId xmlns:a16="http://schemas.microsoft.com/office/drawing/2014/main" id="{2F1A5A47-7DB6-4FEB-761F-598BE9483814}"/>
                  </a:ext>
                </a:extLst>
              </p:cNvPr>
              <p:cNvSpPr/>
              <p:nvPr/>
            </p:nvSpPr>
            <p:spPr>
              <a:xfrm>
                <a:off x="1823643" y="3236710"/>
                <a:ext cx="355347" cy="53613"/>
              </a:xfrm>
              <a:custGeom>
                <a:avLst/>
                <a:gdLst/>
                <a:ahLst/>
                <a:cxnLst/>
                <a:rect l="l" t="t" r="r" b="b"/>
                <a:pathLst>
                  <a:path w="11526" h="1739" extrusionOk="0">
                    <a:moveTo>
                      <a:pt x="1" y="0"/>
                    </a:moveTo>
                    <a:lnTo>
                      <a:pt x="1" y="1739"/>
                    </a:lnTo>
                    <a:lnTo>
                      <a:pt x="11526" y="1739"/>
                    </a:lnTo>
                    <a:lnTo>
                      <a:pt x="115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4;p23">
                <a:extLst>
                  <a:ext uri="{FF2B5EF4-FFF2-40B4-BE49-F238E27FC236}">
                    <a16:creationId xmlns:a16="http://schemas.microsoft.com/office/drawing/2014/main" id="{FBB24BBC-4214-A492-6383-9BC60C506CE8}"/>
                  </a:ext>
                </a:extLst>
              </p:cNvPr>
              <p:cNvSpPr/>
              <p:nvPr/>
            </p:nvSpPr>
            <p:spPr>
              <a:xfrm>
                <a:off x="2562183" y="3236710"/>
                <a:ext cx="355377" cy="53613"/>
              </a:xfrm>
              <a:custGeom>
                <a:avLst/>
                <a:gdLst/>
                <a:ahLst/>
                <a:cxnLst/>
                <a:rect l="l" t="t" r="r" b="b"/>
                <a:pathLst>
                  <a:path w="11527" h="1739" extrusionOk="0">
                    <a:moveTo>
                      <a:pt x="1" y="0"/>
                    </a:moveTo>
                    <a:lnTo>
                      <a:pt x="1" y="1739"/>
                    </a:lnTo>
                    <a:lnTo>
                      <a:pt x="11526" y="1739"/>
                    </a:lnTo>
                    <a:lnTo>
                      <a:pt x="115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 name="Google Shape;516;p23">
            <a:extLst>
              <a:ext uri="{FF2B5EF4-FFF2-40B4-BE49-F238E27FC236}">
                <a16:creationId xmlns:a16="http://schemas.microsoft.com/office/drawing/2014/main" id="{54E88194-A667-08FA-4C8D-03AC973E00E8}"/>
              </a:ext>
            </a:extLst>
          </p:cNvPr>
          <p:cNvSpPr/>
          <p:nvPr/>
        </p:nvSpPr>
        <p:spPr>
          <a:xfrm>
            <a:off x="2180971" y="2588078"/>
            <a:ext cx="606056" cy="1022693"/>
          </a:xfrm>
          <a:custGeom>
            <a:avLst/>
            <a:gdLst/>
            <a:ahLst/>
            <a:cxnLst/>
            <a:rect l="l" t="t" r="r" b="b"/>
            <a:pathLst>
              <a:path w="19658" h="33172" extrusionOk="0">
                <a:moveTo>
                  <a:pt x="9823" y="1"/>
                </a:moveTo>
                <a:cubicBezTo>
                  <a:pt x="4394" y="1"/>
                  <a:pt x="0" y="4394"/>
                  <a:pt x="0" y="9823"/>
                </a:cubicBezTo>
                <a:cubicBezTo>
                  <a:pt x="0" y="14598"/>
                  <a:pt x="3393" y="18610"/>
                  <a:pt x="7906" y="19503"/>
                </a:cubicBezTo>
                <a:lnTo>
                  <a:pt x="9394" y="33172"/>
                </a:lnTo>
                <a:lnTo>
                  <a:pt x="10251" y="33172"/>
                </a:lnTo>
                <a:lnTo>
                  <a:pt x="11752" y="19503"/>
                </a:lnTo>
                <a:cubicBezTo>
                  <a:pt x="16252" y="18610"/>
                  <a:pt x="19657" y="14598"/>
                  <a:pt x="19657" y="9823"/>
                </a:cubicBezTo>
                <a:cubicBezTo>
                  <a:pt x="19657" y="4394"/>
                  <a:pt x="15252" y="1"/>
                  <a:pt x="9823" y="1"/>
                </a:cubicBezTo>
                <a:close/>
              </a:path>
            </a:pathLst>
          </a:custGeom>
          <a:solidFill>
            <a:schemeClr val="accent2"/>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None/>
            </a:pPr>
            <a:endParaRPr sz="2200" dirty="0">
              <a:solidFill>
                <a:srgbClr val="FFFFFF"/>
              </a:solidFill>
              <a:latin typeface="Fira Sans Extra Condensed"/>
              <a:ea typeface="Fira Sans Extra Condensed"/>
              <a:cs typeface="Fira Sans Extra Condensed"/>
              <a:sym typeface="Fira Sans Extra Condensed"/>
            </a:endParaRPr>
          </a:p>
        </p:txBody>
      </p:sp>
      <p:sp>
        <p:nvSpPr>
          <p:cNvPr id="35" name="Google Shape;520;p23">
            <a:extLst>
              <a:ext uri="{FF2B5EF4-FFF2-40B4-BE49-F238E27FC236}">
                <a16:creationId xmlns:a16="http://schemas.microsoft.com/office/drawing/2014/main" id="{AB3E0422-2A56-2F16-FA1D-36F4019F5B1E}"/>
              </a:ext>
            </a:extLst>
          </p:cNvPr>
          <p:cNvSpPr/>
          <p:nvPr/>
        </p:nvSpPr>
        <p:spPr>
          <a:xfrm>
            <a:off x="3957810" y="2581506"/>
            <a:ext cx="606056" cy="1022693"/>
          </a:xfrm>
          <a:custGeom>
            <a:avLst/>
            <a:gdLst/>
            <a:ahLst/>
            <a:cxnLst/>
            <a:rect l="l" t="t" r="r" b="b"/>
            <a:pathLst>
              <a:path w="19658" h="33172" extrusionOk="0">
                <a:moveTo>
                  <a:pt x="9835" y="1"/>
                </a:moveTo>
                <a:cubicBezTo>
                  <a:pt x="4406" y="1"/>
                  <a:pt x="1" y="4394"/>
                  <a:pt x="1" y="9823"/>
                </a:cubicBezTo>
                <a:cubicBezTo>
                  <a:pt x="1" y="14598"/>
                  <a:pt x="3406" y="18610"/>
                  <a:pt x="7906" y="19503"/>
                </a:cubicBezTo>
                <a:lnTo>
                  <a:pt x="9407" y="33172"/>
                </a:lnTo>
                <a:lnTo>
                  <a:pt x="10264" y="33172"/>
                </a:lnTo>
                <a:lnTo>
                  <a:pt x="11752" y="19503"/>
                </a:lnTo>
                <a:cubicBezTo>
                  <a:pt x="16265" y="18610"/>
                  <a:pt x="19658" y="14598"/>
                  <a:pt x="19658" y="9823"/>
                </a:cubicBezTo>
                <a:cubicBezTo>
                  <a:pt x="19658" y="4394"/>
                  <a:pt x="15265" y="1"/>
                  <a:pt x="9835" y="1"/>
                </a:cubicBezTo>
                <a:close/>
              </a:path>
            </a:pathLst>
          </a:custGeom>
          <a:solidFill>
            <a:schemeClr val="accent5"/>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None/>
            </a:pPr>
            <a:endParaRPr sz="1800" dirty="0">
              <a:solidFill>
                <a:srgbClr val="FFFFFF"/>
              </a:solidFill>
              <a:latin typeface="Fira Sans Extra Condensed"/>
              <a:ea typeface="Fira Sans Extra Condensed"/>
              <a:cs typeface="Fira Sans Extra Condensed"/>
              <a:sym typeface="Fira Sans Extra Condensed"/>
            </a:endParaRPr>
          </a:p>
        </p:txBody>
      </p:sp>
      <p:sp>
        <p:nvSpPr>
          <p:cNvPr id="51" name="Google Shape;524;p23">
            <a:extLst>
              <a:ext uri="{FF2B5EF4-FFF2-40B4-BE49-F238E27FC236}">
                <a16:creationId xmlns:a16="http://schemas.microsoft.com/office/drawing/2014/main" id="{5D1EE808-7A90-C15F-FB84-9B84044791EF}"/>
              </a:ext>
            </a:extLst>
          </p:cNvPr>
          <p:cNvSpPr/>
          <p:nvPr/>
        </p:nvSpPr>
        <p:spPr>
          <a:xfrm>
            <a:off x="456072" y="2604506"/>
            <a:ext cx="606056" cy="1022693"/>
          </a:xfrm>
          <a:custGeom>
            <a:avLst/>
            <a:gdLst/>
            <a:ahLst/>
            <a:cxnLst/>
            <a:rect l="l" t="t" r="r" b="b"/>
            <a:pathLst>
              <a:path w="19658" h="33172" extrusionOk="0">
                <a:moveTo>
                  <a:pt x="9835" y="1"/>
                </a:moveTo>
                <a:cubicBezTo>
                  <a:pt x="4406" y="1"/>
                  <a:pt x="0" y="4394"/>
                  <a:pt x="0" y="9823"/>
                </a:cubicBezTo>
                <a:cubicBezTo>
                  <a:pt x="0" y="14598"/>
                  <a:pt x="3393" y="18610"/>
                  <a:pt x="7906" y="19503"/>
                </a:cubicBezTo>
                <a:lnTo>
                  <a:pt x="9406" y="33172"/>
                </a:lnTo>
                <a:lnTo>
                  <a:pt x="10251" y="33172"/>
                </a:lnTo>
                <a:lnTo>
                  <a:pt x="11752" y="19503"/>
                </a:lnTo>
                <a:cubicBezTo>
                  <a:pt x="16264" y="18610"/>
                  <a:pt x="19657" y="14598"/>
                  <a:pt x="19657" y="9823"/>
                </a:cubicBezTo>
                <a:cubicBezTo>
                  <a:pt x="19657" y="4394"/>
                  <a:pt x="15252" y="1"/>
                  <a:pt x="9835" y="1"/>
                </a:cubicBezTo>
                <a:close/>
              </a:path>
            </a:pathLst>
          </a:custGeom>
          <a:solidFill>
            <a:schemeClr val="accent6"/>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None/>
            </a:pPr>
            <a:endParaRPr sz="160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5" name="Rounded Rectangle 54">
            <a:extLst>
              <a:ext uri="{FF2B5EF4-FFF2-40B4-BE49-F238E27FC236}">
                <a16:creationId xmlns:a16="http://schemas.microsoft.com/office/drawing/2014/main" id="{C0BB56B7-435F-9528-83B2-D5D3A9BC1ED1}"/>
              </a:ext>
            </a:extLst>
          </p:cNvPr>
          <p:cNvSpPr/>
          <p:nvPr/>
        </p:nvSpPr>
        <p:spPr>
          <a:xfrm>
            <a:off x="73055" y="1560340"/>
            <a:ext cx="1507398" cy="948905"/>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tx1"/>
                </a:solidFill>
              </a:rPr>
              <a:t>………………………..</a:t>
            </a:r>
          </a:p>
        </p:txBody>
      </p:sp>
      <p:sp>
        <p:nvSpPr>
          <p:cNvPr id="56" name="Rounded Rectangle 55">
            <a:extLst>
              <a:ext uri="{FF2B5EF4-FFF2-40B4-BE49-F238E27FC236}">
                <a16:creationId xmlns:a16="http://schemas.microsoft.com/office/drawing/2014/main" id="{A60A1D65-45CB-D944-137D-27F48FD58879}"/>
              </a:ext>
            </a:extLst>
          </p:cNvPr>
          <p:cNvSpPr/>
          <p:nvPr/>
        </p:nvSpPr>
        <p:spPr>
          <a:xfrm>
            <a:off x="1808484" y="1576552"/>
            <a:ext cx="1507398" cy="948905"/>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tx1"/>
                </a:solidFill>
              </a:rPr>
              <a:t>………………………..</a:t>
            </a:r>
          </a:p>
        </p:txBody>
      </p:sp>
      <p:sp>
        <p:nvSpPr>
          <p:cNvPr id="57" name="Rounded Rectangle 56">
            <a:extLst>
              <a:ext uri="{FF2B5EF4-FFF2-40B4-BE49-F238E27FC236}">
                <a16:creationId xmlns:a16="http://schemas.microsoft.com/office/drawing/2014/main" id="{8011CEED-0E54-7A0F-5E90-E0A1F43B640B}"/>
              </a:ext>
            </a:extLst>
          </p:cNvPr>
          <p:cNvSpPr/>
          <p:nvPr/>
        </p:nvSpPr>
        <p:spPr>
          <a:xfrm>
            <a:off x="3556703" y="1570908"/>
            <a:ext cx="1507399" cy="948905"/>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tx1"/>
                </a:solidFill>
              </a:rPr>
              <a:t>………………………..</a:t>
            </a:r>
          </a:p>
        </p:txBody>
      </p:sp>
      <p:sp>
        <p:nvSpPr>
          <p:cNvPr id="10" name="TextBox 9">
            <a:extLst>
              <a:ext uri="{FF2B5EF4-FFF2-40B4-BE49-F238E27FC236}">
                <a16:creationId xmlns:a16="http://schemas.microsoft.com/office/drawing/2014/main" id="{258A8EB5-9C45-7119-A0EE-144525B04677}"/>
              </a:ext>
            </a:extLst>
          </p:cNvPr>
          <p:cNvSpPr txBox="1"/>
          <p:nvPr/>
        </p:nvSpPr>
        <p:spPr>
          <a:xfrm>
            <a:off x="494118" y="2654213"/>
            <a:ext cx="590985" cy="507831"/>
          </a:xfrm>
          <a:prstGeom prst="rect">
            <a:avLst/>
          </a:prstGeom>
          <a:noFill/>
        </p:spPr>
        <p:txBody>
          <a:bodyPr wrap="square" rtlCol="0">
            <a:spAutoFit/>
          </a:bodyPr>
          <a:lstStyle/>
          <a:p>
            <a:r>
              <a:rPr lang="en-VN" dirty="0">
                <a:solidFill>
                  <a:schemeClr val="bg1"/>
                </a:solidFill>
              </a:rPr>
              <a:t>1918-1920</a:t>
            </a:r>
          </a:p>
        </p:txBody>
      </p:sp>
      <p:sp>
        <p:nvSpPr>
          <p:cNvPr id="11" name="TextBox 10">
            <a:extLst>
              <a:ext uri="{FF2B5EF4-FFF2-40B4-BE49-F238E27FC236}">
                <a16:creationId xmlns:a16="http://schemas.microsoft.com/office/drawing/2014/main" id="{2EE3E98A-E728-B3A4-A2C1-271910BA4C1D}"/>
              </a:ext>
            </a:extLst>
          </p:cNvPr>
          <p:cNvSpPr txBox="1"/>
          <p:nvPr/>
        </p:nvSpPr>
        <p:spPr>
          <a:xfrm>
            <a:off x="2201561" y="2645279"/>
            <a:ext cx="590985" cy="507831"/>
          </a:xfrm>
          <a:prstGeom prst="rect">
            <a:avLst/>
          </a:prstGeom>
          <a:noFill/>
        </p:spPr>
        <p:txBody>
          <a:bodyPr wrap="square" rtlCol="0">
            <a:spAutoFit/>
          </a:bodyPr>
          <a:lstStyle/>
          <a:p>
            <a:r>
              <a:rPr lang="en-VN" dirty="0">
                <a:solidFill>
                  <a:schemeClr val="bg1"/>
                </a:solidFill>
              </a:rPr>
              <a:t>1920-1922</a:t>
            </a:r>
          </a:p>
        </p:txBody>
      </p:sp>
      <p:sp>
        <p:nvSpPr>
          <p:cNvPr id="12" name="TextBox 11">
            <a:extLst>
              <a:ext uri="{FF2B5EF4-FFF2-40B4-BE49-F238E27FC236}">
                <a16:creationId xmlns:a16="http://schemas.microsoft.com/office/drawing/2014/main" id="{12929289-20EA-C838-45CE-4B2FD5A197D2}"/>
              </a:ext>
            </a:extLst>
          </p:cNvPr>
          <p:cNvSpPr txBox="1"/>
          <p:nvPr/>
        </p:nvSpPr>
        <p:spPr>
          <a:xfrm>
            <a:off x="3981015" y="2654213"/>
            <a:ext cx="590985" cy="507831"/>
          </a:xfrm>
          <a:prstGeom prst="rect">
            <a:avLst/>
          </a:prstGeom>
          <a:noFill/>
        </p:spPr>
        <p:txBody>
          <a:bodyPr wrap="square" rtlCol="0">
            <a:spAutoFit/>
          </a:bodyPr>
          <a:lstStyle/>
          <a:p>
            <a:r>
              <a:rPr lang="en-VN" dirty="0">
                <a:solidFill>
                  <a:schemeClr val="bg1"/>
                </a:solidFill>
              </a:rPr>
              <a:t>1924-1929</a:t>
            </a:r>
          </a:p>
        </p:txBody>
      </p:sp>
      <p:sp>
        <p:nvSpPr>
          <p:cNvPr id="24" name="Google Shape;520;p23">
            <a:extLst>
              <a:ext uri="{FF2B5EF4-FFF2-40B4-BE49-F238E27FC236}">
                <a16:creationId xmlns:a16="http://schemas.microsoft.com/office/drawing/2014/main" id="{9EB96DE1-7C5C-CAC3-913C-8BFF43CAFC7F}"/>
              </a:ext>
            </a:extLst>
          </p:cNvPr>
          <p:cNvSpPr/>
          <p:nvPr/>
        </p:nvSpPr>
        <p:spPr>
          <a:xfrm>
            <a:off x="5750919" y="2581506"/>
            <a:ext cx="606056" cy="1022693"/>
          </a:xfrm>
          <a:custGeom>
            <a:avLst/>
            <a:gdLst/>
            <a:ahLst/>
            <a:cxnLst/>
            <a:rect l="l" t="t" r="r" b="b"/>
            <a:pathLst>
              <a:path w="19658" h="33172" extrusionOk="0">
                <a:moveTo>
                  <a:pt x="9835" y="1"/>
                </a:moveTo>
                <a:cubicBezTo>
                  <a:pt x="4406" y="1"/>
                  <a:pt x="1" y="4394"/>
                  <a:pt x="1" y="9823"/>
                </a:cubicBezTo>
                <a:cubicBezTo>
                  <a:pt x="1" y="14598"/>
                  <a:pt x="3406" y="18610"/>
                  <a:pt x="7906" y="19503"/>
                </a:cubicBezTo>
                <a:lnTo>
                  <a:pt x="9407" y="33172"/>
                </a:lnTo>
                <a:lnTo>
                  <a:pt x="10264" y="33172"/>
                </a:lnTo>
                <a:lnTo>
                  <a:pt x="11752" y="19503"/>
                </a:lnTo>
                <a:cubicBezTo>
                  <a:pt x="16265" y="18610"/>
                  <a:pt x="19658" y="14598"/>
                  <a:pt x="19658" y="9823"/>
                </a:cubicBezTo>
                <a:cubicBezTo>
                  <a:pt x="19658" y="4394"/>
                  <a:pt x="15265" y="1"/>
                  <a:pt x="9835" y="1"/>
                </a:cubicBezTo>
                <a:close/>
              </a:path>
            </a:pathLst>
          </a:custGeom>
          <a:solidFill>
            <a:srgbClr val="800080"/>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None/>
            </a:pPr>
            <a:endParaRPr sz="1800" dirty="0">
              <a:solidFill>
                <a:srgbClr val="FFFFFF"/>
              </a:solidFill>
              <a:latin typeface="Fira Sans Extra Condensed"/>
              <a:ea typeface="Fira Sans Extra Condensed"/>
              <a:cs typeface="Fira Sans Extra Condensed"/>
              <a:sym typeface="Fira Sans Extra Condensed"/>
            </a:endParaRPr>
          </a:p>
        </p:txBody>
      </p:sp>
      <p:sp>
        <p:nvSpPr>
          <p:cNvPr id="30" name="TextBox 29">
            <a:extLst>
              <a:ext uri="{FF2B5EF4-FFF2-40B4-BE49-F238E27FC236}">
                <a16:creationId xmlns:a16="http://schemas.microsoft.com/office/drawing/2014/main" id="{034CC20C-7896-7FC3-1995-7657EC1912A4}"/>
              </a:ext>
            </a:extLst>
          </p:cNvPr>
          <p:cNvSpPr txBox="1"/>
          <p:nvPr/>
        </p:nvSpPr>
        <p:spPr>
          <a:xfrm>
            <a:off x="5781476" y="2678590"/>
            <a:ext cx="590985" cy="507831"/>
          </a:xfrm>
          <a:prstGeom prst="rect">
            <a:avLst/>
          </a:prstGeom>
          <a:noFill/>
        </p:spPr>
        <p:txBody>
          <a:bodyPr wrap="square" rtlCol="0">
            <a:spAutoFit/>
          </a:bodyPr>
          <a:lstStyle/>
          <a:p>
            <a:r>
              <a:rPr lang="en-VN" dirty="0">
                <a:solidFill>
                  <a:schemeClr val="bg1"/>
                </a:solidFill>
              </a:rPr>
              <a:t>1929- 1939</a:t>
            </a:r>
          </a:p>
        </p:txBody>
      </p:sp>
      <p:sp>
        <p:nvSpPr>
          <p:cNvPr id="32" name="Rounded Rectangle 31">
            <a:extLst>
              <a:ext uri="{FF2B5EF4-FFF2-40B4-BE49-F238E27FC236}">
                <a16:creationId xmlns:a16="http://schemas.microsoft.com/office/drawing/2014/main" id="{4A1DF194-4E1C-8174-4A69-C62113CDF977}"/>
              </a:ext>
            </a:extLst>
          </p:cNvPr>
          <p:cNvSpPr/>
          <p:nvPr/>
        </p:nvSpPr>
        <p:spPr>
          <a:xfrm>
            <a:off x="5304923" y="1590638"/>
            <a:ext cx="1507399" cy="948905"/>
          </a:xfrm>
          <a:prstGeom prst="roundRect">
            <a:avLst/>
          </a:prstGeom>
          <a:solidFill>
            <a:schemeClr val="accent5">
              <a:lumMod val="20000"/>
              <a:lumOff val="80000"/>
            </a:schemeClr>
          </a:solidFill>
          <a:ln>
            <a:solidFill>
              <a:srgbClr val="945B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tx1"/>
                </a:solidFill>
              </a:rPr>
              <a:t>……………………..</a:t>
            </a:r>
          </a:p>
        </p:txBody>
      </p:sp>
      <p:sp>
        <p:nvSpPr>
          <p:cNvPr id="33" name="Google Shape;520;p23">
            <a:extLst>
              <a:ext uri="{FF2B5EF4-FFF2-40B4-BE49-F238E27FC236}">
                <a16:creationId xmlns:a16="http://schemas.microsoft.com/office/drawing/2014/main" id="{5778B262-7A70-2B18-053A-C284E798A4C2}"/>
              </a:ext>
            </a:extLst>
          </p:cNvPr>
          <p:cNvSpPr/>
          <p:nvPr/>
        </p:nvSpPr>
        <p:spPr>
          <a:xfrm>
            <a:off x="7480974" y="2617652"/>
            <a:ext cx="606056" cy="1022693"/>
          </a:xfrm>
          <a:custGeom>
            <a:avLst/>
            <a:gdLst/>
            <a:ahLst/>
            <a:cxnLst/>
            <a:rect l="l" t="t" r="r" b="b"/>
            <a:pathLst>
              <a:path w="19658" h="33172" extrusionOk="0">
                <a:moveTo>
                  <a:pt x="9835" y="1"/>
                </a:moveTo>
                <a:cubicBezTo>
                  <a:pt x="4406" y="1"/>
                  <a:pt x="1" y="4394"/>
                  <a:pt x="1" y="9823"/>
                </a:cubicBezTo>
                <a:cubicBezTo>
                  <a:pt x="1" y="14598"/>
                  <a:pt x="3406" y="18610"/>
                  <a:pt x="7906" y="19503"/>
                </a:cubicBezTo>
                <a:lnTo>
                  <a:pt x="9407" y="33172"/>
                </a:lnTo>
                <a:lnTo>
                  <a:pt x="10264" y="33172"/>
                </a:lnTo>
                <a:lnTo>
                  <a:pt x="11752" y="19503"/>
                </a:lnTo>
                <a:cubicBezTo>
                  <a:pt x="16265" y="18610"/>
                  <a:pt x="19658" y="14598"/>
                  <a:pt x="19658" y="9823"/>
                </a:cubicBezTo>
                <a:cubicBezTo>
                  <a:pt x="19658" y="4394"/>
                  <a:pt x="15265" y="1"/>
                  <a:pt x="9835" y="1"/>
                </a:cubicBezTo>
                <a:close/>
              </a:path>
            </a:pathLst>
          </a:custGeom>
          <a:solidFill>
            <a:srgbClr val="C00000"/>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None/>
            </a:pPr>
            <a:endParaRPr sz="1800" dirty="0">
              <a:solidFill>
                <a:srgbClr val="FFFFFF"/>
              </a:solidFill>
              <a:latin typeface="Fira Sans Extra Condensed"/>
              <a:ea typeface="Fira Sans Extra Condensed"/>
              <a:cs typeface="Fira Sans Extra Condensed"/>
              <a:sym typeface="Fira Sans Extra Condensed"/>
            </a:endParaRPr>
          </a:p>
        </p:txBody>
      </p:sp>
      <p:sp>
        <p:nvSpPr>
          <p:cNvPr id="34" name="TextBox 33">
            <a:extLst>
              <a:ext uri="{FF2B5EF4-FFF2-40B4-BE49-F238E27FC236}">
                <a16:creationId xmlns:a16="http://schemas.microsoft.com/office/drawing/2014/main" id="{08AEC54C-400E-A282-A7CB-6C9031E87C98}"/>
              </a:ext>
            </a:extLst>
          </p:cNvPr>
          <p:cNvSpPr txBox="1"/>
          <p:nvPr/>
        </p:nvSpPr>
        <p:spPr>
          <a:xfrm>
            <a:off x="7503949" y="2678108"/>
            <a:ext cx="590985" cy="507831"/>
          </a:xfrm>
          <a:prstGeom prst="rect">
            <a:avLst/>
          </a:prstGeom>
          <a:noFill/>
        </p:spPr>
        <p:txBody>
          <a:bodyPr wrap="square" rtlCol="0">
            <a:spAutoFit/>
          </a:bodyPr>
          <a:lstStyle/>
          <a:p>
            <a:r>
              <a:rPr lang="en-VN" dirty="0">
                <a:solidFill>
                  <a:schemeClr val="bg1"/>
                </a:solidFill>
              </a:rPr>
              <a:t>1939- 1945</a:t>
            </a:r>
          </a:p>
        </p:txBody>
      </p:sp>
      <p:sp>
        <p:nvSpPr>
          <p:cNvPr id="36" name="Rounded Rectangle 35">
            <a:extLst>
              <a:ext uri="{FF2B5EF4-FFF2-40B4-BE49-F238E27FC236}">
                <a16:creationId xmlns:a16="http://schemas.microsoft.com/office/drawing/2014/main" id="{B6CF4788-F9AF-9377-B418-CF60A1446EDC}"/>
              </a:ext>
            </a:extLst>
          </p:cNvPr>
          <p:cNvSpPr/>
          <p:nvPr/>
        </p:nvSpPr>
        <p:spPr>
          <a:xfrm>
            <a:off x="7053143" y="1590959"/>
            <a:ext cx="1507399" cy="948905"/>
          </a:xfrm>
          <a:prstGeom prst="roundRect">
            <a:avLst/>
          </a:prstGeom>
          <a:solidFill>
            <a:srgbClr val="F3807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tx1"/>
                </a:solidFill>
              </a:rPr>
              <a:t>……………………..</a:t>
            </a:r>
          </a:p>
        </p:txBody>
      </p:sp>
    </p:spTree>
    <p:extLst>
      <p:ext uri="{BB962C8B-B14F-4D97-AF65-F5344CB8AC3E}">
        <p14:creationId xmlns:p14="http://schemas.microsoft.com/office/powerpoint/2010/main" val="237744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9" y="78884"/>
            <a:ext cx="8766932" cy="392335"/>
          </a:xfrm>
          <a:prstGeom prst="roundRect">
            <a:avLst>
              <a:gd name="adj" fmla="val 9976"/>
            </a:avLst>
          </a:prstGeom>
          <a:solidFill>
            <a:schemeClr val="accent6">
              <a:lumMod val="60000"/>
              <a:lumOff val="40000"/>
            </a:schemeClr>
          </a:solidFill>
          <a:ln w="25400">
            <a:solidFill>
              <a:schemeClr val="bg2"/>
            </a:soli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32949" y="215797"/>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249458"/>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 name="文本框 8"/>
          <p:cNvSpPr txBox="1"/>
          <p:nvPr/>
        </p:nvSpPr>
        <p:spPr>
          <a:xfrm>
            <a:off x="362230" y="41121"/>
            <a:ext cx="8616784" cy="461665"/>
          </a:xfrm>
          <a:prstGeom prst="rect">
            <a:avLst/>
          </a:prstGeom>
          <a:noFill/>
        </p:spPr>
        <p:txBody>
          <a:bodyPr wrap="square" rtlCol="0">
            <a:spAutoFit/>
          </a:bodyPr>
          <a:lstStyle/>
          <a:p>
            <a:r>
              <a:rPr lang="vi-VN" altLang="zh-CN" sz="2400" dirty="0">
                <a:solidFill>
                  <a:schemeClr val="accent2">
                    <a:lumMod val="75000"/>
                  </a:schemeClr>
                </a:solidFill>
                <a:latin typeface="+mj-lt"/>
                <a:ea typeface="微软雅黑" panose="020B0503020204020204" pitchFamily="34" charset="-122"/>
              </a:rPr>
              <a:t>1. Nhật Bản từ năm 1918 đến năm 1945</a:t>
            </a:r>
            <a:endParaRPr lang="zh-CN" altLang="en-US" sz="24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3" name="Google Shape;499;p23">
            <a:extLst>
              <a:ext uri="{FF2B5EF4-FFF2-40B4-BE49-F238E27FC236}">
                <a16:creationId xmlns:a16="http://schemas.microsoft.com/office/drawing/2014/main" id="{7AE27635-7534-AE81-0BE7-3B9FA8BD77AF}"/>
              </a:ext>
            </a:extLst>
          </p:cNvPr>
          <p:cNvGrpSpPr/>
          <p:nvPr/>
        </p:nvGrpSpPr>
        <p:grpSpPr>
          <a:xfrm>
            <a:off x="0" y="3354801"/>
            <a:ext cx="8433454" cy="1058032"/>
            <a:chOff x="0" y="3354801"/>
            <a:chExt cx="8433454" cy="1058032"/>
          </a:xfrm>
        </p:grpSpPr>
        <p:sp>
          <p:nvSpPr>
            <p:cNvPr id="14" name="Google Shape;500;p23">
              <a:extLst>
                <a:ext uri="{FF2B5EF4-FFF2-40B4-BE49-F238E27FC236}">
                  <a16:creationId xmlns:a16="http://schemas.microsoft.com/office/drawing/2014/main" id="{D7D7385E-E2D0-7850-92D7-41C7495B99DF}"/>
                </a:ext>
              </a:extLst>
            </p:cNvPr>
            <p:cNvSpPr/>
            <p:nvPr/>
          </p:nvSpPr>
          <p:spPr>
            <a:xfrm>
              <a:off x="0" y="3483450"/>
              <a:ext cx="8433454" cy="801090"/>
            </a:xfrm>
            <a:custGeom>
              <a:avLst/>
              <a:gdLst/>
              <a:ahLst/>
              <a:cxnLst/>
              <a:rect l="l" t="t" r="r" b="b"/>
              <a:pathLst>
                <a:path w="273547" h="35267" extrusionOk="0">
                  <a:moveTo>
                    <a:pt x="1" y="1"/>
                  </a:moveTo>
                  <a:lnTo>
                    <a:pt x="1" y="35267"/>
                  </a:lnTo>
                  <a:lnTo>
                    <a:pt x="258962" y="35267"/>
                  </a:lnTo>
                  <a:lnTo>
                    <a:pt x="273547" y="17598"/>
                  </a:lnTo>
                  <a:lnTo>
                    <a:pt x="2589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1;p23">
              <a:extLst>
                <a:ext uri="{FF2B5EF4-FFF2-40B4-BE49-F238E27FC236}">
                  <a16:creationId xmlns:a16="http://schemas.microsoft.com/office/drawing/2014/main" id="{5AE8AEA5-371E-B957-B35B-A850F1A11CD9}"/>
                </a:ext>
              </a:extLst>
            </p:cNvPr>
            <p:cNvSpPr/>
            <p:nvPr/>
          </p:nvSpPr>
          <p:spPr>
            <a:xfrm>
              <a:off x="1480" y="3354801"/>
              <a:ext cx="7990427" cy="98409"/>
            </a:xfrm>
            <a:custGeom>
              <a:avLst/>
              <a:gdLst/>
              <a:ahLst/>
              <a:cxnLst/>
              <a:rect l="l" t="t" r="r" b="b"/>
              <a:pathLst>
                <a:path w="259177" h="3192" extrusionOk="0">
                  <a:moveTo>
                    <a:pt x="1" y="0"/>
                  </a:moveTo>
                  <a:lnTo>
                    <a:pt x="1" y="3191"/>
                  </a:lnTo>
                  <a:lnTo>
                    <a:pt x="259176" y="3191"/>
                  </a:lnTo>
                  <a:lnTo>
                    <a:pt x="2591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2;p23">
              <a:extLst>
                <a:ext uri="{FF2B5EF4-FFF2-40B4-BE49-F238E27FC236}">
                  <a16:creationId xmlns:a16="http://schemas.microsoft.com/office/drawing/2014/main" id="{590EF009-8FE9-EFE9-DDB8-D49D64804315}"/>
                </a:ext>
              </a:extLst>
            </p:cNvPr>
            <p:cNvSpPr/>
            <p:nvPr/>
          </p:nvSpPr>
          <p:spPr>
            <a:xfrm>
              <a:off x="1480" y="4314794"/>
              <a:ext cx="7990427" cy="98039"/>
            </a:xfrm>
            <a:custGeom>
              <a:avLst/>
              <a:gdLst/>
              <a:ahLst/>
              <a:cxnLst/>
              <a:rect l="l" t="t" r="r" b="b"/>
              <a:pathLst>
                <a:path w="259177" h="3180" extrusionOk="0">
                  <a:moveTo>
                    <a:pt x="1" y="1"/>
                  </a:moveTo>
                  <a:lnTo>
                    <a:pt x="1" y="3180"/>
                  </a:lnTo>
                  <a:lnTo>
                    <a:pt x="259176" y="3180"/>
                  </a:lnTo>
                  <a:lnTo>
                    <a:pt x="259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503;p23">
              <a:extLst>
                <a:ext uri="{FF2B5EF4-FFF2-40B4-BE49-F238E27FC236}">
                  <a16:creationId xmlns:a16="http://schemas.microsoft.com/office/drawing/2014/main" id="{FC801A0A-D6DF-862A-2F6E-F9ACDF682757}"/>
                </a:ext>
              </a:extLst>
            </p:cNvPr>
            <p:cNvGrpSpPr/>
            <p:nvPr/>
          </p:nvGrpSpPr>
          <p:grpSpPr>
            <a:xfrm>
              <a:off x="346902" y="3857188"/>
              <a:ext cx="7740127" cy="53613"/>
              <a:chOff x="346902" y="3236710"/>
              <a:chExt cx="7740127" cy="53613"/>
            </a:xfrm>
          </p:grpSpPr>
          <p:sp>
            <p:nvSpPr>
              <p:cNvPr id="18" name="Google Shape;504;p23">
                <a:extLst>
                  <a:ext uri="{FF2B5EF4-FFF2-40B4-BE49-F238E27FC236}">
                    <a16:creationId xmlns:a16="http://schemas.microsoft.com/office/drawing/2014/main" id="{B92275F5-ED4E-60AD-E70E-B40904090F4C}"/>
                  </a:ext>
                </a:extLst>
              </p:cNvPr>
              <p:cNvSpPr/>
              <p:nvPr/>
            </p:nvSpPr>
            <p:spPr>
              <a:xfrm>
                <a:off x="3300753" y="3236710"/>
                <a:ext cx="355347" cy="53613"/>
              </a:xfrm>
              <a:custGeom>
                <a:avLst/>
                <a:gdLst/>
                <a:ahLst/>
                <a:cxnLst/>
                <a:rect l="l" t="t" r="r" b="b"/>
                <a:pathLst>
                  <a:path w="11526" h="1739" extrusionOk="0">
                    <a:moveTo>
                      <a:pt x="0" y="0"/>
                    </a:moveTo>
                    <a:lnTo>
                      <a:pt x="0" y="1739"/>
                    </a:lnTo>
                    <a:lnTo>
                      <a:pt x="11526" y="1739"/>
                    </a:lnTo>
                    <a:lnTo>
                      <a:pt x="115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5;p23">
                <a:extLst>
                  <a:ext uri="{FF2B5EF4-FFF2-40B4-BE49-F238E27FC236}">
                    <a16:creationId xmlns:a16="http://schemas.microsoft.com/office/drawing/2014/main" id="{CD3D431A-FE43-084E-0A3C-B82ACE5F5994}"/>
                  </a:ext>
                </a:extLst>
              </p:cNvPr>
              <p:cNvSpPr/>
              <p:nvPr/>
            </p:nvSpPr>
            <p:spPr>
              <a:xfrm>
                <a:off x="4039293" y="3236710"/>
                <a:ext cx="354977" cy="53613"/>
              </a:xfrm>
              <a:custGeom>
                <a:avLst/>
                <a:gdLst/>
                <a:ahLst/>
                <a:cxnLst/>
                <a:rect l="l" t="t" r="r" b="b"/>
                <a:pathLst>
                  <a:path w="11514"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6;p23">
                <a:extLst>
                  <a:ext uri="{FF2B5EF4-FFF2-40B4-BE49-F238E27FC236}">
                    <a16:creationId xmlns:a16="http://schemas.microsoft.com/office/drawing/2014/main" id="{82FD1AB0-4E07-1CE5-3888-EE902B23E5A3}"/>
                  </a:ext>
                </a:extLst>
              </p:cNvPr>
              <p:cNvSpPr/>
              <p:nvPr/>
            </p:nvSpPr>
            <p:spPr>
              <a:xfrm>
                <a:off x="4777863" y="3236710"/>
                <a:ext cx="354977" cy="53613"/>
              </a:xfrm>
              <a:custGeom>
                <a:avLst/>
                <a:gdLst/>
                <a:ahLst/>
                <a:cxnLst/>
                <a:rect l="l" t="t" r="r" b="b"/>
                <a:pathLst>
                  <a:path w="11514" h="1739" extrusionOk="0">
                    <a:moveTo>
                      <a:pt x="0" y="0"/>
                    </a:moveTo>
                    <a:lnTo>
                      <a:pt x="0" y="1739"/>
                    </a:lnTo>
                    <a:lnTo>
                      <a:pt x="11513" y="1739"/>
                    </a:lnTo>
                    <a:lnTo>
                      <a:pt x="115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7;p23">
                <a:extLst>
                  <a:ext uri="{FF2B5EF4-FFF2-40B4-BE49-F238E27FC236}">
                    <a16:creationId xmlns:a16="http://schemas.microsoft.com/office/drawing/2014/main" id="{E2BA7518-2B2C-494A-44FF-CE7C805C8B99}"/>
                  </a:ext>
                </a:extLst>
              </p:cNvPr>
              <p:cNvSpPr/>
              <p:nvPr/>
            </p:nvSpPr>
            <p:spPr>
              <a:xfrm>
                <a:off x="5516403" y="3236710"/>
                <a:ext cx="354977" cy="53613"/>
              </a:xfrm>
              <a:custGeom>
                <a:avLst/>
                <a:gdLst/>
                <a:ahLst/>
                <a:cxnLst/>
                <a:rect l="l" t="t" r="r" b="b"/>
                <a:pathLst>
                  <a:path w="11514" h="1739" extrusionOk="0">
                    <a:moveTo>
                      <a:pt x="0" y="0"/>
                    </a:moveTo>
                    <a:lnTo>
                      <a:pt x="0"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8;p23">
                <a:extLst>
                  <a:ext uri="{FF2B5EF4-FFF2-40B4-BE49-F238E27FC236}">
                    <a16:creationId xmlns:a16="http://schemas.microsoft.com/office/drawing/2014/main" id="{132248FD-B86E-BBE2-62E7-69445A61EF68}"/>
                  </a:ext>
                </a:extLst>
              </p:cNvPr>
              <p:cNvSpPr/>
              <p:nvPr/>
            </p:nvSpPr>
            <p:spPr>
              <a:xfrm>
                <a:off x="6254943" y="3236710"/>
                <a:ext cx="355007" cy="53613"/>
              </a:xfrm>
              <a:custGeom>
                <a:avLst/>
                <a:gdLst/>
                <a:ahLst/>
                <a:cxnLst/>
                <a:rect l="l" t="t" r="r" b="b"/>
                <a:pathLst>
                  <a:path w="11515"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09;p23">
                <a:extLst>
                  <a:ext uri="{FF2B5EF4-FFF2-40B4-BE49-F238E27FC236}">
                    <a16:creationId xmlns:a16="http://schemas.microsoft.com/office/drawing/2014/main" id="{33C32423-2B77-203E-4252-EEE67EF3D597}"/>
                  </a:ext>
                </a:extLst>
              </p:cNvPr>
              <p:cNvSpPr/>
              <p:nvPr/>
            </p:nvSpPr>
            <p:spPr>
              <a:xfrm>
                <a:off x="6993513" y="3236710"/>
                <a:ext cx="354977" cy="53613"/>
              </a:xfrm>
              <a:custGeom>
                <a:avLst/>
                <a:gdLst/>
                <a:ahLst/>
                <a:cxnLst/>
                <a:rect l="l" t="t" r="r" b="b"/>
                <a:pathLst>
                  <a:path w="11514" h="1739" extrusionOk="0">
                    <a:moveTo>
                      <a:pt x="0" y="0"/>
                    </a:moveTo>
                    <a:lnTo>
                      <a:pt x="0"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0;p23">
                <a:extLst>
                  <a:ext uri="{FF2B5EF4-FFF2-40B4-BE49-F238E27FC236}">
                    <a16:creationId xmlns:a16="http://schemas.microsoft.com/office/drawing/2014/main" id="{1C309F46-B6D0-1471-727C-06D66B7B976C}"/>
                  </a:ext>
                </a:extLst>
              </p:cNvPr>
              <p:cNvSpPr/>
              <p:nvPr/>
            </p:nvSpPr>
            <p:spPr>
              <a:xfrm>
                <a:off x="7732053" y="3236710"/>
                <a:ext cx="354977" cy="53613"/>
              </a:xfrm>
              <a:custGeom>
                <a:avLst/>
                <a:gdLst/>
                <a:ahLst/>
                <a:cxnLst/>
                <a:rect l="l" t="t" r="r" b="b"/>
                <a:pathLst>
                  <a:path w="11514"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1;p23">
                <a:extLst>
                  <a:ext uri="{FF2B5EF4-FFF2-40B4-BE49-F238E27FC236}">
                    <a16:creationId xmlns:a16="http://schemas.microsoft.com/office/drawing/2014/main" id="{7189EAE3-3BFF-E65E-1A68-6790A653686E}"/>
                  </a:ext>
                </a:extLst>
              </p:cNvPr>
              <p:cNvSpPr/>
              <p:nvPr/>
            </p:nvSpPr>
            <p:spPr>
              <a:xfrm>
                <a:off x="346902" y="3236710"/>
                <a:ext cx="355007" cy="53613"/>
              </a:xfrm>
              <a:custGeom>
                <a:avLst/>
                <a:gdLst/>
                <a:ahLst/>
                <a:cxnLst/>
                <a:rect l="l" t="t" r="r" b="b"/>
                <a:pathLst>
                  <a:path w="11515"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2;p23">
                <a:extLst>
                  <a:ext uri="{FF2B5EF4-FFF2-40B4-BE49-F238E27FC236}">
                    <a16:creationId xmlns:a16="http://schemas.microsoft.com/office/drawing/2014/main" id="{630EB79A-453B-B982-B1A7-9261E6910206}"/>
                  </a:ext>
                </a:extLst>
              </p:cNvPr>
              <p:cNvSpPr/>
              <p:nvPr/>
            </p:nvSpPr>
            <p:spPr>
              <a:xfrm>
                <a:off x="1085103" y="3236710"/>
                <a:ext cx="355347" cy="53613"/>
              </a:xfrm>
              <a:custGeom>
                <a:avLst/>
                <a:gdLst/>
                <a:ahLst/>
                <a:cxnLst/>
                <a:rect l="l" t="t" r="r" b="b"/>
                <a:pathLst>
                  <a:path w="11526" h="1739" extrusionOk="0">
                    <a:moveTo>
                      <a:pt x="0" y="0"/>
                    </a:moveTo>
                    <a:lnTo>
                      <a:pt x="0" y="1739"/>
                    </a:lnTo>
                    <a:lnTo>
                      <a:pt x="11525" y="1739"/>
                    </a:lnTo>
                    <a:lnTo>
                      <a:pt x="115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3;p23">
                <a:extLst>
                  <a:ext uri="{FF2B5EF4-FFF2-40B4-BE49-F238E27FC236}">
                    <a16:creationId xmlns:a16="http://schemas.microsoft.com/office/drawing/2014/main" id="{2F1A5A47-7DB6-4FEB-761F-598BE9483814}"/>
                  </a:ext>
                </a:extLst>
              </p:cNvPr>
              <p:cNvSpPr/>
              <p:nvPr/>
            </p:nvSpPr>
            <p:spPr>
              <a:xfrm>
                <a:off x="1823643" y="3236710"/>
                <a:ext cx="355347" cy="53613"/>
              </a:xfrm>
              <a:custGeom>
                <a:avLst/>
                <a:gdLst/>
                <a:ahLst/>
                <a:cxnLst/>
                <a:rect l="l" t="t" r="r" b="b"/>
                <a:pathLst>
                  <a:path w="11526" h="1739" extrusionOk="0">
                    <a:moveTo>
                      <a:pt x="1" y="0"/>
                    </a:moveTo>
                    <a:lnTo>
                      <a:pt x="1" y="1739"/>
                    </a:lnTo>
                    <a:lnTo>
                      <a:pt x="11526" y="1739"/>
                    </a:lnTo>
                    <a:lnTo>
                      <a:pt x="115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4;p23">
                <a:extLst>
                  <a:ext uri="{FF2B5EF4-FFF2-40B4-BE49-F238E27FC236}">
                    <a16:creationId xmlns:a16="http://schemas.microsoft.com/office/drawing/2014/main" id="{FBB24BBC-4214-A492-6383-9BC60C506CE8}"/>
                  </a:ext>
                </a:extLst>
              </p:cNvPr>
              <p:cNvSpPr/>
              <p:nvPr/>
            </p:nvSpPr>
            <p:spPr>
              <a:xfrm>
                <a:off x="2562183" y="3236710"/>
                <a:ext cx="355377" cy="53613"/>
              </a:xfrm>
              <a:custGeom>
                <a:avLst/>
                <a:gdLst/>
                <a:ahLst/>
                <a:cxnLst/>
                <a:rect l="l" t="t" r="r" b="b"/>
                <a:pathLst>
                  <a:path w="11527" h="1739" extrusionOk="0">
                    <a:moveTo>
                      <a:pt x="1" y="0"/>
                    </a:moveTo>
                    <a:lnTo>
                      <a:pt x="1" y="1739"/>
                    </a:lnTo>
                    <a:lnTo>
                      <a:pt x="11526" y="1739"/>
                    </a:lnTo>
                    <a:lnTo>
                      <a:pt x="115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 name="Google Shape;516;p23">
            <a:extLst>
              <a:ext uri="{FF2B5EF4-FFF2-40B4-BE49-F238E27FC236}">
                <a16:creationId xmlns:a16="http://schemas.microsoft.com/office/drawing/2014/main" id="{54E88194-A667-08FA-4C8D-03AC973E00E8}"/>
              </a:ext>
            </a:extLst>
          </p:cNvPr>
          <p:cNvSpPr/>
          <p:nvPr/>
        </p:nvSpPr>
        <p:spPr>
          <a:xfrm>
            <a:off x="1995676" y="2652813"/>
            <a:ext cx="606056" cy="1022693"/>
          </a:xfrm>
          <a:custGeom>
            <a:avLst/>
            <a:gdLst/>
            <a:ahLst/>
            <a:cxnLst/>
            <a:rect l="l" t="t" r="r" b="b"/>
            <a:pathLst>
              <a:path w="19658" h="33172" extrusionOk="0">
                <a:moveTo>
                  <a:pt x="9823" y="1"/>
                </a:moveTo>
                <a:cubicBezTo>
                  <a:pt x="4394" y="1"/>
                  <a:pt x="0" y="4394"/>
                  <a:pt x="0" y="9823"/>
                </a:cubicBezTo>
                <a:cubicBezTo>
                  <a:pt x="0" y="14598"/>
                  <a:pt x="3393" y="18610"/>
                  <a:pt x="7906" y="19503"/>
                </a:cubicBezTo>
                <a:lnTo>
                  <a:pt x="9394" y="33172"/>
                </a:lnTo>
                <a:lnTo>
                  <a:pt x="10251" y="33172"/>
                </a:lnTo>
                <a:lnTo>
                  <a:pt x="11752" y="19503"/>
                </a:lnTo>
                <a:cubicBezTo>
                  <a:pt x="16252" y="18610"/>
                  <a:pt x="19657" y="14598"/>
                  <a:pt x="19657" y="9823"/>
                </a:cubicBezTo>
                <a:cubicBezTo>
                  <a:pt x="19657" y="4394"/>
                  <a:pt x="15252" y="1"/>
                  <a:pt x="9823" y="1"/>
                </a:cubicBezTo>
                <a:close/>
              </a:path>
            </a:pathLst>
          </a:custGeom>
          <a:solidFill>
            <a:schemeClr val="accent2"/>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None/>
            </a:pPr>
            <a:endParaRPr sz="2200" dirty="0">
              <a:solidFill>
                <a:srgbClr val="FFFFFF"/>
              </a:solidFill>
              <a:latin typeface="Fira Sans Extra Condensed"/>
              <a:ea typeface="Fira Sans Extra Condensed"/>
              <a:cs typeface="Fira Sans Extra Condensed"/>
              <a:sym typeface="Fira Sans Extra Condensed"/>
            </a:endParaRPr>
          </a:p>
        </p:txBody>
      </p:sp>
      <p:sp>
        <p:nvSpPr>
          <p:cNvPr id="35" name="Google Shape;520;p23">
            <a:extLst>
              <a:ext uri="{FF2B5EF4-FFF2-40B4-BE49-F238E27FC236}">
                <a16:creationId xmlns:a16="http://schemas.microsoft.com/office/drawing/2014/main" id="{AB3E0422-2A56-2F16-FA1D-36F4019F5B1E}"/>
              </a:ext>
            </a:extLst>
          </p:cNvPr>
          <p:cNvSpPr/>
          <p:nvPr/>
        </p:nvSpPr>
        <p:spPr>
          <a:xfrm>
            <a:off x="3763158" y="2636445"/>
            <a:ext cx="606056" cy="1022693"/>
          </a:xfrm>
          <a:custGeom>
            <a:avLst/>
            <a:gdLst/>
            <a:ahLst/>
            <a:cxnLst/>
            <a:rect l="l" t="t" r="r" b="b"/>
            <a:pathLst>
              <a:path w="19658" h="33172" extrusionOk="0">
                <a:moveTo>
                  <a:pt x="9835" y="1"/>
                </a:moveTo>
                <a:cubicBezTo>
                  <a:pt x="4406" y="1"/>
                  <a:pt x="1" y="4394"/>
                  <a:pt x="1" y="9823"/>
                </a:cubicBezTo>
                <a:cubicBezTo>
                  <a:pt x="1" y="14598"/>
                  <a:pt x="3406" y="18610"/>
                  <a:pt x="7906" y="19503"/>
                </a:cubicBezTo>
                <a:lnTo>
                  <a:pt x="9407" y="33172"/>
                </a:lnTo>
                <a:lnTo>
                  <a:pt x="10264" y="33172"/>
                </a:lnTo>
                <a:lnTo>
                  <a:pt x="11752" y="19503"/>
                </a:lnTo>
                <a:cubicBezTo>
                  <a:pt x="16265" y="18610"/>
                  <a:pt x="19658" y="14598"/>
                  <a:pt x="19658" y="9823"/>
                </a:cubicBezTo>
                <a:cubicBezTo>
                  <a:pt x="19658" y="4394"/>
                  <a:pt x="15265" y="1"/>
                  <a:pt x="9835" y="1"/>
                </a:cubicBezTo>
                <a:close/>
              </a:path>
            </a:pathLst>
          </a:custGeom>
          <a:solidFill>
            <a:schemeClr val="accent5"/>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None/>
            </a:pPr>
            <a:endParaRPr sz="1800" dirty="0">
              <a:solidFill>
                <a:srgbClr val="FFFFFF"/>
              </a:solidFill>
              <a:latin typeface="Fira Sans Extra Condensed"/>
              <a:ea typeface="Fira Sans Extra Condensed"/>
              <a:cs typeface="Fira Sans Extra Condensed"/>
              <a:sym typeface="Fira Sans Extra Condensed"/>
            </a:endParaRPr>
          </a:p>
        </p:txBody>
      </p:sp>
      <p:sp>
        <p:nvSpPr>
          <p:cNvPr id="51" name="Google Shape;524;p23">
            <a:extLst>
              <a:ext uri="{FF2B5EF4-FFF2-40B4-BE49-F238E27FC236}">
                <a16:creationId xmlns:a16="http://schemas.microsoft.com/office/drawing/2014/main" id="{5D1EE808-7A90-C15F-FB84-9B84044791EF}"/>
              </a:ext>
            </a:extLst>
          </p:cNvPr>
          <p:cNvSpPr/>
          <p:nvPr/>
        </p:nvSpPr>
        <p:spPr>
          <a:xfrm>
            <a:off x="414152" y="2555117"/>
            <a:ext cx="606056" cy="1022693"/>
          </a:xfrm>
          <a:custGeom>
            <a:avLst/>
            <a:gdLst/>
            <a:ahLst/>
            <a:cxnLst/>
            <a:rect l="l" t="t" r="r" b="b"/>
            <a:pathLst>
              <a:path w="19658" h="33172" extrusionOk="0">
                <a:moveTo>
                  <a:pt x="9835" y="1"/>
                </a:moveTo>
                <a:cubicBezTo>
                  <a:pt x="4406" y="1"/>
                  <a:pt x="0" y="4394"/>
                  <a:pt x="0" y="9823"/>
                </a:cubicBezTo>
                <a:cubicBezTo>
                  <a:pt x="0" y="14598"/>
                  <a:pt x="3393" y="18610"/>
                  <a:pt x="7906" y="19503"/>
                </a:cubicBezTo>
                <a:lnTo>
                  <a:pt x="9406" y="33172"/>
                </a:lnTo>
                <a:lnTo>
                  <a:pt x="10251" y="33172"/>
                </a:lnTo>
                <a:lnTo>
                  <a:pt x="11752" y="19503"/>
                </a:lnTo>
                <a:cubicBezTo>
                  <a:pt x="16264" y="18610"/>
                  <a:pt x="19657" y="14598"/>
                  <a:pt x="19657" y="9823"/>
                </a:cubicBezTo>
                <a:cubicBezTo>
                  <a:pt x="19657" y="4394"/>
                  <a:pt x="15252" y="1"/>
                  <a:pt x="9835" y="1"/>
                </a:cubicBezTo>
                <a:close/>
              </a:path>
            </a:pathLst>
          </a:custGeom>
          <a:solidFill>
            <a:schemeClr val="accent6"/>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None/>
            </a:pPr>
            <a:endParaRPr sz="160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5" name="Rounded Rectangle 54">
            <a:extLst>
              <a:ext uri="{FF2B5EF4-FFF2-40B4-BE49-F238E27FC236}">
                <a16:creationId xmlns:a16="http://schemas.microsoft.com/office/drawing/2014/main" id="{C0BB56B7-435F-9528-83B2-D5D3A9BC1ED1}"/>
              </a:ext>
            </a:extLst>
          </p:cNvPr>
          <p:cNvSpPr/>
          <p:nvPr/>
        </p:nvSpPr>
        <p:spPr>
          <a:xfrm>
            <a:off x="73055" y="1141087"/>
            <a:ext cx="1367395" cy="1368159"/>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a:extLst>
              <a:ext uri="{FF2B5EF4-FFF2-40B4-BE49-F238E27FC236}">
                <a16:creationId xmlns:a16="http://schemas.microsoft.com/office/drawing/2014/main" id="{A60A1D65-45CB-D944-137D-27F48FD58879}"/>
              </a:ext>
            </a:extLst>
          </p:cNvPr>
          <p:cNvSpPr/>
          <p:nvPr/>
        </p:nvSpPr>
        <p:spPr>
          <a:xfrm>
            <a:off x="1620039" y="1183799"/>
            <a:ext cx="1501868" cy="137454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a:extLst>
              <a:ext uri="{FF2B5EF4-FFF2-40B4-BE49-F238E27FC236}">
                <a16:creationId xmlns:a16="http://schemas.microsoft.com/office/drawing/2014/main" id="{8011CEED-0E54-7A0F-5E90-E0A1F43B640B}"/>
              </a:ext>
            </a:extLst>
          </p:cNvPr>
          <p:cNvSpPr/>
          <p:nvPr/>
        </p:nvSpPr>
        <p:spPr>
          <a:xfrm>
            <a:off x="3329486" y="1210508"/>
            <a:ext cx="1448377" cy="1377954"/>
          </a:xfrm>
          <a:prstGeom prst="round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58A8EB5-9C45-7119-A0EE-144525B04677}"/>
              </a:ext>
            </a:extLst>
          </p:cNvPr>
          <p:cNvSpPr txBox="1"/>
          <p:nvPr/>
        </p:nvSpPr>
        <p:spPr>
          <a:xfrm>
            <a:off x="452198" y="2604824"/>
            <a:ext cx="590985" cy="507831"/>
          </a:xfrm>
          <a:prstGeom prst="rect">
            <a:avLst/>
          </a:prstGeom>
          <a:noFill/>
        </p:spPr>
        <p:txBody>
          <a:bodyPr wrap="square" rtlCol="0">
            <a:spAutoFit/>
          </a:bodyPr>
          <a:lstStyle/>
          <a:p>
            <a:r>
              <a:rPr lang="en-VN" dirty="0">
                <a:solidFill>
                  <a:schemeClr val="bg1"/>
                </a:solidFill>
              </a:rPr>
              <a:t>1918-1920</a:t>
            </a:r>
          </a:p>
        </p:txBody>
      </p:sp>
      <p:sp>
        <p:nvSpPr>
          <p:cNvPr id="11" name="TextBox 10">
            <a:extLst>
              <a:ext uri="{FF2B5EF4-FFF2-40B4-BE49-F238E27FC236}">
                <a16:creationId xmlns:a16="http://schemas.microsoft.com/office/drawing/2014/main" id="{2EE3E98A-E728-B3A4-A2C1-271910BA4C1D}"/>
              </a:ext>
            </a:extLst>
          </p:cNvPr>
          <p:cNvSpPr txBox="1"/>
          <p:nvPr/>
        </p:nvSpPr>
        <p:spPr>
          <a:xfrm>
            <a:off x="2016266" y="2710014"/>
            <a:ext cx="590985" cy="507831"/>
          </a:xfrm>
          <a:prstGeom prst="rect">
            <a:avLst/>
          </a:prstGeom>
          <a:noFill/>
        </p:spPr>
        <p:txBody>
          <a:bodyPr wrap="square" rtlCol="0">
            <a:spAutoFit/>
          </a:bodyPr>
          <a:lstStyle/>
          <a:p>
            <a:r>
              <a:rPr lang="en-VN" dirty="0">
                <a:solidFill>
                  <a:schemeClr val="bg1"/>
                </a:solidFill>
              </a:rPr>
              <a:t>1920-1922</a:t>
            </a:r>
          </a:p>
        </p:txBody>
      </p:sp>
      <p:sp>
        <p:nvSpPr>
          <p:cNvPr id="12" name="TextBox 11">
            <a:extLst>
              <a:ext uri="{FF2B5EF4-FFF2-40B4-BE49-F238E27FC236}">
                <a16:creationId xmlns:a16="http://schemas.microsoft.com/office/drawing/2014/main" id="{12929289-20EA-C838-45CE-4B2FD5A197D2}"/>
              </a:ext>
            </a:extLst>
          </p:cNvPr>
          <p:cNvSpPr txBox="1"/>
          <p:nvPr/>
        </p:nvSpPr>
        <p:spPr>
          <a:xfrm>
            <a:off x="3786363" y="2709152"/>
            <a:ext cx="590985" cy="507831"/>
          </a:xfrm>
          <a:prstGeom prst="rect">
            <a:avLst/>
          </a:prstGeom>
          <a:noFill/>
        </p:spPr>
        <p:txBody>
          <a:bodyPr wrap="square" rtlCol="0">
            <a:spAutoFit/>
          </a:bodyPr>
          <a:lstStyle/>
          <a:p>
            <a:r>
              <a:rPr lang="en-VN" dirty="0">
                <a:solidFill>
                  <a:schemeClr val="bg1"/>
                </a:solidFill>
              </a:rPr>
              <a:t>1924-1929</a:t>
            </a:r>
          </a:p>
        </p:txBody>
      </p:sp>
      <p:sp>
        <p:nvSpPr>
          <p:cNvPr id="24" name="Google Shape;520;p23">
            <a:extLst>
              <a:ext uri="{FF2B5EF4-FFF2-40B4-BE49-F238E27FC236}">
                <a16:creationId xmlns:a16="http://schemas.microsoft.com/office/drawing/2014/main" id="{9EB96DE1-7C5C-CAC3-913C-8BFF43CAFC7F}"/>
              </a:ext>
            </a:extLst>
          </p:cNvPr>
          <p:cNvSpPr/>
          <p:nvPr/>
        </p:nvSpPr>
        <p:spPr>
          <a:xfrm>
            <a:off x="5611470" y="2713431"/>
            <a:ext cx="606056" cy="1022693"/>
          </a:xfrm>
          <a:custGeom>
            <a:avLst/>
            <a:gdLst/>
            <a:ahLst/>
            <a:cxnLst/>
            <a:rect l="l" t="t" r="r" b="b"/>
            <a:pathLst>
              <a:path w="19658" h="33172" extrusionOk="0">
                <a:moveTo>
                  <a:pt x="9835" y="1"/>
                </a:moveTo>
                <a:cubicBezTo>
                  <a:pt x="4406" y="1"/>
                  <a:pt x="1" y="4394"/>
                  <a:pt x="1" y="9823"/>
                </a:cubicBezTo>
                <a:cubicBezTo>
                  <a:pt x="1" y="14598"/>
                  <a:pt x="3406" y="18610"/>
                  <a:pt x="7906" y="19503"/>
                </a:cubicBezTo>
                <a:lnTo>
                  <a:pt x="9407" y="33172"/>
                </a:lnTo>
                <a:lnTo>
                  <a:pt x="10264" y="33172"/>
                </a:lnTo>
                <a:lnTo>
                  <a:pt x="11752" y="19503"/>
                </a:lnTo>
                <a:cubicBezTo>
                  <a:pt x="16265" y="18610"/>
                  <a:pt x="19658" y="14598"/>
                  <a:pt x="19658" y="9823"/>
                </a:cubicBezTo>
                <a:cubicBezTo>
                  <a:pt x="19658" y="4394"/>
                  <a:pt x="15265" y="1"/>
                  <a:pt x="9835" y="1"/>
                </a:cubicBezTo>
                <a:close/>
              </a:path>
            </a:pathLst>
          </a:custGeom>
          <a:solidFill>
            <a:srgbClr val="800080"/>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None/>
            </a:pPr>
            <a:endParaRPr sz="1800" dirty="0">
              <a:solidFill>
                <a:srgbClr val="FFFFFF"/>
              </a:solidFill>
              <a:latin typeface="Fira Sans Extra Condensed"/>
              <a:ea typeface="Fira Sans Extra Condensed"/>
              <a:cs typeface="Fira Sans Extra Condensed"/>
              <a:sym typeface="Fira Sans Extra Condensed"/>
            </a:endParaRPr>
          </a:p>
        </p:txBody>
      </p:sp>
      <p:sp>
        <p:nvSpPr>
          <p:cNvPr id="30" name="TextBox 29">
            <a:extLst>
              <a:ext uri="{FF2B5EF4-FFF2-40B4-BE49-F238E27FC236}">
                <a16:creationId xmlns:a16="http://schemas.microsoft.com/office/drawing/2014/main" id="{034CC20C-7896-7FC3-1995-7657EC1912A4}"/>
              </a:ext>
            </a:extLst>
          </p:cNvPr>
          <p:cNvSpPr txBox="1"/>
          <p:nvPr/>
        </p:nvSpPr>
        <p:spPr>
          <a:xfrm>
            <a:off x="5632379" y="2817222"/>
            <a:ext cx="590985" cy="507831"/>
          </a:xfrm>
          <a:prstGeom prst="rect">
            <a:avLst/>
          </a:prstGeom>
          <a:noFill/>
        </p:spPr>
        <p:txBody>
          <a:bodyPr wrap="square" rtlCol="0">
            <a:spAutoFit/>
          </a:bodyPr>
          <a:lstStyle/>
          <a:p>
            <a:r>
              <a:rPr lang="en-VN" dirty="0">
                <a:solidFill>
                  <a:schemeClr val="bg1"/>
                </a:solidFill>
              </a:rPr>
              <a:t>1929-1939</a:t>
            </a:r>
          </a:p>
        </p:txBody>
      </p:sp>
      <p:sp>
        <p:nvSpPr>
          <p:cNvPr id="32" name="Rounded Rectangle 31">
            <a:extLst>
              <a:ext uri="{FF2B5EF4-FFF2-40B4-BE49-F238E27FC236}">
                <a16:creationId xmlns:a16="http://schemas.microsoft.com/office/drawing/2014/main" id="{4A1DF194-4E1C-8174-4A69-C62113CDF977}"/>
              </a:ext>
            </a:extLst>
          </p:cNvPr>
          <p:cNvSpPr/>
          <p:nvPr/>
        </p:nvSpPr>
        <p:spPr>
          <a:xfrm>
            <a:off x="4963380" y="1227912"/>
            <a:ext cx="1815999" cy="1368158"/>
          </a:xfrm>
          <a:prstGeom prst="roundRect">
            <a:avLst/>
          </a:prstGeom>
          <a:solidFill>
            <a:srgbClr val="C9ACE0"/>
          </a:solidFill>
          <a:ln>
            <a:solidFill>
              <a:srgbClr val="945B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dirty="0">
              <a:solidFill>
                <a:schemeClr val="tx1"/>
              </a:solidFill>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a16="http://schemas.microsoft.com/office/drawing/2014/main" id="{31C9E5C8-87F7-0B33-8B17-E9741D46CACE}"/>
              </a:ext>
            </a:extLst>
          </p:cNvPr>
          <p:cNvGrpSpPr/>
          <p:nvPr/>
        </p:nvGrpSpPr>
        <p:grpSpPr>
          <a:xfrm>
            <a:off x="4552210" y="3382557"/>
            <a:ext cx="1419422" cy="850866"/>
            <a:chOff x="4038601" y="2459857"/>
            <a:chExt cx="4497613" cy="3255143"/>
          </a:xfrm>
        </p:grpSpPr>
        <p:sp>
          <p:nvSpPr>
            <p:cNvPr id="36" name="Rectangle 35">
              <a:extLst>
                <a:ext uri="{FF2B5EF4-FFF2-40B4-BE49-F238E27FC236}">
                  <a16:creationId xmlns:a16="http://schemas.microsoft.com/office/drawing/2014/main" id="{623B351C-3B8F-CD18-8B67-FED915F825B8}"/>
                </a:ext>
              </a:extLst>
            </p:cNvPr>
            <p:cNvSpPr/>
            <p:nvPr/>
          </p:nvSpPr>
          <p:spPr>
            <a:xfrm>
              <a:off x="4572000" y="3733800"/>
              <a:ext cx="685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8B8CE81-7FEA-7517-F920-5DC3D8917719}"/>
                </a:ext>
              </a:extLst>
            </p:cNvPr>
            <p:cNvSpPr/>
            <p:nvPr/>
          </p:nvSpPr>
          <p:spPr>
            <a:xfrm>
              <a:off x="5259615" y="3746500"/>
              <a:ext cx="798285" cy="93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BE8D23C-784B-1C04-B0C8-D2975B613CA3}"/>
                </a:ext>
              </a:extLst>
            </p:cNvPr>
            <p:cNvSpPr/>
            <p:nvPr/>
          </p:nvSpPr>
          <p:spPr>
            <a:xfrm>
              <a:off x="6057899" y="3746500"/>
              <a:ext cx="838200" cy="1358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FDD85C3-B97D-E8EF-27D4-2B9F7ECB3DBA}"/>
                </a:ext>
              </a:extLst>
            </p:cNvPr>
            <p:cNvSpPr/>
            <p:nvPr/>
          </p:nvSpPr>
          <p:spPr>
            <a:xfrm>
              <a:off x="6896099" y="3746500"/>
              <a:ext cx="838200" cy="1663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CBBED0A-4395-294B-4349-719AA5C91915}"/>
                </a:ext>
              </a:extLst>
            </p:cNvPr>
            <p:cNvSpPr/>
            <p:nvPr/>
          </p:nvSpPr>
          <p:spPr>
            <a:xfrm>
              <a:off x="7698013" y="3746500"/>
              <a:ext cx="838200" cy="196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11E2933D-BC07-8236-3651-8AAA12DAB450}"/>
                </a:ext>
              </a:extLst>
            </p:cNvPr>
            <p:cNvCxnSpPr/>
            <p:nvPr/>
          </p:nvCxnSpPr>
          <p:spPr>
            <a:xfrm>
              <a:off x="4038601" y="3200400"/>
              <a:ext cx="4497613" cy="2438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E34D89C-F3A1-A5EA-CE5D-E15A9E3055E9}"/>
                </a:ext>
              </a:extLst>
            </p:cNvPr>
            <p:cNvSpPr/>
            <p:nvPr/>
          </p:nvSpPr>
          <p:spPr>
            <a:xfrm rot="1758637">
              <a:off x="4160279" y="2459857"/>
              <a:ext cx="1219200" cy="75565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E94C8F7-543C-4830-3FBF-0864909A624B}"/>
                </a:ext>
              </a:extLst>
            </p:cNvPr>
            <p:cNvSpPr/>
            <p:nvPr/>
          </p:nvSpPr>
          <p:spPr>
            <a:xfrm rot="1758637">
              <a:off x="4663027" y="2681827"/>
              <a:ext cx="374650" cy="3746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Content Placeholder 8">
            <a:extLst>
              <a:ext uri="{FF2B5EF4-FFF2-40B4-BE49-F238E27FC236}">
                <a16:creationId xmlns:a16="http://schemas.microsoft.com/office/drawing/2014/main" id="{83F5D1D3-9898-B2D1-C97F-213A2FE86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422" y="3539200"/>
            <a:ext cx="984312" cy="686570"/>
          </a:xfrm>
          <a:prstGeom prst="rect">
            <a:avLst/>
          </a:prstGeom>
        </p:spPr>
      </p:pic>
      <p:sp>
        <p:nvSpPr>
          <p:cNvPr id="46" name="TextBox 45">
            <a:extLst>
              <a:ext uri="{FF2B5EF4-FFF2-40B4-BE49-F238E27FC236}">
                <a16:creationId xmlns:a16="http://schemas.microsoft.com/office/drawing/2014/main" id="{71BC28A7-6F7E-7D51-7A60-72CFDE92C01F}"/>
              </a:ext>
            </a:extLst>
          </p:cNvPr>
          <p:cNvSpPr txBox="1"/>
          <p:nvPr/>
        </p:nvSpPr>
        <p:spPr>
          <a:xfrm>
            <a:off x="100826" y="1545138"/>
            <a:ext cx="1193136" cy="646331"/>
          </a:xfrm>
          <a:prstGeom prst="rect">
            <a:avLst/>
          </a:prstGeom>
          <a:noFill/>
        </p:spPr>
        <p:txBody>
          <a:bodyPr wrap="square" rtlCol="0">
            <a:spAutoFit/>
          </a:bodyPr>
          <a:lstStyle/>
          <a:p>
            <a:pPr algn="just"/>
            <a:r>
              <a:rPr lang="en-VN" sz="1800" dirty="0">
                <a:solidFill>
                  <a:schemeClr val="tx1"/>
                </a:solidFill>
                <a:latin typeface="Times New Roman" panose="02020603050405020304" pitchFamily="18" charset="0"/>
                <a:cs typeface="Times New Roman" panose="02020603050405020304" pitchFamily="18" charset="0"/>
              </a:rPr>
              <a:t>-Ổn định về kinh tế</a:t>
            </a:r>
          </a:p>
        </p:txBody>
      </p:sp>
      <p:sp>
        <p:nvSpPr>
          <p:cNvPr id="47" name="TextBox 46">
            <a:extLst>
              <a:ext uri="{FF2B5EF4-FFF2-40B4-BE49-F238E27FC236}">
                <a16:creationId xmlns:a16="http://schemas.microsoft.com/office/drawing/2014/main" id="{867A06EE-C5BE-8819-8757-7970F66F2FC5}"/>
              </a:ext>
            </a:extLst>
          </p:cNvPr>
          <p:cNvSpPr txBox="1"/>
          <p:nvPr/>
        </p:nvSpPr>
        <p:spPr>
          <a:xfrm>
            <a:off x="1655006" y="1301146"/>
            <a:ext cx="1398745" cy="1200329"/>
          </a:xfrm>
          <a:prstGeom prst="rect">
            <a:avLst/>
          </a:prstGeom>
          <a:noFill/>
        </p:spPr>
        <p:txBody>
          <a:bodyPr wrap="square" rtlCol="0">
            <a:spAutoFit/>
          </a:bodyPr>
          <a:lstStyle/>
          <a:p>
            <a:pPr algn="just"/>
            <a:r>
              <a:rPr lang="en-VN" sz="1800" dirty="0">
                <a:solidFill>
                  <a:schemeClr val="tx1"/>
                </a:solidFill>
                <a:latin typeface="Times New Roman" panose="02020603050405020304" pitchFamily="18" charset="0"/>
                <a:cs typeface="Times New Roman" panose="02020603050405020304" pitchFamily="18" charset="0"/>
              </a:rPr>
              <a:t>-Kinh tế sa sút</a:t>
            </a:r>
          </a:p>
          <a:p>
            <a:pPr algn="just"/>
            <a:r>
              <a:rPr lang="en-VN" sz="1800" dirty="0">
                <a:latin typeface="Times New Roman" panose="02020603050405020304" pitchFamily="18" charset="0"/>
                <a:cs typeface="Times New Roman" panose="02020603050405020304" pitchFamily="18" charset="0"/>
              </a:rPr>
              <a:t>- ĐCS ra đời 1922</a:t>
            </a:r>
            <a:endParaRPr lang="en-VN" sz="1800" dirty="0">
              <a:solidFill>
                <a:schemeClr val="tx1"/>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1A92B310-C7E4-95B9-3673-C62F0778D65C}"/>
              </a:ext>
            </a:extLst>
          </p:cNvPr>
          <p:cNvSpPr txBox="1"/>
          <p:nvPr/>
        </p:nvSpPr>
        <p:spPr>
          <a:xfrm>
            <a:off x="3398669" y="1390420"/>
            <a:ext cx="1268341" cy="923330"/>
          </a:xfrm>
          <a:prstGeom prst="rect">
            <a:avLst/>
          </a:prstGeom>
          <a:noFill/>
        </p:spPr>
        <p:txBody>
          <a:bodyPr wrap="square" rtlCol="0">
            <a:spAutoFit/>
          </a:bodyPr>
          <a:lstStyle/>
          <a:p>
            <a:pPr algn="just"/>
            <a:r>
              <a:rPr lang="en-VN" sz="1800" dirty="0">
                <a:solidFill>
                  <a:schemeClr val="tx1"/>
                </a:solidFill>
                <a:latin typeface="Times New Roman" panose="02020603050405020304" pitchFamily="18" charset="0"/>
                <a:cs typeface="Times New Roman" panose="02020603050405020304" pitchFamily="18" charset="0"/>
              </a:rPr>
              <a:t>-Phát triển không ổn định</a:t>
            </a:r>
          </a:p>
        </p:txBody>
      </p:sp>
      <p:sp>
        <p:nvSpPr>
          <p:cNvPr id="50" name="TextBox 49">
            <a:extLst>
              <a:ext uri="{FF2B5EF4-FFF2-40B4-BE49-F238E27FC236}">
                <a16:creationId xmlns:a16="http://schemas.microsoft.com/office/drawing/2014/main" id="{EF3A4A35-1734-C1D6-13B5-1DBE8A5C1103}"/>
              </a:ext>
            </a:extLst>
          </p:cNvPr>
          <p:cNvSpPr txBox="1"/>
          <p:nvPr/>
        </p:nvSpPr>
        <p:spPr>
          <a:xfrm>
            <a:off x="4988284" y="1321677"/>
            <a:ext cx="1823369" cy="1200329"/>
          </a:xfrm>
          <a:prstGeom prst="rect">
            <a:avLst/>
          </a:prstGeom>
          <a:noFill/>
        </p:spPr>
        <p:txBody>
          <a:bodyPr wrap="square" rtlCol="0">
            <a:spAutoFit/>
          </a:bodyPr>
          <a:lstStyle/>
          <a:p>
            <a:pPr algn="just"/>
            <a:r>
              <a:rPr lang="en-VN" sz="1800" dirty="0">
                <a:solidFill>
                  <a:schemeClr val="tx1"/>
                </a:solidFill>
                <a:latin typeface="Times New Roman" panose="02020603050405020304" pitchFamily="18" charset="0"/>
                <a:cs typeface="Times New Roman" panose="02020603050405020304" pitchFamily="18" charset="0"/>
              </a:rPr>
              <a:t>-Khủng hoảng kinh tế</a:t>
            </a:r>
          </a:p>
          <a:p>
            <a:pPr algn="just"/>
            <a:r>
              <a:rPr lang="en-VN" sz="1800" dirty="0">
                <a:solidFill>
                  <a:schemeClr val="tx1"/>
                </a:solidFill>
                <a:latin typeface="Times New Roman" panose="02020603050405020304" pitchFamily="18" charset="0"/>
                <a:cs typeface="Times New Roman" panose="02020603050405020304" pitchFamily="18" charset="0"/>
              </a:rPr>
              <a:t>-Quân sự hoá bộ máy nhà nước</a:t>
            </a:r>
          </a:p>
        </p:txBody>
      </p:sp>
      <p:sp>
        <p:nvSpPr>
          <p:cNvPr id="52" name="Google Shape;520;p23">
            <a:extLst>
              <a:ext uri="{FF2B5EF4-FFF2-40B4-BE49-F238E27FC236}">
                <a16:creationId xmlns:a16="http://schemas.microsoft.com/office/drawing/2014/main" id="{432470D1-A271-240B-A800-24C78CDBFBE8}"/>
              </a:ext>
            </a:extLst>
          </p:cNvPr>
          <p:cNvSpPr/>
          <p:nvPr/>
        </p:nvSpPr>
        <p:spPr>
          <a:xfrm>
            <a:off x="7480974" y="2617652"/>
            <a:ext cx="606056" cy="1022693"/>
          </a:xfrm>
          <a:custGeom>
            <a:avLst/>
            <a:gdLst/>
            <a:ahLst/>
            <a:cxnLst/>
            <a:rect l="l" t="t" r="r" b="b"/>
            <a:pathLst>
              <a:path w="19658" h="33172" extrusionOk="0">
                <a:moveTo>
                  <a:pt x="9835" y="1"/>
                </a:moveTo>
                <a:cubicBezTo>
                  <a:pt x="4406" y="1"/>
                  <a:pt x="1" y="4394"/>
                  <a:pt x="1" y="9823"/>
                </a:cubicBezTo>
                <a:cubicBezTo>
                  <a:pt x="1" y="14598"/>
                  <a:pt x="3406" y="18610"/>
                  <a:pt x="7906" y="19503"/>
                </a:cubicBezTo>
                <a:lnTo>
                  <a:pt x="9407" y="33172"/>
                </a:lnTo>
                <a:lnTo>
                  <a:pt x="10264" y="33172"/>
                </a:lnTo>
                <a:lnTo>
                  <a:pt x="11752" y="19503"/>
                </a:lnTo>
                <a:cubicBezTo>
                  <a:pt x="16265" y="18610"/>
                  <a:pt x="19658" y="14598"/>
                  <a:pt x="19658" y="9823"/>
                </a:cubicBezTo>
                <a:cubicBezTo>
                  <a:pt x="19658" y="4394"/>
                  <a:pt x="15265" y="1"/>
                  <a:pt x="9835" y="1"/>
                </a:cubicBezTo>
                <a:close/>
              </a:path>
            </a:pathLst>
          </a:custGeom>
          <a:solidFill>
            <a:srgbClr val="C00000"/>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None/>
            </a:pPr>
            <a:endParaRPr sz="1800" dirty="0">
              <a:solidFill>
                <a:srgbClr val="FFFFFF"/>
              </a:solidFill>
              <a:latin typeface="Fira Sans Extra Condensed"/>
              <a:ea typeface="Fira Sans Extra Condensed"/>
              <a:cs typeface="Fira Sans Extra Condensed"/>
              <a:sym typeface="Fira Sans Extra Condensed"/>
            </a:endParaRPr>
          </a:p>
        </p:txBody>
      </p:sp>
      <p:sp>
        <p:nvSpPr>
          <p:cNvPr id="53" name="TextBox 52">
            <a:extLst>
              <a:ext uri="{FF2B5EF4-FFF2-40B4-BE49-F238E27FC236}">
                <a16:creationId xmlns:a16="http://schemas.microsoft.com/office/drawing/2014/main" id="{B3F7E7CE-5153-4A9A-7377-413D333E65F8}"/>
              </a:ext>
            </a:extLst>
          </p:cNvPr>
          <p:cNvSpPr txBox="1"/>
          <p:nvPr/>
        </p:nvSpPr>
        <p:spPr>
          <a:xfrm>
            <a:off x="7503949" y="2678108"/>
            <a:ext cx="590985" cy="507831"/>
          </a:xfrm>
          <a:prstGeom prst="rect">
            <a:avLst/>
          </a:prstGeom>
          <a:noFill/>
        </p:spPr>
        <p:txBody>
          <a:bodyPr wrap="square" rtlCol="0">
            <a:spAutoFit/>
          </a:bodyPr>
          <a:lstStyle/>
          <a:p>
            <a:r>
              <a:rPr lang="en-VN" dirty="0">
                <a:solidFill>
                  <a:schemeClr val="bg1"/>
                </a:solidFill>
              </a:rPr>
              <a:t>1939- 1945</a:t>
            </a:r>
          </a:p>
        </p:txBody>
      </p:sp>
      <p:sp>
        <p:nvSpPr>
          <p:cNvPr id="54" name="Rounded Rectangle 53">
            <a:extLst>
              <a:ext uri="{FF2B5EF4-FFF2-40B4-BE49-F238E27FC236}">
                <a16:creationId xmlns:a16="http://schemas.microsoft.com/office/drawing/2014/main" id="{75A59AA4-A738-E4BD-444C-5A5A644779B6}"/>
              </a:ext>
            </a:extLst>
          </p:cNvPr>
          <p:cNvSpPr/>
          <p:nvPr/>
        </p:nvSpPr>
        <p:spPr>
          <a:xfrm>
            <a:off x="7053143" y="1275895"/>
            <a:ext cx="1730690" cy="1263969"/>
          </a:xfrm>
          <a:prstGeom prst="roundRect">
            <a:avLst/>
          </a:prstGeom>
          <a:solidFill>
            <a:srgbClr val="F3807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solidFill>
                <a:schemeClr val="tx1"/>
              </a:solidFill>
            </a:endParaRPr>
          </a:p>
        </p:txBody>
      </p:sp>
      <p:sp>
        <p:nvSpPr>
          <p:cNvPr id="58" name="TextBox 57">
            <a:extLst>
              <a:ext uri="{FF2B5EF4-FFF2-40B4-BE49-F238E27FC236}">
                <a16:creationId xmlns:a16="http://schemas.microsoft.com/office/drawing/2014/main" id="{AF0B77EA-934E-F1E8-74CE-41D4633F7AF6}"/>
              </a:ext>
            </a:extLst>
          </p:cNvPr>
          <p:cNvSpPr txBox="1"/>
          <p:nvPr/>
        </p:nvSpPr>
        <p:spPr>
          <a:xfrm>
            <a:off x="7080222" y="1332685"/>
            <a:ext cx="1703611" cy="1200329"/>
          </a:xfrm>
          <a:prstGeom prst="rect">
            <a:avLst/>
          </a:prstGeom>
          <a:noFill/>
        </p:spPr>
        <p:txBody>
          <a:bodyPr wrap="square" rtlCol="0">
            <a:spAutoFit/>
          </a:bodyPr>
          <a:lstStyle/>
          <a:p>
            <a:pPr algn="just"/>
            <a:r>
              <a:rPr lang="en-VN" sz="1800" dirty="0">
                <a:solidFill>
                  <a:schemeClr val="tx1"/>
                </a:solidFill>
                <a:latin typeface="Times New Roman" panose="02020603050405020304" pitchFamily="18" charset="0"/>
                <a:cs typeface="Times New Roman" panose="02020603050405020304" pitchFamily="18" charset="0"/>
              </a:rPr>
              <a:t>-Tham gia CTTG II, xâm lược ĐNA và bại trận</a:t>
            </a:r>
          </a:p>
        </p:txBody>
      </p:sp>
      <p:grpSp>
        <p:nvGrpSpPr>
          <p:cNvPr id="59" name="Group 58">
            <a:extLst>
              <a:ext uri="{FF2B5EF4-FFF2-40B4-BE49-F238E27FC236}">
                <a16:creationId xmlns:a16="http://schemas.microsoft.com/office/drawing/2014/main" id="{C2B9CE31-331D-78A9-D441-53A17232DCEC}"/>
              </a:ext>
            </a:extLst>
          </p:cNvPr>
          <p:cNvGrpSpPr/>
          <p:nvPr/>
        </p:nvGrpSpPr>
        <p:grpSpPr>
          <a:xfrm>
            <a:off x="-34479" y="2961020"/>
            <a:ext cx="835891" cy="1465216"/>
            <a:chOff x="5707331" y="1380901"/>
            <a:chExt cx="2444309" cy="4951459"/>
          </a:xfrm>
        </p:grpSpPr>
        <p:sp>
          <p:nvSpPr>
            <p:cNvPr id="60" name="Rectangle 59">
              <a:extLst>
                <a:ext uri="{FF2B5EF4-FFF2-40B4-BE49-F238E27FC236}">
                  <a16:creationId xmlns:a16="http://schemas.microsoft.com/office/drawing/2014/main" id="{1ECCE774-B4BD-C9DA-208B-3F98FD55C174}"/>
                </a:ext>
              </a:extLst>
            </p:cNvPr>
            <p:cNvSpPr/>
            <p:nvPr/>
          </p:nvSpPr>
          <p:spPr>
            <a:xfrm>
              <a:off x="5920249" y="3859790"/>
              <a:ext cx="1810657" cy="155870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VnArial Narrow" pitchFamily="34" charset="0"/>
                  <a:cs typeface="Times New Roman" pitchFamily="18" charset="0"/>
                </a:rPr>
                <a:t>2</a:t>
              </a:r>
            </a:p>
          </p:txBody>
        </p:sp>
        <p:pic>
          <p:nvPicPr>
            <p:cNvPr id="61" name="Picture 60">
              <a:extLst>
                <a:ext uri="{FF2B5EF4-FFF2-40B4-BE49-F238E27FC236}">
                  <a16:creationId xmlns:a16="http://schemas.microsoft.com/office/drawing/2014/main" id="{2377F997-9D88-0BE0-F2BD-099E2436A4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428" t="22137" r="29286" b="22585"/>
            <a:stretch/>
          </p:blipFill>
          <p:spPr>
            <a:xfrm>
              <a:off x="5949801" y="1380901"/>
              <a:ext cx="2201839" cy="2752391"/>
            </a:xfrm>
            <a:prstGeom prst="rect">
              <a:avLst/>
            </a:prstGeom>
          </p:spPr>
        </p:pic>
        <p:pic>
          <p:nvPicPr>
            <p:cNvPr id="62" name="Picture 61">
              <a:extLst>
                <a:ext uri="{FF2B5EF4-FFF2-40B4-BE49-F238E27FC236}">
                  <a16:creationId xmlns:a16="http://schemas.microsoft.com/office/drawing/2014/main" id="{71504CAE-F96D-719E-5054-95854068BB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166" t="20459" r="24285" b="8834"/>
            <a:stretch/>
          </p:blipFill>
          <p:spPr>
            <a:xfrm>
              <a:off x="6926531" y="3048000"/>
              <a:ext cx="1022592" cy="1028694"/>
            </a:xfrm>
            <a:prstGeom prst="rect">
              <a:avLst/>
            </a:prstGeom>
          </p:spPr>
        </p:pic>
        <p:pic>
          <p:nvPicPr>
            <p:cNvPr id="63" name="Picture 62">
              <a:extLst>
                <a:ext uri="{FF2B5EF4-FFF2-40B4-BE49-F238E27FC236}">
                  <a16:creationId xmlns:a16="http://schemas.microsoft.com/office/drawing/2014/main" id="{CC64B2B9-DD3A-B79A-770D-EDCD9C2E8F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166" t="20459" r="24285" b="8834"/>
            <a:stretch/>
          </p:blipFill>
          <p:spPr>
            <a:xfrm>
              <a:off x="5707331" y="3048000"/>
              <a:ext cx="1022592" cy="1028694"/>
            </a:xfrm>
            <a:prstGeom prst="rect">
              <a:avLst/>
            </a:prstGeom>
          </p:spPr>
        </p:pic>
        <p:pic>
          <p:nvPicPr>
            <p:cNvPr id="64" name="Picture 4" descr="Kết quả hình ảnh cho cờ nhật">
              <a:extLst>
                <a:ext uri="{FF2B5EF4-FFF2-40B4-BE49-F238E27FC236}">
                  <a16:creationId xmlns:a16="http://schemas.microsoft.com/office/drawing/2014/main" id="{470BF2C6-27A4-D26C-F61B-1889BA5053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120324" y="5029201"/>
              <a:ext cx="1608161" cy="1303159"/>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64">
            <a:extLst>
              <a:ext uri="{FF2B5EF4-FFF2-40B4-BE49-F238E27FC236}">
                <a16:creationId xmlns:a16="http://schemas.microsoft.com/office/drawing/2014/main" id="{D191DE94-9623-EBD8-6665-7FDD1EB609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0662" y="3378836"/>
            <a:ext cx="970146" cy="869307"/>
          </a:xfrm>
          <a:prstGeom prst="rect">
            <a:avLst/>
          </a:prstGeom>
        </p:spPr>
      </p:pic>
    </p:spTree>
    <p:extLst>
      <p:ext uri="{BB962C8B-B14F-4D97-AF65-F5344CB8AC3E}">
        <p14:creationId xmlns:p14="http://schemas.microsoft.com/office/powerpoint/2010/main" val="154135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heckerboard(across)">
                                      <p:cBhvr>
                                        <p:cTn id="7" dur="500"/>
                                        <p:tgtEl>
                                          <p:spTgt spid="46"/>
                                        </p:tgtEl>
                                      </p:cBhvr>
                                    </p:animEffect>
                                  </p:childTnLst>
                                </p:cTn>
                              </p:par>
                              <p:par>
                                <p:cTn id="8" presetID="5" presetClass="entr" presetSubtype="1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checkerboard(across)">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checkerboard(across)">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500" fill="hold"/>
                                        <p:tgtEl>
                                          <p:spTgt spid="50"/>
                                        </p:tgtEl>
                                        <p:attrNameLst>
                                          <p:attrName>ppt_x</p:attrName>
                                        </p:attrNameLst>
                                      </p:cBhvr>
                                      <p:tavLst>
                                        <p:tav tm="0">
                                          <p:val>
                                            <p:strVal val="#ppt_x"/>
                                          </p:val>
                                        </p:tav>
                                        <p:tav tm="100000">
                                          <p:val>
                                            <p:strVal val="#ppt_x"/>
                                          </p:val>
                                        </p:tav>
                                      </p:tavLst>
                                    </p:anim>
                                    <p:anim calcmode="lin" valueType="num">
                                      <p:cBhvr additive="base">
                                        <p:cTn id="27" dur="500" fill="hold"/>
                                        <p:tgtEl>
                                          <p:spTgt spid="5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500" fill="hold"/>
                                        <p:tgtEl>
                                          <p:spTgt spid="34"/>
                                        </p:tgtEl>
                                        <p:attrNameLst>
                                          <p:attrName>ppt_x</p:attrName>
                                        </p:attrNameLst>
                                      </p:cBhvr>
                                      <p:tavLst>
                                        <p:tav tm="0">
                                          <p:val>
                                            <p:strVal val="#ppt_x"/>
                                          </p:val>
                                        </p:tav>
                                        <p:tav tm="100000">
                                          <p:val>
                                            <p:strVal val="#ppt_x"/>
                                          </p:val>
                                        </p:tav>
                                      </p:tavLst>
                                    </p:anim>
                                    <p:anim calcmode="lin" valueType="num">
                                      <p:cBhvr additive="base">
                                        <p:cTn id="31" dur="5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 calcmode="lin" valueType="num">
                                      <p:cBhvr additive="base">
                                        <p:cTn id="34" dur="500" fill="hold"/>
                                        <p:tgtEl>
                                          <p:spTgt spid="65"/>
                                        </p:tgtEl>
                                        <p:attrNameLst>
                                          <p:attrName>ppt_x</p:attrName>
                                        </p:attrNameLst>
                                      </p:cBhvr>
                                      <p:tavLst>
                                        <p:tav tm="0">
                                          <p:val>
                                            <p:strVal val="#ppt_x"/>
                                          </p:val>
                                        </p:tav>
                                        <p:tav tm="100000">
                                          <p:val>
                                            <p:strVal val="#ppt_x"/>
                                          </p:val>
                                        </p:tav>
                                      </p:tavLst>
                                    </p:anim>
                                    <p:anim calcmode="lin" valueType="num">
                                      <p:cBhvr additive="base">
                                        <p:cTn id="35"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checkerboard(across)">
                                      <p:cBhvr>
                                        <p:cTn id="4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50" grpId="0"/>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9" y="78884"/>
            <a:ext cx="8766932" cy="392335"/>
          </a:xfrm>
          <a:prstGeom prst="roundRect">
            <a:avLst>
              <a:gd name="adj" fmla="val 9976"/>
            </a:avLst>
          </a:prstGeom>
          <a:solidFill>
            <a:schemeClr val="accent6">
              <a:lumMod val="60000"/>
              <a:lumOff val="40000"/>
            </a:schemeClr>
          </a:solidFill>
          <a:ln w="25400">
            <a:solidFill>
              <a:schemeClr val="bg2"/>
            </a:soli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32949" y="215797"/>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249458"/>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 name="文本框 8"/>
          <p:cNvSpPr txBox="1"/>
          <p:nvPr/>
        </p:nvSpPr>
        <p:spPr>
          <a:xfrm>
            <a:off x="425236" y="47681"/>
            <a:ext cx="8616784" cy="461665"/>
          </a:xfrm>
          <a:prstGeom prst="rect">
            <a:avLst/>
          </a:prstGeom>
          <a:noFill/>
        </p:spPr>
        <p:txBody>
          <a:bodyPr wrap="square" rtlCol="0">
            <a:spAutoFit/>
          </a:bodyPr>
          <a:lstStyle/>
          <a:p>
            <a:r>
              <a:rPr lang="vi-VN" altLang="zh-CN" sz="2400" dirty="0">
                <a:solidFill>
                  <a:schemeClr val="accent2">
                    <a:lumMod val="75000"/>
                  </a:schemeClr>
                </a:solidFill>
                <a:latin typeface="+mj-lt"/>
                <a:ea typeface="微软雅黑" panose="020B0503020204020204" pitchFamily="34" charset="-122"/>
              </a:rPr>
              <a:t>1. Nhật Bản từ năm 1918 đến năm 1945</a:t>
            </a:r>
            <a:endParaRPr lang="zh-CN" altLang="en-US" sz="24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Picture 5">
            <a:extLst>
              <a:ext uri="{FF2B5EF4-FFF2-40B4-BE49-F238E27FC236}">
                <a16:creationId xmlns:a16="http://schemas.microsoft.com/office/drawing/2014/main" id="{42EE8F5C-465B-3D9B-3552-523C77CD93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1600" y="1837426"/>
            <a:ext cx="1261657" cy="3040135"/>
          </a:xfrm>
          <a:prstGeom prst="rect">
            <a:avLst/>
          </a:prstGeom>
        </p:spPr>
      </p:pic>
      <p:sp>
        <p:nvSpPr>
          <p:cNvPr id="12" name="Pentagon 11">
            <a:extLst>
              <a:ext uri="{FF2B5EF4-FFF2-40B4-BE49-F238E27FC236}">
                <a16:creationId xmlns:a16="http://schemas.microsoft.com/office/drawing/2014/main" id="{37C5C7D2-71CC-1B7F-4C8D-F965745356A8}"/>
              </a:ext>
            </a:extLst>
          </p:cNvPr>
          <p:cNvSpPr/>
          <p:nvPr/>
        </p:nvSpPr>
        <p:spPr>
          <a:xfrm>
            <a:off x="232949" y="760493"/>
            <a:ext cx="2976077" cy="549901"/>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1"/>
          </a:p>
        </p:txBody>
      </p:sp>
      <p:sp>
        <p:nvSpPr>
          <p:cNvPr id="13" name="TextBox 12">
            <a:extLst>
              <a:ext uri="{FF2B5EF4-FFF2-40B4-BE49-F238E27FC236}">
                <a16:creationId xmlns:a16="http://schemas.microsoft.com/office/drawing/2014/main" id="{88C4B9CD-0C02-2AD9-0604-BE66AE101D11}"/>
              </a:ext>
            </a:extLst>
          </p:cNvPr>
          <p:cNvSpPr txBox="1"/>
          <p:nvPr/>
        </p:nvSpPr>
        <p:spPr>
          <a:xfrm>
            <a:off x="340682" y="790637"/>
            <a:ext cx="2868344" cy="461665"/>
          </a:xfrm>
          <a:prstGeom prst="rect">
            <a:avLst/>
          </a:prstGeom>
          <a:noFill/>
        </p:spPr>
        <p:txBody>
          <a:bodyPr wrap="square" rtlCol="0">
            <a:spAutoFit/>
          </a:bodyPr>
          <a:lstStyle/>
          <a:p>
            <a:r>
              <a:rPr lang="en-VN" sz="2400" dirty="0">
                <a:solidFill>
                  <a:schemeClr val="bg1"/>
                </a:solidFill>
                <a:latin typeface="Times New Roman" panose="02020603050405020304" pitchFamily="18" charset="0"/>
                <a:cs typeface="Times New Roman" panose="02020603050405020304" pitchFamily="18" charset="0"/>
              </a:rPr>
              <a:t>Thuyết Đại Đông Á</a:t>
            </a:r>
          </a:p>
        </p:txBody>
      </p:sp>
      <p:pic>
        <p:nvPicPr>
          <p:cNvPr id="2050" name="Picture 2" descr="Về học thuyết Đại Đông Á của Nhật Bản đầu thế kỷ 20 - Redsvn.net">
            <a:extLst>
              <a:ext uri="{FF2B5EF4-FFF2-40B4-BE49-F238E27FC236}">
                <a16:creationId xmlns:a16="http://schemas.microsoft.com/office/drawing/2014/main" id="{811AA172-ACB3-9E19-3383-1909E8A177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7161" y="648204"/>
            <a:ext cx="4694364" cy="23784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7B4F4362-F7EF-8AF4-EF45-9A517B1AB44F}"/>
              </a:ext>
            </a:extLst>
          </p:cNvPr>
          <p:cNvGrpSpPr/>
          <p:nvPr/>
        </p:nvGrpSpPr>
        <p:grpSpPr>
          <a:xfrm>
            <a:off x="3735238" y="3154189"/>
            <a:ext cx="4796287" cy="2018052"/>
            <a:chOff x="3735238" y="3234906"/>
            <a:chExt cx="4796287" cy="1764035"/>
          </a:xfrm>
        </p:grpSpPr>
        <p:sp>
          <p:nvSpPr>
            <p:cNvPr id="14" name="Round Diagonal Corner Rectangle 13">
              <a:extLst>
                <a:ext uri="{FF2B5EF4-FFF2-40B4-BE49-F238E27FC236}">
                  <a16:creationId xmlns:a16="http://schemas.microsoft.com/office/drawing/2014/main" id="{D8674DB1-98A4-AC67-BD7A-A42AD83EA0DF}"/>
                </a:ext>
              </a:extLst>
            </p:cNvPr>
            <p:cNvSpPr/>
            <p:nvPr/>
          </p:nvSpPr>
          <p:spPr>
            <a:xfrm>
              <a:off x="3735238" y="3234906"/>
              <a:ext cx="4796287" cy="1642655"/>
            </a:xfrm>
            <a:prstGeom prst="round2Diag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65EB63EE-7ECF-1B70-BD83-9C7A32899CAD}"/>
                </a:ext>
              </a:extLst>
            </p:cNvPr>
            <p:cNvSpPr txBox="1"/>
            <p:nvPr/>
          </p:nvSpPr>
          <p:spPr>
            <a:xfrm>
              <a:off x="3877990" y="3244615"/>
              <a:ext cx="4510781" cy="1754326"/>
            </a:xfrm>
            <a:prstGeom prst="rect">
              <a:avLst/>
            </a:prstGeom>
            <a:noFill/>
          </p:spPr>
          <p:txBody>
            <a:bodyPr wrap="square" rtlCol="0">
              <a:spAutoFit/>
            </a:bodyPr>
            <a:lstStyle/>
            <a:p>
              <a:pPr algn="just"/>
              <a:r>
                <a:rPr lang="vi-VN" sz="2000" b="0" i="0" dirty="0">
                  <a:solidFill>
                    <a:srgbClr val="7030A0"/>
                  </a:solidFill>
                  <a:effectLst/>
                  <a:latin typeface="Times New Roman" panose="02020603050405020304" pitchFamily="18" charset="0"/>
                  <a:cs typeface="Times New Roman" panose="02020603050405020304" pitchFamily="18" charset="0"/>
                </a:rPr>
                <a:t>“Khối thịnh vượng chung Đại Đông Á” là khẩu hiệu được Tokyo và quân đội Nhật đề xướng trong thời kỳ Chiêu Hòa để thực hiện tham vọng tạo ra một khối các quốc gia Châu Á do Nhật Bản lãnh đạo mà không phụ thuộc vào Phương Tây.</a:t>
              </a:r>
              <a:endParaRPr lang="en-VN" sz="2000" dirty="0">
                <a:solidFill>
                  <a:srgbClr val="7030A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570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6">
            <a:extLst>
              <a:ext uri="{FF2B5EF4-FFF2-40B4-BE49-F238E27FC236}">
                <a16:creationId xmlns:a16="http://schemas.microsoft.com/office/drawing/2014/main" id="{5C7A846A-1B53-6A00-A588-100075A8AAFD}"/>
              </a:ext>
            </a:extLst>
          </p:cNvPr>
          <p:cNvGrpSpPr/>
          <p:nvPr/>
        </p:nvGrpSpPr>
        <p:grpSpPr>
          <a:xfrm>
            <a:off x="0" y="79095"/>
            <a:ext cx="8997349" cy="409757"/>
            <a:chOff x="0" y="60612"/>
            <a:chExt cx="8997349" cy="409756"/>
          </a:xfrm>
        </p:grpSpPr>
        <p:sp>
          <p:nvSpPr>
            <p:cNvPr id="29" name="圆角矩形 1">
              <a:extLst>
                <a:ext uri="{FF2B5EF4-FFF2-40B4-BE49-F238E27FC236}">
                  <a16:creationId xmlns:a16="http://schemas.microsoft.com/office/drawing/2014/main" id="{50032B86-81DF-9ED0-4E27-9110D1C55DC4}"/>
                </a:ext>
              </a:extLst>
            </p:cNvPr>
            <p:cNvSpPr/>
            <p:nvPr/>
          </p:nvSpPr>
          <p:spPr>
            <a:xfrm>
              <a:off x="232948" y="60612"/>
              <a:ext cx="8764401" cy="392334"/>
            </a:xfrm>
            <a:prstGeom prst="roundRect">
              <a:avLst>
                <a:gd name="adj" fmla="val 9976"/>
              </a:avLst>
            </a:prstGeom>
            <a:solidFill>
              <a:schemeClr val="accent4">
                <a:lumMod val="60000"/>
                <a:lumOff val="40000"/>
              </a:schemeClr>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0" name="组合 2">
              <a:extLst>
                <a:ext uri="{FF2B5EF4-FFF2-40B4-BE49-F238E27FC236}">
                  <a16:creationId xmlns:a16="http://schemas.microsoft.com/office/drawing/2014/main" id="{44E7F8A4-755D-C397-92E5-CC75F964CF81}"/>
                </a:ext>
              </a:extLst>
            </p:cNvPr>
            <p:cNvGrpSpPr/>
            <p:nvPr/>
          </p:nvGrpSpPr>
          <p:grpSpPr>
            <a:xfrm>
              <a:off x="232948" y="215796"/>
              <a:ext cx="118508" cy="118509"/>
              <a:chOff x="4486616" y="3001075"/>
              <a:chExt cx="274695" cy="274699"/>
            </a:xfrm>
          </p:grpSpPr>
          <p:sp>
            <p:nvSpPr>
              <p:cNvPr id="31" name="椭圆 3">
                <a:extLst>
                  <a:ext uri="{FF2B5EF4-FFF2-40B4-BE49-F238E27FC236}">
                    <a16:creationId xmlns:a16="http://schemas.microsoft.com/office/drawing/2014/main" id="{64E94382-D931-582C-9B52-75BDD23AB387}"/>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2" name="椭圆 4">
                <a:extLst>
                  <a:ext uri="{FF2B5EF4-FFF2-40B4-BE49-F238E27FC236}">
                    <a16:creationId xmlns:a16="http://schemas.microsoft.com/office/drawing/2014/main" id="{CE81F22E-C330-7704-5933-F8B2659090AF}"/>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3" name="组合 5">
              <a:extLst>
                <a:ext uri="{FF2B5EF4-FFF2-40B4-BE49-F238E27FC236}">
                  <a16:creationId xmlns:a16="http://schemas.microsoft.com/office/drawing/2014/main" id="{7A9A2E0C-7950-E82E-BE59-538948D92EE6}"/>
                </a:ext>
              </a:extLst>
            </p:cNvPr>
            <p:cNvGrpSpPr/>
            <p:nvPr/>
          </p:nvGrpSpPr>
          <p:grpSpPr>
            <a:xfrm>
              <a:off x="0" y="249458"/>
              <a:ext cx="288238" cy="46073"/>
              <a:chOff x="4318304" y="3089060"/>
              <a:chExt cx="384317" cy="61430"/>
            </a:xfrm>
          </p:grpSpPr>
          <p:sp>
            <p:nvSpPr>
              <p:cNvPr id="34" name="圆角矩形 6">
                <a:extLst>
                  <a:ext uri="{FF2B5EF4-FFF2-40B4-BE49-F238E27FC236}">
                    <a16:creationId xmlns:a16="http://schemas.microsoft.com/office/drawing/2014/main" id="{0174FD6B-94E2-C28D-2A67-FE60257CBFB5}"/>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5" name="圆角矩形 7">
                <a:extLst>
                  <a:ext uri="{FF2B5EF4-FFF2-40B4-BE49-F238E27FC236}">
                    <a16:creationId xmlns:a16="http://schemas.microsoft.com/office/drawing/2014/main" id="{3983D52A-7F03-833C-9E9A-2917A0548C40}"/>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36" name="文本框 8">
              <a:extLst>
                <a:ext uri="{FF2B5EF4-FFF2-40B4-BE49-F238E27FC236}">
                  <a16:creationId xmlns:a16="http://schemas.microsoft.com/office/drawing/2014/main" id="{A11ABBE7-272D-072D-E3DD-2976F282584A}"/>
                </a:ext>
              </a:extLst>
            </p:cNvPr>
            <p:cNvSpPr txBox="1"/>
            <p:nvPr/>
          </p:nvSpPr>
          <p:spPr>
            <a:xfrm>
              <a:off x="521184" y="101037"/>
              <a:ext cx="8379092" cy="369331"/>
            </a:xfrm>
            <a:prstGeom prst="rect">
              <a:avLst/>
            </a:prstGeom>
            <a:noFill/>
          </p:spPr>
          <p:txBody>
            <a:bodyPr wrap="square" rtlCol="0">
              <a:spAutoFit/>
            </a:bodyPr>
            <a:lstStyle/>
            <a:p>
              <a:pPr algn="just"/>
              <a:r>
                <a:rPr lang="vi-VN" altLang="zh-CN" sz="1800" b="1" dirty="0">
                  <a:solidFill>
                    <a:schemeClr val="accent2">
                      <a:lumMod val="75000"/>
                    </a:schemeClr>
                  </a:solidFill>
                  <a:latin typeface="+mj-lt"/>
                  <a:ea typeface="微软雅黑" panose="020B0503020204020204" pitchFamily="34" charset="-122"/>
                </a:rPr>
                <a:t>2. Phong trào đấu tranh giành độc lập dân tộc ở Châu Á từ năm 1918 đến năm 1945</a:t>
              </a:r>
              <a:endParaRPr lang="zh-CN" altLang="en-US" sz="1800" b="1" dirty="0">
                <a:solidFill>
                  <a:schemeClr val="accent2">
                    <a:lumMod val="75000"/>
                  </a:schemeClr>
                </a:solidFill>
                <a:latin typeface="+mj-lt"/>
                <a:ea typeface="微软雅黑" panose="020B0503020204020204" pitchFamily="34" charset="-122"/>
              </a:endParaRPr>
            </a:p>
          </p:txBody>
        </p:sp>
      </p:grpSp>
      <p:sp>
        <p:nvSpPr>
          <p:cNvPr id="26" name="Pentagon 25">
            <a:extLst>
              <a:ext uri="{FF2B5EF4-FFF2-40B4-BE49-F238E27FC236}">
                <a16:creationId xmlns:a16="http://schemas.microsoft.com/office/drawing/2014/main" id="{83A01F09-3A2E-9638-BCBC-AE12C16E7FCD}"/>
              </a:ext>
            </a:extLst>
          </p:cNvPr>
          <p:cNvSpPr/>
          <p:nvPr/>
        </p:nvSpPr>
        <p:spPr>
          <a:xfrm>
            <a:off x="232949" y="760493"/>
            <a:ext cx="2312651" cy="549901"/>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1"/>
          </a:p>
        </p:txBody>
      </p:sp>
      <p:sp>
        <p:nvSpPr>
          <p:cNvPr id="27" name="TextBox 26">
            <a:extLst>
              <a:ext uri="{FF2B5EF4-FFF2-40B4-BE49-F238E27FC236}">
                <a16:creationId xmlns:a16="http://schemas.microsoft.com/office/drawing/2014/main" id="{F3BC5CF1-FF7B-3545-C2D7-4A8A918EE377}"/>
              </a:ext>
            </a:extLst>
          </p:cNvPr>
          <p:cNvSpPr txBox="1"/>
          <p:nvPr/>
        </p:nvSpPr>
        <p:spPr>
          <a:xfrm>
            <a:off x="340683" y="790637"/>
            <a:ext cx="1827532" cy="461665"/>
          </a:xfrm>
          <a:prstGeom prst="rect">
            <a:avLst/>
          </a:prstGeom>
          <a:noFill/>
        </p:spPr>
        <p:txBody>
          <a:bodyPr wrap="square" rtlCol="0">
            <a:spAutoFit/>
          </a:bodyPr>
          <a:lstStyle/>
          <a:p>
            <a:r>
              <a:rPr lang="en-VN" sz="2400" dirty="0">
                <a:solidFill>
                  <a:schemeClr val="bg1"/>
                </a:solidFill>
                <a:latin typeface="Times New Roman" panose="02020603050405020304" pitchFamily="18" charset="0"/>
                <a:cs typeface="Times New Roman" panose="02020603050405020304" pitchFamily="18" charset="0"/>
              </a:rPr>
              <a:t>a. Khái quát</a:t>
            </a:r>
          </a:p>
        </p:txBody>
      </p:sp>
      <p:sp>
        <p:nvSpPr>
          <p:cNvPr id="28" name="Freeform 6">
            <a:extLst>
              <a:ext uri="{FF2B5EF4-FFF2-40B4-BE49-F238E27FC236}">
                <a16:creationId xmlns:a16="http://schemas.microsoft.com/office/drawing/2014/main" id="{B2BC0E39-6C42-6559-0CC2-AE4A76FD7C18}"/>
              </a:ext>
            </a:extLst>
          </p:cNvPr>
          <p:cNvSpPr/>
          <p:nvPr/>
        </p:nvSpPr>
        <p:spPr>
          <a:xfrm>
            <a:off x="521186" y="3412071"/>
            <a:ext cx="1636033" cy="1604514"/>
          </a:xfrm>
          <a:custGeom>
            <a:avLst/>
            <a:gdLst/>
            <a:ahLst/>
            <a:cxnLst/>
            <a:rect l="l" t="t" r="r" b="b"/>
            <a:pathLst>
              <a:path w="3211483" h="4452663">
                <a:moveTo>
                  <a:pt x="0" y="0"/>
                </a:moveTo>
                <a:lnTo>
                  <a:pt x="3211484" y="0"/>
                </a:lnTo>
                <a:lnTo>
                  <a:pt x="3211484" y="4452663"/>
                </a:lnTo>
                <a:lnTo>
                  <a:pt x="0" y="4452663"/>
                </a:lnTo>
                <a:lnTo>
                  <a:pt x="0" y="0"/>
                </a:lnTo>
                <a:close/>
              </a:path>
            </a:pathLst>
          </a:custGeom>
          <a:blipFill>
            <a:blip r:embed="rId3"/>
            <a:stretch>
              <a:fillRect/>
            </a:stretch>
          </a:blipFill>
        </p:spPr>
      </p:sp>
      <p:sp>
        <p:nvSpPr>
          <p:cNvPr id="39" name="TextBox 38">
            <a:extLst>
              <a:ext uri="{FF2B5EF4-FFF2-40B4-BE49-F238E27FC236}">
                <a16:creationId xmlns:a16="http://schemas.microsoft.com/office/drawing/2014/main" id="{30E603AC-8AC4-8217-4C6C-5A90D7922479}"/>
              </a:ext>
            </a:extLst>
          </p:cNvPr>
          <p:cNvSpPr txBox="1"/>
          <p:nvPr/>
        </p:nvSpPr>
        <p:spPr>
          <a:xfrm>
            <a:off x="830643" y="1448429"/>
            <a:ext cx="4194620" cy="1634490"/>
          </a:xfrm>
          <a:prstGeom prst="wedgeRoundRectCallout">
            <a:avLst>
              <a:gd name="adj1" fmla="val -35455"/>
              <a:gd name="adj2" fmla="val 76050"/>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800" b="1" dirty="0" err="1">
                <a:latin typeface="Times New Roman" panose="02020603050405020304" pitchFamily="18" charset="0"/>
                <a:cs typeface="Times New Roman" panose="02020603050405020304" pitchFamily="18" charset="0"/>
              </a:rPr>
              <a:t>Hoạt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động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cá</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nhân</a:t>
            </a:r>
            <a:endParaRPr lang="en-US" sz="1800" dirty="0">
              <a:latin typeface="Times New Roman" panose="02020603050405020304" pitchFamily="18" charset="0"/>
              <a:cs typeface="Times New Roman" panose="02020603050405020304" pitchFamily="18" charset="0"/>
            </a:endParaRPr>
          </a:p>
          <a:p>
            <a:pPr algn="just"/>
            <a:r>
              <a:rPr lang="en-US" sz="1800" dirty="0" err="1">
                <a:latin typeface="Times New Roman" panose="02020603050405020304" pitchFamily="18" charset="0"/>
                <a:ea typeface="Calibri" panose="020F0502020204030204" pitchFamily="34" charset="0"/>
                <a:cs typeface="Times New Roman" panose="02020603050405020304" pitchFamily="18" charset="0"/>
              </a:rPr>
              <a:t>Dựa</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latin typeface="Times New Roman" panose="02020603050405020304" pitchFamily="18" charset="0"/>
                <a:ea typeface="Calibri" panose="020F0502020204030204" pitchFamily="34" charset="0"/>
                <a:cs typeface="Times New Roman" panose="02020603050405020304" pitchFamily="18" charset="0"/>
              </a:rPr>
              <a:t> tin SGK </a:t>
            </a:r>
            <a:r>
              <a:rPr lang="en-US" sz="1800" dirty="0" err="1">
                <a:latin typeface="Times New Roman" panose="02020603050405020304" pitchFamily="18" charset="0"/>
                <a:ea typeface="Calibri" panose="020F0502020204030204" pitchFamily="34" charset="0"/>
                <a:cs typeface="Times New Roman" panose="02020603050405020304" pitchFamily="18" charset="0"/>
              </a:rPr>
              <a:t>em</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ở</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Châu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1918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1945?</a:t>
            </a:r>
            <a:endParaRPr lang="en-US" sz="1800" dirty="0">
              <a:latin typeface="Times New Roman" panose="02020603050405020304" pitchFamily="18" charset="0"/>
              <a:cs typeface="Times New Roman" panose="02020603050405020304" pitchFamily="18" charset="0"/>
            </a:endParaRPr>
          </a:p>
        </p:txBody>
      </p:sp>
      <p:pic>
        <p:nvPicPr>
          <p:cNvPr id="2" name="Picture 2" descr="Kỷ niệm 104 năm Cách mạng tháng Mười Nga: Chân lý là cụ thể, cách mạng là  sáng tạo">
            <a:extLst>
              <a:ext uri="{FF2B5EF4-FFF2-40B4-BE49-F238E27FC236}">
                <a16:creationId xmlns:a16="http://schemas.microsoft.com/office/drawing/2014/main" id="{D3182E93-6692-F5E6-1870-694166D0AC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4382" y="529277"/>
            <a:ext cx="3518934" cy="1894946"/>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 name="Picture 4" descr="Xô Viết - Nghệ Tĩnh - mốc son chói lọi trong lịch sử cách mạng Việt Nam">
            <a:extLst>
              <a:ext uri="{FF2B5EF4-FFF2-40B4-BE49-F238E27FC236}">
                <a16:creationId xmlns:a16="http://schemas.microsoft.com/office/drawing/2014/main" id="{0EF50CF1-F525-EEC8-37DF-29611E049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5288" y="2916659"/>
            <a:ext cx="3704990" cy="1707930"/>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FE063A1-7842-F2F1-BCD5-094B7F5D4EED}"/>
              </a:ext>
            </a:extLst>
          </p:cNvPr>
          <p:cNvGrpSpPr/>
          <p:nvPr/>
        </p:nvGrpSpPr>
        <p:grpSpPr>
          <a:xfrm>
            <a:off x="5195288" y="4675161"/>
            <a:ext cx="3674854" cy="369332"/>
            <a:chOff x="4832418" y="2309991"/>
            <a:chExt cx="3674854" cy="369332"/>
          </a:xfrm>
        </p:grpSpPr>
        <p:sp>
          <p:nvSpPr>
            <p:cNvPr id="12" name="Rectangle 11">
              <a:extLst>
                <a:ext uri="{FF2B5EF4-FFF2-40B4-BE49-F238E27FC236}">
                  <a16:creationId xmlns:a16="http://schemas.microsoft.com/office/drawing/2014/main" id="{D44BE337-A4B7-3552-4B1B-B1D34D1D6D67}"/>
                </a:ext>
              </a:extLst>
            </p:cNvPr>
            <p:cNvSpPr/>
            <p:nvPr/>
          </p:nvSpPr>
          <p:spPr>
            <a:xfrm>
              <a:off x="4832418" y="2321002"/>
              <a:ext cx="3674854" cy="35824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DD310332-8A3C-34AF-31B3-87ED93024268}"/>
                </a:ext>
              </a:extLst>
            </p:cNvPr>
            <p:cNvSpPr txBox="1"/>
            <p:nvPr/>
          </p:nvSpPr>
          <p:spPr>
            <a:xfrm>
              <a:off x="5172469" y="2309991"/>
              <a:ext cx="3086359" cy="369332"/>
            </a:xfrm>
            <a:prstGeom prst="rect">
              <a:avLst/>
            </a:prstGeom>
            <a:noFill/>
          </p:spPr>
          <p:txBody>
            <a:bodyPr wrap="none" rtlCol="0">
              <a:spAutoFit/>
            </a:bodyPr>
            <a:lstStyle/>
            <a:p>
              <a:pPr algn="ctr"/>
              <a:r>
                <a:rPr lang="en-VN" sz="1800" dirty="0">
                  <a:solidFill>
                    <a:srgbClr val="7030A0"/>
                  </a:solidFill>
                  <a:latin typeface="Times New Roman" panose="02020603050405020304" pitchFamily="18" charset="0"/>
                  <a:cs typeface="Times New Roman" panose="02020603050405020304" pitchFamily="18" charset="0"/>
                </a:rPr>
                <a:t>Xô Viết Nghệ- Tĩnh 1930-1931</a:t>
              </a:r>
            </a:p>
          </p:txBody>
        </p:sp>
      </p:grpSp>
      <p:grpSp>
        <p:nvGrpSpPr>
          <p:cNvPr id="14" name="Group 13">
            <a:extLst>
              <a:ext uri="{FF2B5EF4-FFF2-40B4-BE49-F238E27FC236}">
                <a16:creationId xmlns:a16="http://schemas.microsoft.com/office/drawing/2014/main" id="{1DBA10A9-181B-0675-68A9-6AA015516F5F}"/>
              </a:ext>
            </a:extLst>
          </p:cNvPr>
          <p:cNvGrpSpPr/>
          <p:nvPr/>
        </p:nvGrpSpPr>
        <p:grpSpPr>
          <a:xfrm>
            <a:off x="5149727" y="2464648"/>
            <a:ext cx="3674854" cy="369332"/>
            <a:chOff x="4832418" y="2309991"/>
            <a:chExt cx="3674854" cy="369332"/>
          </a:xfrm>
        </p:grpSpPr>
        <p:sp>
          <p:nvSpPr>
            <p:cNvPr id="15" name="Rectangle 14">
              <a:extLst>
                <a:ext uri="{FF2B5EF4-FFF2-40B4-BE49-F238E27FC236}">
                  <a16:creationId xmlns:a16="http://schemas.microsoft.com/office/drawing/2014/main" id="{45490021-ADC6-19AD-6C9C-F2D1CDD5233D}"/>
                </a:ext>
              </a:extLst>
            </p:cNvPr>
            <p:cNvSpPr/>
            <p:nvPr/>
          </p:nvSpPr>
          <p:spPr>
            <a:xfrm>
              <a:off x="4832418" y="2321002"/>
              <a:ext cx="3674854" cy="35824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5">
              <a:extLst>
                <a:ext uri="{FF2B5EF4-FFF2-40B4-BE49-F238E27FC236}">
                  <a16:creationId xmlns:a16="http://schemas.microsoft.com/office/drawing/2014/main" id="{A3E6B3D2-3861-BB71-3E34-6C39A3F12582}"/>
                </a:ext>
              </a:extLst>
            </p:cNvPr>
            <p:cNvSpPr txBox="1"/>
            <p:nvPr/>
          </p:nvSpPr>
          <p:spPr>
            <a:xfrm>
              <a:off x="5650296" y="2309991"/>
              <a:ext cx="2130711" cy="369332"/>
            </a:xfrm>
            <a:prstGeom prst="rect">
              <a:avLst/>
            </a:prstGeom>
            <a:noFill/>
          </p:spPr>
          <p:txBody>
            <a:bodyPr wrap="none" rtlCol="0">
              <a:spAutoFit/>
            </a:bodyPr>
            <a:lstStyle/>
            <a:p>
              <a:pPr algn="ctr"/>
              <a:r>
                <a:rPr lang="en-VN" sz="1800" dirty="0">
                  <a:solidFill>
                    <a:srgbClr val="7030A0"/>
                  </a:solidFill>
                  <a:latin typeface="Times New Roman" panose="02020603050405020304" pitchFamily="18" charset="0"/>
                  <a:cs typeface="Times New Roman" panose="02020603050405020304" pitchFamily="18" charset="0"/>
                </a:rPr>
                <a:t>CM tháng Mười Nga</a:t>
              </a:r>
            </a:p>
          </p:txBody>
        </p:sp>
      </p:grpSp>
    </p:spTree>
    <p:extLst>
      <p:ext uri="{BB962C8B-B14F-4D97-AF65-F5344CB8AC3E}">
        <p14:creationId xmlns:p14="http://schemas.microsoft.com/office/powerpoint/2010/main" val="398921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6">
            <a:extLst>
              <a:ext uri="{FF2B5EF4-FFF2-40B4-BE49-F238E27FC236}">
                <a16:creationId xmlns:a16="http://schemas.microsoft.com/office/drawing/2014/main" id="{503FBD29-2603-F082-61CC-1605465506C1}"/>
              </a:ext>
            </a:extLst>
          </p:cNvPr>
          <p:cNvSpPr/>
          <p:nvPr/>
        </p:nvSpPr>
        <p:spPr>
          <a:xfrm>
            <a:off x="2032547" y="3316404"/>
            <a:ext cx="6680438" cy="941327"/>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24" name="五边形 22">
            <a:extLst>
              <a:ext uri="{FF2B5EF4-FFF2-40B4-BE49-F238E27FC236}">
                <a16:creationId xmlns:a16="http://schemas.microsoft.com/office/drawing/2014/main" id="{1A2EBB0E-8A72-BDA2-F399-6C0B4323D658}"/>
              </a:ext>
            </a:extLst>
          </p:cNvPr>
          <p:cNvSpPr/>
          <p:nvPr/>
        </p:nvSpPr>
        <p:spPr>
          <a:xfrm>
            <a:off x="521184" y="3409288"/>
            <a:ext cx="1549072" cy="755557"/>
          </a:xfrm>
          <a:prstGeom prst="homePlate">
            <a:avLst>
              <a:gd name="adj" fmla="val 30537"/>
            </a:avLst>
          </a:prstGeom>
          <a:solidFill>
            <a:srgbClr val="7030A0"/>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sp>
        <p:nvSpPr>
          <p:cNvPr id="56" name="任意多边形 26">
            <a:extLst>
              <a:ext uri="{FF2B5EF4-FFF2-40B4-BE49-F238E27FC236}">
                <a16:creationId xmlns:a16="http://schemas.microsoft.com/office/drawing/2014/main" id="{C20917B3-05EA-4E9A-DFC1-432443C287A9}"/>
              </a:ext>
            </a:extLst>
          </p:cNvPr>
          <p:cNvSpPr/>
          <p:nvPr/>
        </p:nvSpPr>
        <p:spPr>
          <a:xfrm>
            <a:off x="2032546" y="1630423"/>
            <a:ext cx="6680437" cy="941327"/>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cs typeface="+mn-ea"/>
            </a:endParaRPr>
          </a:p>
        </p:txBody>
      </p:sp>
      <p:sp>
        <p:nvSpPr>
          <p:cNvPr id="57" name="五边形 22">
            <a:extLst>
              <a:ext uri="{FF2B5EF4-FFF2-40B4-BE49-F238E27FC236}">
                <a16:creationId xmlns:a16="http://schemas.microsoft.com/office/drawing/2014/main" id="{4941049E-D3F4-0C73-92D5-C9581B67303D}"/>
              </a:ext>
            </a:extLst>
          </p:cNvPr>
          <p:cNvSpPr/>
          <p:nvPr/>
        </p:nvSpPr>
        <p:spPr>
          <a:xfrm>
            <a:off x="521184" y="1696408"/>
            <a:ext cx="1549072" cy="755557"/>
          </a:xfrm>
          <a:prstGeom prst="homePlate">
            <a:avLst>
              <a:gd name="adj" fmla="val 30537"/>
            </a:avLst>
          </a:prstGeom>
          <a:solidFill>
            <a:srgbClr val="E56666"/>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grpSp>
        <p:nvGrpSpPr>
          <p:cNvPr id="59" name="组合 2">
            <a:extLst>
              <a:ext uri="{FF2B5EF4-FFF2-40B4-BE49-F238E27FC236}">
                <a16:creationId xmlns:a16="http://schemas.microsoft.com/office/drawing/2014/main" id="{84594923-51A6-01EE-0E71-451C692A1ADF}"/>
              </a:ext>
            </a:extLst>
          </p:cNvPr>
          <p:cNvGrpSpPr/>
          <p:nvPr/>
        </p:nvGrpSpPr>
        <p:grpSpPr>
          <a:xfrm>
            <a:off x="232949" y="215797"/>
            <a:ext cx="118508" cy="118509"/>
            <a:chOff x="4486616" y="3001075"/>
            <a:chExt cx="274695" cy="274699"/>
          </a:xfrm>
        </p:grpSpPr>
        <p:sp>
          <p:nvSpPr>
            <p:cNvPr id="60" name="椭圆 3">
              <a:extLst>
                <a:ext uri="{FF2B5EF4-FFF2-40B4-BE49-F238E27FC236}">
                  <a16:creationId xmlns:a16="http://schemas.microsoft.com/office/drawing/2014/main" id="{5479703D-E7FB-1827-BD65-87FF5CD57B5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1" name="椭圆 4">
              <a:extLst>
                <a:ext uri="{FF2B5EF4-FFF2-40B4-BE49-F238E27FC236}">
                  <a16:creationId xmlns:a16="http://schemas.microsoft.com/office/drawing/2014/main" id="{FF1078B7-C8CB-1521-B6A5-C3BD389E7496}"/>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2" name="组合 5">
            <a:extLst>
              <a:ext uri="{FF2B5EF4-FFF2-40B4-BE49-F238E27FC236}">
                <a16:creationId xmlns:a16="http://schemas.microsoft.com/office/drawing/2014/main" id="{F9F77DC0-32E5-D51E-773C-7C44DDF2D253}"/>
              </a:ext>
            </a:extLst>
          </p:cNvPr>
          <p:cNvGrpSpPr/>
          <p:nvPr/>
        </p:nvGrpSpPr>
        <p:grpSpPr>
          <a:xfrm>
            <a:off x="0" y="249458"/>
            <a:ext cx="288238" cy="46073"/>
            <a:chOff x="4318304" y="3089060"/>
            <a:chExt cx="384317" cy="61430"/>
          </a:xfrm>
        </p:grpSpPr>
        <p:sp>
          <p:nvSpPr>
            <p:cNvPr id="63" name="圆角矩形 6">
              <a:extLst>
                <a:ext uri="{FF2B5EF4-FFF2-40B4-BE49-F238E27FC236}">
                  <a16:creationId xmlns:a16="http://schemas.microsoft.com/office/drawing/2014/main" id="{BC907A46-70EF-BA9B-CA1C-BC83B4D86B1E}"/>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4" name="圆角矩形 7">
              <a:extLst>
                <a:ext uri="{FF2B5EF4-FFF2-40B4-BE49-F238E27FC236}">
                  <a16:creationId xmlns:a16="http://schemas.microsoft.com/office/drawing/2014/main" id="{6D2A8834-4F2D-ECC9-44BA-32864BA4BA27}"/>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1" name="TextBox 10">
            <a:extLst>
              <a:ext uri="{FF2B5EF4-FFF2-40B4-BE49-F238E27FC236}">
                <a16:creationId xmlns:a16="http://schemas.microsoft.com/office/drawing/2014/main" id="{7422570C-0A48-38D3-7186-16B3DFE07FF3}"/>
              </a:ext>
            </a:extLst>
          </p:cNvPr>
          <p:cNvSpPr txBox="1"/>
          <p:nvPr/>
        </p:nvSpPr>
        <p:spPr>
          <a:xfrm>
            <a:off x="1018240" y="1857848"/>
            <a:ext cx="641023" cy="461665"/>
          </a:xfrm>
          <a:prstGeom prst="rect">
            <a:avLst/>
          </a:prstGeom>
          <a:noFill/>
        </p:spPr>
        <p:txBody>
          <a:bodyPr wrap="square" rtlCol="0">
            <a:spAutoFit/>
          </a:bodyPr>
          <a:lstStyle/>
          <a:p>
            <a:r>
              <a:rPr lang="en-VN" sz="2400" b="1" dirty="0">
                <a:solidFill>
                  <a:schemeClr val="bg1"/>
                </a:solidFill>
                <a:latin typeface="Times New Roman" panose="02020603050405020304" pitchFamily="18" charset="0"/>
                <a:cs typeface="Times New Roman" panose="02020603050405020304" pitchFamily="18" charset="0"/>
              </a:rPr>
              <a:t>01</a:t>
            </a:r>
          </a:p>
        </p:txBody>
      </p:sp>
      <p:sp>
        <p:nvSpPr>
          <p:cNvPr id="13" name="TextBox 12">
            <a:extLst>
              <a:ext uri="{FF2B5EF4-FFF2-40B4-BE49-F238E27FC236}">
                <a16:creationId xmlns:a16="http://schemas.microsoft.com/office/drawing/2014/main" id="{0629EC93-FD0A-840A-8FD7-B042A1159812}"/>
              </a:ext>
            </a:extLst>
          </p:cNvPr>
          <p:cNvSpPr txBox="1"/>
          <p:nvPr/>
        </p:nvSpPr>
        <p:spPr>
          <a:xfrm>
            <a:off x="1018239" y="3602110"/>
            <a:ext cx="641023" cy="461665"/>
          </a:xfrm>
          <a:prstGeom prst="rect">
            <a:avLst/>
          </a:prstGeom>
          <a:noFill/>
        </p:spPr>
        <p:txBody>
          <a:bodyPr wrap="square" rtlCol="0">
            <a:spAutoFit/>
          </a:bodyPr>
          <a:lstStyle/>
          <a:p>
            <a:r>
              <a:rPr lang="en-VN" sz="2400" b="1" dirty="0">
                <a:solidFill>
                  <a:schemeClr val="bg1"/>
                </a:solidFill>
                <a:latin typeface="Times New Roman" panose="02020603050405020304" pitchFamily="18" charset="0"/>
                <a:cs typeface="Times New Roman" panose="02020603050405020304" pitchFamily="18" charset="0"/>
              </a:rPr>
              <a:t>02</a:t>
            </a:r>
          </a:p>
        </p:txBody>
      </p:sp>
      <p:sp>
        <p:nvSpPr>
          <p:cNvPr id="17" name="TextBox 16">
            <a:extLst>
              <a:ext uri="{FF2B5EF4-FFF2-40B4-BE49-F238E27FC236}">
                <a16:creationId xmlns:a16="http://schemas.microsoft.com/office/drawing/2014/main" id="{D814E4E4-39AB-D427-DFEB-19C39814D487}"/>
              </a:ext>
            </a:extLst>
          </p:cNvPr>
          <p:cNvSpPr txBox="1"/>
          <p:nvPr/>
        </p:nvSpPr>
        <p:spPr>
          <a:xfrm>
            <a:off x="2331830" y="1839604"/>
            <a:ext cx="5887206" cy="430887"/>
          </a:xfrm>
          <a:prstGeom prst="rect">
            <a:avLst/>
          </a:prstGeom>
          <a:noFill/>
        </p:spPr>
        <p:txBody>
          <a:bodyPr wrap="square" rtlCol="0">
            <a:spAutoFit/>
          </a:bodyPr>
          <a:lstStyle/>
          <a:p>
            <a:r>
              <a:rPr lang="en-US" sz="2200" dirty="0" err="1">
                <a:solidFill>
                  <a:srgbClr val="E56666"/>
                </a:solidFill>
                <a:latin typeface="Times New Roman" panose="02020603050405020304" pitchFamily="18" charset="0"/>
                <a:ea typeface="Calibri" panose="020F0502020204030204" pitchFamily="34" charset="0"/>
              </a:rPr>
              <a:t>Ảnh</a:t>
            </a:r>
            <a:r>
              <a:rPr lang="en-US" sz="2200" dirty="0">
                <a:solidFill>
                  <a:srgbClr val="E56666"/>
                </a:solidFill>
                <a:latin typeface="Times New Roman" panose="02020603050405020304" pitchFamily="18" charset="0"/>
                <a:ea typeface="Calibri" panose="020F0502020204030204" pitchFamily="34" charset="0"/>
              </a:rPr>
              <a:t> </a:t>
            </a:r>
            <a:r>
              <a:rPr lang="en-US" sz="2200" dirty="0" err="1">
                <a:solidFill>
                  <a:srgbClr val="E56666"/>
                </a:solidFill>
                <a:latin typeface="Times New Roman" panose="02020603050405020304" pitchFamily="18" charset="0"/>
                <a:ea typeface="Calibri" panose="020F0502020204030204" pitchFamily="34" charset="0"/>
              </a:rPr>
              <a:t>hưởng</a:t>
            </a:r>
            <a:r>
              <a:rPr lang="en-US" sz="2200" dirty="0">
                <a:solidFill>
                  <a:srgbClr val="E56666"/>
                </a:solidFill>
                <a:latin typeface="Times New Roman" panose="02020603050405020304" pitchFamily="18" charset="0"/>
                <a:ea typeface="Calibri" panose="020F0502020204030204" pitchFamily="34" charset="0"/>
              </a:rPr>
              <a:t> </a:t>
            </a:r>
            <a:r>
              <a:rPr lang="en-US" sz="2200" dirty="0" err="1">
                <a:solidFill>
                  <a:srgbClr val="E56666"/>
                </a:solidFill>
                <a:latin typeface="Times New Roman" panose="02020603050405020304" pitchFamily="18" charset="0"/>
                <a:ea typeface="Calibri" panose="020F0502020204030204" pitchFamily="34" charset="0"/>
              </a:rPr>
              <a:t>của</a:t>
            </a:r>
            <a:r>
              <a:rPr lang="en-US" sz="2200" dirty="0">
                <a:solidFill>
                  <a:srgbClr val="E56666"/>
                </a:solidFill>
                <a:latin typeface="Times New Roman" panose="02020603050405020304" pitchFamily="18" charset="0"/>
                <a:ea typeface="Calibri" panose="020F0502020204030204" pitchFamily="34" charset="0"/>
              </a:rPr>
              <a:t> </a:t>
            </a:r>
            <a:r>
              <a:rPr lang="en-US" sz="2200" dirty="0" err="1">
                <a:solidFill>
                  <a:srgbClr val="E56666"/>
                </a:solidFill>
                <a:latin typeface="Times New Roman" panose="02020603050405020304" pitchFamily="18" charset="0"/>
                <a:ea typeface="Calibri" panose="020F0502020204030204" pitchFamily="34" charset="0"/>
              </a:rPr>
              <a:t>cách</a:t>
            </a:r>
            <a:r>
              <a:rPr lang="en-US" sz="2200" dirty="0">
                <a:solidFill>
                  <a:srgbClr val="E56666"/>
                </a:solidFill>
                <a:latin typeface="Times New Roman" panose="02020603050405020304" pitchFamily="18" charset="0"/>
                <a:ea typeface="Calibri" panose="020F0502020204030204" pitchFamily="34" charset="0"/>
              </a:rPr>
              <a:t> </a:t>
            </a:r>
            <a:r>
              <a:rPr lang="en-US" sz="2200" dirty="0" err="1">
                <a:solidFill>
                  <a:srgbClr val="E56666"/>
                </a:solidFill>
                <a:latin typeface="Times New Roman" panose="02020603050405020304" pitchFamily="18" charset="0"/>
                <a:ea typeface="Calibri" panose="020F0502020204030204" pitchFamily="34" charset="0"/>
              </a:rPr>
              <a:t>mạng</a:t>
            </a:r>
            <a:r>
              <a:rPr lang="en-US" sz="2200" dirty="0">
                <a:solidFill>
                  <a:srgbClr val="E56666"/>
                </a:solidFill>
                <a:latin typeface="Times New Roman" panose="02020603050405020304" pitchFamily="18" charset="0"/>
                <a:ea typeface="Calibri" panose="020F0502020204030204" pitchFamily="34" charset="0"/>
              </a:rPr>
              <a:t> </a:t>
            </a:r>
            <a:r>
              <a:rPr lang="en-US" sz="2200" dirty="0" err="1">
                <a:solidFill>
                  <a:srgbClr val="E56666"/>
                </a:solidFill>
                <a:latin typeface="Times New Roman" panose="02020603050405020304" pitchFamily="18" charset="0"/>
                <a:ea typeface="Calibri" panose="020F0502020204030204" pitchFamily="34" charset="0"/>
              </a:rPr>
              <a:t>tháng</a:t>
            </a:r>
            <a:r>
              <a:rPr lang="en-US" sz="2200" dirty="0">
                <a:solidFill>
                  <a:srgbClr val="E56666"/>
                </a:solidFill>
                <a:latin typeface="Times New Roman" panose="02020603050405020304" pitchFamily="18" charset="0"/>
                <a:ea typeface="Calibri" panose="020F0502020204030204" pitchFamily="34" charset="0"/>
              </a:rPr>
              <a:t> </a:t>
            </a:r>
            <a:r>
              <a:rPr lang="en-US" sz="2200" dirty="0" err="1">
                <a:solidFill>
                  <a:srgbClr val="E56666"/>
                </a:solidFill>
                <a:latin typeface="Times New Roman" panose="02020603050405020304" pitchFamily="18" charset="0"/>
                <a:ea typeface="Calibri" panose="020F0502020204030204" pitchFamily="34" charset="0"/>
              </a:rPr>
              <a:t>Mười</a:t>
            </a:r>
            <a:r>
              <a:rPr lang="en-US" sz="2200" dirty="0">
                <a:solidFill>
                  <a:srgbClr val="E56666"/>
                </a:solidFill>
                <a:latin typeface="Times New Roman" panose="02020603050405020304" pitchFamily="18" charset="0"/>
                <a:ea typeface="Calibri" panose="020F0502020204030204" pitchFamily="34" charset="0"/>
              </a:rPr>
              <a:t> Nga 1917.</a:t>
            </a:r>
            <a:endParaRPr lang="en-VN" sz="2200" dirty="0">
              <a:solidFill>
                <a:srgbClr val="E56666"/>
              </a:solidFill>
            </a:endParaRPr>
          </a:p>
        </p:txBody>
      </p:sp>
      <p:sp>
        <p:nvSpPr>
          <p:cNvPr id="19" name="TextBox 18">
            <a:extLst>
              <a:ext uri="{FF2B5EF4-FFF2-40B4-BE49-F238E27FC236}">
                <a16:creationId xmlns:a16="http://schemas.microsoft.com/office/drawing/2014/main" id="{A07E3F1E-1F76-987E-82F4-B39BA5F78C27}"/>
              </a:ext>
            </a:extLst>
          </p:cNvPr>
          <p:cNvSpPr txBox="1"/>
          <p:nvPr/>
        </p:nvSpPr>
        <p:spPr>
          <a:xfrm>
            <a:off x="2331830" y="3409288"/>
            <a:ext cx="6381155" cy="769441"/>
          </a:xfrm>
          <a:prstGeom prst="rect">
            <a:avLst/>
          </a:prstGeom>
          <a:noFill/>
        </p:spPr>
        <p:txBody>
          <a:bodyPr wrap="square" rtlCol="0">
            <a:spAutoFit/>
          </a:bodyPr>
          <a:lstStyle/>
          <a:p>
            <a:r>
              <a:rPr lang="vi-VN" sz="2200" dirty="0">
                <a:solidFill>
                  <a:srgbClr val="7030A0"/>
                </a:solidFill>
                <a:latin typeface="Times New Roman" panose="02020603050405020304" pitchFamily="18" charset="0"/>
                <a:ea typeface="Calibri" panose="020F0502020204030204" pitchFamily="34" charset="0"/>
              </a:rPr>
              <a:t>Diễn ra theo 2 khuynh hướng chính: dân chủ tư sản (Ấn Độ, Inđônêxia) và vô sản (Trung Quốc, Việt Nam)</a:t>
            </a:r>
            <a:endParaRPr lang="en-VN" sz="2200" dirty="0">
              <a:solidFill>
                <a:srgbClr val="7030A0"/>
              </a:solidFill>
            </a:endParaRPr>
          </a:p>
        </p:txBody>
      </p:sp>
      <p:grpSp>
        <p:nvGrpSpPr>
          <p:cNvPr id="2" name="!!6">
            <a:extLst>
              <a:ext uri="{FF2B5EF4-FFF2-40B4-BE49-F238E27FC236}">
                <a16:creationId xmlns:a16="http://schemas.microsoft.com/office/drawing/2014/main" id="{4A488B08-5DD9-B5D1-9E22-2D104AB99EAA}"/>
              </a:ext>
            </a:extLst>
          </p:cNvPr>
          <p:cNvGrpSpPr/>
          <p:nvPr/>
        </p:nvGrpSpPr>
        <p:grpSpPr>
          <a:xfrm>
            <a:off x="0" y="79095"/>
            <a:ext cx="8997349" cy="409757"/>
            <a:chOff x="0" y="60612"/>
            <a:chExt cx="8997349" cy="409756"/>
          </a:xfrm>
        </p:grpSpPr>
        <p:sp>
          <p:nvSpPr>
            <p:cNvPr id="4" name="圆角矩形 1">
              <a:extLst>
                <a:ext uri="{FF2B5EF4-FFF2-40B4-BE49-F238E27FC236}">
                  <a16:creationId xmlns:a16="http://schemas.microsoft.com/office/drawing/2014/main" id="{849B4203-DAE7-D3C0-19B4-5B66A2912101}"/>
                </a:ext>
              </a:extLst>
            </p:cNvPr>
            <p:cNvSpPr/>
            <p:nvPr/>
          </p:nvSpPr>
          <p:spPr>
            <a:xfrm>
              <a:off x="232948" y="60612"/>
              <a:ext cx="8764401" cy="392334"/>
            </a:xfrm>
            <a:prstGeom prst="roundRect">
              <a:avLst>
                <a:gd name="adj" fmla="val 9976"/>
              </a:avLst>
            </a:prstGeom>
            <a:solidFill>
              <a:schemeClr val="accent4">
                <a:lumMod val="60000"/>
                <a:lumOff val="40000"/>
              </a:schemeClr>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5" name="组合 2">
              <a:extLst>
                <a:ext uri="{FF2B5EF4-FFF2-40B4-BE49-F238E27FC236}">
                  <a16:creationId xmlns:a16="http://schemas.microsoft.com/office/drawing/2014/main" id="{884CEE55-2ACD-52D4-A349-5E9DE0CBD583}"/>
                </a:ext>
              </a:extLst>
            </p:cNvPr>
            <p:cNvGrpSpPr/>
            <p:nvPr/>
          </p:nvGrpSpPr>
          <p:grpSpPr>
            <a:xfrm>
              <a:off x="232948" y="215796"/>
              <a:ext cx="118508" cy="118509"/>
              <a:chOff x="4486616" y="3001075"/>
              <a:chExt cx="274695" cy="274699"/>
            </a:xfrm>
          </p:grpSpPr>
          <p:sp>
            <p:nvSpPr>
              <p:cNvPr id="16" name="椭圆 3">
                <a:extLst>
                  <a:ext uri="{FF2B5EF4-FFF2-40B4-BE49-F238E27FC236}">
                    <a16:creationId xmlns:a16="http://schemas.microsoft.com/office/drawing/2014/main" id="{1B32BA07-3057-8D3C-65BA-83D163BD2BD7}"/>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8" name="椭圆 4">
                <a:extLst>
                  <a:ext uri="{FF2B5EF4-FFF2-40B4-BE49-F238E27FC236}">
                    <a16:creationId xmlns:a16="http://schemas.microsoft.com/office/drawing/2014/main" id="{90652050-E774-C372-70FD-80170CCEC46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5">
              <a:extLst>
                <a:ext uri="{FF2B5EF4-FFF2-40B4-BE49-F238E27FC236}">
                  <a16:creationId xmlns:a16="http://schemas.microsoft.com/office/drawing/2014/main" id="{55ECFE8E-A58D-2440-A215-BE1FEF0AE85B}"/>
                </a:ext>
              </a:extLst>
            </p:cNvPr>
            <p:cNvGrpSpPr/>
            <p:nvPr/>
          </p:nvGrpSpPr>
          <p:grpSpPr>
            <a:xfrm>
              <a:off x="0" y="249458"/>
              <a:ext cx="288238" cy="46073"/>
              <a:chOff x="4318304" y="3089060"/>
              <a:chExt cx="384317" cy="61430"/>
            </a:xfrm>
          </p:grpSpPr>
          <p:sp>
            <p:nvSpPr>
              <p:cNvPr id="9" name="圆角矩形 6">
                <a:extLst>
                  <a:ext uri="{FF2B5EF4-FFF2-40B4-BE49-F238E27FC236}">
                    <a16:creationId xmlns:a16="http://schemas.microsoft.com/office/drawing/2014/main" id="{28D91FFA-A63D-3B8E-2FC7-5102C5E27880}"/>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圆角矩形 7">
                <a:extLst>
                  <a:ext uri="{FF2B5EF4-FFF2-40B4-BE49-F238E27FC236}">
                    <a16:creationId xmlns:a16="http://schemas.microsoft.com/office/drawing/2014/main" id="{A390B3B1-7693-B42C-93A8-1AEEFA882482}"/>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8" name="文本框 8">
              <a:extLst>
                <a:ext uri="{FF2B5EF4-FFF2-40B4-BE49-F238E27FC236}">
                  <a16:creationId xmlns:a16="http://schemas.microsoft.com/office/drawing/2014/main" id="{3E65C3C3-43A2-660C-A816-32776158FB8C}"/>
                </a:ext>
              </a:extLst>
            </p:cNvPr>
            <p:cNvSpPr txBox="1"/>
            <p:nvPr/>
          </p:nvSpPr>
          <p:spPr>
            <a:xfrm>
              <a:off x="521184" y="101037"/>
              <a:ext cx="8379092" cy="369331"/>
            </a:xfrm>
            <a:prstGeom prst="rect">
              <a:avLst/>
            </a:prstGeom>
            <a:noFill/>
          </p:spPr>
          <p:txBody>
            <a:bodyPr wrap="square" rtlCol="0">
              <a:spAutoFit/>
            </a:bodyPr>
            <a:lstStyle/>
            <a:p>
              <a:pPr algn="just"/>
              <a:r>
                <a:rPr lang="vi-VN" altLang="zh-CN" sz="1800" b="1" dirty="0">
                  <a:solidFill>
                    <a:schemeClr val="accent2">
                      <a:lumMod val="75000"/>
                    </a:schemeClr>
                  </a:solidFill>
                  <a:latin typeface="+mj-lt"/>
                  <a:ea typeface="微软雅黑" panose="020B0503020204020204" pitchFamily="34" charset="-122"/>
                </a:rPr>
                <a:t>2. Phong trào đấu tranh giành độc lập dân tộc ở Châu Á từ năm 1918 đến năm 1945</a:t>
              </a:r>
              <a:endParaRPr lang="zh-CN" altLang="en-US" sz="1800" b="1" dirty="0">
                <a:solidFill>
                  <a:schemeClr val="accent2">
                    <a:lumMod val="75000"/>
                  </a:schemeClr>
                </a:solidFill>
                <a:latin typeface="+mj-lt"/>
                <a:ea typeface="微软雅黑" panose="020B0503020204020204" pitchFamily="34" charset="-122"/>
              </a:endParaRPr>
            </a:p>
          </p:txBody>
        </p:sp>
      </p:grpSp>
      <p:sp>
        <p:nvSpPr>
          <p:cNvPr id="22" name="Pentagon 21">
            <a:extLst>
              <a:ext uri="{FF2B5EF4-FFF2-40B4-BE49-F238E27FC236}">
                <a16:creationId xmlns:a16="http://schemas.microsoft.com/office/drawing/2014/main" id="{6881B855-0A45-FC84-CB86-9FE55435B675}"/>
              </a:ext>
            </a:extLst>
          </p:cNvPr>
          <p:cNvSpPr/>
          <p:nvPr/>
        </p:nvSpPr>
        <p:spPr>
          <a:xfrm>
            <a:off x="232949" y="760493"/>
            <a:ext cx="2312651" cy="549901"/>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1"/>
          </a:p>
        </p:txBody>
      </p:sp>
      <p:sp>
        <p:nvSpPr>
          <p:cNvPr id="33" name="TextBox 32">
            <a:extLst>
              <a:ext uri="{FF2B5EF4-FFF2-40B4-BE49-F238E27FC236}">
                <a16:creationId xmlns:a16="http://schemas.microsoft.com/office/drawing/2014/main" id="{221B0C52-C997-43BD-13DC-7CF05B1B6DFD}"/>
              </a:ext>
            </a:extLst>
          </p:cNvPr>
          <p:cNvSpPr txBox="1"/>
          <p:nvPr/>
        </p:nvSpPr>
        <p:spPr>
          <a:xfrm>
            <a:off x="340683" y="790637"/>
            <a:ext cx="1827532" cy="461665"/>
          </a:xfrm>
          <a:prstGeom prst="rect">
            <a:avLst/>
          </a:prstGeom>
          <a:noFill/>
        </p:spPr>
        <p:txBody>
          <a:bodyPr wrap="square" rtlCol="0">
            <a:spAutoFit/>
          </a:bodyPr>
          <a:lstStyle/>
          <a:p>
            <a:r>
              <a:rPr lang="en-VN" sz="2400" dirty="0">
                <a:solidFill>
                  <a:schemeClr val="bg1"/>
                </a:solidFill>
                <a:latin typeface="Times New Roman" panose="02020603050405020304" pitchFamily="18" charset="0"/>
                <a:cs typeface="Times New Roman" panose="02020603050405020304" pitchFamily="18" charset="0"/>
              </a:rPr>
              <a:t>a. Khái quát</a:t>
            </a:r>
          </a:p>
        </p:txBody>
      </p:sp>
    </p:spTree>
    <p:extLst>
      <p:ext uri="{BB962C8B-B14F-4D97-AF65-F5344CB8AC3E}">
        <p14:creationId xmlns:p14="http://schemas.microsoft.com/office/powerpoint/2010/main" val="1244976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1+#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 calcmode="lin" valueType="num">
                                      <p:cBhvr additive="base">
                                        <p:cTn id="20" dur="500" fill="hold"/>
                                        <p:tgtEl>
                                          <p:spTgt spid="56"/>
                                        </p:tgtEl>
                                        <p:attrNameLst>
                                          <p:attrName>ppt_x</p:attrName>
                                        </p:attrNameLst>
                                      </p:cBhvr>
                                      <p:tavLst>
                                        <p:tav tm="0">
                                          <p:val>
                                            <p:strVal val="1+#ppt_w/2"/>
                                          </p:val>
                                        </p:tav>
                                        <p:tav tm="100000">
                                          <p:val>
                                            <p:strVal val="#ppt_x"/>
                                          </p:val>
                                        </p:tav>
                                      </p:tavLst>
                                    </p:anim>
                                    <p:anim calcmode="lin" valueType="num">
                                      <p:cBhvr additive="base">
                                        <p:cTn id="21"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0-#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 presetClass="entr" presetSubtype="2"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1+#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56" grpId="0" animBg="1"/>
      <p:bldP spid="57" grpId="0" animBg="1"/>
      <p:bldP spid="11" grpId="0"/>
      <p:bldP spid="13" grpId="0"/>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hatma Gandhi – Wikipedia tiếng Việt">
            <a:extLst>
              <a:ext uri="{FF2B5EF4-FFF2-40B4-BE49-F238E27FC236}">
                <a16:creationId xmlns:a16="http://schemas.microsoft.com/office/drawing/2014/main" id="{B0FEF75F-536C-22C2-2E91-77DABC32EE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922" y="898225"/>
            <a:ext cx="2910467" cy="3633877"/>
          </a:xfrm>
          <a:prstGeom prst="rect">
            <a:avLst/>
          </a:prstGeom>
          <a:solidFill>
            <a:srgbClr val="FFFFFF">
              <a:shade val="85000"/>
            </a:srgbClr>
          </a:solidFill>
          <a:ln w="88900" cap="sq">
            <a:solidFill>
              <a:schemeClr val="accent4">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FF293E3E-3CB0-0E8E-3EAE-A5A9C4442CB0}"/>
              </a:ext>
            </a:extLst>
          </p:cNvPr>
          <p:cNvGrpSpPr/>
          <p:nvPr/>
        </p:nvGrpSpPr>
        <p:grpSpPr>
          <a:xfrm>
            <a:off x="3952329" y="933558"/>
            <a:ext cx="4554746" cy="3710742"/>
            <a:chOff x="3735238" y="3234906"/>
            <a:chExt cx="4796287" cy="1768684"/>
          </a:xfrm>
        </p:grpSpPr>
        <p:sp>
          <p:nvSpPr>
            <p:cNvPr id="3" name="Round Diagonal Corner Rectangle 2">
              <a:extLst>
                <a:ext uri="{FF2B5EF4-FFF2-40B4-BE49-F238E27FC236}">
                  <a16:creationId xmlns:a16="http://schemas.microsoft.com/office/drawing/2014/main" id="{EEB775C8-BDAF-CC3E-E0A0-F52BEDC01EFB}"/>
                </a:ext>
              </a:extLst>
            </p:cNvPr>
            <p:cNvSpPr/>
            <p:nvPr/>
          </p:nvSpPr>
          <p:spPr>
            <a:xfrm>
              <a:off x="3735238" y="3234906"/>
              <a:ext cx="4796287" cy="1642655"/>
            </a:xfrm>
            <a:prstGeom prst="round2Diag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3ADE1740-93DA-BA62-1682-699C17984722}"/>
                </a:ext>
              </a:extLst>
            </p:cNvPr>
            <p:cNvSpPr txBox="1"/>
            <p:nvPr/>
          </p:nvSpPr>
          <p:spPr>
            <a:xfrm>
              <a:off x="3918522" y="3243210"/>
              <a:ext cx="4510782" cy="1760380"/>
            </a:xfrm>
            <a:prstGeom prst="rect">
              <a:avLst/>
            </a:prstGeom>
            <a:noFill/>
          </p:spPr>
          <p:txBody>
            <a:bodyPr wrap="square" rtlCol="0">
              <a:spAutoFit/>
            </a:bodyPr>
            <a:lstStyle/>
            <a:p>
              <a:pPr algn="just"/>
              <a:r>
                <a:rPr lang="vi-VN" sz="1800" b="1" i="0" dirty="0">
                  <a:solidFill>
                    <a:srgbClr val="202122"/>
                  </a:solidFill>
                  <a:effectLst/>
                  <a:latin typeface="+mj-lt"/>
                </a:rPr>
                <a:t>Mahatma Gandhi</a:t>
              </a:r>
              <a:r>
                <a:rPr lang="vi-VN" sz="1800" b="0" i="0" dirty="0">
                  <a:solidFill>
                    <a:srgbClr val="202122"/>
                  </a:solidFill>
                  <a:effectLst/>
                  <a:latin typeface="+mj-lt"/>
                </a:rPr>
                <a:t> (1869 –1948)</a:t>
              </a:r>
              <a:r>
                <a:rPr lang="gu-IN" sz="1800" b="0" i="0" dirty="0">
                  <a:solidFill>
                    <a:srgbClr val="202122"/>
                  </a:solidFill>
                  <a:effectLst/>
                  <a:latin typeface="+mj-lt"/>
                </a:rPr>
                <a:t> </a:t>
              </a:r>
              <a:r>
                <a:rPr lang="vi-VN" sz="1800" b="0" i="0" dirty="0">
                  <a:solidFill>
                    <a:srgbClr val="202122"/>
                  </a:solidFill>
                  <a:effectLst/>
                  <a:latin typeface="+mj-lt"/>
                </a:rPr>
                <a:t>là một vị </a:t>
              </a:r>
              <a:r>
                <a:rPr lang="vi-VN" sz="1800" b="0" i="0" u="none" strike="noStrike" dirty="0">
                  <a:effectLst/>
                  <a:latin typeface="+mj-lt"/>
                </a:rPr>
                <a:t>anh</a:t>
              </a:r>
              <a:r>
                <a:rPr lang="vi-VN" sz="1800" b="0" i="0" u="none" strike="noStrike" dirty="0">
                  <a:effectLst/>
                  <a:latin typeface="+mj-lt"/>
                  <a:hlinkClick r:id="rId4" tooltip="Anh hùng dân tộc"/>
                </a:rPr>
                <a:t> </a:t>
              </a:r>
              <a:r>
                <a:rPr lang="vi-VN" sz="1800" b="0" i="0" u="none" strike="noStrike" dirty="0">
                  <a:effectLst/>
                  <a:latin typeface="+mj-lt"/>
                </a:rPr>
                <a:t>hùng dân tộc</a:t>
              </a:r>
              <a:r>
                <a:rPr lang="vi-VN" sz="1800" b="0" i="0" dirty="0">
                  <a:solidFill>
                    <a:srgbClr val="202122"/>
                  </a:solidFill>
                  <a:effectLst/>
                  <a:latin typeface="+mj-lt"/>
                </a:rPr>
                <a:t> </a:t>
              </a:r>
              <a:r>
                <a:rPr lang="vi-VN" sz="1800" b="0" i="0" u="none" strike="noStrike" dirty="0">
                  <a:effectLst/>
                  <a:latin typeface="+mj-lt"/>
                </a:rPr>
                <a:t>Ấn Độ</a:t>
              </a:r>
              <a:r>
                <a:rPr lang="vi-VN" sz="1800" b="0" i="0" dirty="0">
                  <a:solidFill>
                    <a:srgbClr val="202122"/>
                  </a:solidFill>
                  <a:effectLst/>
                  <a:latin typeface="+mj-lt"/>
                </a:rPr>
                <a:t>, người chỉ đạo cuộc kháng chiến chống </a:t>
              </a:r>
              <a:r>
                <a:rPr lang="vi-VN" sz="1800" b="0" i="0" u="none" strike="noStrike" dirty="0">
                  <a:effectLst/>
                  <a:latin typeface="+mj-lt"/>
                </a:rPr>
                <a:t>chế độ thực dân</a:t>
              </a:r>
              <a:r>
                <a:rPr lang="vi-VN" sz="1800" b="0" i="0" dirty="0">
                  <a:solidFill>
                    <a:srgbClr val="202122"/>
                  </a:solidFill>
                  <a:effectLst/>
                  <a:latin typeface="+mj-lt"/>
                </a:rPr>
                <a:t> của </a:t>
              </a:r>
              <a:r>
                <a:rPr lang="vi-VN" sz="1800" b="0" i="0" u="none" strike="noStrike" dirty="0">
                  <a:effectLst/>
                  <a:latin typeface="+mj-lt"/>
                </a:rPr>
                <a:t>Đế quốc Anh</a:t>
              </a:r>
              <a:r>
                <a:rPr lang="vi-VN" sz="1800" b="0" i="0" dirty="0">
                  <a:solidFill>
                    <a:srgbClr val="202122"/>
                  </a:solidFill>
                  <a:effectLst/>
                  <a:latin typeface="+mj-lt"/>
                </a:rPr>
                <a:t> và giành độc lập cho Ấn Độ với sự ủng hộ của hàng triệu người dân. Trong suốt cuộc đời, ông phản đối tất cả các hình thức khủng bố bạo lực và thay vào đó chỉ áp dụng những tiêu chuẩn đạo đức tối cao. Nguyên lý </a:t>
              </a:r>
              <a:r>
                <a:rPr lang="vi-VN" sz="1800" b="1" i="1" dirty="0">
                  <a:solidFill>
                    <a:srgbClr val="7030A0"/>
                  </a:solidFill>
                  <a:effectLst/>
                  <a:latin typeface="+mj-lt"/>
                </a:rPr>
                <a:t>bất bạo lực </a:t>
              </a:r>
              <a:r>
                <a:rPr lang="vi-VN" sz="1800" b="0" i="0" dirty="0">
                  <a:solidFill>
                    <a:srgbClr val="202122"/>
                  </a:solidFill>
                  <a:effectLst/>
                  <a:latin typeface="+mj-lt"/>
                </a:rPr>
                <a:t>được ông đề xướng đã ảnh hưởng đến các phong trào </a:t>
              </a:r>
              <a:r>
                <a:rPr lang="vi-VN" sz="1800" b="0" i="0" u="none" strike="noStrike" dirty="0">
                  <a:effectLst/>
                  <a:latin typeface="+mj-lt"/>
                </a:rPr>
                <a:t>đấu tranh bất bạo động</a:t>
              </a:r>
              <a:r>
                <a:rPr lang="vi-VN" sz="1800" b="0" i="0" dirty="0">
                  <a:solidFill>
                    <a:srgbClr val="202122"/>
                  </a:solidFill>
                  <a:effectLst/>
                  <a:latin typeface="+mj-lt"/>
                </a:rPr>
                <a:t> trong và ngoài nước cho đến ngày nay</a:t>
              </a:r>
              <a:endParaRPr lang="en-VN" sz="1400" dirty="0">
                <a:solidFill>
                  <a:srgbClr val="7030A0"/>
                </a:solidFill>
                <a:latin typeface="+mj-lt"/>
                <a:cs typeface="Times New Roman" panose="02020603050405020304" pitchFamily="18" charset="0"/>
              </a:endParaRPr>
            </a:p>
          </p:txBody>
        </p:sp>
      </p:grpSp>
      <p:grpSp>
        <p:nvGrpSpPr>
          <p:cNvPr id="4" name="!!6">
            <a:extLst>
              <a:ext uri="{FF2B5EF4-FFF2-40B4-BE49-F238E27FC236}">
                <a16:creationId xmlns:a16="http://schemas.microsoft.com/office/drawing/2014/main" id="{09284CE3-2586-1969-7D7A-16ADDC1E9286}"/>
              </a:ext>
            </a:extLst>
          </p:cNvPr>
          <p:cNvGrpSpPr/>
          <p:nvPr/>
        </p:nvGrpSpPr>
        <p:grpSpPr>
          <a:xfrm>
            <a:off x="0" y="79095"/>
            <a:ext cx="8997349" cy="409757"/>
            <a:chOff x="0" y="60612"/>
            <a:chExt cx="8997349" cy="409756"/>
          </a:xfrm>
        </p:grpSpPr>
        <p:sp>
          <p:nvSpPr>
            <p:cNvPr id="6" name="圆角矩形 1">
              <a:extLst>
                <a:ext uri="{FF2B5EF4-FFF2-40B4-BE49-F238E27FC236}">
                  <a16:creationId xmlns:a16="http://schemas.microsoft.com/office/drawing/2014/main" id="{ED7CA5B6-F46C-913B-E188-F50694724D51}"/>
                </a:ext>
              </a:extLst>
            </p:cNvPr>
            <p:cNvSpPr/>
            <p:nvPr/>
          </p:nvSpPr>
          <p:spPr>
            <a:xfrm>
              <a:off x="232948" y="60612"/>
              <a:ext cx="8764401" cy="392334"/>
            </a:xfrm>
            <a:prstGeom prst="roundRect">
              <a:avLst>
                <a:gd name="adj" fmla="val 9976"/>
              </a:avLst>
            </a:prstGeom>
            <a:solidFill>
              <a:schemeClr val="accent4">
                <a:lumMod val="60000"/>
                <a:lumOff val="40000"/>
              </a:schemeClr>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7" name="组合 2">
              <a:extLst>
                <a:ext uri="{FF2B5EF4-FFF2-40B4-BE49-F238E27FC236}">
                  <a16:creationId xmlns:a16="http://schemas.microsoft.com/office/drawing/2014/main" id="{37542FAB-31CA-6770-24E8-A73C585C5ECC}"/>
                </a:ext>
              </a:extLst>
            </p:cNvPr>
            <p:cNvGrpSpPr/>
            <p:nvPr/>
          </p:nvGrpSpPr>
          <p:grpSpPr>
            <a:xfrm>
              <a:off x="232948" y="215796"/>
              <a:ext cx="118508" cy="118509"/>
              <a:chOff x="4486616" y="3001075"/>
              <a:chExt cx="274695" cy="274699"/>
            </a:xfrm>
          </p:grpSpPr>
          <p:sp>
            <p:nvSpPr>
              <p:cNvPr id="12" name="椭圆 3">
                <a:extLst>
                  <a:ext uri="{FF2B5EF4-FFF2-40B4-BE49-F238E27FC236}">
                    <a16:creationId xmlns:a16="http://schemas.microsoft.com/office/drawing/2014/main" id="{E08DB504-8163-2687-1CB7-A6C986BE27DE}"/>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椭圆 4">
                <a:extLst>
                  <a:ext uri="{FF2B5EF4-FFF2-40B4-BE49-F238E27FC236}">
                    <a16:creationId xmlns:a16="http://schemas.microsoft.com/office/drawing/2014/main" id="{A93E3508-8B1F-F100-A52D-B06A550075D0}"/>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8" name="组合 5">
              <a:extLst>
                <a:ext uri="{FF2B5EF4-FFF2-40B4-BE49-F238E27FC236}">
                  <a16:creationId xmlns:a16="http://schemas.microsoft.com/office/drawing/2014/main" id="{F662B99F-F187-5919-C337-405A8ED830D0}"/>
                </a:ext>
              </a:extLst>
            </p:cNvPr>
            <p:cNvGrpSpPr/>
            <p:nvPr/>
          </p:nvGrpSpPr>
          <p:grpSpPr>
            <a:xfrm>
              <a:off x="0" y="249458"/>
              <a:ext cx="288238" cy="46073"/>
              <a:chOff x="4318304" y="3089060"/>
              <a:chExt cx="384317" cy="61430"/>
            </a:xfrm>
          </p:grpSpPr>
          <p:sp>
            <p:nvSpPr>
              <p:cNvPr id="10" name="圆角矩形 6">
                <a:extLst>
                  <a:ext uri="{FF2B5EF4-FFF2-40B4-BE49-F238E27FC236}">
                    <a16:creationId xmlns:a16="http://schemas.microsoft.com/office/drawing/2014/main" id="{319525C5-27F8-1C45-8E1B-2850DDB77A25}"/>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圆角矩形 7">
                <a:extLst>
                  <a:ext uri="{FF2B5EF4-FFF2-40B4-BE49-F238E27FC236}">
                    <a16:creationId xmlns:a16="http://schemas.microsoft.com/office/drawing/2014/main" id="{756123E0-5BB0-3A1C-FBF1-E7411A36FE7D}"/>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 name="文本框 8">
              <a:extLst>
                <a:ext uri="{FF2B5EF4-FFF2-40B4-BE49-F238E27FC236}">
                  <a16:creationId xmlns:a16="http://schemas.microsoft.com/office/drawing/2014/main" id="{2DE706DD-3DE0-239E-CE5F-0A5A43487E58}"/>
                </a:ext>
              </a:extLst>
            </p:cNvPr>
            <p:cNvSpPr txBox="1"/>
            <p:nvPr/>
          </p:nvSpPr>
          <p:spPr>
            <a:xfrm>
              <a:off x="521184" y="101037"/>
              <a:ext cx="8379092" cy="369331"/>
            </a:xfrm>
            <a:prstGeom prst="rect">
              <a:avLst/>
            </a:prstGeom>
            <a:noFill/>
          </p:spPr>
          <p:txBody>
            <a:bodyPr wrap="square" rtlCol="0">
              <a:spAutoFit/>
            </a:bodyPr>
            <a:lstStyle/>
            <a:p>
              <a:pPr algn="just"/>
              <a:r>
                <a:rPr lang="vi-VN" altLang="zh-CN" sz="1800" b="1" dirty="0">
                  <a:solidFill>
                    <a:schemeClr val="accent2">
                      <a:lumMod val="75000"/>
                    </a:schemeClr>
                  </a:solidFill>
                  <a:latin typeface="+mj-lt"/>
                  <a:ea typeface="微软雅黑" panose="020B0503020204020204" pitchFamily="34" charset="-122"/>
                </a:rPr>
                <a:t>2. Phong trào đấu tranh giành độc lập dân tộc ở Châu Á từ năm 1918 đến năm 1945</a:t>
              </a:r>
              <a:endParaRPr lang="zh-CN" altLang="en-US" sz="1800" b="1" dirty="0">
                <a:solidFill>
                  <a:schemeClr val="accent2">
                    <a:lumMod val="75000"/>
                  </a:schemeClr>
                </a:solidFill>
                <a:latin typeface="+mj-lt"/>
                <a:ea typeface="微软雅黑" panose="020B0503020204020204" pitchFamily="34" charset="-122"/>
              </a:endParaRPr>
            </a:p>
          </p:txBody>
        </p:sp>
      </p:grpSp>
      <p:grpSp>
        <p:nvGrpSpPr>
          <p:cNvPr id="14" name="Group 13">
            <a:extLst>
              <a:ext uri="{FF2B5EF4-FFF2-40B4-BE49-F238E27FC236}">
                <a16:creationId xmlns:a16="http://schemas.microsoft.com/office/drawing/2014/main" id="{9DE5D74F-7ACA-DCAA-0E63-8EC27A5B519D}"/>
              </a:ext>
            </a:extLst>
          </p:cNvPr>
          <p:cNvGrpSpPr/>
          <p:nvPr/>
        </p:nvGrpSpPr>
        <p:grpSpPr>
          <a:xfrm>
            <a:off x="606056" y="4644300"/>
            <a:ext cx="3005333" cy="369332"/>
            <a:chOff x="4832418" y="2309991"/>
            <a:chExt cx="3674854" cy="369332"/>
          </a:xfrm>
        </p:grpSpPr>
        <p:sp>
          <p:nvSpPr>
            <p:cNvPr id="15" name="Rectangle 14">
              <a:extLst>
                <a:ext uri="{FF2B5EF4-FFF2-40B4-BE49-F238E27FC236}">
                  <a16:creationId xmlns:a16="http://schemas.microsoft.com/office/drawing/2014/main" id="{32535485-A073-E438-3D24-FF9DC80881FC}"/>
                </a:ext>
              </a:extLst>
            </p:cNvPr>
            <p:cNvSpPr/>
            <p:nvPr/>
          </p:nvSpPr>
          <p:spPr>
            <a:xfrm>
              <a:off x="4832418" y="2321002"/>
              <a:ext cx="3674854" cy="35824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5">
              <a:extLst>
                <a:ext uri="{FF2B5EF4-FFF2-40B4-BE49-F238E27FC236}">
                  <a16:creationId xmlns:a16="http://schemas.microsoft.com/office/drawing/2014/main" id="{5CFC8992-3C07-0433-442F-9B44F3F78D7F}"/>
                </a:ext>
              </a:extLst>
            </p:cNvPr>
            <p:cNvSpPr txBox="1"/>
            <p:nvPr/>
          </p:nvSpPr>
          <p:spPr>
            <a:xfrm>
              <a:off x="5489403" y="2309991"/>
              <a:ext cx="2452497" cy="369332"/>
            </a:xfrm>
            <a:prstGeom prst="rect">
              <a:avLst/>
            </a:prstGeom>
            <a:noFill/>
          </p:spPr>
          <p:txBody>
            <a:bodyPr wrap="none" rtlCol="0">
              <a:spAutoFit/>
            </a:bodyPr>
            <a:lstStyle/>
            <a:p>
              <a:pPr algn="ctr"/>
              <a:r>
                <a:rPr lang="vi-VN" sz="1800" b="1" i="0" dirty="0">
                  <a:solidFill>
                    <a:srgbClr val="7030A0"/>
                  </a:solidFill>
                  <a:effectLst/>
                  <a:latin typeface="+mj-lt"/>
                </a:rPr>
                <a:t>Mahatma Gandhi </a:t>
              </a:r>
              <a:endParaRPr lang="en-VN" sz="1800" b="1" dirty="0">
                <a:solidFill>
                  <a:srgbClr val="7030A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9271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2993" t="-61988" r="-12993" b="-61988"/>
            </a:stretch>
          </a:blipFill>
        </p:spPr>
      </p:sp>
      <p:sp>
        <p:nvSpPr>
          <p:cNvPr id="3" name="Freeform 3"/>
          <p:cNvSpPr/>
          <p:nvPr/>
        </p:nvSpPr>
        <p:spPr>
          <a:xfrm rot="-8037382">
            <a:off x="-1268739" y="3090593"/>
            <a:ext cx="4693167" cy="4105815"/>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91266">
            <a:off x="6942318" y="-872720"/>
            <a:ext cx="4693167" cy="4105815"/>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14350" y="514350"/>
            <a:ext cx="8115300" cy="41148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25400" tIns="25400" rIns="25400" bIns="25400" rtlCol="0" anchor="ctr"/>
            <a:lstStyle/>
            <a:p>
              <a:pPr algn="ctr">
                <a:lnSpc>
                  <a:spcPts val="1121"/>
                </a:lnSpc>
              </a:pPr>
              <a:endParaRPr sz="675"/>
            </a:p>
          </p:txBody>
        </p:sp>
      </p:grpSp>
      <p:sp>
        <p:nvSpPr>
          <p:cNvPr id="8" name="Freeform 8"/>
          <p:cNvSpPr/>
          <p:nvPr/>
        </p:nvSpPr>
        <p:spPr>
          <a:xfrm>
            <a:off x="-201404" y="0"/>
            <a:ext cx="3357461" cy="1364582"/>
          </a:xfrm>
          <a:custGeom>
            <a:avLst/>
            <a:gdLst/>
            <a:ahLst/>
            <a:cxnLst/>
            <a:rect l="l" t="t" r="r" b="b"/>
            <a:pathLst>
              <a:path w="6714921" h="2729164">
                <a:moveTo>
                  <a:pt x="0" y="0"/>
                </a:moveTo>
                <a:lnTo>
                  <a:pt x="6714922" y="0"/>
                </a:lnTo>
                <a:lnTo>
                  <a:pt x="6714922" y="2729164"/>
                </a:lnTo>
                <a:lnTo>
                  <a:pt x="0" y="27291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6901936" y="3986046"/>
            <a:ext cx="3164627" cy="1286208"/>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312928" flipH="1">
            <a:off x="239135" y="429620"/>
            <a:ext cx="805881" cy="758993"/>
          </a:xfrm>
          <a:custGeom>
            <a:avLst/>
            <a:gdLst/>
            <a:ahLst/>
            <a:cxnLst/>
            <a:rect l="l" t="t" r="r" b="b"/>
            <a:pathLst>
              <a:path w="1611761" h="1517986">
                <a:moveTo>
                  <a:pt x="1611761" y="0"/>
                </a:moveTo>
                <a:lnTo>
                  <a:pt x="0" y="0"/>
                </a:lnTo>
                <a:lnTo>
                  <a:pt x="0" y="1517986"/>
                </a:lnTo>
                <a:lnTo>
                  <a:pt x="1611761" y="1517986"/>
                </a:lnTo>
                <a:lnTo>
                  <a:pt x="161176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346237">
            <a:off x="7850364" y="706660"/>
            <a:ext cx="508887" cy="479279"/>
          </a:xfrm>
          <a:custGeom>
            <a:avLst/>
            <a:gdLst/>
            <a:ahLst/>
            <a:cxnLst/>
            <a:rect l="l" t="t" r="r" b="b"/>
            <a:pathLst>
              <a:path w="1017774" h="958558">
                <a:moveTo>
                  <a:pt x="0" y="0"/>
                </a:moveTo>
                <a:lnTo>
                  <a:pt x="1017773" y="0"/>
                </a:lnTo>
                <a:lnTo>
                  <a:pt x="1017773" y="958558"/>
                </a:lnTo>
                <a:lnTo>
                  <a:pt x="0" y="9585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182651" y="514350"/>
            <a:ext cx="2319037" cy="2954188"/>
          </a:xfrm>
          <a:custGeom>
            <a:avLst/>
            <a:gdLst/>
            <a:ahLst/>
            <a:cxnLst/>
            <a:rect l="l" t="t" r="r" b="b"/>
            <a:pathLst>
              <a:path w="4638074" h="5908375">
                <a:moveTo>
                  <a:pt x="0" y="0"/>
                </a:moveTo>
                <a:lnTo>
                  <a:pt x="4638074" y="0"/>
                </a:lnTo>
                <a:lnTo>
                  <a:pt x="4638074" y="5908375"/>
                </a:lnTo>
                <a:lnTo>
                  <a:pt x="0" y="5908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5426636" y="974591"/>
            <a:ext cx="2921104" cy="2273150"/>
          </a:xfrm>
          <a:custGeom>
            <a:avLst/>
            <a:gdLst/>
            <a:ahLst/>
            <a:cxnLst/>
            <a:rect l="l" t="t" r="r" b="b"/>
            <a:pathLst>
              <a:path w="5842208" h="4546300">
                <a:moveTo>
                  <a:pt x="0" y="0"/>
                </a:moveTo>
                <a:lnTo>
                  <a:pt x="5842208" y="0"/>
                </a:lnTo>
                <a:lnTo>
                  <a:pt x="5842208" y="4546300"/>
                </a:lnTo>
                <a:lnTo>
                  <a:pt x="0" y="4546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3682974" y="1438693"/>
            <a:ext cx="1577124" cy="1575152"/>
          </a:xfrm>
          <a:custGeom>
            <a:avLst/>
            <a:gdLst/>
            <a:ahLst/>
            <a:cxnLst/>
            <a:rect l="l" t="t" r="r" b="b"/>
            <a:pathLst>
              <a:path w="3154247" h="3150304">
                <a:moveTo>
                  <a:pt x="0" y="0"/>
                </a:moveTo>
                <a:lnTo>
                  <a:pt x="3154247" y="0"/>
                </a:lnTo>
                <a:lnTo>
                  <a:pt x="3154247" y="3150304"/>
                </a:lnTo>
                <a:lnTo>
                  <a:pt x="0" y="31503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5" name="Group 14">
            <a:extLst>
              <a:ext uri="{FF2B5EF4-FFF2-40B4-BE49-F238E27FC236}">
                <a16:creationId xmlns:a16="http://schemas.microsoft.com/office/drawing/2014/main" id="{F9F56A77-3FAC-1F1F-C3F0-B1F2B36A6CFE}"/>
              </a:ext>
            </a:extLst>
          </p:cNvPr>
          <p:cNvGrpSpPr/>
          <p:nvPr/>
        </p:nvGrpSpPr>
        <p:grpSpPr>
          <a:xfrm>
            <a:off x="2800753" y="3903950"/>
            <a:ext cx="3866934" cy="580112"/>
            <a:chOff x="5661137" y="7279336"/>
            <a:chExt cx="7733868" cy="1160223"/>
          </a:xfrm>
        </p:grpSpPr>
        <p:grpSp>
          <p:nvGrpSpPr>
            <p:cNvPr id="16" name="Group 8">
              <a:extLst>
                <a:ext uri="{FF2B5EF4-FFF2-40B4-BE49-F238E27FC236}">
                  <a16:creationId xmlns:a16="http://schemas.microsoft.com/office/drawing/2014/main" id="{81D8024E-1048-1B53-BEA6-59DC098119AA}"/>
                </a:ext>
              </a:extLst>
            </p:cNvPr>
            <p:cNvGrpSpPr/>
            <p:nvPr/>
          </p:nvGrpSpPr>
          <p:grpSpPr>
            <a:xfrm>
              <a:off x="5661137" y="7279336"/>
              <a:ext cx="7733868" cy="1160223"/>
              <a:chOff x="0" y="0"/>
              <a:chExt cx="2036904" cy="248046"/>
            </a:xfrm>
          </p:grpSpPr>
          <p:sp>
            <p:nvSpPr>
              <p:cNvPr id="18" name="Freeform 9">
                <a:extLst>
                  <a:ext uri="{FF2B5EF4-FFF2-40B4-BE49-F238E27FC236}">
                    <a16:creationId xmlns:a16="http://schemas.microsoft.com/office/drawing/2014/main" id="{40110E7B-3F19-7143-B08B-45FCD7CA0EEA}"/>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9" name="TextBox 10">
                <a:extLst>
                  <a:ext uri="{FF2B5EF4-FFF2-40B4-BE49-F238E27FC236}">
                    <a16:creationId xmlns:a16="http://schemas.microsoft.com/office/drawing/2014/main" id="{02C2AD47-1F05-8B47-0F10-3157D88F5C5F}"/>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17" name="TextBox 16">
              <a:extLst>
                <a:ext uri="{FF2B5EF4-FFF2-40B4-BE49-F238E27FC236}">
                  <a16:creationId xmlns:a16="http://schemas.microsoft.com/office/drawing/2014/main" id="{63AA2EF4-4052-BFBA-43F8-5BF69754A9B1}"/>
                </a:ext>
              </a:extLst>
            </p:cNvPr>
            <p:cNvSpPr txBox="1"/>
            <p:nvPr/>
          </p:nvSpPr>
          <p:spPr>
            <a:xfrm>
              <a:off x="7357117" y="7459140"/>
              <a:ext cx="4102086" cy="861773"/>
            </a:xfrm>
            <a:prstGeom prst="rect">
              <a:avLst/>
            </a:prstGeom>
            <a:noFill/>
          </p:spPr>
          <p:txBody>
            <a:bodyPr wrap="square" rtlCol="0">
              <a:spAutoFit/>
            </a:bodyPr>
            <a:lstStyle/>
            <a:p>
              <a:r>
                <a:rPr lang="en-VN" sz="2200" b="1" dirty="0">
                  <a:latin typeface="Times New Roman" panose="02020603050405020304" pitchFamily="18" charset="0"/>
                  <a:cs typeface="Times New Roman" panose="02020603050405020304" pitchFamily="18" charset="0"/>
                </a:rPr>
                <a:t>H/A/P/X/T/I/T</a:t>
              </a:r>
            </a:p>
          </p:txBody>
        </p:sp>
      </p:grpSp>
      <p:graphicFrame>
        <p:nvGraphicFramePr>
          <p:cNvPr id="20" name="Object 19"/>
          <p:cNvGraphicFramePr>
            <a:graphicFrameLocks noChangeAspect="1"/>
          </p:cNvGraphicFramePr>
          <p:nvPr/>
        </p:nvGraphicFramePr>
        <p:xfrm>
          <a:off x="1809750" y="1136650"/>
          <a:ext cx="457200" cy="99219"/>
        </p:xfrm>
        <a:graphic>
          <a:graphicData uri="http://schemas.openxmlformats.org/presentationml/2006/ole">
            <mc:AlternateContent xmlns:mc="http://schemas.openxmlformats.org/markup-compatibility/2006">
              <mc:Choice xmlns:v="urn:schemas-microsoft-com:vml" Requires="v">
                <p:oleObj spid="_x0000_s1026" name="Equation" r:id="rId16" imgW="914400" imgH="198720" progId="Equation.DSMT4">
                  <p:embed/>
                </p:oleObj>
              </mc:Choice>
              <mc:Fallback>
                <p:oleObj name="Equation" r:id="rId16" imgW="914400" imgH="198720" progId="Equation.DSMT4">
                  <p:embed/>
                  <p:pic>
                    <p:nvPicPr>
                      <p:cNvPr id="20" name="Object 19"/>
                      <p:cNvPicPr/>
                      <p:nvPr/>
                    </p:nvPicPr>
                    <p:blipFill>
                      <a:blip r:embed="rId17"/>
                      <a:stretch>
                        <a:fillRect/>
                      </a:stretch>
                    </p:blipFill>
                    <p:spPr>
                      <a:xfrm>
                        <a:off x="1809750" y="1136650"/>
                        <a:ext cx="457200" cy="99219"/>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entagon 25">
            <a:extLst>
              <a:ext uri="{FF2B5EF4-FFF2-40B4-BE49-F238E27FC236}">
                <a16:creationId xmlns:a16="http://schemas.microsoft.com/office/drawing/2014/main" id="{83A01F09-3A2E-9638-BCBC-AE12C16E7FCD}"/>
              </a:ext>
            </a:extLst>
          </p:cNvPr>
          <p:cNvSpPr/>
          <p:nvPr/>
        </p:nvSpPr>
        <p:spPr>
          <a:xfrm>
            <a:off x="232949" y="760493"/>
            <a:ext cx="3303880" cy="549901"/>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1"/>
          </a:p>
        </p:txBody>
      </p:sp>
      <p:sp>
        <p:nvSpPr>
          <p:cNvPr id="27" name="TextBox 26">
            <a:extLst>
              <a:ext uri="{FF2B5EF4-FFF2-40B4-BE49-F238E27FC236}">
                <a16:creationId xmlns:a16="http://schemas.microsoft.com/office/drawing/2014/main" id="{F3BC5CF1-FF7B-3545-C2D7-4A8A918EE377}"/>
              </a:ext>
            </a:extLst>
          </p:cNvPr>
          <p:cNvSpPr txBox="1"/>
          <p:nvPr/>
        </p:nvSpPr>
        <p:spPr>
          <a:xfrm>
            <a:off x="340682" y="790637"/>
            <a:ext cx="3196147" cy="461665"/>
          </a:xfrm>
          <a:prstGeom prst="rect">
            <a:avLst/>
          </a:prstGeom>
          <a:noFill/>
        </p:spPr>
        <p:txBody>
          <a:bodyPr wrap="square" rtlCol="0">
            <a:spAutoFit/>
          </a:bodyPr>
          <a:lstStyle/>
          <a:p>
            <a:r>
              <a:rPr lang="en-VN" sz="2400" dirty="0">
                <a:solidFill>
                  <a:schemeClr val="bg1"/>
                </a:solidFill>
                <a:latin typeface="Times New Roman" panose="02020603050405020304" pitchFamily="18" charset="0"/>
                <a:cs typeface="Times New Roman" panose="02020603050405020304" pitchFamily="18" charset="0"/>
              </a:rPr>
              <a:t>b. Phong trào đấu tranh</a:t>
            </a:r>
          </a:p>
        </p:txBody>
      </p:sp>
      <p:graphicFrame>
        <p:nvGraphicFramePr>
          <p:cNvPr id="3" name="Table 3">
            <a:extLst>
              <a:ext uri="{FF2B5EF4-FFF2-40B4-BE49-F238E27FC236}">
                <a16:creationId xmlns:a16="http://schemas.microsoft.com/office/drawing/2014/main" id="{9749CD22-66DA-01F3-C901-F8417278F767}"/>
              </a:ext>
            </a:extLst>
          </p:cNvPr>
          <p:cNvGraphicFramePr>
            <a:graphicFrameLocks noGrp="1"/>
          </p:cNvGraphicFramePr>
          <p:nvPr>
            <p:extLst>
              <p:ext uri="{D42A27DB-BD31-4B8C-83A1-F6EECF244321}">
                <p14:modId xmlns:p14="http://schemas.microsoft.com/office/powerpoint/2010/main" val="1986088682"/>
              </p:ext>
            </p:extLst>
          </p:nvPr>
        </p:nvGraphicFramePr>
        <p:xfrm>
          <a:off x="829572" y="1582035"/>
          <a:ext cx="7484855" cy="3257299"/>
        </p:xfrm>
        <a:graphic>
          <a:graphicData uri="http://schemas.openxmlformats.org/drawingml/2006/table">
            <a:tbl>
              <a:tblPr firstRow="1" firstCol="1" bandRow="1" bandCol="1">
                <a:tableStyleId>{00A15C55-8517-42AA-B614-E9B94910E393}</a:tableStyleId>
              </a:tblPr>
              <a:tblGrid>
                <a:gridCol w="948119">
                  <a:extLst>
                    <a:ext uri="{9D8B030D-6E8A-4147-A177-3AD203B41FA5}">
                      <a16:colId xmlns:a16="http://schemas.microsoft.com/office/drawing/2014/main" val="92407777"/>
                    </a:ext>
                  </a:extLst>
                </a:gridCol>
                <a:gridCol w="1860092">
                  <a:extLst>
                    <a:ext uri="{9D8B030D-6E8A-4147-A177-3AD203B41FA5}">
                      <a16:colId xmlns:a16="http://schemas.microsoft.com/office/drawing/2014/main" val="1312585172"/>
                    </a:ext>
                  </a:extLst>
                </a:gridCol>
                <a:gridCol w="4676644">
                  <a:extLst>
                    <a:ext uri="{9D8B030D-6E8A-4147-A177-3AD203B41FA5}">
                      <a16:colId xmlns:a16="http://schemas.microsoft.com/office/drawing/2014/main" val="3452674847"/>
                    </a:ext>
                  </a:extLst>
                </a:gridCol>
              </a:tblGrid>
              <a:tr h="713228">
                <a:tc gridSpan="3">
                  <a:txBody>
                    <a:bodyPr/>
                    <a:lstStyle/>
                    <a:p>
                      <a:pPr algn="ctr"/>
                      <a:r>
                        <a:rPr lang="en-VN" sz="2800" dirty="0">
                          <a:latin typeface="Times New Roman" panose="02020603050405020304" pitchFamily="18" charset="0"/>
                          <a:cs typeface="Times New Roman" panose="02020603050405020304" pitchFamily="18" charset="0"/>
                        </a:rPr>
                        <a:t>TRÒ CHƠI “ AI NHANH HƠN”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r>
                        <a:rPr lang="en-VN" sz="1800" dirty="0">
                          <a:latin typeface="Times New Roman" panose="02020603050405020304" pitchFamily="18" charset="0"/>
                          <a:cs typeface="Times New Roman" panose="02020603050405020304" pitchFamily="18" charset="0"/>
                        </a:rPr>
                        <a:t>TRÒ CHƠI “ AI NHANH HƠN”</a:t>
                      </a:r>
                    </a:p>
                  </a:txBody>
                  <a:tcPr anchor="ctr"/>
                </a:tc>
                <a:tc hMerge="1">
                  <a:txBody>
                    <a:bodyPr/>
                    <a:lstStyle/>
                    <a:p>
                      <a:endParaRPr lang="en-VN" dirty="0"/>
                    </a:p>
                  </a:txBody>
                  <a:tcPr/>
                </a:tc>
                <a:extLst>
                  <a:ext uri="{0D108BD9-81ED-4DB2-BD59-A6C34878D82A}">
                    <a16:rowId xmlns:a16="http://schemas.microsoft.com/office/drawing/2014/main" val="1110189830"/>
                  </a:ext>
                </a:extLst>
              </a:tr>
              <a:tr h="1045557">
                <a:tc>
                  <a:txBody>
                    <a:bodyPr/>
                    <a:lstStyle/>
                    <a:p>
                      <a:pPr algn="ctr"/>
                      <a:r>
                        <a:rPr lang="en-VN" sz="2800" dirty="0"/>
                        <a:t>1</a:t>
                      </a:r>
                      <a:endParaRPr lang="en-VN" sz="28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VN" sz="1800" dirty="0">
                          <a:latin typeface="Times New Roman" panose="02020603050405020304" pitchFamily="18" charset="0"/>
                          <a:cs typeface="Times New Roman" panose="02020603050405020304" pitchFamily="18" charset="0"/>
                        </a:rPr>
                        <a:t>Hoạt động nhóm</a:t>
                      </a:r>
                    </a:p>
                    <a:p>
                      <a:r>
                        <a:rPr lang="en-VN" sz="1800" dirty="0">
                          <a:latin typeface="Times New Roman" panose="02020603050405020304" pitchFamily="18" charset="0"/>
                          <a:cs typeface="Times New Roman" panose="02020603050405020304" pitchFamily="18" charset="0"/>
                        </a:rPr>
                        <a:t> (5 phút)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indent="-285750">
                        <a:buFontTx/>
                        <a:buChar char="-"/>
                      </a:pPr>
                      <a:r>
                        <a:rPr lang="en-VN" sz="1800" dirty="0">
                          <a:latin typeface="Times New Roman" panose="02020603050405020304" pitchFamily="18" charset="0"/>
                          <a:cs typeface="Times New Roman" panose="02020603050405020304" pitchFamily="18" charset="0"/>
                        </a:rPr>
                        <a:t>Chia lớp thành 2 nhóm</a:t>
                      </a:r>
                    </a:p>
                    <a:p>
                      <a:pPr marL="285750" indent="-285750">
                        <a:buFontTx/>
                        <a:buChar char="-"/>
                      </a:pPr>
                      <a:r>
                        <a:rPr lang="en-VN" sz="1800" dirty="0">
                          <a:latin typeface="Times New Roman" panose="02020603050405020304" pitchFamily="18" charset="0"/>
                          <a:cs typeface="Times New Roman" panose="02020603050405020304" pitchFamily="18" charset="0"/>
                        </a:rPr>
                        <a:t>Nhiệm vụ: hoàn thiện nội dung bảng tổng hợp về phong trào GPDT ở Trung Quốc và ĐNA</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2401504"/>
                  </a:ext>
                </a:extLst>
              </a:tr>
              <a:tr h="1355351">
                <a:tc>
                  <a:txBody>
                    <a:bodyPr/>
                    <a:lstStyle/>
                    <a:p>
                      <a:pPr algn="ctr"/>
                      <a:r>
                        <a:rPr lang="en-VN" sz="2800" dirty="0"/>
                        <a:t>2</a:t>
                      </a:r>
                      <a:endParaRPr lang="en-VN" sz="2800" dirty="0">
                        <a:latin typeface="Times New Roman" panose="02020603050405020304" pitchFamily="18" charset="0"/>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VN" sz="1800" dirty="0">
                          <a:latin typeface="Times New Roman" panose="02020603050405020304" pitchFamily="18" charset="0"/>
                          <a:cs typeface="Times New Roman" panose="02020603050405020304" pitchFamily="18" charset="0"/>
                        </a:rPr>
                        <a:t>Trò chơi “Ai nhanh hơn” </a:t>
                      </a:r>
                    </a:p>
                    <a:p>
                      <a:r>
                        <a:rPr lang="en-VN" sz="1800" dirty="0">
                          <a:latin typeface="Times New Roman" panose="02020603050405020304" pitchFamily="18" charset="0"/>
                          <a:cs typeface="Times New Roman" panose="02020603050405020304" pitchFamily="18" charset="0"/>
                        </a:rPr>
                        <a:t>(2 phút)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285750" indent="-285750">
                        <a:buFontTx/>
                        <a:buChar char="-"/>
                      </a:pPr>
                      <a:r>
                        <a:rPr lang="en-VN" sz="1800" dirty="0">
                          <a:latin typeface="Times New Roman" panose="02020603050405020304" pitchFamily="18" charset="0"/>
                          <a:cs typeface="Times New Roman" panose="02020603050405020304" pitchFamily="18" charset="0"/>
                        </a:rPr>
                        <a:t>Thành viên nhóm lần lượt lên bảng hoàn thiện bảng tổng hợp của nhóm mình.</a:t>
                      </a:r>
                    </a:p>
                    <a:p>
                      <a:pPr marL="285750" indent="-285750">
                        <a:buFontTx/>
                        <a:buChar char="-"/>
                      </a:pPr>
                      <a:r>
                        <a:rPr lang="en-VN" sz="1800" dirty="0">
                          <a:latin typeface="Times New Roman" panose="02020603050405020304" pitchFamily="18" charset="0"/>
                          <a:cs typeface="Times New Roman" panose="02020603050405020304" pitchFamily="18" charset="0"/>
                        </a:rPr>
                        <a:t>Nhóm nào hoàn thành trước và đúng nhất sẽ giành chiến thắng</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6487618"/>
                  </a:ext>
                </a:extLst>
              </a:tr>
            </a:tbl>
          </a:graphicData>
        </a:graphic>
      </p:graphicFrame>
      <p:sp>
        <p:nvSpPr>
          <p:cNvPr id="2" name="Freeform 4">
            <a:extLst>
              <a:ext uri="{FF2B5EF4-FFF2-40B4-BE49-F238E27FC236}">
                <a16:creationId xmlns:a16="http://schemas.microsoft.com/office/drawing/2014/main" id="{8E191393-B69E-E212-04B4-85D00E21FD39}"/>
              </a:ext>
            </a:extLst>
          </p:cNvPr>
          <p:cNvSpPr/>
          <p:nvPr/>
        </p:nvSpPr>
        <p:spPr>
          <a:xfrm>
            <a:off x="6843622" y="1664898"/>
            <a:ext cx="1291087" cy="614215"/>
          </a:xfrm>
          <a:custGeom>
            <a:avLst/>
            <a:gdLst/>
            <a:ahLst/>
            <a:cxnLst/>
            <a:rect l="l" t="t" r="r" b="b"/>
            <a:pathLst>
              <a:path w="5350201" h="3404066">
                <a:moveTo>
                  <a:pt x="0" y="0"/>
                </a:moveTo>
                <a:lnTo>
                  <a:pt x="5350201" y="0"/>
                </a:lnTo>
                <a:lnTo>
                  <a:pt x="5350201" y="3404066"/>
                </a:lnTo>
                <a:lnTo>
                  <a:pt x="0" y="3404066"/>
                </a:lnTo>
                <a:lnTo>
                  <a:pt x="0" y="0"/>
                </a:lnTo>
                <a:close/>
              </a:path>
            </a:pathLst>
          </a:custGeom>
          <a:blipFill>
            <a:blip r:embed="rId3"/>
            <a:stretch>
              <a:fillRect/>
            </a:stretch>
          </a:blipFill>
        </p:spPr>
      </p:sp>
      <p:grpSp>
        <p:nvGrpSpPr>
          <p:cNvPr id="4" name="!!6">
            <a:extLst>
              <a:ext uri="{FF2B5EF4-FFF2-40B4-BE49-F238E27FC236}">
                <a16:creationId xmlns:a16="http://schemas.microsoft.com/office/drawing/2014/main" id="{8BEB08F8-2C5C-9F46-667C-C0048CFD538E}"/>
              </a:ext>
            </a:extLst>
          </p:cNvPr>
          <p:cNvGrpSpPr/>
          <p:nvPr/>
        </p:nvGrpSpPr>
        <p:grpSpPr>
          <a:xfrm>
            <a:off x="0" y="79095"/>
            <a:ext cx="8997349" cy="409757"/>
            <a:chOff x="0" y="60612"/>
            <a:chExt cx="8997349" cy="409756"/>
          </a:xfrm>
        </p:grpSpPr>
        <p:sp>
          <p:nvSpPr>
            <p:cNvPr id="5" name="圆角矩形 1">
              <a:extLst>
                <a:ext uri="{FF2B5EF4-FFF2-40B4-BE49-F238E27FC236}">
                  <a16:creationId xmlns:a16="http://schemas.microsoft.com/office/drawing/2014/main" id="{1FFAF77B-22F9-911C-45AD-1AB3A500E8B4}"/>
                </a:ext>
              </a:extLst>
            </p:cNvPr>
            <p:cNvSpPr/>
            <p:nvPr/>
          </p:nvSpPr>
          <p:spPr>
            <a:xfrm>
              <a:off x="232948" y="60612"/>
              <a:ext cx="8764401" cy="392334"/>
            </a:xfrm>
            <a:prstGeom prst="roundRect">
              <a:avLst>
                <a:gd name="adj" fmla="val 9976"/>
              </a:avLst>
            </a:prstGeom>
            <a:solidFill>
              <a:schemeClr val="accent4">
                <a:lumMod val="60000"/>
                <a:lumOff val="40000"/>
              </a:schemeClr>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6" name="组合 2">
              <a:extLst>
                <a:ext uri="{FF2B5EF4-FFF2-40B4-BE49-F238E27FC236}">
                  <a16:creationId xmlns:a16="http://schemas.microsoft.com/office/drawing/2014/main" id="{AA5340A9-AD8C-F504-E93B-8B8997B17FA6}"/>
                </a:ext>
              </a:extLst>
            </p:cNvPr>
            <p:cNvGrpSpPr/>
            <p:nvPr/>
          </p:nvGrpSpPr>
          <p:grpSpPr>
            <a:xfrm>
              <a:off x="232948" y="215796"/>
              <a:ext cx="118508" cy="118509"/>
              <a:chOff x="4486616" y="3001075"/>
              <a:chExt cx="274695" cy="274699"/>
            </a:xfrm>
          </p:grpSpPr>
          <p:sp>
            <p:nvSpPr>
              <p:cNvPr id="11" name="椭圆 3">
                <a:extLst>
                  <a:ext uri="{FF2B5EF4-FFF2-40B4-BE49-F238E27FC236}">
                    <a16:creationId xmlns:a16="http://schemas.microsoft.com/office/drawing/2014/main" id="{8DB920EE-08DA-1F6F-B15C-4BACE44E37B1}"/>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椭圆 4">
                <a:extLst>
                  <a:ext uri="{FF2B5EF4-FFF2-40B4-BE49-F238E27FC236}">
                    <a16:creationId xmlns:a16="http://schemas.microsoft.com/office/drawing/2014/main" id="{FF466035-2C42-A1B3-F2DB-50CC4B3A8A22}"/>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5">
              <a:extLst>
                <a:ext uri="{FF2B5EF4-FFF2-40B4-BE49-F238E27FC236}">
                  <a16:creationId xmlns:a16="http://schemas.microsoft.com/office/drawing/2014/main" id="{6B7959C6-B223-C73B-44D9-37A9284264B5}"/>
                </a:ext>
              </a:extLst>
            </p:cNvPr>
            <p:cNvGrpSpPr/>
            <p:nvPr/>
          </p:nvGrpSpPr>
          <p:grpSpPr>
            <a:xfrm>
              <a:off x="0" y="249458"/>
              <a:ext cx="288238" cy="46073"/>
              <a:chOff x="4318304" y="3089060"/>
              <a:chExt cx="384317" cy="61430"/>
            </a:xfrm>
          </p:grpSpPr>
          <p:sp>
            <p:nvSpPr>
              <p:cNvPr id="9" name="圆角矩形 6">
                <a:extLst>
                  <a:ext uri="{FF2B5EF4-FFF2-40B4-BE49-F238E27FC236}">
                    <a16:creationId xmlns:a16="http://schemas.microsoft.com/office/drawing/2014/main" id="{8593A09A-CBEF-FDFA-CC28-5DE3BAA813EA}"/>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圆角矩形 7">
                <a:extLst>
                  <a:ext uri="{FF2B5EF4-FFF2-40B4-BE49-F238E27FC236}">
                    <a16:creationId xmlns:a16="http://schemas.microsoft.com/office/drawing/2014/main" id="{114C77B4-2A9C-2EBE-BC46-D2F3666B686E}"/>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8" name="文本框 8">
              <a:extLst>
                <a:ext uri="{FF2B5EF4-FFF2-40B4-BE49-F238E27FC236}">
                  <a16:creationId xmlns:a16="http://schemas.microsoft.com/office/drawing/2014/main" id="{388FB821-FEFB-CA61-F399-39F12B11C78F}"/>
                </a:ext>
              </a:extLst>
            </p:cNvPr>
            <p:cNvSpPr txBox="1"/>
            <p:nvPr/>
          </p:nvSpPr>
          <p:spPr>
            <a:xfrm>
              <a:off x="521184" y="101037"/>
              <a:ext cx="8379092" cy="369331"/>
            </a:xfrm>
            <a:prstGeom prst="rect">
              <a:avLst/>
            </a:prstGeom>
            <a:noFill/>
          </p:spPr>
          <p:txBody>
            <a:bodyPr wrap="square" rtlCol="0">
              <a:spAutoFit/>
            </a:bodyPr>
            <a:lstStyle/>
            <a:p>
              <a:pPr algn="just"/>
              <a:r>
                <a:rPr lang="vi-VN" altLang="zh-CN" sz="1800" b="1" dirty="0">
                  <a:solidFill>
                    <a:schemeClr val="accent2">
                      <a:lumMod val="75000"/>
                    </a:schemeClr>
                  </a:solidFill>
                  <a:latin typeface="+mj-lt"/>
                  <a:ea typeface="微软雅黑" panose="020B0503020204020204" pitchFamily="34" charset="-122"/>
                </a:rPr>
                <a:t>2. Phong trào đấu tranh giành độc lập dân tộc ở Châu Á từ năm 1918 đến năm 1945</a:t>
              </a:r>
              <a:endParaRPr lang="zh-CN" altLang="en-US" sz="1800" b="1" dirty="0">
                <a:solidFill>
                  <a:schemeClr val="accent2">
                    <a:lumMod val="75000"/>
                  </a:schemeClr>
                </a:solidFill>
                <a:latin typeface="+mj-lt"/>
                <a:ea typeface="微软雅黑" panose="020B0503020204020204" pitchFamily="34" charset="-122"/>
              </a:endParaRPr>
            </a:p>
          </p:txBody>
        </p:sp>
      </p:grpSp>
    </p:spTree>
    <p:extLst>
      <p:ext uri="{BB962C8B-B14F-4D97-AF65-F5344CB8AC3E}">
        <p14:creationId xmlns:p14="http://schemas.microsoft.com/office/powerpoint/2010/main" val="20934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entagon 25">
            <a:extLst>
              <a:ext uri="{FF2B5EF4-FFF2-40B4-BE49-F238E27FC236}">
                <a16:creationId xmlns:a16="http://schemas.microsoft.com/office/drawing/2014/main" id="{83A01F09-3A2E-9638-BCBC-AE12C16E7FCD}"/>
              </a:ext>
            </a:extLst>
          </p:cNvPr>
          <p:cNvSpPr/>
          <p:nvPr/>
        </p:nvSpPr>
        <p:spPr>
          <a:xfrm>
            <a:off x="232949" y="760493"/>
            <a:ext cx="3303880" cy="549901"/>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1"/>
          </a:p>
        </p:txBody>
      </p:sp>
      <p:sp>
        <p:nvSpPr>
          <p:cNvPr id="27" name="TextBox 26">
            <a:extLst>
              <a:ext uri="{FF2B5EF4-FFF2-40B4-BE49-F238E27FC236}">
                <a16:creationId xmlns:a16="http://schemas.microsoft.com/office/drawing/2014/main" id="{F3BC5CF1-FF7B-3545-C2D7-4A8A918EE377}"/>
              </a:ext>
            </a:extLst>
          </p:cNvPr>
          <p:cNvSpPr txBox="1"/>
          <p:nvPr/>
        </p:nvSpPr>
        <p:spPr>
          <a:xfrm>
            <a:off x="340682" y="790637"/>
            <a:ext cx="3196147" cy="461665"/>
          </a:xfrm>
          <a:prstGeom prst="rect">
            <a:avLst/>
          </a:prstGeom>
          <a:noFill/>
        </p:spPr>
        <p:txBody>
          <a:bodyPr wrap="square" rtlCol="0">
            <a:spAutoFit/>
          </a:bodyPr>
          <a:lstStyle/>
          <a:p>
            <a:r>
              <a:rPr lang="en-VN" sz="2400" dirty="0">
                <a:solidFill>
                  <a:schemeClr val="bg1"/>
                </a:solidFill>
                <a:latin typeface="Times New Roman" panose="02020603050405020304" pitchFamily="18" charset="0"/>
                <a:cs typeface="Times New Roman" panose="02020603050405020304" pitchFamily="18" charset="0"/>
              </a:rPr>
              <a:t>b. Phong trào đấu tranh</a:t>
            </a:r>
          </a:p>
        </p:txBody>
      </p:sp>
      <p:graphicFrame>
        <p:nvGraphicFramePr>
          <p:cNvPr id="4" name="Table 4">
            <a:extLst>
              <a:ext uri="{FF2B5EF4-FFF2-40B4-BE49-F238E27FC236}">
                <a16:creationId xmlns:a16="http://schemas.microsoft.com/office/drawing/2014/main" id="{5B98527D-2262-57E5-7B56-983424FCB697}"/>
              </a:ext>
            </a:extLst>
          </p:cNvPr>
          <p:cNvGraphicFramePr>
            <a:graphicFrameLocks noGrp="1"/>
          </p:cNvGraphicFramePr>
          <p:nvPr>
            <p:extLst>
              <p:ext uri="{D42A27DB-BD31-4B8C-83A1-F6EECF244321}">
                <p14:modId xmlns:p14="http://schemas.microsoft.com/office/powerpoint/2010/main" val="1271015293"/>
              </p:ext>
            </p:extLst>
          </p:nvPr>
        </p:nvGraphicFramePr>
        <p:xfrm>
          <a:off x="604383" y="1824577"/>
          <a:ext cx="3133918" cy="3135385"/>
        </p:xfrm>
        <a:graphic>
          <a:graphicData uri="http://schemas.openxmlformats.org/drawingml/2006/table">
            <a:tbl>
              <a:tblPr firstRow="1" bandRow="1">
                <a:tableStyleId>{21E4AEA4-8DFA-4A89-87EB-49C32662AFE0}</a:tableStyleId>
              </a:tblPr>
              <a:tblGrid>
                <a:gridCol w="1158469">
                  <a:extLst>
                    <a:ext uri="{9D8B030D-6E8A-4147-A177-3AD203B41FA5}">
                      <a16:colId xmlns:a16="http://schemas.microsoft.com/office/drawing/2014/main" val="2360729997"/>
                    </a:ext>
                  </a:extLst>
                </a:gridCol>
                <a:gridCol w="897147">
                  <a:extLst>
                    <a:ext uri="{9D8B030D-6E8A-4147-A177-3AD203B41FA5}">
                      <a16:colId xmlns:a16="http://schemas.microsoft.com/office/drawing/2014/main" val="4242808440"/>
                    </a:ext>
                  </a:extLst>
                </a:gridCol>
                <a:gridCol w="1078302">
                  <a:extLst>
                    <a:ext uri="{9D8B030D-6E8A-4147-A177-3AD203B41FA5}">
                      <a16:colId xmlns:a16="http://schemas.microsoft.com/office/drawing/2014/main" val="2475192733"/>
                    </a:ext>
                  </a:extLst>
                </a:gridCol>
              </a:tblGrid>
              <a:tr h="627077">
                <a:tc>
                  <a:txBody>
                    <a:bodyPr/>
                    <a:lstStyle/>
                    <a:p>
                      <a:pPr algn="ctr"/>
                      <a:r>
                        <a:rPr lang="en-VN" sz="1400" dirty="0">
                          <a:latin typeface="Times New Roman" panose="02020603050405020304" pitchFamily="18" charset="0"/>
                          <a:cs typeface="Times New Roman" panose="02020603050405020304" pitchFamily="18" charset="0"/>
                        </a:rPr>
                        <a:t>Quốc gia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VN" sz="1400" dirty="0">
                          <a:latin typeface="Times New Roman" panose="02020603050405020304" pitchFamily="18" charset="0"/>
                          <a:cs typeface="Times New Roman" panose="02020603050405020304" pitchFamily="18" charset="0"/>
                        </a:rPr>
                        <a:t>Thời gian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VN" sz="1400" dirty="0">
                          <a:latin typeface="Times New Roman" panose="02020603050405020304" pitchFamily="18" charset="0"/>
                          <a:cs typeface="Times New Roman" panose="02020603050405020304" pitchFamily="18" charset="0"/>
                        </a:rPr>
                        <a:t>Sự kiện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9406680"/>
                  </a:ext>
                </a:extLst>
              </a:tr>
              <a:tr h="627077">
                <a:tc rowSpan="4">
                  <a:txBody>
                    <a:bodyPr/>
                    <a:lstStyle/>
                    <a:p>
                      <a:r>
                        <a:rPr lang="en-VN" sz="1400" b="1" dirty="0">
                          <a:solidFill>
                            <a:schemeClr val="accent2">
                              <a:lumMod val="75000"/>
                            </a:schemeClr>
                          </a:solidFill>
                          <a:latin typeface="Times New Roman" panose="02020603050405020304" pitchFamily="18" charset="0"/>
                          <a:cs typeface="Times New Roman" panose="02020603050405020304" pitchFamily="18" charset="0"/>
                        </a:rPr>
                        <a:t>Trung Quốc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4-5-1919</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VN" sz="1400" dirty="0">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2177432"/>
                  </a:ext>
                </a:extLst>
              </a:tr>
              <a:tr h="627077">
                <a:tc vMerge="1">
                  <a:txBody>
                    <a:bodyPr/>
                    <a:lstStyle/>
                    <a:p>
                      <a:endParaRPr lang="en-VN"/>
                    </a:p>
                  </a:txBody>
                  <a:tcPr>
                    <a:lnL w="6350" cap="flat" cmpd="sng" algn="ctr">
                      <a:solidFill>
                        <a:schemeClr val="tx1"/>
                      </a:solidFill>
                      <a:prstDash val="solid"/>
                      <a:round/>
                      <a:headEnd type="none" w="med" len="med"/>
                      <a:tailEnd type="none" w="med" len="med"/>
                    </a:lnL>
                  </a:tcPr>
                </a:tc>
                <a:tc>
                  <a:txBody>
                    <a:bodyPr/>
                    <a:lstStyle/>
                    <a:p>
                      <a:endParaRPr lang="en-VN" sz="1400" dirty="0">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ĐCS ra đời</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3577657"/>
                  </a:ext>
                </a:extLst>
              </a:tr>
              <a:tr h="627077">
                <a:tc vMerge="1">
                  <a:txBody>
                    <a:bodyPr/>
                    <a:lstStyle/>
                    <a:p>
                      <a:endParaRPr lang="en-VN"/>
                    </a:p>
                  </a:txBody>
                  <a:tcPr>
                    <a:lnL w="6350" cap="flat" cmpd="sng" algn="ctr">
                      <a:solidFill>
                        <a:schemeClr val="tx1"/>
                      </a:solidFill>
                      <a:prstDash val="solid"/>
                      <a:round/>
                      <a:headEnd type="none" w="med" len="med"/>
                      <a:tailEnd type="none" w="med" len="med"/>
                    </a:lnL>
                  </a:tcPr>
                </a:tc>
                <a:tc>
                  <a:txBody>
                    <a:bodyPr/>
                    <a:lstStyle/>
                    <a:p>
                      <a:endParaRPr lang="en-VN" sz="1400" dirty="0">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Nội chiến Quốc- Cộng</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2687184"/>
                  </a:ext>
                </a:extLst>
              </a:tr>
              <a:tr h="627077">
                <a:tc vMerge="1">
                  <a:txBody>
                    <a:bodyPr/>
                    <a:lstStyle/>
                    <a:p>
                      <a:endParaRPr lang="en-VN" dirty="0"/>
                    </a:p>
                  </a:txBody>
                  <a:tcP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1937</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VN" sz="1400" dirty="0">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317460"/>
                  </a:ext>
                </a:extLst>
              </a:tr>
            </a:tbl>
          </a:graphicData>
        </a:graphic>
      </p:graphicFrame>
      <p:graphicFrame>
        <p:nvGraphicFramePr>
          <p:cNvPr id="7" name="Table 4">
            <a:extLst>
              <a:ext uri="{FF2B5EF4-FFF2-40B4-BE49-F238E27FC236}">
                <a16:creationId xmlns:a16="http://schemas.microsoft.com/office/drawing/2014/main" id="{A1A5839D-EB0C-9FE8-8861-B16DCFE31F3A}"/>
              </a:ext>
            </a:extLst>
          </p:cNvPr>
          <p:cNvGraphicFramePr>
            <a:graphicFrameLocks noGrp="1"/>
          </p:cNvGraphicFramePr>
          <p:nvPr>
            <p:extLst>
              <p:ext uri="{D42A27DB-BD31-4B8C-83A1-F6EECF244321}">
                <p14:modId xmlns:p14="http://schemas.microsoft.com/office/powerpoint/2010/main" val="315511505"/>
              </p:ext>
            </p:extLst>
          </p:nvPr>
        </p:nvGraphicFramePr>
        <p:xfrm>
          <a:off x="4264881" y="1581527"/>
          <a:ext cx="4539702" cy="3398359"/>
        </p:xfrm>
        <a:graphic>
          <a:graphicData uri="http://schemas.openxmlformats.org/drawingml/2006/table">
            <a:tbl>
              <a:tblPr firstRow="1" bandRow="1">
                <a:tableStyleId>{7DF18680-E054-41AD-8BC1-D1AEF772440D}</a:tableStyleId>
              </a:tblPr>
              <a:tblGrid>
                <a:gridCol w="1678125">
                  <a:extLst>
                    <a:ext uri="{9D8B030D-6E8A-4147-A177-3AD203B41FA5}">
                      <a16:colId xmlns:a16="http://schemas.microsoft.com/office/drawing/2014/main" val="2360729997"/>
                    </a:ext>
                  </a:extLst>
                </a:gridCol>
                <a:gridCol w="1299581">
                  <a:extLst>
                    <a:ext uri="{9D8B030D-6E8A-4147-A177-3AD203B41FA5}">
                      <a16:colId xmlns:a16="http://schemas.microsoft.com/office/drawing/2014/main" val="4242808440"/>
                    </a:ext>
                  </a:extLst>
                </a:gridCol>
                <a:gridCol w="1561996">
                  <a:extLst>
                    <a:ext uri="{9D8B030D-6E8A-4147-A177-3AD203B41FA5}">
                      <a16:colId xmlns:a16="http://schemas.microsoft.com/office/drawing/2014/main" val="2475192733"/>
                    </a:ext>
                  </a:extLst>
                </a:gridCol>
              </a:tblGrid>
              <a:tr h="592036">
                <a:tc>
                  <a:txBody>
                    <a:bodyPr/>
                    <a:lstStyle/>
                    <a:p>
                      <a:pPr algn="ctr"/>
                      <a:r>
                        <a:rPr lang="en-VN" sz="1200" dirty="0">
                          <a:latin typeface="Times New Roman" panose="02020603050405020304" pitchFamily="18" charset="0"/>
                          <a:cs typeface="Times New Roman" panose="02020603050405020304" pitchFamily="18" charset="0"/>
                        </a:rPr>
                        <a:t>Quốc gia</a:t>
                      </a:r>
                    </a:p>
                  </a:txBody>
                  <a:tcPr anchor="ct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VN" sz="1200" dirty="0">
                          <a:latin typeface="Times New Roman" panose="02020603050405020304" pitchFamily="18" charset="0"/>
                          <a:cs typeface="Times New Roman" panose="02020603050405020304" pitchFamily="18" charset="0"/>
                        </a:rPr>
                        <a:t>Thời gian/ Tên nước</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VN" sz="1200" dirty="0">
                          <a:latin typeface="Times New Roman" panose="02020603050405020304" pitchFamily="18" charset="0"/>
                          <a:cs typeface="Times New Roman" panose="02020603050405020304" pitchFamily="18" charset="0"/>
                        </a:rPr>
                        <a:t>Sự kiện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939406680"/>
                  </a:ext>
                </a:extLst>
              </a:tr>
              <a:tr h="368659">
                <a:tc rowSpan="7">
                  <a:txBody>
                    <a:bodyPr/>
                    <a:lstStyle/>
                    <a:p>
                      <a:pPr algn="ctr"/>
                      <a:r>
                        <a:rPr lang="en-VN" sz="1200" b="1" dirty="0">
                          <a:solidFill>
                            <a:schemeClr val="accent2">
                              <a:lumMod val="75000"/>
                            </a:schemeClr>
                          </a:solidFill>
                          <a:latin typeface="Times New Roman" panose="02020603050405020304" pitchFamily="18" charset="0"/>
                          <a:cs typeface="Times New Roman" panose="02020603050405020304" pitchFamily="18" charset="0"/>
                        </a:rPr>
                        <a:t>Các nước Đông Nam Á</a:t>
                      </a:r>
                    </a:p>
                  </a:txBody>
                  <a:tcPr anchor="ct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sz="1200" dirty="0">
                        <a:latin typeface="Times New Roman" panose="02020603050405020304" pitchFamily="18" charset="0"/>
                        <a:cs typeface="Times New Roman" panose="02020603050405020304" pitchFamily="18"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VN" sz="1200" dirty="0">
                          <a:latin typeface="Times New Roman" panose="02020603050405020304" pitchFamily="18" charset="0"/>
                          <a:cs typeface="Times New Roman" panose="02020603050405020304" pitchFamily="18" charset="0"/>
                        </a:rPr>
                        <a:t>Một số ĐCS ra đời</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252177432"/>
                  </a:ext>
                </a:extLst>
              </a:tr>
              <a:tr h="404037">
                <a:tc vMerge="1">
                  <a:txBody>
                    <a:bodyPr/>
                    <a:lstStyle/>
                    <a:p>
                      <a:endParaRPr lang="en-VN"/>
                    </a:p>
                  </a:txBody>
                  <a:tcPr>
                    <a:lnL w="6350" cap="flat" cmpd="sng" algn="ctr">
                      <a:solidFill>
                        <a:schemeClr val="tx1"/>
                      </a:solidFill>
                      <a:prstDash val="solid"/>
                      <a:round/>
                      <a:headEnd type="none" w="med" len="med"/>
                      <a:tailEnd type="none" w="med" len="med"/>
                    </a:lnL>
                  </a:tcPr>
                </a:tc>
                <a:tc>
                  <a:txBody>
                    <a:bodyPr/>
                    <a:lstStyle/>
                    <a:p>
                      <a:r>
                        <a:rPr lang="en-VN" sz="1200" dirty="0">
                          <a:latin typeface="Times New Roman" panose="02020603050405020304" pitchFamily="18" charset="0"/>
                          <a:cs typeface="Times New Roman" panose="02020603050405020304" pitchFamily="18" charset="0"/>
                        </a:rPr>
                        <a:t>1926-1927</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VN" sz="1200" dirty="0">
                        <a:latin typeface="Times New Roman" panose="02020603050405020304" pitchFamily="18" charset="0"/>
                        <a:cs typeface="Times New Roman" panose="02020603050405020304" pitchFamily="18"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103577657"/>
                  </a:ext>
                </a:extLst>
              </a:tr>
              <a:tr h="393950">
                <a:tc vMerge="1">
                  <a:txBody>
                    <a:bodyPr/>
                    <a:lstStyle/>
                    <a:p>
                      <a:endParaRPr lang="en-VN"/>
                    </a:p>
                  </a:txBody>
                  <a:tcPr>
                    <a:lnL w="6350" cap="flat" cmpd="sng" algn="ctr">
                      <a:solidFill>
                        <a:schemeClr val="tx1"/>
                      </a:solidFill>
                      <a:prstDash val="solid"/>
                      <a:round/>
                      <a:headEnd type="none" w="med" len="med"/>
                      <a:tailEnd type="none" w="med" len="med"/>
                    </a:lnL>
                  </a:tcPr>
                </a:tc>
                <a:tc>
                  <a:txBody>
                    <a:bodyPr/>
                    <a:lstStyle/>
                    <a:p>
                      <a:endParaRPr lang="en-VN" sz="1200" dirty="0">
                        <a:latin typeface="Times New Roman" panose="02020603050405020304" pitchFamily="18" charset="0"/>
                        <a:cs typeface="Times New Roman" panose="02020603050405020304" pitchFamily="18"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VN" sz="1200" dirty="0">
                          <a:latin typeface="Times New Roman" panose="02020603050405020304" pitchFamily="18" charset="0"/>
                          <a:cs typeface="Times New Roman" panose="02020603050405020304" pitchFamily="18" charset="0"/>
                        </a:rPr>
                        <a:t>Xô Viết Nghệ- Tĩnh</a:t>
                      </a:r>
                    </a:p>
                    <a:p>
                      <a:endParaRPr lang="en-VN" sz="1200" dirty="0">
                        <a:latin typeface="Times New Roman" panose="02020603050405020304" pitchFamily="18" charset="0"/>
                        <a:cs typeface="Times New Roman" panose="02020603050405020304" pitchFamily="18"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192687184"/>
                  </a:ext>
                </a:extLst>
              </a:tr>
              <a:tr h="414670">
                <a:tc vMerge="1">
                  <a:txBody>
                    <a:bodyPr/>
                    <a:lstStyle/>
                    <a:p>
                      <a:endParaRPr lang="en-VN"/>
                    </a:p>
                  </a:txBody>
                  <a:tcPr/>
                </a:tc>
                <a:tc>
                  <a:txBody>
                    <a:bodyPr/>
                    <a:lstStyle/>
                    <a:p>
                      <a:r>
                        <a:rPr lang="en-VN" sz="1200" dirty="0">
                          <a:latin typeface="Times New Roman" panose="02020603050405020304" pitchFamily="18" charset="0"/>
                          <a:cs typeface="Times New Roman" panose="02020603050405020304" pitchFamily="18" charset="0"/>
                        </a:rPr>
                        <a:t>Đầu TK XX</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VN" sz="1200" dirty="0">
                        <a:latin typeface="Times New Roman" panose="02020603050405020304" pitchFamily="18" charset="0"/>
                        <a:cs typeface="Times New Roman" panose="02020603050405020304" pitchFamily="18"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0339340"/>
                  </a:ext>
                </a:extLst>
              </a:tr>
              <a:tr h="416505">
                <a:tc vMerge="1">
                  <a:txBody>
                    <a:bodyPr/>
                    <a:lstStyle/>
                    <a:p>
                      <a:endParaRPr lang="en-VN"/>
                    </a:p>
                  </a:txBody>
                  <a:tcPr/>
                </a:tc>
                <a:tc>
                  <a:txBody>
                    <a:bodyPr/>
                    <a:lstStyle/>
                    <a:p>
                      <a:r>
                        <a:rPr lang="en-VN" sz="1200" dirty="0">
                          <a:latin typeface="Times New Roman" panose="02020603050405020304" pitchFamily="18" charset="0"/>
                          <a:cs typeface="Times New Roman" panose="02020603050405020304" pitchFamily="18" charset="0"/>
                        </a:rPr>
                        <a:t>Ở Đông Dương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VN" sz="1200" dirty="0">
                        <a:latin typeface="Times New Roman" panose="02020603050405020304" pitchFamily="18" charset="0"/>
                        <a:cs typeface="Times New Roman" panose="02020603050405020304" pitchFamily="18"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880666811"/>
                  </a:ext>
                </a:extLst>
              </a:tr>
              <a:tr h="372626">
                <a:tc vMerge="1">
                  <a:txBody>
                    <a:bodyPr/>
                    <a:lstStyle/>
                    <a:p>
                      <a:endParaRPr lang="en-VN"/>
                    </a:p>
                  </a:txBody>
                  <a:tcPr/>
                </a:tc>
                <a:tc>
                  <a:txBody>
                    <a:bodyPr/>
                    <a:lstStyle/>
                    <a:p>
                      <a:endParaRPr lang="en-VN" sz="1200" dirty="0">
                        <a:latin typeface="Times New Roman" panose="02020603050405020304" pitchFamily="18" charset="0"/>
                        <a:cs typeface="Times New Roman" panose="02020603050405020304" pitchFamily="18"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VN" sz="1200" dirty="0">
                          <a:latin typeface="Times New Roman" panose="02020603050405020304" pitchFamily="18" charset="0"/>
                          <a:cs typeface="Times New Roman" panose="02020603050405020304" pitchFamily="18" charset="0"/>
                        </a:rPr>
                        <a:t>Nhật xâm lược ĐNA</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916984763"/>
                  </a:ext>
                </a:extLst>
              </a:tr>
              <a:tr h="372626">
                <a:tc vMerge="1">
                  <a:txBody>
                    <a:bodyPr/>
                    <a:lstStyle/>
                    <a:p>
                      <a:endParaRPr lang="en-VN" dirty="0"/>
                    </a:p>
                  </a:txBody>
                  <a:tcP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tc>
                  <a:txBody>
                    <a:bodyPr/>
                    <a:lstStyle/>
                    <a:p>
                      <a:r>
                        <a:rPr lang="en-VN" sz="1200" dirty="0">
                          <a:latin typeface="Times New Roman" panose="02020603050405020304" pitchFamily="18" charset="0"/>
                          <a:cs typeface="Times New Roman" panose="02020603050405020304" pitchFamily="18" charset="0"/>
                        </a:rPr>
                        <a:t>1945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sz="1200" dirty="0">
                        <a:latin typeface="Times New Roman" panose="02020603050405020304" pitchFamily="18" charset="0"/>
                        <a:cs typeface="Times New Roman" panose="02020603050405020304" pitchFamily="18"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317460"/>
                  </a:ext>
                </a:extLst>
              </a:tr>
            </a:tbl>
          </a:graphicData>
        </a:graphic>
      </p:graphicFrame>
      <p:sp>
        <p:nvSpPr>
          <p:cNvPr id="2" name="Rounded Rectangle 1">
            <a:extLst>
              <a:ext uri="{FF2B5EF4-FFF2-40B4-BE49-F238E27FC236}">
                <a16:creationId xmlns:a16="http://schemas.microsoft.com/office/drawing/2014/main" id="{DDF49E55-B2B2-5374-FC79-0B4B93A18E2C}"/>
              </a:ext>
            </a:extLst>
          </p:cNvPr>
          <p:cNvSpPr/>
          <p:nvPr/>
        </p:nvSpPr>
        <p:spPr>
          <a:xfrm>
            <a:off x="1278508" y="1406182"/>
            <a:ext cx="1785667" cy="350691"/>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dirty="0">
                <a:solidFill>
                  <a:schemeClr val="tx1"/>
                </a:solidFill>
                <a:latin typeface="Times New Roman" panose="02020603050405020304" pitchFamily="18" charset="0"/>
                <a:cs typeface="Times New Roman" panose="02020603050405020304" pitchFamily="18" charset="0"/>
              </a:rPr>
              <a:t>Nhóm 1</a:t>
            </a:r>
          </a:p>
        </p:txBody>
      </p:sp>
      <p:sp>
        <p:nvSpPr>
          <p:cNvPr id="5" name="Rounded Rectangle 4">
            <a:extLst>
              <a:ext uri="{FF2B5EF4-FFF2-40B4-BE49-F238E27FC236}">
                <a16:creationId xmlns:a16="http://schemas.microsoft.com/office/drawing/2014/main" id="{66853D59-9E44-52EF-B99C-0781FE4BAA17}"/>
              </a:ext>
            </a:extLst>
          </p:cNvPr>
          <p:cNvSpPr/>
          <p:nvPr/>
        </p:nvSpPr>
        <p:spPr>
          <a:xfrm>
            <a:off x="5718317" y="1135048"/>
            <a:ext cx="1785667" cy="350691"/>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dirty="0">
                <a:solidFill>
                  <a:schemeClr val="tx1"/>
                </a:solidFill>
                <a:latin typeface="Times New Roman" panose="02020603050405020304" pitchFamily="18" charset="0"/>
                <a:cs typeface="Times New Roman" panose="02020603050405020304" pitchFamily="18" charset="0"/>
              </a:rPr>
              <a:t>Nhóm 2</a:t>
            </a:r>
          </a:p>
        </p:txBody>
      </p:sp>
      <p:grpSp>
        <p:nvGrpSpPr>
          <p:cNvPr id="8" name="!!6">
            <a:extLst>
              <a:ext uri="{FF2B5EF4-FFF2-40B4-BE49-F238E27FC236}">
                <a16:creationId xmlns:a16="http://schemas.microsoft.com/office/drawing/2014/main" id="{B72A42C2-513D-4A8D-EC81-A4A07A4CA5B1}"/>
              </a:ext>
            </a:extLst>
          </p:cNvPr>
          <p:cNvGrpSpPr/>
          <p:nvPr/>
        </p:nvGrpSpPr>
        <p:grpSpPr>
          <a:xfrm>
            <a:off x="0" y="79095"/>
            <a:ext cx="8997349" cy="409757"/>
            <a:chOff x="0" y="60612"/>
            <a:chExt cx="8997349" cy="409756"/>
          </a:xfrm>
        </p:grpSpPr>
        <p:sp>
          <p:nvSpPr>
            <p:cNvPr id="9" name="圆角矩形 1">
              <a:extLst>
                <a:ext uri="{FF2B5EF4-FFF2-40B4-BE49-F238E27FC236}">
                  <a16:creationId xmlns:a16="http://schemas.microsoft.com/office/drawing/2014/main" id="{64C99EFE-F187-5319-F11B-E40F0F4E27BD}"/>
                </a:ext>
              </a:extLst>
            </p:cNvPr>
            <p:cNvSpPr/>
            <p:nvPr/>
          </p:nvSpPr>
          <p:spPr>
            <a:xfrm>
              <a:off x="232948" y="60612"/>
              <a:ext cx="8764401" cy="392334"/>
            </a:xfrm>
            <a:prstGeom prst="roundRect">
              <a:avLst>
                <a:gd name="adj" fmla="val 9976"/>
              </a:avLst>
            </a:prstGeom>
            <a:solidFill>
              <a:schemeClr val="accent4">
                <a:lumMod val="60000"/>
                <a:lumOff val="40000"/>
              </a:schemeClr>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10" name="组合 2">
              <a:extLst>
                <a:ext uri="{FF2B5EF4-FFF2-40B4-BE49-F238E27FC236}">
                  <a16:creationId xmlns:a16="http://schemas.microsoft.com/office/drawing/2014/main" id="{0F8E6610-3FF4-722A-D262-F386C11E11CD}"/>
                </a:ext>
              </a:extLst>
            </p:cNvPr>
            <p:cNvGrpSpPr/>
            <p:nvPr/>
          </p:nvGrpSpPr>
          <p:grpSpPr>
            <a:xfrm>
              <a:off x="232948" y="215796"/>
              <a:ext cx="118508" cy="118509"/>
              <a:chOff x="4486616" y="3001075"/>
              <a:chExt cx="274695" cy="274699"/>
            </a:xfrm>
          </p:grpSpPr>
          <p:sp>
            <p:nvSpPr>
              <p:cNvPr id="15" name="椭圆 3">
                <a:extLst>
                  <a:ext uri="{FF2B5EF4-FFF2-40B4-BE49-F238E27FC236}">
                    <a16:creationId xmlns:a16="http://schemas.microsoft.com/office/drawing/2014/main" id="{0293B067-BEC9-AFA4-1A4F-784E068C7C85}"/>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椭圆 4">
                <a:extLst>
                  <a:ext uri="{FF2B5EF4-FFF2-40B4-BE49-F238E27FC236}">
                    <a16:creationId xmlns:a16="http://schemas.microsoft.com/office/drawing/2014/main" id="{14171A1C-8A43-71FD-5B25-A6DC7B3EDE6B}"/>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5">
              <a:extLst>
                <a:ext uri="{FF2B5EF4-FFF2-40B4-BE49-F238E27FC236}">
                  <a16:creationId xmlns:a16="http://schemas.microsoft.com/office/drawing/2014/main" id="{DE4F6897-E87B-4206-D0F6-F74DA51FD57D}"/>
                </a:ext>
              </a:extLst>
            </p:cNvPr>
            <p:cNvGrpSpPr/>
            <p:nvPr/>
          </p:nvGrpSpPr>
          <p:grpSpPr>
            <a:xfrm>
              <a:off x="0" y="249458"/>
              <a:ext cx="288238" cy="46073"/>
              <a:chOff x="4318304" y="3089060"/>
              <a:chExt cx="384317" cy="61430"/>
            </a:xfrm>
          </p:grpSpPr>
          <p:sp>
            <p:nvSpPr>
              <p:cNvPr id="13" name="圆角矩形 6">
                <a:extLst>
                  <a:ext uri="{FF2B5EF4-FFF2-40B4-BE49-F238E27FC236}">
                    <a16:creationId xmlns:a16="http://schemas.microsoft.com/office/drawing/2014/main" id="{BD76C585-436A-54F1-9BB2-61F3D2A4F595}"/>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 name="圆角矩形 7">
                <a:extLst>
                  <a:ext uri="{FF2B5EF4-FFF2-40B4-BE49-F238E27FC236}">
                    <a16:creationId xmlns:a16="http://schemas.microsoft.com/office/drawing/2014/main" id="{ECB21ED0-A5F8-B12B-B50C-90D9EABA0FEA}"/>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2" name="文本框 8">
              <a:extLst>
                <a:ext uri="{FF2B5EF4-FFF2-40B4-BE49-F238E27FC236}">
                  <a16:creationId xmlns:a16="http://schemas.microsoft.com/office/drawing/2014/main" id="{1FAFFEC2-2D29-AFE5-4361-128EA0A5382A}"/>
                </a:ext>
              </a:extLst>
            </p:cNvPr>
            <p:cNvSpPr txBox="1"/>
            <p:nvPr/>
          </p:nvSpPr>
          <p:spPr>
            <a:xfrm>
              <a:off x="521184" y="101037"/>
              <a:ext cx="8379092" cy="369331"/>
            </a:xfrm>
            <a:prstGeom prst="rect">
              <a:avLst/>
            </a:prstGeom>
            <a:noFill/>
          </p:spPr>
          <p:txBody>
            <a:bodyPr wrap="square" rtlCol="0">
              <a:spAutoFit/>
            </a:bodyPr>
            <a:lstStyle/>
            <a:p>
              <a:pPr algn="just"/>
              <a:r>
                <a:rPr lang="vi-VN" altLang="zh-CN" sz="1800" b="1" dirty="0">
                  <a:solidFill>
                    <a:schemeClr val="accent2">
                      <a:lumMod val="75000"/>
                    </a:schemeClr>
                  </a:solidFill>
                  <a:latin typeface="+mj-lt"/>
                  <a:ea typeface="微软雅黑" panose="020B0503020204020204" pitchFamily="34" charset="-122"/>
                </a:rPr>
                <a:t>2. Phong trào đấu tranh giành độc lập dân tộc ở Châu Á từ năm 1918 đến năm 1945</a:t>
              </a:r>
              <a:endParaRPr lang="zh-CN" altLang="en-US" sz="1800" b="1" dirty="0">
                <a:solidFill>
                  <a:schemeClr val="accent2">
                    <a:lumMod val="75000"/>
                  </a:schemeClr>
                </a:solidFill>
                <a:latin typeface="+mj-lt"/>
                <a:ea typeface="微软雅黑" panose="020B0503020204020204" pitchFamily="34" charset="-122"/>
              </a:endParaRPr>
            </a:p>
          </p:txBody>
        </p:sp>
      </p:grpSp>
    </p:spTree>
    <p:extLst>
      <p:ext uri="{BB962C8B-B14F-4D97-AF65-F5344CB8AC3E}">
        <p14:creationId xmlns:p14="http://schemas.microsoft.com/office/powerpoint/2010/main" val="115451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entagon 25">
            <a:extLst>
              <a:ext uri="{FF2B5EF4-FFF2-40B4-BE49-F238E27FC236}">
                <a16:creationId xmlns:a16="http://schemas.microsoft.com/office/drawing/2014/main" id="{83A01F09-3A2E-9638-BCBC-AE12C16E7FCD}"/>
              </a:ext>
            </a:extLst>
          </p:cNvPr>
          <p:cNvSpPr/>
          <p:nvPr/>
        </p:nvSpPr>
        <p:spPr>
          <a:xfrm>
            <a:off x="232949" y="760493"/>
            <a:ext cx="3303880" cy="549901"/>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1"/>
          </a:p>
        </p:txBody>
      </p:sp>
      <p:sp>
        <p:nvSpPr>
          <p:cNvPr id="27" name="TextBox 26">
            <a:extLst>
              <a:ext uri="{FF2B5EF4-FFF2-40B4-BE49-F238E27FC236}">
                <a16:creationId xmlns:a16="http://schemas.microsoft.com/office/drawing/2014/main" id="{F3BC5CF1-FF7B-3545-C2D7-4A8A918EE377}"/>
              </a:ext>
            </a:extLst>
          </p:cNvPr>
          <p:cNvSpPr txBox="1"/>
          <p:nvPr/>
        </p:nvSpPr>
        <p:spPr>
          <a:xfrm>
            <a:off x="340682" y="790637"/>
            <a:ext cx="3196147" cy="461665"/>
          </a:xfrm>
          <a:prstGeom prst="rect">
            <a:avLst/>
          </a:prstGeom>
          <a:noFill/>
        </p:spPr>
        <p:txBody>
          <a:bodyPr wrap="square" rtlCol="0">
            <a:spAutoFit/>
          </a:bodyPr>
          <a:lstStyle/>
          <a:p>
            <a:r>
              <a:rPr lang="en-VN" sz="2400" dirty="0">
                <a:solidFill>
                  <a:schemeClr val="bg1"/>
                </a:solidFill>
                <a:latin typeface="Times New Roman" panose="02020603050405020304" pitchFamily="18" charset="0"/>
                <a:cs typeface="Times New Roman" panose="02020603050405020304" pitchFamily="18" charset="0"/>
              </a:rPr>
              <a:t>b. Phong trào đấu tranh</a:t>
            </a:r>
          </a:p>
        </p:txBody>
      </p:sp>
      <p:graphicFrame>
        <p:nvGraphicFramePr>
          <p:cNvPr id="4" name="Table 4">
            <a:extLst>
              <a:ext uri="{FF2B5EF4-FFF2-40B4-BE49-F238E27FC236}">
                <a16:creationId xmlns:a16="http://schemas.microsoft.com/office/drawing/2014/main" id="{5B98527D-2262-57E5-7B56-983424FCB697}"/>
              </a:ext>
            </a:extLst>
          </p:cNvPr>
          <p:cNvGraphicFramePr>
            <a:graphicFrameLocks noGrp="1"/>
          </p:cNvGraphicFramePr>
          <p:nvPr>
            <p:extLst>
              <p:ext uri="{D42A27DB-BD31-4B8C-83A1-F6EECF244321}">
                <p14:modId xmlns:p14="http://schemas.microsoft.com/office/powerpoint/2010/main" val="917431987"/>
              </p:ext>
            </p:extLst>
          </p:nvPr>
        </p:nvGraphicFramePr>
        <p:xfrm>
          <a:off x="521184" y="1790562"/>
          <a:ext cx="3435989" cy="3239828"/>
        </p:xfrm>
        <a:graphic>
          <a:graphicData uri="http://schemas.openxmlformats.org/drawingml/2006/table">
            <a:tbl>
              <a:tblPr firstRow="1" bandRow="1">
                <a:tableStyleId>{21E4AEA4-8DFA-4A89-87EB-49C32662AFE0}</a:tableStyleId>
              </a:tblPr>
              <a:tblGrid>
                <a:gridCol w="1270131">
                  <a:extLst>
                    <a:ext uri="{9D8B030D-6E8A-4147-A177-3AD203B41FA5}">
                      <a16:colId xmlns:a16="http://schemas.microsoft.com/office/drawing/2014/main" val="2360729997"/>
                    </a:ext>
                  </a:extLst>
                </a:gridCol>
                <a:gridCol w="983621">
                  <a:extLst>
                    <a:ext uri="{9D8B030D-6E8A-4147-A177-3AD203B41FA5}">
                      <a16:colId xmlns:a16="http://schemas.microsoft.com/office/drawing/2014/main" val="4242808440"/>
                    </a:ext>
                  </a:extLst>
                </a:gridCol>
                <a:gridCol w="1182237">
                  <a:extLst>
                    <a:ext uri="{9D8B030D-6E8A-4147-A177-3AD203B41FA5}">
                      <a16:colId xmlns:a16="http://schemas.microsoft.com/office/drawing/2014/main" val="2475192733"/>
                    </a:ext>
                  </a:extLst>
                </a:gridCol>
              </a:tblGrid>
              <a:tr h="627077">
                <a:tc>
                  <a:txBody>
                    <a:bodyPr/>
                    <a:lstStyle/>
                    <a:p>
                      <a:pPr algn="ctr"/>
                      <a:r>
                        <a:rPr lang="en-VN" sz="1400" dirty="0">
                          <a:latin typeface="Times New Roman" panose="02020603050405020304" pitchFamily="18" charset="0"/>
                          <a:cs typeface="Times New Roman" panose="02020603050405020304" pitchFamily="18" charset="0"/>
                        </a:rPr>
                        <a:t>Quốc gia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VN" sz="1400" dirty="0">
                          <a:latin typeface="Times New Roman" panose="02020603050405020304" pitchFamily="18" charset="0"/>
                          <a:cs typeface="Times New Roman" panose="02020603050405020304" pitchFamily="18" charset="0"/>
                        </a:rPr>
                        <a:t>Thời gian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VN" sz="1400" dirty="0">
                          <a:latin typeface="Times New Roman" panose="02020603050405020304" pitchFamily="18" charset="0"/>
                          <a:cs typeface="Times New Roman" panose="02020603050405020304" pitchFamily="18" charset="0"/>
                        </a:rPr>
                        <a:t>Sự kiện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9406680"/>
                  </a:ext>
                </a:extLst>
              </a:tr>
              <a:tr h="627077">
                <a:tc rowSpan="4">
                  <a:txBody>
                    <a:bodyPr/>
                    <a:lstStyle/>
                    <a:p>
                      <a:r>
                        <a:rPr lang="en-VN" sz="1400" b="1" dirty="0">
                          <a:solidFill>
                            <a:schemeClr val="accent2">
                              <a:lumMod val="75000"/>
                            </a:schemeClr>
                          </a:solidFill>
                          <a:latin typeface="Times New Roman" panose="02020603050405020304" pitchFamily="18" charset="0"/>
                          <a:cs typeface="Times New Roman" panose="02020603050405020304" pitchFamily="18" charset="0"/>
                        </a:rPr>
                        <a:t>Trung Quốc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4-5-1919</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VN" sz="1400" dirty="0">
                          <a:latin typeface="Times New Roman" panose="02020603050405020304" pitchFamily="18" charset="0"/>
                          <a:cs typeface="Times New Roman" panose="02020603050405020304" pitchFamily="18" charset="0"/>
                        </a:rPr>
                        <a:t>Phong trào Ngũ Tứ</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2177432"/>
                  </a:ext>
                </a:extLst>
              </a:tr>
              <a:tr h="627077">
                <a:tc vMerge="1">
                  <a:txBody>
                    <a:bodyPr/>
                    <a:lstStyle/>
                    <a:p>
                      <a:endParaRPr lang="en-VN"/>
                    </a:p>
                  </a:txBody>
                  <a:tcPr>
                    <a:lnL w="6350" cap="flat" cmpd="sng" algn="ctr">
                      <a:solidFill>
                        <a:schemeClr val="tx1"/>
                      </a:solidFill>
                      <a:prstDash val="solid"/>
                      <a:round/>
                      <a:headEnd type="none" w="med" len="med"/>
                      <a:tailEnd type="none" w="med" len="med"/>
                    </a:lnL>
                  </a:tcPr>
                </a:tc>
                <a:tc>
                  <a:txBody>
                    <a:bodyPr/>
                    <a:lstStyle/>
                    <a:p>
                      <a:r>
                        <a:rPr lang="en-VN" sz="1400" dirty="0">
                          <a:latin typeface="Times New Roman" panose="02020603050405020304" pitchFamily="18" charset="0"/>
                          <a:cs typeface="Times New Roman" panose="02020603050405020304" pitchFamily="18" charset="0"/>
                        </a:rPr>
                        <a:t>1921</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ĐCS ra đời</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3577657"/>
                  </a:ext>
                </a:extLst>
              </a:tr>
              <a:tr h="627077">
                <a:tc vMerge="1">
                  <a:txBody>
                    <a:bodyPr/>
                    <a:lstStyle/>
                    <a:p>
                      <a:endParaRPr lang="en-VN"/>
                    </a:p>
                  </a:txBody>
                  <a:tcPr>
                    <a:lnL w="6350" cap="flat" cmpd="sng" algn="ctr">
                      <a:solidFill>
                        <a:schemeClr val="tx1"/>
                      </a:solidFill>
                      <a:prstDash val="solid"/>
                      <a:round/>
                      <a:headEnd type="none" w="med" len="med"/>
                      <a:tailEnd type="none" w="med" len="med"/>
                    </a:lnL>
                  </a:tcPr>
                </a:tc>
                <a:tc>
                  <a:txBody>
                    <a:bodyPr/>
                    <a:lstStyle/>
                    <a:p>
                      <a:r>
                        <a:rPr lang="en-VN" sz="1400" dirty="0">
                          <a:latin typeface="Times New Roman" panose="02020603050405020304" pitchFamily="18" charset="0"/>
                          <a:cs typeface="Times New Roman" panose="02020603050405020304" pitchFamily="18" charset="0"/>
                        </a:rPr>
                        <a:t>1927</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Nội chiến Quốc- Cộng</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2687184"/>
                  </a:ext>
                </a:extLst>
              </a:tr>
              <a:tr h="627077">
                <a:tc vMerge="1">
                  <a:txBody>
                    <a:bodyPr/>
                    <a:lstStyle/>
                    <a:p>
                      <a:endParaRPr lang="en-VN" dirty="0"/>
                    </a:p>
                  </a:txBody>
                  <a:tcP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1937</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VN" sz="1400" dirty="0">
                          <a:latin typeface="Times New Roman" panose="02020603050405020304" pitchFamily="18" charset="0"/>
                          <a:cs typeface="Times New Roman" panose="02020603050405020304" pitchFamily="18" charset="0"/>
                        </a:rPr>
                        <a:t>Q</a:t>
                      </a:r>
                      <a:r>
                        <a:rPr lang="en-US" sz="1400" dirty="0">
                          <a:latin typeface="Times New Roman" panose="02020603050405020304" pitchFamily="18" charset="0"/>
                          <a:cs typeface="Times New Roman" panose="02020603050405020304" pitchFamily="18" charset="0"/>
                        </a:rPr>
                        <a:t>u</a:t>
                      </a:r>
                      <a:r>
                        <a:rPr lang="en-VN" sz="1400" dirty="0">
                          <a:latin typeface="Times New Roman" panose="02020603050405020304" pitchFamily="18" charset="0"/>
                          <a:cs typeface="Times New Roman" panose="02020603050405020304" pitchFamily="18" charset="0"/>
                        </a:rPr>
                        <a:t>ốc- Cộng hợp tác chống Nhật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317460"/>
                  </a:ext>
                </a:extLst>
              </a:tr>
            </a:tbl>
          </a:graphicData>
        </a:graphic>
      </p:graphicFrame>
      <p:graphicFrame>
        <p:nvGraphicFramePr>
          <p:cNvPr id="7" name="Table 4">
            <a:extLst>
              <a:ext uri="{FF2B5EF4-FFF2-40B4-BE49-F238E27FC236}">
                <a16:creationId xmlns:a16="http://schemas.microsoft.com/office/drawing/2014/main" id="{A1A5839D-EB0C-9FE8-8861-B16DCFE31F3A}"/>
              </a:ext>
            </a:extLst>
          </p:cNvPr>
          <p:cNvGraphicFramePr>
            <a:graphicFrameLocks noGrp="1"/>
          </p:cNvGraphicFramePr>
          <p:nvPr>
            <p:extLst>
              <p:ext uri="{D42A27DB-BD31-4B8C-83A1-F6EECF244321}">
                <p14:modId xmlns:p14="http://schemas.microsoft.com/office/powerpoint/2010/main" val="1750931930"/>
              </p:ext>
            </p:extLst>
          </p:nvPr>
        </p:nvGraphicFramePr>
        <p:xfrm>
          <a:off x="4077843" y="1153506"/>
          <a:ext cx="4833208" cy="3924121"/>
        </p:xfrm>
        <a:graphic>
          <a:graphicData uri="http://schemas.openxmlformats.org/drawingml/2006/table">
            <a:tbl>
              <a:tblPr firstRow="1" bandRow="1">
                <a:tableStyleId>{7DF18680-E054-41AD-8BC1-D1AEF772440D}</a:tableStyleId>
              </a:tblPr>
              <a:tblGrid>
                <a:gridCol w="1386054">
                  <a:extLst>
                    <a:ext uri="{9D8B030D-6E8A-4147-A177-3AD203B41FA5}">
                      <a16:colId xmlns:a16="http://schemas.microsoft.com/office/drawing/2014/main" val="2360729997"/>
                    </a:ext>
                  </a:extLst>
                </a:gridCol>
                <a:gridCol w="1339703">
                  <a:extLst>
                    <a:ext uri="{9D8B030D-6E8A-4147-A177-3AD203B41FA5}">
                      <a16:colId xmlns:a16="http://schemas.microsoft.com/office/drawing/2014/main" val="4242808440"/>
                    </a:ext>
                  </a:extLst>
                </a:gridCol>
                <a:gridCol w="2107451">
                  <a:extLst>
                    <a:ext uri="{9D8B030D-6E8A-4147-A177-3AD203B41FA5}">
                      <a16:colId xmlns:a16="http://schemas.microsoft.com/office/drawing/2014/main" val="2475192733"/>
                    </a:ext>
                  </a:extLst>
                </a:gridCol>
              </a:tblGrid>
              <a:tr h="592036">
                <a:tc>
                  <a:txBody>
                    <a:bodyPr/>
                    <a:lstStyle/>
                    <a:p>
                      <a:pPr algn="ctr"/>
                      <a:r>
                        <a:rPr lang="en-VN" sz="1400" dirty="0">
                          <a:latin typeface="Times New Roman" panose="02020603050405020304" pitchFamily="18" charset="0"/>
                          <a:cs typeface="Times New Roman" panose="02020603050405020304" pitchFamily="18" charset="0"/>
                        </a:rPr>
                        <a:t>Quốc gia</a:t>
                      </a:r>
                    </a:p>
                  </a:txBody>
                  <a:tcPr anchor="ct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VN" sz="1400" dirty="0">
                          <a:latin typeface="Times New Roman" panose="02020603050405020304" pitchFamily="18" charset="0"/>
                          <a:cs typeface="Times New Roman" panose="02020603050405020304" pitchFamily="18" charset="0"/>
                        </a:rPr>
                        <a:t>Thời gian/ Tên nước</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VN" sz="1400" dirty="0">
                          <a:latin typeface="Times New Roman" panose="02020603050405020304" pitchFamily="18" charset="0"/>
                          <a:cs typeface="Times New Roman" panose="02020603050405020304" pitchFamily="18" charset="0"/>
                        </a:rPr>
                        <a:t>Sự kiện</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939406680"/>
                  </a:ext>
                </a:extLst>
              </a:tr>
              <a:tr h="368659">
                <a:tc rowSpan="7">
                  <a:txBody>
                    <a:bodyPr/>
                    <a:lstStyle/>
                    <a:p>
                      <a:pPr algn="ctr"/>
                      <a:r>
                        <a:rPr lang="en-VN" sz="1400" b="1" dirty="0">
                          <a:solidFill>
                            <a:schemeClr val="accent2">
                              <a:lumMod val="75000"/>
                            </a:schemeClr>
                          </a:solidFill>
                          <a:latin typeface="Times New Roman" panose="02020603050405020304" pitchFamily="18" charset="0"/>
                          <a:cs typeface="Times New Roman" panose="02020603050405020304" pitchFamily="18" charset="0"/>
                        </a:rPr>
                        <a:t>Các nước Đông Nam Á</a:t>
                      </a:r>
                    </a:p>
                  </a:txBody>
                  <a:tcPr anchor="ct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Đầu TK XX</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Một số ĐCS ra đời</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252177432"/>
                  </a:ext>
                </a:extLst>
              </a:tr>
              <a:tr h="404037">
                <a:tc vMerge="1">
                  <a:txBody>
                    <a:bodyPr/>
                    <a:lstStyle/>
                    <a:p>
                      <a:endParaRPr lang="en-VN"/>
                    </a:p>
                  </a:txBody>
                  <a:tcPr>
                    <a:lnL w="6350" cap="flat" cmpd="sng" algn="ctr">
                      <a:solidFill>
                        <a:schemeClr val="tx1"/>
                      </a:solidFill>
                      <a:prstDash val="solid"/>
                      <a:round/>
                      <a:headEnd type="none" w="med" len="med"/>
                      <a:tailEnd type="none" w="med" len="med"/>
                    </a:lnL>
                  </a:tcPr>
                </a:tc>
                <a:tc>
                  <a:txBody>
                    <a:bodyPr/>
                    <a:lstStyle/>
                    <a:p>
                      <a:r>
                        <a:rPr lang="en-VN" sz="1400" dirty="0">
                          <a:latin typeface="Times New Roman" panose="02020603050405020304" pitchFamily="18" charset="0"/>
                          <a:cs typeface="Times New Roman" panose="02020603050405020304" pitchFamily="18" charset="0"/>
                        </a:rPr>
                        <a:t>1926-1927</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VN" sz="1400" dirty="0">
                          <a:latin typeface="Times New Roman" panose="02020603050405020304" pitchFamily="18" charset="0"/>
                          <a:cs typeface="Times New Roman" panose="02020603050405020304" pitchFamily="18" charset="0"/>
                        </a:rPr>
                        <a:t>KN vũ trang ở Gia-va và Xu-ma-tra</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103577657"/>
                  </a:ext>
                </a:extLst>
              </a:tr>
              <a:tr h="393950">
                <a:tc vMerge="1">
                  <a:txBody>
                    <a:bodyPr/>
                    <a:lstStyle/>
                    <a:p>
                      <a:endParaRPr lang="en-VN"/>
                    </a:p>
                  </a:txBody>
                  <a:tcPr>
                    <a:lnL w="6350" cap="flat" cmpd="sng" algn="ctr">
                      <a:solidFill>
                        <a:schemeClr val="tx1"/>
                      </a:solidFill>
                      <a:prstDash val="solid"/>
                      <a:round/>
                      <a:headEnd type="none" w="med" len="med"/>
                      <a:tailEnd type="none" w="med" len="med"/>
                    </a:lnL>
                  </a:tcPr>
                </a:tc>
                <a:tc>
                  <a:txBody>
                    <a:bodyPr/>
                    <a:lstStyle/>
                    <a:p>
                      <a:r>
                        <a:rPr lang="en-VN" sz="1400" dirty="0">
                          <a:latin typeface="Times New Roman" panose="02020603050405020304" pitchFamily="18" charset="0"/>
                          <a:cs typeface="Times New Roman" panose="02020603050405020304" pitchFamily="18" charset="0"/>
                        </a:rPr>
                        <a:t>1930-1931</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VN" sz="1400" dirty="0">
                          <a:latin typeface="Times New Roman" panose="02020603050405020304" pitchFamily="18" charset="0"/>
                          <a:cs typeface="Times New Roman" panose="02020603050405020304" pitchFamily="18" charset="0"/>
                        </a:rPr>
                        <a:t>Xô Viết Nghệ- Tĩnh</a:t>
                      </a:r>
                    </a:p>
                    <a:p>
                      <a:endParaRPr lang="en-VN" sz="1400" dirty="0">
                        <a:latin typeface="Times New Roman" panose="02020603050405020304" pitchFamily="18" charset="0"/>
                        <a:cs typeface="Times New Roman" panose="02020603050405020304" pitchFamily="18"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192687184"/>
                  </a:ext>
                </a:extLst>
              </a:tr>
              <a:tr h="414670">
                <a:tc vMerge="1">
                  <a:txBody>
                    <a:bodyPr/>
                    <a:lstStyle/>
                    <a:p>
                      <a:endParaRPr lang="en-VN"/>
                    </a:p>
                  </a:txBody>
                  <a:tcPr/>
                </a:tc>
                <a:tc>
                  <a:txBody>
                    <a:bodyPr/>
                    <a:lstStyle/>
                    <a:p>
                      <a:r>
                        <a:rPr lang="en-VN" sz="1400" dirty="0">
                          <a:latin typeface="Times New Roman" panose="02020603050405020304" pitchFamily="18" charset="0"/>
                          <a:cs typeface="Times New Roman" panose="02020603050405020304" pitchFamily="18" charset="0"/>
                        </a:rPr>
                        <a:t>Đầu TK XX</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PT dân chủ tư sản có bước phát triển mới</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0339340"/>
                  </a:ext>
                </a:extLst>
              </a:tr>
              <a:tr h="416505">
                <a:tc vMerge="1">
                  <a:txBody>
                    <a:bodyPr/>
                    <a:lstStyle/>
                    <a:p>
                      <a:endParaRPr lang="en-VN"/>
                    </a:p>
                  </a:txBody>
                  <a:tcPr/>
                </a:tc>
                <a:tc>
                  <a:txBody>
                    <a:bodyPr/>
                    <a:lstStyle/>
                    <a:p>
                      <a:r>
                        <a:rPr lang="en-VN" sz="1400" dirty="0">
                          <a:latin typeface="Times New Roman" panose="02020603050405020304" pitchFamily="18" charset="0"/>
                          <a:cs typeface="Times New Roman" panose="02020603050405020304" pitchFamily="18" charset="0"/>
                        </a:rPr>
                        <a:t>Ở Đông Dương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Phong trào chống Pháp diễn ra mạnh mẽ</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880666811"/>
                  </a:ext>
                </a:extLst>
              </a:tr>
              <a:tr h="372626">
                <a:tc vMerge="1">
                  <a:txBody>
                    <a:bodyPr/>
                    <a:lstStyle/>
                    <a:p>
                      <a:endParaRPr lang="en-VN"/>
                    </a:p>
                  </a:txBody>
                  <a:tcPr/>
                </a:tc>
                <a:tc>
                  <a:txBody>
                    <a:bodyPr/>
                    <a:lstStyle/>
                    <a:p>
                      <a:r>
                        <a:rPr lang="en-VN" sz="1400" dirty="0">
                          <a:latin typeface="Times New Roman" panose="02020603050405020304" pitchFamily="18" charset="0"/>
                          <a:cs typeface="Times New Roman" panose="02020603050405020304" pitchFamily="18" charset="0"/>
                        </a:rPr>
                        <a:t>1940</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Nhật xâm lược ĐNA</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916984763"/>
                  </a:ext>
                </a:extLst>
              </a:tr>
              <a:tr h="372626">
                <a:tc vMerge="1">
                  <a:txBody>
                    <a:bodyPr/>
                    <a:lstStyle/>
                    <a:p>
                      <a:endParaRPr lang="en-VN" dirty="0"/>
                    </a:p>
                  </a:txBody>
                  <a:tcP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1945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VN" sz="1400" dirty="0">
                          <a:latin typeface="Times New Roman" panose="02020603050405020304" pitchFamily="18" charset="0"/>
                          <a:cs typeface="Times New Roman" panose="02020603050405020304" pitchFamily="18" charset="0"/>
                        </a:rPr>
                        <a:t>Pt GPDT giành thắng lợi ở 1 số nước</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317460"/>
                  </a:ext>
                </a:extLst>
              </a:tr>
            </a:tbl>
          </a:graphicData>
        </a:graphic>
      </p:graphicFrame>
      <p:sp>
        <p:nvSpPr>
          <p:cNvPr id="2" name="Rounded Rectangle 1">
            <a:extLst>
              <a:ext uri="{FF2B5EF4-FFF2-40B4-BE49-F238E27FC236}">
                <a16:creationId xmlns:a16="http://schemas.microsoft.com/office/drawing/2014/main" id="{DDF49E55-B2B2-5374-FC79-0B4B93A18E2C}"/>
              </a:ext>
            </a:extLst>
          </p:cNvPr>
          <p:cNvSpPr/>
          <p:nvPr/>
        </p:nvSpPr>
        <p:spPr>
          <a:xfrm>
            <a:off x="1388470" y="1392140"/>
            <a:ext cx="1785667" cy="350691"/>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dirty="0">
                <a:solidFill>
                  <a:schemeClr val="tx1"/>
                </a:solidFill>
                <a:latin typeface="Times New Roman" panose="02020603050405020304" pitchFamily="18" charset="0"/>
                <a:cs typeface="Times New Roman" panose="02020603050405020304" pitchFamily="18" charset="0"/>
              </a:rPr>
              <a:t>Nhóm 1</a:t>
            </a:r>
          </a:p>
        </p:txBody>
      </p:sp>
      <p:sp>
        <p:nvSpPr>
          <p:cNvPr id="5" name="Rounded Rectangle 4">
            <a:extLst>
              <a:ext uri="{FF2B5EF4-FFF2-40B4-BE49-F238E27FC236}">
                <a16:creationId xmlns:a16="http://schemas.microsoft.com/office/drawing/2014/main" id="{66853D59-9E44-52EF-B99C-0781FE4BAA17}"/>
              </a:ext>
            </a:extLst>
          </p:cNvPr>
          <p:cNvSpPr/>
          <p:nvPr/>
        </p:nvSpPr>
        <p:spPr>
          <a:xfrm>
            <a:off x="5771480" y="699212"/>
            <a:ext cx="1785667" cy="350691"/>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dirty="0">
                <a:solidFill>
                  <a:schemeClr val="tx1"/>
                </a:solidFill>
                <a:latin typeface="Times New Roman" panose="02020603050405020304" pitchFamily="18" charset="0"/>
                <a:cs typeface="Times New Roman" panose="02020603050405020304" pitchFamily="18" charset="0"/>
              </a:rPr>
              <a:t>Nhóm 2</a:t>
            </a:r>
          </a:p>
        </p:txBody>
      </p:sp>
      <p:grpSp>
        <p:nvGrpSpPr>
          <p:cNvPr id="8" name="!!6">
            <a:extLst>
              <a:ext uri="{FF2B5EF4-FFF2-40B4-BE49-F238E27FC236}">
                <a16:creationId xmlns:a16="http://schemas.microsoft.com/office/drawing/2014/main" id="{B72A42C2-513D-4A8D-EC81-A4A07A4CA5B1}"/>
              </a:ext>
            </a:extLst>
          </p:cNvPr>
          <p:cNvGrpSpPr/>
          <p:nvPr/>
        </p:nvGrpSpPr>
        <p:grpSpPr>
          <a:xfrm>
            <a:off x="0" y="79095"/>
            <a:ext cx="8997349" cy="409757"/>
            <a:chOff x="0" y="60612"/>
            <a:chExt cx="8997349" cy="409756"/>
          </a:xfrm>
        </p:grpSpPr>
        <p:sp>
          <p:nvSpPr>
            <p:cNvPr id="9" name="圆角矩形 1">
              <a:extLst>
                <a:ext uri="{FF2B5EF4-FFF2-40B4-BE49-F238E27FC236}">
                  <a16:creationId xmlns:a16="http://schemas.microsoft.com/office/drawing/2014/main" id="{64C99EFE-F187-5319-F11B-E40F0F4E27BD}"/>
                </a:ext>
              </a:extLst>
            </p:cNvPr>
            <p:cNvSpPr/>
            <p:nvPr/>
          </p:nvSpPr>
          <p:spPr>
            <a:xfrm>
              <a:off x="232948" y="60612"/>
              <a:ext cx="8764401" cy="392334"/>
            </a:xfrm>
            <a:prstGeom prst="roundRect">
              <a:avLst>
                <a:gd name="adj" fmla="val 9976"/>
              </a:avLst>
            </a:prstGeom>
            <a:solidFill>
              <a:schemeClr val="accent4">
                <a:lumMod val="60000"/>
                <a:lumOff val="40000"/>
              </a:schemeClr>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10" name="组合 2">
              <a:extLst>
                <a:ext uri="{FF2B5EF4-FFF2-40B4-BE49-F238E27FC236}">
                  <a16:creationId xmlns:a16="http://schemas.microsoft.com/office/drawing/2014/main" id="{0F8E6610-3FF4-722A-D262-F386C11E11CD}"/>
                </a:ext>
              </a:extLst>
            </p:cNvPr>
            <p:cNvGrpSpPr/>
            <p:nvPr/>
          </p:nvGrpSpPr>
          <p:grpSpPr>
            <a:xfrm>
              <a:off x="232948" y="215796"/>
              <a:ext cx="118508" cy="118509"/>
              <a:chOff x="4486616" y="3001075"/>
              <a:chExt cx="274695" cy="274699"/>
            </a:xfrm>
          </p:grpSpPr>
          <p:sp>
            <p:nvSpPr>
              <p:cNvPr id="15" name="椭圆 3">
                <a:extLst>
                  <a:ext uri="{FF2B5EF4-FFF2-40B4-BE49-F238E27FC236}">
                    <a16:creationId xmlns:a16="http://schemas.microsoft.com/office/drawing/2014/main" id="{0293B067-BEC9-AFA4-1A4F-784E068C7C85}"/>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椭圆 4">
                <a:extLst>
                  <a:ext uri="{FF2B5EF4-FFF2-40B4-BE49-F238E27FC236}">
                    <a16:creationId xmlns:a16="http://schemas.microsoft.com/office/drawing/2014/main" id="{14171A1C-8A43-71FD-5B25-A6DC7B3EDE6B}"/>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5">
              <a:extLst>
                <a:ext uri="{FF2B5EF4-FFF2-40B4-BE49-F238E27FC236}">
                  <a16:creationId xmlns:a16="http://schemas.microsoft.com/office/drawing/2014/main" id="{DE4F6897-E87B-4206-D0F6-F74DA51FD57D}"/>
                </a:ext>
              </a:extLst>
            </p:cNvPr>
            <p:cNvGrpSpPr/>
            <p:nvPr/>
          </p:nvGrpSpPr>
          <p:grpSpPr>
            <a:xfrm>
              <a:off x="0" y="249458"/>
              <a:ext cx="288238" cy="46073"/>
              <a:chOff x="4318304" y="3089060"/>
              <a:chExt cx="384317" cy="61430"/>
            </a:xfrm>
          </p:grpSpPr>
          <p:sp>
            <p:nvSpPr>
              <p:cNvPr id="13" name="圆角矩形 6">
                <a:extLst>
                  <a:ext uri="{FF2B5EF4-FFF2-40B4-BE49-F238E27FC236}">
                    <a16:creationId xmlns:a16="http://schemas.microsoft.com/office/drawing/2014/main" id="{BD76C585-436A-54F1-9BB2-61F3D2A4F595}"/>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 name="圆角矩形 7">
                <a:extLst>
                  <a:ext uri="{FF2B5EF4-FFF2-40B4-BE49-F238E27FC236}">
                    <a16:creationId xmlns:a16="http://schemas.microsoft.com/office/drawing/2014/main" id="{ECB21ED0-A5F8-B12B-B50C-90D9EABA0FEA}"/>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2" name="文本框 8">
              <a:extLst>
                <a:ext uri="{FF2B5EF4-FFF2-40B4-BE49-F238E27FC236}">
                  <a16:creationId xmlns:a16="http://schemas.microsoft.com/office/drawing/2014/main" id="{1FAFFEC2-2D29-AFE5-4361-128EA0A5382A}"/>
                </a:ext>
              </a:extLst>
            </p:cNvPr>
            <p:cNvSpPr txBox="1"/>
            <p:nvPr/>
          </p:nvSpPr>
          <p:spPr>
            <a:xfrm>
              <a:off x="521184" y="101037"/>
              <a:ext cx="8379092" cy="369331"/>
            </a:xfrm>
            <a:prstGeom prst="rect">
              <a:avLst/>
            </a:prstGeom>
            <a:noFill/>
          </p:spPr>
          <p:txBody>
            <a:bodyPr wrap="square" rtlCol="0">
              <a:spAutoFit/>
            </a:bodyPr>
            <a:lstStyle/>
            <a:p>
              <a:pPr algn="just"/>
              <a:r>
                <a:rPr lang="vi-VN" altLang="zh-CN" sz="1800" b="1" dirty="0">
                  <a:solidFill>
                    <a:schemeClr val="accent2">
                      <a:lumMod val="75000"/>
                    </a:schemeClr>
                  </a:solidFill>
                  <a:latin typeface="+mj-lt"/>
                  <a:ea typeface="微软雅黑" panose="020B0503020204020204" pitchFamily="34" charset="-122"/>
                </a:rPr>
                <a:t>2. Phong trào đấu tranh giành độc lập dân tộc ở Châu Á từ năm 1918 đến năm 1945</a:t>
              </a:r>
              <a:endParaRPr lang="zh-CN" altLang="en-US" sz="1800" b="1" dirty="0">
                <a:solidFill>
                  <a:schemeClr val="accent2">
                    <a:lumMod val="75000"/>
                  </a:schemeClr>
                </a:solidFill>
                <a:latin typeface="+mj-lt"/>
                <a:ea typeface="微软雅黑" panose="020B0503020204020204" pitchFamily="34" charset="-122"/>
              </a:endParaRPr>
            </a:p>
          </p:txBody>
        </p:sp>
      </p:grpSp>
    </p:spTree>
    <p:extLst>
      <p:ext uri="{BB962C8B-B14F-4D97-AF65-F5344CB8AC3E}">
        <p14:creationId xmlns:p14="http://schemas.microsoft.com/office/powerpoint/2010/main" val="2829551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entagon 25">
            <a:extLst>
              <a:ext uri="{FF2B5EF4-FFF2-40B4-BE49-F238E27FC236}">
                <a16:creationId xmlns:a16="http://schemas.microsoft.com/office/drawing/2014/main" id="{83A01F09-3A2E-9638-BCBC-AE12C16E7FCD}"/>
              </a:ext>
            </a:extLst>
          </p:cNvPr>
          <p:cNvSpPr/>
          <p:nvPr/>
        </p:nvSpPr>
        <p:spPr>
          <a:xfrm>
            <a:off x="232949" y="760493"/>
            <a:ext cx="3303880" cy="549901"/>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351"/>
          </a:p>
        </p:txBody>
      </p:sp>
      <p:sp>
        <p:nvSpPr>
          <p:cNvPr id="27" name="TextBox 26">
            <a:extLst>
              <a:ext uri="{FF2B5EF4-FFF2-40B4-BE49-F238E27FC236}">
                <a16:creationId xmlns:a16="http://schemas.microsoft.com/office/drawing/2014/main" id="{F3BC5CF1-FF7B-3545-C2D7-4A8A918EE377}"/>
              </a:ext>
            </a:extLst>
          </p:cNvPr>
          <p:cNvSpPr txBox="1"/>
          <p:nvPr/>
        </p:nvSpPr>
        <p:spPr>
          <a:xfrm>
            <a:off x="340682" y="790637"/>
            <a:ext cx="3196147" cy="461665"/>
          </a:xfrm>
          <a:prstGeom prst="rect">
            <a:avLst/>
          </a:prstGeom>
          <a:noFill/>
        </p:spPr>
        <p:txBody>
          <a:bodyPr wrap="square" rtlCol="0">
            <a:spAutoFit/>
          </a:bodyPr>
          <a:lstStyle/>
          <a:p>
            <a:r>
              <a:rPr lang="en-VN" sz="2400" dirty="0">
                <a:solidFill>
                  <a:schemeClr val="bg1"/>
                </a:solidFill>
                <a:latin typeface="Times New Roman" panose="02020603050405020304" pitchFamily="18" charset="0"/>
                <a:cs typeface="Times New Roman" panose="02020603050405020304" pitchFamily="18" charset="0"/>
              </a:rPr>
              <a:t>b. Phong trào đấu tranh</a:t>
            </a:r>
          </a:p>
        </p:txBody>
      </p:sp>
      <p:grpSp>
        <p:nvGrpSpPr>
          <p:cNvPr id="8" name="!!6">
            <a:extLst>
              <a:ext uri="{FF2B5EF4-FFF2-40B4-BE49-F238E27FC236}">
                <a16:creationId xmlns:a16="http://schemas.microsoft.com/office/drawing/2014/main" id="{B72A42C2-513D-4A8D-EC81-A4A07A4CA5B1}"/>
              </a:ext>
            </a:extLst>
          </p:cNvPr>
          <p:cNvGrpSpPr/>
          <p:nvPr/>
        </p:nvGrpSpPr>
        <p:grpSpPr>
          <a:xfrm>
            <a:off x="0" y="79095"/>
            <a:ext cx="8997349" cy="409757"/>
            <a:chOff x="0" y="60612"/>
            <a:chExt cx="8997349" cy="409756"/>
          </a:xfrm>
        </p:grpSpPr>
        <p:sp>
          <p:nvSpPr>
            <p:cNvPr id="9" name="圆角矩形 1">
              <a:extLst>
                <a:ext uri="{FF2B5EF4-FFF2-40B4-BE49-F238E27FC236}">
                  <a16:creationId xmlns:a16="http://schemas.microsoft.com/office/drawing/2014/main" id="{64C99EFE-F187-5319-F11B-E40F0F4E27BD}"/>
                </a:ext>
              </a:extLst>
            </p:cNvPr>
            <p:cNvSpPr/>
            <p:nvPr/>
          </p:nvSpPr>
          <p:spPr>
            <a:xfrm>
              <a:off x="232948" y="60612"/>
              <a:ext cx="8764401" cy="392334"/>
            </a:xfrm>
            <a:prstGeom prst="roundRect">
              <a:avLst>
                <a:gd name="adj" fmla="val 9976"/>
              </a:avLst>
            </a:prstGeom>
            <a:solidFill>
              <a:schemeClr val="accent4">
                <a:lumMod val="60000"/>
                <a:lumOff val="40000"/>
              </a:schemeClr>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10" name="组合 2">
              <a:extLst>
                <a:ext uri="{FF2B5EF4-FFF2-40B4-BE49-F238E27FC236}">
                  <a16:creationId xmlns:a16="http://schemas.microsoft.com/office/drawing/2014/main" id="{0F8E6610-3FF4-722A-D262-F386C11E11CD}"/>
                </a:ext>
              </a:extLst>
            </p:cNvPr>
            <p:cNvGrpSpPr/>
            <p:nvPr/>
          </p:nvGrpSpPr>
          <p:grpSpPr>
            <a:xfrm>
              <a:off x="232948" y="215796"/>
              <a:ext cx="118508" cy="118509"/>
              <a:chOff x="4486616" y="3001075"/>
              <a:chExt cx="274695" cy="274699"/>
            </a:xfrm>
          </p:grpSpPr>
          <p:sp>
            <p:nvSpPr>
              <p:cNvPr id="15" name="椭圆 3">
                <a:extLst>
                  <a:ext uri="{FF2B5EF4-FFF2-40B4-BE49-F238E27FC236}">
                    <a16:creationId xmlns:a16="http://schemas.microsoft.com/office/drawing/2014/main" id="{0293B067-BEC9-AFA4-1A4F-784E068C7C85}"/>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椭圆 4">
                <a:extLst>
                  <a:ext uri="{FF2B5EF4-FFF2-40B4-BE49-F238E27FC236}">
                    <a16:creationId xmlns:a16="http://schemas.microsoft.com/office/drawing/2014/main" id="{14171A1C-8A43-71FD-5B25-A6DC7B3EDE6B}"/>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5">
              <a:extLst>
                <a:ext uri="{FF2B5EF4-FFF2-40B4-BE49-F238E27FC236}">
                  <a16:creationId xmlns:a16="http://schemas.microsoft.com/office/drawing/2014/main" id="{DE4F6897-E87B-4206-D0F6-F74DA51FD57D}"/>
                </a:ext>
              </a:extLst>
            </p:cNvPr>
            <p:cNvGrpSpPr/>
            <p:nvPr/>
          </p:nvGrpSpPr>
          <p:grpSpPr>
            <a:xfrm>
              <a:off x="0" y="249458"/>
              <a:ext cx="288238" cy="46073"/>
              <a:chOff x="4318304" y="3089060"/>
              <a:chExt cx="384317" cy="61430"/>
            </a:xfrm>
          </p:grpSpPr>
          <p:sp>
            <p:nvSpPr>
              <p:cNvPr id="13" name="圆角矩形 6">
                <a:extLst>
                  <a:ext uri="{FF2B5EF4-FFF2-40B4-BE49-F238E27FC236}">
                    <a16:creationId xmlns:a16="http://schemas.microsoft.com/office/drawing/2014/main" id="{BD76C585-436A-54F1-9BB2-61F3D2A4F595}"/>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 name="圆角矩形 7">
                <a:extLst>
                  <a:ext uri="{FF2B5EF4-FFF2-40B4-BE49-F238E27FC236}">
                    <a16:creationId xmlns:a16="http://schemas.microsoft.com/office/drawing/2014/main" id="{ECB21ED0-A5F8-B12B-B50C-90D9EABA0FEA}"/>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2" name="文本框 8">
              <a:extLst>
                <a:ext uri="{FF2B5EF4-FFF2-40B4-BE49-F238E27FC236}">
                  <a16:creationId xmlns:a16="http://schemas.microsoft.com/office/drawing/2014/main" id="{1FAFFEC2-2D29-AFE5-4361-128EA0A5382A}"/>
                </a:ext>
              </a:extLst>
            </p:cNvPr>
            <p:cNvSpPr txBox="1"/>
            <p:nvPr/>
          </p:nvSpPr>
          <p:spPr>
            <a:xfrm>
              <a:off x="521184" y="101037"/>
              <a:ext cx="8379092" cy="369331"/>
            </a:xfrm>
            <a:prstGeom prst="rect">
              <a:avLst/>
            </a:prstGeom>
            <a:noFill/>
          </p:spPr>
          <p:txBody>
            <a:bodyPr wrap="square" rtlCol="0">
              <a:spAutoFit/>
            </a:bodyPr>
            <a:lstStyle/>
            <a:p>
              <a:pPr algn="just"/>
              <a:r>
                <a:rPr lang="vi-VN" altLang="zh-CN" sz="1800" b="1" dirty="0">
                  <a:solidFill>
                    <a:schemeClr val="accent2">
                      <a:lumMod val="75000"/>
                    </a:schemeClr>
                  </a:solidFill>
                  <a:latin typeface="+mj-lt"/>
                  <a:ea typeface="微软雅黑" panose="020B0503020204020204" pitchFamily="34" charset="-122"/>
                </a:rPr>
                <a:t>2. Phong trào đấu tranh giành độc lập dân tộc ở Châu Á từ năm 1918 đến năm 1945</a:t>
              </a:r>
              <a:endParaRPr lang="zh-CN" altLang="en-US" sz="1800" b="1" dirty="0">
                <a:solidFill>
                  <a:schemeClr val="accent2">
                    <a:lumMod val="75000"/>
                  </a:schemeClr>
                </a:solidFill>
                <a:latin typeface="+mj-lt"/>
                <a:ea typeface="微软雅黑" panose="020B0503020204020204" pitchFamily="34" charset="-122"/>
              </a:endParaRPr>
            </a:p>
          </p:txBody>
        </p:sp>
      </p:grpSp>
      <p:pic>
        <p:nvPicPr>
          <p:cNvPr id="1026" name="Picture 2" descr="Phong trào Ngũ Tứ – Wikipedia tiếng Việt">
            <a:extLst>
              <a:ext uri="{FF2B5EF4-FFF2-40B4-BE49-F238E27FC236}">
                <a16:creationId xmlns:a16="http://schemas.microsoft.com/office/drawing/2014/main" id="{F904CDB2-F585-1E3C-3898-5F22544B7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48" y="1544473"/>
            <a:ext cx="3674854" cy="28063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E6F0A90-54AA-55E8-DAFF-6232D62D8B11}"/>
              </a:ext>
            </a:extLst>
          </p:cNvPr>
          <p:cNvGrpSpPr/>
          <p:nvPr/>
        </p:nvGrpSpPr>
        <p:grpSpPr>
          <a:xfrm>
            <a:off x="215156" y="4476961"/>
            <a:ext cx="3674854" cy="369332"/>
            <a:chOff x="4832418" y="2309991"/>
            <a:chExt cx="3674854" cy="369332"/>
          </a:xfrm>
        </p:grpSpPr>
        <p:sp>
          <p:nvSpPr>
            <p:cNvPr id="6" name="Rectangle 5">
              <a:extLst>
                <a:ext uri="{FF2B5EF4-FFF2-40B4-BE49-F238E27FC236}">
                  <a16:creationId xmlns:a16="http://schemas.microsoft.com/office/drawing/2014/main" id="{6A853BD3-51D0-9B7F-8FCA-DC950207E145}"/>
                </a:ext>
              </a:extLst>
            </p:cNvPr>
            <p:cNvSpPr/>
            <p:nvPr/>
          </p:nvSpPr>
          <p:spPr>
            <a:xfrm>
              <a:off x="4832418" y="2321002"/>
              <a:ext cx="3674854" cy="35824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TextBox 16">
              <a:extLst>
                <a:ext uri="{FF2B5EF4-FFF2-40B4-BE49-F238E27FC236}">
                  <a16:creationId xmlns:a16="http://schemas.microsoft.com/office/drawing/2014/main" id="{D387879E-E4D0-34D6-6B79-6B8E7626AF7D}"/>
                </a:ext>
              </a:extLst>
            </p:cNvPr>
            <p:cNvSpPr txBox="1"/>
            <p:nvPr/>
          </p:nvSpPr>
          <p:spPr>
            <a:xfrm>
              <a:off x="5069758" y="2309991"/>
              <a:ext cx="3291799" cy="369332"/>
            </a:xfrm>
            <a:prstGeom prst="rect">
              <a:avLst/>
            </a:prstGeom>
            <a:noFill/>
          </p:spPr>
          <p:txBody>
            <a:bodyPr wrap="none" rtlCol="0">
              <a:spAutoFit/>
            </a:bodyPr>
            <a:lstStyle/>
            <a:p>
              <a:pPr algn="ctr"/>
              <a:r>
                <a:rPr lang="en-VN" sz="1800" dirty="0">
                  <a:solidFill>
                    <a:srgbClr val="7030A0"/>
                  </a:solidFill>
                  <a:latin typeface="Times New Roman" panose="02020603050405020304" pitchFamily="18" charset="0"/>
                  <a:cs typeface="Times New Roman" panose="02020603050405020304" pitchFamily="18" charset="0"/>
                </a:rPr>
                <a:t>Phong trào Ngũ Tứ (Trung Quốc)</a:t>
              </a:r>
            </a:p>
          </p:txBody>
        </p:sp>
      </p:grpSp>
      <p:sp>
        <p:nvSpPr>
          <p:cNvPr id="18" name="TextBox 17">
            <a:extLst>
              <a:ext uri="{FF2B5EF4-FFF2-40B4-BE49-F238E27FC236}">
                <a16:creationId xmlns:a16="http://schemas.microsoft.com/office/drawing/2014/main" id="{65C0354C-5651-4EB3-4B87-4A861EA28906}"/>
              </a:ext>
            </a:extLst>
          </p:cNvPr>
          <p:cNvSpPr txBox="1"/>
          <p:nvPr/>
        </p:nvSpPr>
        <p:spPr>
          <a:xfrm>
            <a:off x="4391891" y="1429894"/>
            <a:ext cx="4536953" cy="3416320"/>
          </a:xfrm>
          <a:prstGeom prst="rect">
            <a:avLst/>
          </a:prstGeom>
          <a:noFill/>
        </p:spPr>
        <p:txBody>
          <a:bodyPr wrap="square" rtlCol="0">
            <a:spAutoFit/>
          </a:bodyPr>
          <a:lstStyle/>
          <a:p>
            <a:pPr algn="just"/>
            <a:r>
              <a:rPr lang="vi-VN" sz="1800" b="0" i="0" dirty="0">
                <a:solidFill>
                  <a:srgbClr val="202122"/>
                </a:solidFill>
                <a:effectLst/>
                <a:latin typeface="+mj-lt"/>
              </a:rPr>
              <a:t>Ngày 4 tháng 5 năm </a:t>
            </a:r>
            <a:r>
              <a:rPr lang="vi-VN" sz="1800" b="0" i="0" u="none" strike="noStrike" dirty="0">
                <a:solidFill>
                  <a:srgbClr val="202122"/>
                </a:solidFill>
                <a:effectLst/>
                <a:latin typeface="+mj-lt"/>
              </a:rPr>
              <a:t>1919</a:t>
            </a:r>
            <a:r>
              <a:rPr lang="vi-VN" sz="1800" b="0" i="0" dirty="0">
                <a:solidFill>
                  <a:srgbClr val="202122"/>
                </a:solidFill>
                <a:effectLst/>
                <a:latin typeface="+mj-lt"/>
              </a:rPr>
              <a:t>, hơn 3000 học sinh sinh viên của 13 trường đại học </a:t>
            </a:r>
            <a:r>
              <a:rPr lang="vi-VN" sz="1800" b="0" i="0" u="none" strike="noStrike" dirty="0">
                <a:solidFill>
                  <a:srgbClr val="202122"/>
                </a:solidFill>
                <a:effectLst/>
                <a:latin typeface="+mj-lt"/>
              </a:rPr>
              <a:t>Bắc Kinh</a:t>
            </a:r>
            <a:r>
              <a:rPr lang="vi-VN" sz="1800" b="0" i="0" dirty="0">
                <a:solidFill>
                  <a:srgbClr val="202122"/>
                </a:solidFill>
                <a:effectLst/>
                <a:latin typeface="+mj-lt"/>
              </a:rPr>
              <a:t> đã tập hợp trước quảng trường </a:t>
            </a:r>
            <a:r>
              <a:rPr lang="vi-VN" sz="1800" b="0" i="0" u="none" strike="noStrike" dirty="0">
                <a:solidFill>
                  <a:srgbClr val="202122"/>
                </a:solidFill>
                <a:effectLst/>
                <a:latin typeface="+mj-lt"/>
              </a:rPr>
              <a:t>Thiên An Môn</a:t>
            </a:r>
            <a:r>
              <a:rPr lang="vi-VN" sz="1800" b="0" i="0" dirty="0">
                <a:solidFill>
                  <a:srgbClr val="202122"/>
                </a:solidFill>
                <a:effectLst/>
                <a:latin typeface="+mj-lt"/>
              </a:rPr>
              <a:t>, tiến hành biểu tình thị uy trên các đường phố Bắc Kinh để chống lại Hiệp ước Versailles, với các khẩu hiệu như:</a:t>
            </a:r>
          </a:p>
          <a:p>
            <a:pPr algn="just">
              <a:buFont typeface="Arial" panose="020B0604020202020204" pitchFamily="34" charset="0"/>
              <a:buChar char="•"/>
            </a:pPr>
            <a:r>
              <a:rPr lang="vi-VN" sz="1800" b="0" i="1" dirty="0">
                <a:solidFill>
                  <a:srgbClr val="202122"/>
                </a:solidFill>
                <a:effectLst/>
                <a:latin typeface="+mj-lt"/>
              </a:rPr>
              <a:t>Ngoại tranh quốc quyền, nội trừng quốc tặc</a:t>
            </a:r>
            <a:r>
              <a:rPr lang="vi-VN" sz="1800" b="0" i="0" dirty="0">
                <a:solidFill>
                  <a:srgbClr val="202122"/>
                </a:solidFill>
                <a:effectLst/>
                <a:latin typeface="+mj-lt"/>
              </a:rPr>
              <a:t> (ngoài: giành lại chủ quyền đất nước, trong: trừng trị bọn bán nước)</a:t>
            </a:r>
          </a:p>
          <a:p>
            <a:pPr algn="just">
              <a:buFont typeface="Arial" panose="020B0604020202020204" pitchFamily="34" charset="0"/>
              <a:buChar char="•"/>
            </a:pPr>
            <a:r>
              <a:rPr lang="vi-VN" sz="1800" b="0" i="1" dirty="0">
                <a:solidFill>
                  <a:srgbClr val="202122"/>
                </a:solidFill>
                <a:effectLst/>
                <a:latin typeface="+mj-lt"/>
              </a:rPr>
              <a:t>Trung Quốc là của người Trung Quốc</a:t>
            </a:r>
            <a:endParaRPr lang="vi-VN" sz="1800" b="0" i="0" dirty="0">
              <a:solidFill>
                <a:srgbClr val="202122"/>
              </a:solidFill>
              <a:effectLst/>
              <a:latin typeface="+mj-lt"/>
            </a:endParaRPr>
          </a:p>
          <a:p>
            <a:pPr algn="just">
              <a:buFont typeface="Arial" panose="020B0604020202020204" pitchFamily="34" charset="0"/>
              <a:buChar char="•"/>
            </a:pPr>
            <a:r>
              <a:rPr lang="vi-VN" sz="1800" b="0" i="1" dirty="0">
                <a:solidFill>
                  <a:srgbClr val="202122"/>
                </a:solidFill>
                <a:effectLst/>
                <a:latin typeface="+mj-lt"/>
              </a:rPr>
              <a:t>Phế bỏ Hiệp ước 21 điều</a:t>
            </a:r>
            <a:r>
              <a:rPr lang="vi-VN" sz="1800" b="0" i="0" dirty="0">
                <a:solidFill>
                  <a:srgbClr val="202122"/>
                </a:solidFill>
                <a:effectLst/>
                <a:latin typeface="+mj-lt"/>
              </a:rPr>
              <a:t> (quy định quyền lợi của các nước phương Tây tại Trung Quốc)</a:t>
            </a:r>
          </a:p>
        </p:txBody>
      </p:sp>
      <p:sp>
        <p:nvSpPr>
          <p:cNvPr id="19" name="Round Diagonal Corner Rectangle 18">
            <a:extLst>
              <a:ext uri="{FF2B5EF4-FFF2-40B4-BE49-F238E27FC236}">
                <a16:creationId xmlns:a16="http://schemas.microsoft.com/office/drawing/2014/main" id="{95E9C571-B1BC-E566-CB83-B6461369585E}"/>
              </a:ext>
            </a:extLst>
          </p:cNvPr>
          <p:cNvSpPr/>
          <p:nvPr/>
        </p:nvSpPr>
        <p:spPr>
          <a:xfrm>
            <a:off x="4292367" y="1310394"/>
            <a:ext cx="4554746" cy="3535820"/>
          </a:xfrm>
          <a:prstGeom prst="round2Diag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199965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2">
            <a:extLst>
              <a:ext uri="{FF2B5EF4-FFF2-40B4-BE49-F238E27FC236}">
                <a16:creationId xmlns:a16="http://schemas.microsoft.com/office/drawing/2014/main" id="{823BFEFE-83FA-23D7-CEE0-6E59FC1D2D9D}"/>
              </a:ext>
            </a:extLst>
          </p:cNvPr>
          <p:cNvGrpSpPr/>
          <p:nvPr/>
        </p:nvGrpSpPr>
        <p:grpSpPr>
          <a:xfrm>
            <a:off x="144119" y="110879"/>
            <a:ext cx="8766932" cy="461665"/>
            <a:chOff x="232949" y="52836"/>
            <a:chExt cx="2628876" cy="461664"/>
          </a:xfrm>
        </p:grpSpPr>
        <p:sp>
          <p:nvSpPr>
            <p:cNvPr id="61" name="圆角矩形 1">
              <a:extLst>
                <a:ext uri="{FF2B5EF4-FFF2-40B4-BE49-F238E27FC236}">
                  <a16:creationId xmlns:a16="http://schemas.microsoft.com/office/drawing/2014/main" id="{B9CA3C2B-D6E0-D521-5DA0-7525747A2F5B}"/>
                </a:ext>
              </a:extLst>
            </p:cNvPr>
            <p:cNvSpPr/>
            <p:nvPr/>
          </p:nvSpPr>
          <p:spPr>
            <a:xfrm>
              <a:off x="232949" y="60612"/>
              <a:ext cx="2628876" cy="392334"/>
            </a:xfrm>
            <a:prstGeom prst="roundRect">
              <a:avLst>
                <a:gd name="adj" fmla="val 9976"/>
              </a:avLst>
            </a:prstGeom>
            <a:solidFill>
              <a:srgbClr val="E56666"/>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62" name="文本框 8">
              <a:extLst>
                <a:ext uri="{FF2B5EF4-FFF2-40B4-BE49-F238E27FC236}">
                  <a16:creationId xmlns:a16="http://schemas.microsoft.com/office/drawing/2014/main" id="{57C6ED47-B69A-31EE-342C-9E7630B495C3}"/>
                </a:ext>
              </a:extLst>
            </p:cNvPr>
            <p:cNvSpPr txBox="1"/>
            <p:nvPr/>
          </p:nvSpPr>
          <p:spPr>
            <a:xfrm>
              <a:off x="321780" y="52836"/>
              <a:ext cx="2344300" cy="461664"/>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zh-CN" altLang="en-US" sz="2400" b="1" dirty="0">
                <a:solidFill>
                  <a:schemeClr val="accent2">
                    <a:lumMod val="75000"/>
                  </a:schemeClr>
                </a:solidFill>
                <a:latin typeface="+mj-lt"/>
                <a:ea typeface="微软雅黑" panose="020B0503020204020204" pitchFamily="34" charset="-122"/>
              </a:endParaRPr>
            </a:p>
          </p:txBody>
        </p:sp>
      </p:grpSp>
      <p:grpSp>
        <p:nvGrpSpPr>
          <p:cNvPr id="63" name="组合 2">
            <a:extLst>
              <a:ext uri="{FF2B5EF4-FFF2-40B4-BE49-F238E27FC236}">
                <a16:creationId xmlns:a16="http://schemas.microsoft.com/office/drawing/2014/main" id="{EB4D8709-CA63-776C-97D7-0D6ECC80D7CD}"/>
              </a:ext>
            </a:extLst>
          </p:cNvPr>
          <p:cNvGrpSpPr/>
          <p:nvPr/>
        </p:nvGrpSpPr>
        <p:grpSpPr>
          <a:xfrm>
            <a:off x="232949" y="215797"/>
            <a:ext cx="118508" cy="118509"/>
            <a:chOff x="4486616" y="3001075"/>
            <a:chExt cx="274695" cy="274699"/>
          </a:xfrm>
        </p:grpSpPr>
        <p:sp>
          <p:nvSpPr>
            <p:cNvPr id="64" name="椭圆 3">
              <a:extLst>
                <a:ext uri="{FF2B5EF4-FFF2-40B4-BE49-F238E27FC236}">
                  <a16:creationId xmlns:a16="http://schemas.microsoft.com/office/drawing/2014/main" id="{3C02BF74-C224-7DE1-6052-716AE101D927}"/>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5" name="椭圆 4">
              <a:extLst>
                <a:ext uri="{FF2B5EF4-FFF2-40B4-BE49-F238E27FC236}">
                  <a16:creationId xmlns:a16="http://schemas.microsoft.com/office/drawing/2014/main" id="{E730F3F7-A303-ED48-C75C-FE82EC0C55A1}"/>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6" name="组合 5">
            <a:extLst>
              <a:ext uri="{FF2B5EF4-FFF2-40B4-BE49-F238E27FC236}">
                <a16:creationId xmlns:a16="http://schemas.microsoft.com/office/drawing/2014/main" id="{38B15C20-AB76-7C49-3D60-1BE40D385205}"/>
              </a:ext>
            </a:extLst>
          </p:cNvPr>
          <p:cNvGrpSpPr/>
          <p:nvPr/>
        </p:nvGrpSpPr>
        <p:grpSpPr>
          <a:xfrm>
            <a:off x="0" y="245562"/>
            <a:ext cx="288238" cy="46073"/>
            <a:chOff x="4318304" y="3089060"/>
            <a:chExt cx="384317" cy="61430"/>
          </a:xfrm>
        </p:grpSpPr>
        <p:sp>
          <p:nvSpPr>
            <p:cNvPr id="67" name="圆角矩形 6">
              <a:extLst>
                <a:ext uri="{FF2B5EF4-FFF2-40B4-BE49-F238E27FC236}">
                  <a16:creationId xmlns:a16="http://schemas.microsoft.com/office/drawing/2014/main" id="{9F4730FA-23ED-B526-8950-C55D56DBB16D}"/>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8" name="圆角矩形 7">
              <a:extLst>
                <a:ext uri="{FF2B5EF4-FFF2-40B4-BE49-F238E27FC236}">
                  <a16:creationId xmlns:a16="http://schemas.microsoft.com/office/drawing/2014/main" id="{E9FE0A7D-6F06-D069-38A6-01266E55F75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prstClr val="white"/>
                </a:solidFill>
              </a:endParaRPr>
            </a:p>
          </p:txBody>
        </p:sp>
      </p:grpSp>
      <p:sp>
        <p:nvSpPr>
          <p:cNvPr id="2" name="Freeform 2">
            <a:extLst>
              <a:ext uri="{FF2B5EF4-FFF2-40B4-BE49-F238E27FC236}">
                <a16:creationId xmlns:a16="http://schemas.microsoft.com/office/drawing/2014/main" id="{15773CF2-B838-6177-0FB0-52CC83A29FEC}"/>
              </a:ext>
            </a:extLst>
          </p:cNvPr>
          <p:cNvSpPr/>
          <p:nvPr/>
        </p:nvSpPr>
        <p:spPr>
          <a:xfrm>
            <a:off x="942438" y="812380"/>
            <a:ext cx="1688620" cy="1457864"/>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7">
            <a:extLst>
              <a:ext uri="{FF2B5EF4-FFF2-40B4-BE49-F238E27FC236}">
                <a16:creationId xmlns:a16="http://schemas.microsoft.com/office/drawing/2014/main" id="{F4B35C9D-0C83-D1D4-C363-06E39A39F873}"/>
              </a:ext>
            </a:extLst>
          </p:cNvPr>
          <p:cNvSpPr/>
          <p:nvPr/>
        </p:nvSpPr>
        <p:spPr>
          <a:xfrm>
            <a:off x="4751872" y="735084"/>
            <a:ext cx="3002356" cy="461665"/>
          </a:xfrm>
          <a:custGeom>
            <a:avLst/>
            <a:gdLst/>
            <a:ahLst/>
            <a:cxnLst/>
            <a:rect l="l" t="t" r="r" b="b"/>
            <a:pathLst>
              <a:path w="5812323" h="1780024">
                <a:moveTo>
                  <a:pt x="0" y="0"/>
                </a:moveTo>
                <a:lnTo>
                  <a:pt x="5812323" y="0"/>
                </a:lnTo>
                <a:lnTo>
                  <a:pt x="5812323" y="1780024"/>
                </a:lnTo>
                <a:lnTo>
                  <a:pt x="0" y="1780024"/>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8818C0AB-898D-59B2-515E-DA336F664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8596" y="1297735"/>
            <a:ext cx="4335676" cy="3695050"/>
          </a:xfrm>
          <a:prstGeom prst="rect">
            <a:avLst/>
          </a:prstGeom>
        </p:spPr>
      </p:pic>
      <p:sp>
        <p:nvSpPr>
          <p:cNvPr id="9" name="Rounded Rectangle 8">
            <a:extLst>
              <a:ext uri="{FF2B5EF4-FFF2-40B4-BE49-F238E27FC236}">
                <a16:creationId xmlns:a16="http://schemas.microsoft.com/office/drawing/2014/main" id="{22863335-A63D-1A3B-A3DA-F00E8C0D3534}"/>
              </a:ext>
            </a:extLst>
          </p:cNvPr>
          <p:cNvSpPr/>
          <p:nvPr/>
        </p:nvSpPr>
        <p:spPr>
          <a:xfrm>
            <a:off x="440358" y="2270244"/>
            <a:ext cx="2755059" cy="27200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TextBox 9">
            <a:extLst>
              <a:ext uri="{FF2B5EF4-FFF2-40B4-BE49-F238E27FC236}">
                <a16:creationId xmlns:a16="http://schemas.microsoft.com/office/drawing/2014/main" id="{E518F4F1-3DAB-20BC-0DC2-33E637565C2B}"/>
              </a:ext>
            </a:extLst>
          </p:cNvPr>
          <p:cNvSpPr txBox="1"/>
          <p:nvPr/>
        </p:nvSpPr>
        <p:spPr>
          <a:xfrm>
            <a:off x="715992" y="2537244"/>
            <a:ext cx="2147978" cy="2123658"/>
          </a:xfrm>
          <a:prstGeom prst="rect">
            <a:avLst/>
          </a:prstGeom>
          <a:noFill/>
        </p:spPr>
        <p:txBody>
          <a:bodyPr wrap="square" rtlCol="0">
            <a:spAutoFit/>
          </a:bodyPr>
          <a:lstStyle/>
          <a:p>
            <a:pPr algn="ctr"/>
            <a:r>
              <a:rPr lang="en-VN" sz="2200" b="1" dirty="0">
                <a:solidFill>
                  <a:srgbClr val="7030A0"/>
                </a:solidFill>
                <a:latin typeface="Times New Roman" panose="02020603050405020304" pitchFamily="18" charset="0"/>
                <a:cs typeface="Times New Roman" panose="02020603050405020304" pitchFamily="18" charset="0"/>
              </a:rPr>
              <a:t>Từ gợi ý</a:t>
            </a:r>
          </a:p>
          <a:p>
            <a:r>
              <a:rPr lang="en-VN" sz="2200" dirty="0">
                <a:latin typeface="Times New Roman" panose="02020603050405020304" pitchFamily="18" charset="0"/>
                <a:cs typeface="Times New Roman" panose="02020603050405020304" pitchFamily="18" charset="0"/>
              </a:rPr>
              <a:t>Đảng cộng sản</a:t>
            </a:r>
          </a:p>
          <a:p>
            <a:r>
              <a:rPr lang="en-VN" sz="2200" dirty="0">
                <a:latin typeface="Times New Roman" panose="02020603050405020304" pitchFamily="18" charset="0"/>
                <a:cs typeface="Times New Roman" panose="02020603050405020304" pitchFamily="18" charset="0"/>
              </a:rPr>
              <a:t>Quân phiệt Nhật</a:t>
            </a:r>
          </a:p>
          <a:p>
            <a:r>
              <a:rPr lang="en-VN" sz="2200" dirty="0">
                <a:latin typeface="Times New Roman" panose="02020603050405020304" pitchFamily="18" charset="0"/>
                <a:cs typeface="Times New Roman" panose="02020603050405020304" pitchFamily="18" charset="0"/>
              </a:rPr>
              <a:t>Đại Đông Á</a:t>
            </a:r>
          </a:p>
          <a:p>
            <a:r>
              <a:rPr lang="en-VN" sz="2200" dirty="0">
                <a:latin typeface="Times New Roman" panose="02020603050405020304" pitchFamily="18" charset="0"/>
                <a:cs typeface="Times New Roman" panose="02020603050405020304" pitchFamily="18" charset="0"/>
              </a:rPr>
              <a:t>Xô Viết</a:t>
            </a:r>
          </a:p>
          <a:p>
            <a:r>
              <a:rPr lang="en-VN" sz="2200" dirty="0">
                <a:latin typeface="Times New Roman" panose="02020603050405020304" pitchFamily="18" charset="0"/>
                <a:cs typeface="Times New Roman" panose="02020603050405020304" pitchFamily="18" charset="0"/>
              </a:rPr>
              <a:t>Bất bạo động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2">
            <a:extLst>
              <a:ext uri="{FF2B5EF4-FFF2-40B4-BE49-F238E27FC236}">
                <a16:creationId xmlns:a16="http://schemas.microsoft.com/office/drawing/2014/main" id="{823BFEFE-83FA-23D7-CEE0-6E59FC1D2D9D}"/>
              </a:ext>
            </a:extLst>
          </p:cNvPr>
          <p:cNvGrpSpPr/>
          <p:nvPr/>
        </p:nvGrpSpPr>
        <p:grpSpPr>
          <a:xfrm>
            <a:off x="144119" y="110879"/>
            <a:ext cx="8766932" cy="461665"/>
            <a:chOff x="232949" y="52836"/>
            <a:chExt cx="2628876" cy="461664"/>
          </a:xfrm>
        </p:grpSpPr>
        <p:sp>
          <p:nvSpPr>
            <p:cNvPr id="61" name="圆角矩形 1">
              <a:extLst>
                <a:ext uri="{FF2B5EF4-FFF2-40B4-BE49-F238E27FC236}">
                  <a16:creationId xmlns:a16="http://schemas.microsoft.com/office/drawing/2014/main" id="{B9CA3C2B-D6E0-D521-5DA0-7525747A2F5B}"/>
                </a:ext>
              </a:extLst>
            </p:cNvPr>
            <p:cNvSpPr/>
            <p:nvPr/>
          </p:nvSpPr>
          <p:spPr>
            <a:xfrm>
              <a:off x="232949" y="60612"/>
              <a:ext cx="2628876" cy="392334"/>
            </a:xfrm>
            <a:prstGeom prst="roundRect">
              <a:avLst>
                <a:gd name="adj" fmla="val 9976"/>
              </a:avLst>
            </a:prstGeom>
            <a:solidFill>
              <a:srgbClr val="E56666"/>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62" name="文本框 8">
              <a:extLst>
                <a:ext uri="{FF2B5EF4-FFF2-40B4-BE49-F238E27FC236}">
                  <a16:creationId xmlns:a16="http://schemas.microsoft.com/office/drawing/2014/main" id="{57C6ED47-B69A-31EE-342C-9E7630B495C3}"/>
                </a:ext>
              </a:extLst>
            </p:cNvPr>
            <p:cNvSpPr txBox="1"/>
            <p:nvPr/>
          </p:nvSpPr>
          <p:spPr>
            <a:xfrm>
              <a:off x="321780" y="52836"/>
              <a:ext cx="2344300" cy="461664"/>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zh-CN" altLang="en-US" sz="2400" b="1" dirty="0">
                <a:solidFill>
                  <a:schemeClr val="accent2">
                    <a:lumMod val="75000"/>
                  </a:schemeClr>
                </a:solidFill>
                <a:latin typeface="+mj-lt"/>
                <a:ea typeface="微软雅黑" panose="020B0503020204020204" pitchFamily="34" charset="-122"/>
              </a:endParaRPr>
            </a:p>
          </p:txBody>
        </p:sp>
      </p:grpSp>
      <p:grpSp>
        <p:nvGrpSpPr>
          <p:cNvPr id="63" name="组合 2">
            <a:extLst>
              <a:ext uri="{FF2B5EF4-FFF2-40B4-BE49-F238E27FC236}">
                <a16:creationId xmlns:a16="http://schemas.microsoft.com/office/drawing/2014/main" id="{EB4D8709-CA63-776C-97D7-0D6ECC80D7CD}"/>
              </a:ext>
            </a:extLst>
          </p:cNvPr>
          <p:cNvGrpSpPr/>
          <p:nvPr/>
        </p:nvGrpSpPr>
        <p:grpSpPr>
          <a:xfrm>
            <a:off x="232949" y="215797"/>
            <a:ext cx="118508" cy="118509"/>
            <a:chOff x="4486616" y="3001075"/>
            <a:chExt cx="274695" cy="274699"/>
          </a:xfrm>
        </p:grpSpPr>
        <p:sp>
          <p:nvSpPr>
            <p:cNvPr id="64" name="椭圆 3">
              <a:extLst>
                <a:ext uri="{FF2B5EF4-FFF2-40B4-BE49-F238E27FC236}">
                  <a16:creationId xmlns:a16="http://schemas.microsoft.com/office/drawing/2014/main" id="{3C02BF74-C224-7DE1-6052-716AE101D927}"/>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5" name="椭圆 4">
              <a:extLst>
                <a:ext uri="{FF2B5EF4-FFF2-40B4-BE49-F238E27FC236}">
                  <a16:creationId xmlns:a16="http://schemas.microsoft.com/office/drawing/2014/main" id="{E730F3F7-A303-ED48-C75C-FE82EC0C55A1}"/>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6" name="组合 5">
            <a:extLst>
              <a:ext uri="{FF2B5EF4-FFF2-40B4-BE49-F238E27FC236}">
                <a16:creationId xmlns:a16="http://schemas.microsoft.com/office/drawing/2014/main" id="{38B15C20-AB76-7C49-3D60-1BE40D385205}"/>
              </a:ext>
            </a:extLst>
          </p:cNvPr>
          <p:cNvGrpSpPr/>
          <p:nvPr/>
        </p:nvGrpSpPr>
        <p:grpSpPr>
          <a:xfrm>
            <a:off x="0" y="245562"/>
            <a:ext cx="288238" cy="46073"/>
            <a:chOff x="4318304" y="3089060"/>
            <a:chExt cx="384317" cy="61430"/>
          </a:xfrm>
        </p:grpSpPr>
        <p:sp>
          <p:nvSpPr>
            <p:cNvPr id="67" name="圆角矩形 6">
              <a:extLst>
                <a:ext uri="{FF2B5EF4-FFF2-40B4-BE49-F238E27FC236}">
                  <a16:creationId xmlns:a16="http://schemas.microsoft.com/office/drawing/2014/main" id="{9F4730FA-23ED-B526-8950-C55D56DBB16D}"/>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8" name="圆角矩形 7">
              <a:extLst>
                <a:ext uri="{FF2B5EF4-FFF2-40B4-BE49-F238E27FC236}">
                  <a16:creationId xmlns:a16="http://schemas.microsoft.com/office/drawing/2014/main" id="{E9FE0A7D-6F06-D069-38A6-01266E55F75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prstClr val="white"/>
                </a:solidFill>
              </a:endParaRPr>
            </a:p>
          </p:txBody>
        </p:sp>
      </p:grpSp>
      <p:sp>
        <p:nvSpPr>
          <p:cNvPr id="2" name="Freeform 2">
            <a:extLst>
              <a:ext uri="{FF2B5EF4-FFF2-40B4-BE49-F238E27FC236}">
                <a16:creationId xmlns:a16="http://schemas.microsoft.com/office/drawing/2014/main" id="{15773CF2-B838-6177-0FB0-52CC83A29FEC}"/>
              </a:ext>
            </a:extLst>
          </p:cNvPr>
          <p:cNvSpPr/>
          <p:nvPr/>
        </p:nvSpPr>
        <p:spPr>
          <a:xfrm>
            <a:off x="1054582" y="846886"/>
            <a:ext cx="1688620" cy="1457864"/>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7">
            <a:extLst>
              <a:ext uri="{FF2B5EF4-FFF2-40B4-BE49-F238E27FC236}">
                <a16:creationId xmlns:a16="http://schemas.microsoft.com/office/drawing/2014/main" id="{F4B35C9D-0C83-D1D4-C363-06E39A39F873}"/>
              </a:ext>
            </a:extLst>
          </p:cNvPr>
          <p:cNvSpPr/>
          <p:nvPr/>
        </p:nvSpPr>
        <p:spPr>
          <a:xfrm>
            <a:off x="5011766" y="742070"/>
            <a:ext cx="3002356" cy="461665"/>
          </a:xfrm>
          <a:custGeom>
            <a:avLst/>
            <a:gdLst/>
            <a:ahLst/>
            <a:cxnLst/>
            <a:rect l="l" t="t" r="r" b="b"/>
            <a:pathLst>
              <a:path w="5812323" h="1780024">
                <a:moveTo>
                  <a:pt x="0" y="0"/>
                </a:moveTo>
                <a:lnTo>
                  <a:pt x="5812323" y="0"/>
                </a:lnTo>
                <a:lnTo>
                  <a:pt x="5812323" y="1780024"/>
                </a:lnTo>
                <a:lnTo>
                  <a:pt x="0" y="1780024"/>
                </a:lnTo>
                <a:lnTo>
                  <a:pt x="0" y="0"/>
                </a:lnTo>
                <a:close/>
              </a:path>
            </a:pathLst>
          </a:custGeom>
          <a:blipFill>
            <a:blip r:embed="rId5"/>
            <a:stretch>
              <a:fillRect/>
            </a:stretch>
          </a:blipFill>
        </p:spPr>
      </p:sp>
      <p:pic>
        <p:nvPicPr>
          <p:cNvPr id="4" name="Picture 3">
            <a:extLst>
              <a:ext uri="{FF2B5EF4-FFF2-40B4-BE49-F238E27FC236}">
                <a16:creationId xmlns:a16="http://schemas.microsoft.com/office/drawing/2014/main" id="{6EA4DE99-53DE-EC46-6508-A3F55F65F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0908" y="1265289"/>
            <a:ext cx="4325122" cy="3759556"/>
          </a:xfrm>
          <a:prstGeom prst="rect">
            <a:avLst/>
          </a:prstGeom>
        </p:spPr>
      </p:pic>
      <p:sp>
        <p:nvSpPr>
          <p:cNvPr id="5" name="Rounded Rectangle 4">
            <a:extLst>
              <a:ext uri="{FF2B5EF4-FFF2-40B4-BE49-F238E27FC236}">
                <a16:creationId xmlns:a16="http://schemas.microsoft.com/office/drawing/2014/main" id="{578AE639-0855-65B5-12DF-7C78574D492C}"/>
              </a:ext>
            </a:extLst>
          </p:cNvPr>
          <p:cNvSpPr/>
          <p:nvPr/>
        </p:nvSpPr>
        <p:spPr>
          <a:xfrm>
            <a:off x="440358" y="2304750"/>
            <a:ext cx="2755059" cy="27200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TextBox 5">
            <a:extLst>
              <a:ext uri="{FF2B5EF4-FFF2-40B4-BE49-F238E27FC236}">
                <a16:creationId xmlns:a16="http://schemas.microsoft.com/office/drawing/2014/main" id="{3BD5909B-3CCC-E3E9-5BEF-62BDD894183B}"/>
              </a:ext>
            </a:extLst>
          </p:cNvPr>
          <p:cNvSpPr txBox="1"/>
          <p:nvPr/>
        </p:nvSpPr>
        <p:spPr>
          <a:xfrm>
            <a:off x="715992" y="2571750"/>
            <a:ext cx="2147978" cy="2123658"/>
          </a:xfrm>
          <a:prstGeom prst="rect">
            <a:avLst/>
          </a:prstGeom>
          <a:noFill/>
        </p:spPr>
        <p:txBody>
          <a:bodyPr wrap="square" rtlCol="0">
            <a:spAutoFit/>
          </a:bodyPr>
          <a:lstStyle/>
          <a:p>
            <a:pPr algn="ctr"/>
            <a:r>
              <a:rPr lang="en-VN" sz="2200" b="1" dirty="0">
                <a:solidFill>
                  <a:srgbClr val="7030A0"/>
                </a:solidFill>
                <a:latin typeface="Times New Roman" panose="02020603050405020304" pitchFamily="18" charset="0"/>
                <a:cs typeface="Times New Roman" panose="02020603050405020304" pitchFamily="18" charset="0"/>
              </a:rPr>
              <a:t>Từ gợi ý</a:t>
            </a:r>
          </a:p>
          <a:p>
            <a:r>
              <a:rPr lang="en-VN" sz="2200" dirty="0">
                <a:latin typeface="Times New Roman" panose="02020603050405020304" pitchFamily="18" charset="0"/>
                <a:cs typeface="Times New Roman" panose="02020603050405020304" pitchFamily="18" charset="0"/>
              </a:rPr>
              <a:t>Đảng cộng sản</a:t>
            </a:r>
          </a:p>
          <a:p>
            <a:r>
              <a:rPr lang="en-VN" sz="2200" dirty="0">
                <a:latin typeface="Times New Roman" panose="02020603050405020304" pitchFamily="18" charset="0"/>
                <a:cs typeface="Times New Roman" panose="02020603050405020304" pitchFamily="18" charset="0"/>
              </a:rPr>
              <a:t>Quân phiệt Nhật</a:t>
            </a:r>
          </a:p>
          <a:p>
            <a:r>
              <a:rPr lang="en-VN" sz="2200" dirty="0">
                <a:latin typeface="Times New Roman" panose="02020603050405020304" pitchFamily="18" charset="0"/>
                <a:cs typeface="Times New Roman" panose="02020603050405020304" pitchFamily="18" charset="0"/>
              </a:rPr>
              <a:t>Đại Đông Á</a:t>
            </a:r>
          </a:p>
          <a:p>
            <a:r>
              <a:rPr lang="en-VN" sz="2200" dirty="0">
                <a:latin typeface="Times New Roman" panose="02020603050405020304" pitchFamily="18" charset="0"/>
                <a:cs typeface="Times New Roman" panose="02020603050405020304" pitchFamily="18" charset="0"/>
              </a:rPr>
              <a:t>Xô Viết</a:t>
            </a:r>
          </a:p>
          <a:p>
            <a:r>
              <a:rPr lang="en-VN" sz="2200" dirty="0">
                <a:latin typeface="Times New Roman" panose="02020603050405020304" pitchFamily="18" charset="0"/>
                <a:cs typeface="Times New Roman" panose="02020603050405020304" pitchFamily="18" charset="0"/>
              </a:rPr>
              <a:t>Bất bạo động</a:t>
            </a:r>
          </a:p>
        </p:txBody>
      </p:sp>
    </p:spTree>
    <p:extLst>
      <p:ext uri="{BB962C8B-B14F-4D97-AF65-F5344CB8AC3E}">
        <p14:creationId xmlns:p14="http://schemas.microsoft.com/office/powerpoint/2010/main" val="6147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2">
            <a:extLst>
              <a:ext uri="{FF2B5EF4-FFF2-40B4-BE49-F238E27FC236}">
                <a16:creationId xmlns:a16="http://schemas.microsoft.com/office/drawing/2014/main" id="{5C7A846A-1B53-6A00-A588-100075A8AAFD}"/>
              </a:ext>
            </a:extLst>
          </p:cNvPr>
          <p:cNvGrpSpPr/>
          <p:nvPr/>
        </p:nvGrpSpPr>
        <p:grpSpPr>
          <a:xfrm>
            <a:off x="1" y="50329"/>
            <a:ext cx="8903669" cy="707886"/>
            <a:chOff x="0" y="50329"/>
            <a:chExt cx="9029331" cy="707885"/>
          </a:xfrm>
          <a:solidFill>
            <a:srgbClr val="7030A0"/>
          </a:solidFill>
        </p:grpSpPr>
        <p:sp>
          <p:nvSpPr>
            <p:cNvPr id="29" name="圆角矩形 1">
              <a:extLst>
                <a:ext uri="{FF2B5EF4-FFF2-40B4-BE49-F238E27FC236}">
                  <a16:creationId xmlns:a16="http://schemas.microsoft.com/office/drawing/2014/main" id="{50032B86-81DF-9ED0-4E27-9110D1C55DC4}"/>
                </a:ext>
              </a:extLst>
            </p:cNvPr>
            <p:cNvSpPr/>
            <p:nvPr/>
          </p:nvSpPr>
          <p:spPr>
            <a:xfrm>
              <a:off x="232949" y="60612"/>
              <a:ext cx="8796382" cy="392334"/>
            </a:xfrm>
            <a:prstGeom prst="roundRect">
              <a:avLst>
                <a:gd name="adj" fmla="val 9976"/>
              </a:avLst>
            </a:prstGeom>
            <a:grp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0" name="组合 2">
              <a:extLst>
                <a:ext uri="{FF2B5EF4-FFF2-40B4-BE49-F238E27FC236}">
                  <a16:creationId xmlns:a16="http://schemas.microsoft.com/office/drawing/2014/main" id="{44E7F8A4-755D-C397-92E5-CC75F964CF81}"/>
                </a:ext>
              </a:extLst>
            </p:cNvPr>
            <p:cNvGrpSpPr/>
            <p:nvPr/>
          </p:nvGrpSpPr>
          <p:grpSpPr>
            <a:xfrm>
              <a:off x="232948" y="215796"/>
              <a:ext cx="118508" cy="118509"/>
              <a:chOff x="4486616" y="3001075"/>
              <a:chExt cx="274695" cy="274699"/>
            </a:xfrm>
            <a:grpFill/>
          </p:grpSpPr>
          <p:sp>
            <p:nvSpPr>
              <p:cNvPr id="31" name="椭圆 3">
                <a:extLst>
                  <a:ext uri="{FF2B5EF4-FFF2-40B4-BE49-F238E27FC236}">
                    <a16:creationId xmlns:a16="http://schemas.microsoft.com/office/drawing/2014/main" id="{64E94382-D931-582C-9B52-75BDD23AB387}"/>
                  </a:ext>
                </a:extLst>
              </p:cNvPr>
              <p:cNvSpPr/>
              <p:nvPr/>
            </p:nvSpPr>
            <p:spPr>
              <a:xfrm rot="16200000">
                <a:off x="4486614" y="3001077"/>
                <a:ext cx="274699" cy="274695"/>
              </a:xfrm>
              <a:prstGeom prst="ellipse">
                <a:avLst/>
              </a:prstGeom>
              <a:grp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2" name="椭圆 4">
                <a:extLst>
                  <a:ext uri="{FF2B5EF4-FFF2-40B4-BE49-F238E27FC236}">
                    <a16:creationId xmlns:a16="http://schemas.microsoft.com/office/drawing/2014/main" id="{CE81F22E-C330-7704-5933-F8B2659090AF}"/>
                  </a:ext>
                </a:extLst>
              </p:cNvPr>
              <p:cNvSpPr/>
              <p:nvPr/>
            </p:nvSpPr>
            <p:spPr>
              <a:xfrm rot="16200000">
                <a:off x="4511585" y="3026055"/>
                <a:ext cx="224753" cy="224751"/>
              </a:xfrm>
              <a:prstGeom prst="ellipse">
                <a:avLst/>
              </a:prstGeom>
              <a:grp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3" name="组合 5">
              <a:extLst>
                <a:ext uri="{FF2B5EF4-FFF2-40B4-BE49-F238E27FC236}">
                  <a16:creationId xmlns:a16="http://schemas.microsoft.com/office/drawing/2014/main" id="{7A9A2E0C-7950-E82E-BE59-538948D92EE6}"/>
                </a:ext>
              </a:extLst>
            </p:cNvPr>
            <p:cNvGrpSpPr/>
            <p:nvPr/>
          </p:nvGrpSpPr>
          <p:grpSpPr>
            <a:xfrm>
              <a:off x="0" y="249458"/>
              <a:ext cx="288238" cy="46073"/>
              <a:chOff x="4318304" y="3089060"/>
              <a:chExt cx="384317" cy="61430"/>
            </a:xfrm>
            <a:grpFill/>
          </p:grpSpPr>
          <p:sp>
            <p:nvSpPr>
              <p:cNvPr id="34" name="圆角矩形 6">
                <a:extLst>
                  <a:ext uri="{FF2B5EF4-FFF2-40B4-BE49-F238E27FC236}">
                    <a16:creationId xmlns:a16="http://schemas.microsoft.com/office/drawing/2014/main" id="{0174FD6B-94E2-C28D-2A67-FE60257CBFB5}"/>
                  </a:ext>
                </a:extLst>
              </p:cNvPr>
              <p:cNvSpPr/>
              <p:nvPr/>
            </p:nvSpPr>
            <p:spPr>
              <a:xfrm rot="16200000">
                <a:off x="4499257" y="2947128"/>
                <a:ext cx="22409" cy="384316"/>
              </a:xfrm>
              <a:prstGeom prst="roundRect">
                <a:avLst>
                  <a:gd name="adj" fmla="val 50000"/>
                </a:avLst>
              </a:prstGeom>
              <a:grp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5" name="圆角矩形 7">
                <a:extLst>
                  <a:ext uri="{FF2B5EF4-FFF2-40B4-BE49-F238E27FC236}">
                    <a16:creationId xmlns:a16="http://schemas.microsoft.com/office/drawing/2014/main" id="{3983D52A-7F03-833C-9E9A-2917A0548C40}"/>
                  </a:ext>
                </a:extLst>
              </p:cNvPr>
              <p:cNvSpPr/>
              <p:nvPr/>
            </p:nvSpPr>
            <p:spPr>
              <a:xfrm rot="16200000">
                <a:off x="4499258" y="2908107"/>
                <a:ext cx="22409" cy="384316"/>
              </a:xfrm>
              <a:prstGeom prst="roundRect">
                <a:avLst>
                  <a:gd name="adj" fmla="val 50000"/>
                </a:avLst>
              </a:prstGeom>
              <a:grp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36" name="文本框 8">
              <a:extLst>
                <a:ext uri="{FF2B5EF4-FFF2-40B4-BE49-F238E27FC236}">
                  <a16:creationId xmlns:a16="http://schemas.microsoft.com/office/drawing/2014/main" id="{A11ABBE7-272D-072D-E3DD-2976F282584A}"/>
                </a:ext>
              </a:extLst>
            </p:cNvPr>
            <p:cNvSpPr txBox="1"/>
            <p:nvPr/>
          </p:nvSpPr>
          <p:spPr>
            <a:xfrm>
              <a:off x="185606" y="50329"/>
              <a:ext cx="8097628" cy="707885"/>
            </a:xfrm>
            <a:prstGeom prst="rect">
              <a:avLst/>
            </a:prstGeom>
            <a:noFill/>
          </p:spPr>
          <p:txBody>
            <a:bodyPr wrap="square" rtlCol="0">
              <a:spAutoFit/>
            </a:bodyPr>
            <a:lstStyle/>
            <a:p>
              <a:pPr algn="ctr"/>
              <a:r>
                <a:rPr lang="vi-VN" altLang="zh-CN" sz="2200" b="1" dirty="0">
                  <a:solidFill>
                    <a:schemeClr val="bg1"/>
                  </a:solidFill>
                  <a:latin typeface="+mj-lt"/>
                  <a:ea typeface="微软雅黑" panose="020B0503020204020204" pitchFamily="34" charset="-122"/>
                </a:rPr>
                <a:t>VẬN DỤNG</a:t>
              </a:r>
              <a:endParaRPr lang="en-VN"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zh-CN" altLang="en-US" sz="1800" b="1" dirty="0">
                <a:solidFill>
                  <a:schemeClr val="accent2">
                    <a:lumMod val="75000"/>
                  </a:schemeClr>
                </a:solidFill>
                <a:latin typeface="+mj-lt"/>
                <a:ea typeface="微软雅黑" panose="020B0503020204020204" pitchFamily="34" charset="-122"/>
              </a:endParaRPr>
            </a:p>
          </p:txBody>
        </p:sp>
      </p:grpSp>
      <p:sp>
        <p:nvSpPr>
          <p:cNvPr id="8" name="Freeform 4">
            <a:extLst>
              <a:ext uri="{FF2B5EF4-FFF2-40B4-BE49-F238E27FC236}">
                <a16:creationId xmlns:a16="http://schemas.microsoft.com/office/drawing/2014/main" id="{6B5234AF-988D-DC37-4A67-E4BACE7B0DC6}"/>
              </a:ext>
            </a:extLst>
          </p:cNvPr>
          <p:cNvSpPr/>
          <p:nvPr/>
        </p:nvSpPr>
        <p:spPr>
          <a:xfrm>
            <a:off x="240330" y="682645"/>
            <a:ext cx="3548663" cy="2160856"/>
          </a:xfrm>
          <a:custGeom>
            <a:avLst/>
            <a:gdLst/>
            <a:ahLst/>
            <a:cxnLst/>
            <a:rect l="l" t="t" r="r" b="b"/>
            <a:pathLst>
              <a:path w="6411068" h="4271374">
                <a:moveTo>
                  <a:pt x="0" y="0"/>
                </a:moveTo>
                <a:lnTo>
                  <a:pt x="6411068" y="0"/>
                </a:lnTo>
                <a:lnTo>
                  <a:pt x="6411068" y="4271374"/>
                </a:lnTo>
                <a:lnTo>
                  <a:pt x="0" y="4271374"/>
                </a:lnTo>
                <a:lnTo>
                  <a:pt x="0" y="0"/>
                </a:lnTo>
                <a:close/>
              </a:path>
            </a:pathLst>
          </a:custGeom>
          <a:blipFill>
            <a:blip r:embed="rId3"/>
            <a:stretch>
              <a:fillRect/>
            </a:stretch>
          </a:blipFill>
        </p:spPr>
      </p:sp>
      <p:sp>
        <p:nvSpPr>
          <p:cNvPr id="9" name="Freeform 5">
            <a:extLst>
              <a:ext uri="{FF2B5EF4-FFF2-40B4-BE49-F238E27FC236}">
                <a16:creationId xmlns:a16="http://schemas.microsoft.com/office/drawing/2014/main" id="{45130F6D-CF2D-A7F9-0737-B0399B4843F2}"/>
              </a:ext>
            </a:extLst>
          </p:cNvPr>
          <p:cNvSpPr/>
          <p:nvPr/>
        </p:nvSpPr>
        <p:spPr>
          <a:xfrm>
            <a:off x="1214481" y="3012652"/>
            <a:ext cx="1600359" cy="1822518"/>
          </a:xfrm>
          <a:custGeom>
            <a:avLst/>
            <a:gdLst/>
            <a:ahLst/>
            <a:cxnLst/>
            <a:rect l="l" t="t" r="r" b="b"/>
            <a:pathLst>
              <a:path w="3586734" h="4114800">
                <a:moveTo>
                  <a:pt x="0" y="0"/>
                </a:moveTo>
                <a:lnTo>
                  <a:pt x="3586734" y="0"/>
                </a:lnTo>
                <a:lnTo>
                  <a:pt x="35867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9">
            <a:extLst>
              <a:ext uri="{FF2B5EF4-FFF2-40B4-BE49-F238E27FC236}">
                <a16:creationId xmlns:a16="http://schemas.microsoft.com/office/drawing/2014/main" id="{EC1DC145-D034-D171-DEB0-87E32DE0EF5D}"/>
              </a:ext>
            </a:extLst>
          </p:cNvPr>
          <p:cNvGrpSpPr/>
          <p:nvPr/>
        </p:nvGrpSpPr>
        <p:grpSpPr>
          <a:xfrm>
            <a:off x="4287330" y="1613140"/>
            <a:ext cx="4321834" cy="2310771"/>
            <a:chOff x="3735238" y="3234906"/>
            <a:chExt cx="4796287" cy="1642655"/>
          </a:xfrm>
        </p:grpSpPr>
        <p:sp>
          <p:nvSpPr>
            <p:cNvPr id="11" name="Round Diagonal Corner Rectangle 10">
              <a:extLst>
                <a:ext uri="{FF2B5EF4-FFF2-40B4-BE49-F238E27FC236}">
                  <a16:creationId xmlns:a16="http://schemas.microsoft.com/office/drawing/2014/main" id="{43FAD5D3-9F8B-6DC2-BC76-BA6B48EC08D7}"/>
                </a:ext>
              </a:extLst>
            </p:cNvPr>
            <p:cNvSpPr/>
            <p:nvPr/>
          </p:nvSpPr>
          <p:spPr>
            <a:xfrm>
              <a:off x="3735238" y="3234906"/>
              <a:ext cx="4796287" cy="1642655"/>
            </a:xfrm>
            <a:prstGeom prst="round2Diag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AE233A5C-EF2C-746B-8CBD-64335A131B1B}"/>
                </a:ext>
              </a:extLst>
            </p:cNvPr>
            <p:cNvSpPr txBox="1"/>
            <p:nvPr/>
          </p:nvSpPr>
          <p:spPr>
            <a:xfrm>
              <a:off x="3877990" y="3508010"/>
              <a:ext cx="4510782" cy="1159580"/>
            </a:xfrm>
            <a:prstGeom prst="rect">
              <a:avLst/>
            </a:prstGeom>
            <a:noFill/>
          </p:spPr>
          <p:txBody>
            <a:bodyPr wrap="square" rtlCol="0">
              <a:spAutoFit/>
            </a:bodyPr>
            <a:lstStyle/>
            <a:p>
              <a:pPr algn="just"/>
              <a:r>
                <a:rPr lang="vi-VN" sz="2000" i="0" dirty="0">
                  <a:solidFill>
                    <a:srgbClr val="202122"/>
                  </a:solidFill>
                  <a:effectLst/>
                  <a:latin typeface="Times New Roman" panose="02020603050405020304" pitchFamily="18" charset="0"/>
                  <a:cs typeface="Times New Roman" panose="02020603050405020304" pitchFamily="18" charset="0"/>
                </a:rPr>
                <a:t>Thiết kế một </a:t>
              </a:r>
              <a:r>
                <a:rPr lang="vi-VN" sz="2000" b="1" i="1" dirty="0">
                  <a:solidFill>
                    <a:srgbClr val="202122"/>
                  </a:solidFill>
                  <a:effectLst/>
                  <a:latin typeface="Times New Roman" panose="02020603050405020304" pitchFamily="18" charset="0"/>
                  <a:cs typeface="Times New Roman" panose="02020603050405020304" pitchFamily="18" charset="0"/>
                </a:rPr>
                <a:t>Inphographic</a:t>
              </a:r>
              <a:r>
                <a:rPr lang="vi-VN" sz="2000" i="0" dirty="0">
                  <a:solidFill>
                    <a:srgbClr val="202122"/>
                  </a:solidFill>
                  <a:effectLst/>
                  <a:latin typeface="Times New Roman" panose="02020603050405020304" pitchFamily="18" charset="0"/>
                  <a:cs typeface="Times New Roman" panose="02020603050405020304" pitchFamily="18" charset="0"/>
                </a:rPr>
                <a:t> về cuộc đời và hoạt động cách mạng của một vị lãnh tụ trong phong trào giải phóng dân tộc ở Châu Á giai đoạn 1918-1939 mà em có ấn tượng sâu sắc nhất</a:t>
              </a:r>
              <a:endParaRPr lang="en-VN" sz="1600" dirty="0">
                <a:solidFill>
                  <a:srgbClr val="7030A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71330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ank.mp4">
            <a:hlinkClick r:id="" action="ppaction://media"/>
            <a:extLst>
              <a:ext uri="{FF2B5EF4-FFF2-40B4-BE49-F238E27FC236}">
                <a16:creationId xmlns:a16="http://schemas.microsoft.com/office/drawing/2014/main" id="{A281574D-1B6C-C38F-4CB0-F20ECA3CC2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500"/>
          </a:xfrm>
          <a:prstGeom prst="rect">
            <a:avLst/>
          </a:prstGeom>
        </p:spPr>
      </p:pic>
    </p:spTree>
    <p:extLst>
      <p:ext uri="{BB962C8B-B14F-4D97-AF65-F5344CB8AC3E}">
        <p14:creationId xmlns:p14="http://schemas.microsoft.com/office/powerpoint/2010/main" val="203196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2993" t="-61988" r="-12993" b="-61988"/>
            </a:stretch>
          </a:blipFill>
        </p:spPr>
      </p:sp>
      <p:sp>
        <p:nvSpPr>
          <p:cNvPr id="3" name="Freeform 3"/>
          <p:cNvSpPr/>
          <p:nvPr/>
        </p:nvSpPr>
        <p:spPr>
          <a:xfrm rot="-8037382">
            <a:off x="-1268739" y="3090593"/>
            <a:ext cx="4693167" cy="4105815"/>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891266">
            <a:off x="6942318" y="-872720"/>
            <a:ext cx="4693167" cy="4105815"/>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14350" y="514350"/>
            <a:ext cx="8115300" cy="41148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25400" tIns="25400" rIns="25400" bIns="25400" rtlCol="0" anchor="ctr"/>
            <a:lstStyle/>
            <a:p>
              <a:pPr algn="ctr">
                <a:lnSpc>
                  <a:spcPts val="1121"/>
                </a:lnSpc>
              </a:pPr>
              <a:endParaRPr sz="675"/>
            </a:p>
          </p:txBody>
        </p:sp>
      </p:grpSp>
      <p:sp>
        <p:nvSpPr>
          <p:cNvPr id="8" name="Freeform 8"/>
          <p:cNvSpPr/>
          <p:nvPr/>
        </p:nvSpPr>
        <p:spPr>
          <a:xfrm>
            <a:off x="-201404" y="0"/>
            <a:ext cx="3357461" cy="1364582"/>
          </a:xfrm>
          <a:custGeom>
            <a:avLst/>
            <a:gdLst/>
            <a:ahLst/>
            <a:cxnLst/>
            <a:rect l="l" t="t" r="r" b="b"/>
            <a:pathLst>
              <a:path w="6714921" h="2729164">
                <a:moveTo>
                  <a:pt x="0" y="0"/>
                </a:moveTo>
                <a:lnTo>
                  <a:pt x="6714922" y="0"/>
                </a:lnTo>
                <a:lnTo>
                  <a:pt x="6714922" y="2729164"/>
                </a:lnTo>
                <a:lnTo>
                  <a:pt x="0" y="27291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6901936" y="3986046"/>
            <a:ext cx="3164627" cy="1286208"/>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312928" flipH="1">
            <a:off x="239135" y="429620"/>
            <a:ext cx="805881" cy="758993"/>
          </a:xfrm>
          <a:custGeom>
            <a:avLst/>
            <a:gdLst/>
            <a:ahLst/>
            <a:cxnLst/>
            <a:rect l="l" t="t" r="r" b="b"/>
            <a:pathLst>
              <a:path w="1611761" h="1517986">
                <a:moveTo>
                  <a:pt x="1611761" y="0"/>
                </a:moveTo>
                <a:lnTo>
                  <a:pt x="0" y="0"/>
                </a:lnTo>
                <a:lnTo>
                  <a:pt x="0" y="1517986"/>
                </a:lnTo>
                <a:lnTo>
                  <a:pt x="1611761" y="1517986"/>
                </a:lnTo>
                <a:lnTo>
                  <a:pt x="161176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346237">
            <a:off x="7850364" y="706660"/>
            <a:ext cx="508887" cy="479279"/>
          </a:xfrm>
          <a:custGeom>
            <a:avLst/>
            <a:gdLst/>
            <a:ahLst/>
            <a:cxnLst/>
            <a:rect l="l" t="t" r="r" b="b"/>
            <a:pathLst>
              <a:path w="1017774" h="958558">
                <a:moveTo>
                  <a:pt x="0" y="0"/>
                </a:moveTo>
                <a:lnTo>
                  <a:pt x="1017773" y="0"/>
                </a:lnTo>
                <a:lnTo>
                  <a:pt x="1017773" y="958558"/>
                </a:lnTo>
                <a:lnTo>
                  <a:pt x="0" y="9585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182651" y="514350"/>
            <a:ext cx="2319037" cy="2954188"/>
          </a:xfrm>
          <a:custGeom>
            <a:avLst/>
            <a:gdLst/>
            <a:ahLst/>
            <a:cxnLst/>
            <a:rect l="l" t="t" r="r" b="b"/>
            <a:pathLst>
              <a:path w="4638074" h="5908375">
                <a:moveTo>
                  <a:pt x="0" y="0"/>
                </a:moveTo>
                <a:lnTo>
                  <a:pt x="4638074" y="0"/>
                </a:lnTo>
                <a:lnTo>
                  <a:pt x="4638074" y="5908375"/>
                </a:lnTo>
                <a:lnTo>
                  <a:pt x="0" y="5908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5426636" y="974591"/>
            <a:ext cx="2921104" cy="2273150"/>
          </a:xfrm>
          <a:custGeom>
            <a:avLst/>
            <a:gdLst/>
            <a:ahLst/>
            <a:cxnLst/>
            <a:rect l="l" t="t" r="r" b="b"/>
            <a:pathLst>
              <a:path w="5842208" h="4546300">
                <a:moveTo>
                  <a:pt x="0" y="0"/>
                </a:moveTo>
                <a:lnTo>
                  <a:pt x="5842208" y="0"/>
                </a:lnTo>
                <a:lnTo>
                  <a:pt x="5842208" y="4546300"/>
                </a:lnTo>
                <a:lnTo>
                  <a:pt x="0" y="4546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3682974" y="1438693"/>
            <a:ext cx="1577124" cy="1575152"/>
          </a:xfrm>
          <a:custGeom>
            <a:avLst/>
            <a:gdLst/>
            <a:ahLst/>
            <a:cxnLst/>
            <a:rect l="l" t="t" r="r" b="b"/>
            <a:pathLst>
              <a:path w="3154247" h="3150304">
                <a:moveTo>
                  <a:pt x="0" y="0"/>
                </a:moveTo>
                <a:lnTo>
                  <a:pt x="3154247" y="0"/>
                </a:lnTo>
                <a:lnTo>
                  <a:pt x="3154247" y="3150304"/>
                </a:lnTo>
                <a:lnTo>
                  <a:pt x="0" y="31503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5" name="Group 14">
            <a:extLst>
              <a:ext uri="{FF2B5EF4-FFF2-40B4-BE49-F238E27FC236}">
                <a16:creationId xmlns:a16="http://schemas.microsoft.com/office/drawing/2014/main" id="{F9F56A77-3FAC-1F1F-C3F0-B1F2B36A6CFE}"/>
              </a:ext>
            </a:extLst>
          </p:cNvPr>
          <p:cNvGrpSpPr/>
          <p:nvPr/>
        </p:nvGrpSpPr>
        <p:grpSpPr>
          <a:xfrm>
            <a:off x="2800753" y="3903950"/>
            <a:ext cx="3866934" cy="580112"/>
            <a:chOff x="5661137" y="7279336"/>
            <a:chExt cx="7733868" cy="1160223"/>
          </a:xfrm>
        </p:grpSpPr>
        <p:grpSp>
          <p:nvGrpSpPr>
            <p:cNvPr id="16" name="Group 8">
              <a:extLst>
                <a:ext uri="{FF2B5EF4-FFF2-40B4-BE49-F238E27FC236}">
                  <a16:creationId xmlns:a16="http://schemas.microsoft.com/office/drawing/2014/main" id="{81D8024E-1048-1B53-BEA6-59DC098119AA}"/>
                </a:ext>
              </a:extLst>
            </p:cNvPr>
            <p:cNvGrpSpPr/>
            <p:nvPr/>
          </p:nvGrpSpPr>
          <p:grpSpPr>
            <a:xfrm>
              <a:off x="5661137" y="7279336"/>
              <a:ext cx="7733868" cy="1160223"/>
              <a:chOff x="0" y="0"/>
              <a:chExt cx="2036904" cy="248046"/>
            </a:xfrm>
          </p:grpSpPr>
          <p:sp>
            <p:nvSpPr>
              <p:cNvPr id="18" name="Freeform 9">
                <a:extLst>
                  <a:ext uri="{FF2B5EF4-FFF2-40B4-BE49-F238E27FC236}">
                    <a16:creationId xmlns:a16="http://schemas.microsoft.com/office/drawing/2014/main" id="{40110E7B-3F19-7143-B08B-45FCD7CA0EEA}"/>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9" name="TextBox 10">
                <a:extLst>
                  <a:ext uri="{FF2B5EF4-FFF2-40B4-BE49-F238E27FC236}">
                    <a16:creationId xmlns:a16="http://schemas.microsoft.com/office/drawing/2014/main" id="{02C2AD47-1F05-8B47-0F10-3157D88F5C5F}"/>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17" name="TextBox 16">
              <a:extLst>
                <a:ext uri="{FF2B5EF4-FFF2-40B4-BE49-F238E27FC236}">
                  <a16:creationId xmlns:a16="http://schemas.microsoft.com/office/drawing/2014/main" id="{63AA2EF4-4052-BFBA-43F8-5BF69754A9B1}"/>
                </a:ext>
              </a:extLst>
            </p:cNvPr>
            <p:cNvSpPr txBox="1"/>
            <p:nvPr/>
          </p:nvSpPr>
          <p:spPr>
            <a:xfrm>
              <a:off x="7357117" y="7459140"/>
              <a:ext cx="4102086" cy="861773"/>
            </a:xfrm>
            <a:prstGeom prst="rect">
              <a:avLst/>
            </a:prstGeom>
            <a:noFill/>
          </p:spPr>
          <p:txBody>
            <a:bodyPr wrap="square" rtlCol="0">
              <a:spAutoFit/>
            </a:bodyPr>
            <a:lstStyle/>
            <a:p>
              <a:r>
                <a:rPr lang="en-VN" sz="2200" b="1" dirty="0">
                  <a:latin typeface="Times New Roman" panose="02020603050405020304" pitchFamily="18" charset="0"/>
                  <a:cs typeface="Times New Roman" panose="02020603050405020304" pitchFamily="18" charset="0"/>
                </a:rPr>
                <a:t>PHÁT XÍT</a:t>
              </a:r>
            </a:p>
          </p:txBody>
        </p:sp>
      </p:grpSp>
      <p:graphicFrame>
        <p:nvGraphicFramePr>
          <p:cNvPr id="20" name="Object 19"/>
          <p:cNvGraphicFramePr>
            <a:graphicFrameLocks noChangeAspect="1"/>
          </p:cNvGraphicFramePr>
          <p:nvPr/>
        </p:nvGraphicFramePr>
        <p:xfrm>
          <a:off x="1809750" y="1136650"/>
          <a:ext cx="457200" cy="99219"/>
        </p:xfrm>
        <a:graphic>
          <a:graphicData uri="http://schemas.openxmlformats.org/presentationml/2006/ole">
            <mc:AlternateContent xmlns:mc="http://schemas.openxmlformats.org/markup-compatibility/2006">
              <mc:Choice xmlns:v="urn:schemas-microsoft-com:vml" Requires="v">
                <p:oleObj spid="_x0000_s2050" name="Equation" r:id="rId16" imgW="914400" imgH="198720" progId="Equation.DSMT4">
                  <p:embed/>
                </p:oleObj>
              </mc:Choice>
              <mc:Fallback>
                <p:oleObj name="Equation" r:id="rId16" imgW="914400" imgH="198720" progId="Equation.DSMT4">
                  <p:embed/>
                  <p:pic>
                    <p:nvPicPr>
                      <p:cNvPr id="20" name="Object 19"/>
                      <p:cNvPicPr/>
                      <p:nvPr/>
                    </p:nvPicPr>
                    <p:blipFill>
                      <a:blip r:embed="rId17"/>
                      <a:stretch>
                        <a:fillRect/>
                      </a:stretch>
                    </p:blipFill>
                    <p:spPr>
                      <a:xfrm>
                        <a:off x="1809750" y="1136650"/>
                        <a:ext cx="457200" cy="99219"/>
                      </a:xfrm>
                      <a:prstGeom prst="rect">
                        <a:avLst/>
                      </a:prstGeom>
                    </p:spPr>
                  </p:pic>
                </p:oleObj>
              </mc:Fallback>
            </mc:AlternateContent>
          </a:graphicData>
        </a:graphic>
      </p:graphicFrame>
    </p:spTree>
    <p:extLst>
      <p:ext uri="{BB962C8B-B14F-4D97-AF65-F5344CB8AC3E}">
        <p14:creationId xmlns:p14="http://schemas.microsoft.com/office/powerpoint/2010/main" val="250267854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1268739" y="3090593"/>
            <a:ext cx="4693167" cy="4105815"/>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6942318" y="-872720"/>
            <a:ext cx="4693167" cy="4105815"/>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14350" y="514350"/>
            <a:ext cx="8115300" cy="41148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25400" tIns="25400" rIns="25400" bIns="25400" rtlCol="0" anchor="ctr"/>
            <a:lstStyle/>
            <a:p>
              <a:pPr algn="ctr">
                <a:lnSpc>
                  <a:spcPts val="1121"/>
                </a:lnSpc>
              </a:pPr>
              <a:endParaRPr sz="675"/>
            </a:p>
          </p:txBody>
        </p:sp>
      </p:grpSp>
      <p:sp>
        <p:nvSpPr>
          <p:cNvPr id="8" name="Freeform 8"/>
          <p:cNvSpPr/>
          <p:nvPr/>
        </p:nvSpPr>
        <p:spPr>
          <a:xfrm>
            <a:off x="-201404" y="0"/>
            <a:ext cx="3357461" cy="1364582"/>
          </a:xfrm>
          <a:custGeom>
            <a:avLst/>
            <a:gdLst/>
            <a:ahLst/>
            <a:cxnLst/>
            <a:rect l="l" t="t" r="r" b="b"/>
            <a:pathLst>
              <a:path w="6714921" h="2729164">
                <a:moveTo>
                  <a:pt x="0" y="0"/>
                </a:moveTo>
                <a:lnTo>
                  <a:pt x="6714922" y="0"/>
                </a:lnTo>
                <a:lnTo>
                  <a:pt x="6714922" y="2729164"/>
                </a:lnTo>
                <a:lnTo>
                  <a:pt x="0" y="27291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flipH="1">
            <a:off x="6901936" y="3986046"/>
            <a:ext cx="3164627" cy="1286208"/>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312928" flipH="1">
            <a:off x="239135" y="429620"/>
            <a:ext cx="805881" cy="758993"/>
          </a:xfrm>
          <a:custGeom>
            <a:avLst/>
            <a:gdLst/>
            <a:ahLst/>
            <a:cxnLst/>
            <a:rect l="l" t="t" r="r" b="b"/>
            <a:pathLst>
              <a:path w="1611761" h="1517986">
                <a:moveTo>
                  <a:pt x="1611761" y="0"/>
                </a:moveTo>
                <a:lnTo>
                  <a:pt x="0" y="0"/>
                </a:lnTo>
                <a:lnTo>
                  <a:pt x="0" y="1517986"/>
                </a:lnTo>
                <a:lnTo>
                  <a:pt x="1611761" y="1517986"/>
                </a:lnTo>
                <a:lnTo>
                  <a:pt x="161176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346237">
            <a:off x="7850364" y="706660"/>
            <a:ext cx="508887" cy="479279"/>
          </a:xfrm>
          <a:custGeom>
            <a:avLst/>
            <a:gdLst/>
            <a:ahLst/>
            <a:cxnLst/>
            <a:rect l="l" t="t" r="r" b="b"/>
            <a:pathLst>
              <a:path w="1017774" h="958558">
                <a:moveTo>
                  <a:pt x="0" y="0"/>
                </a:moveTo>
                <a:lnTo>
                  <a:pt x="1017773" y="0"/>
                </a:lnTo>
                <a:lnTo>
                  <a:pt x="1017773" y="958558"/>
                </a:lnTo>
                <a:lnTo>
                  <a:pt x="0" y="958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3683508" y="1626903"/>
            <a:ext cx="1577124" cy="1575152"/>
          </a:xfrm>
          <a:custGeom>
            <a:avLst/>
            <a:gdLst/>
            <a:ahLst/>
            <a:cxnLst/>
            <a:rect l="l" t="t" r="r" b="b"/>
            <a:pathLst>
              <a:path w="3154247" h="3150304">
                <a:moveTo>
                  <a:pt x="0" y="0"/>
                </a:moveTo>
                <a:lnTo>
                  <a:pt x="3154247" y="0"/>
                </a:lnTo>
                <a:lnTo>
                  <a:pt x="3154247" y="3150304"/>
                </a:lnTo>
                <a:lnTo>
                  <a:pt x="0" y="31503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777974" y="1695854"/>
            <a:ext cx="2789582" cy="1244851"/>
          </a:xfrm>
          <a:custGeom>
            <a:avLst/>
            <a:gdLst/>
            <a:ahLst/>
            <a:cxnLst/>
            <a:rect l="l" t="t" r="r" b="b"/>
            <a:pathLst>
              <a:path w="5579163" h="2489702">
                <a:moveTo>
                  <a:pt x="0" y="0"/>
                </a:moveTo>
                <a:lnTo>
                  <a:pt x="5579164" y="0"/>
                </a:lnTo>
                <a:lnTo>
                  <a:pt x="5579164" y="2489701"/>
                </a:lnTo>
                <a:lnTo>
                  <a:pt x="0" y="24897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5961134" y="1289579"/>
            <a:ext cx="1854232" cy="2057400"/>
          </a:xfrm>
          <a:custGeom>
            <a:avLst/>
            <a:gdLst/>
            <a:ahLst/>
            <a:cxnLst/>
            <a:rect l="l" t="t" r="r" b="b"/>
            <a:pathLst>
              <a:path w="3708464" h="4114800">
                <a:moveTo>
                  <a:pt x="0" y="0"/>
                </a:moveTo>
                <a:lnTo>
                  <a:pt x="3708464" y="0"/>
                </a:lnTo>
                <a:lnTo>
                  <a:pt x="3708464"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TextBox 14">
            <a:extLst>
              <a:ext uri="{FF2B5EF4-FFF2-40B4-BE49-F238E27FC236}">
                <a16:creationId xmlns:a16="http://schemas.microsoft.com/office/drawing/2014/main" id="{ABDDF0B2-80D0-588C-80AC-0DF405F754EF}"/>
              </a:ext>
            </a:extLst>
          </p:cNvPr>
          <p:cNvSpPr txBox="1"/>
          <p:nvPr/>
        </p:nvSpPr>
        <p:spPr>
          <a:xfrm>
            <a:off x="3648743" y="3993852"/>
            <a:ext cx="2051043" cy="430887"/>
          </a:xfrm>
          <a:prstGeom prst="rect">
            <a:avLst/>
          </a:prstGeom>
          <a:noFill/>
        </p:spPr>
        <p:txBody>
          <a:bodyPr wrap="square" rtlCol="0">
            <a:spAutoFit/>
          </a:bodyPr>
          <a:lstStyle/>
          <a:p>
            <a:r>
              <a:rPr lang="en-VN" sz="2200" b="1" dirty="0">
                <a:latin typeface="Times New Roman" panose="02020603050405020304" pitchFamily="18" charset="0"/>
                <a:cs typeface="Times New Roman" panose="02020603050405020304" pitchFamily="18" charset="0"/>
              </a:rPr>
              <a:t>H/A/P/X/T/I/T</a:t>
            </a:r>
          </a:p>
        </p:txBody>
      </p:sp>
      <p:grpSp>
        <p:nvGrpSpPr>
          <p:cNvPr id="16" name="Group 15">
            <a:extLst>
              <a:ext uri="{FF2B5EF4-FFF2-40B4-BE49-F238E27FC236}">
                <a16:creationId xmlns:a16="http://schemas.microsoft.com/office/drawing/2014/main" id="{FC9334DC-7D51-0043-858A-9997C6775658}"/>
              </a:ext>
            </a:extLst>
          </p:cNvPr>
          <p:cNvGrpSpPr/>
          <p:nvPr/>
        </p:nvGrpSpPr>
        <p:grpSpPr>
          <a:xfrm>
            <a:off x="2800753" y="3903950"/>
            <a:ext cx="3866934" cy="580112"/>
            <a:chOff x="5661137" y="7279336"/>
            <a:chExt cx="7733868" cy="1160223"/>
          </a:xfrm>
        </p:grpSpPr>
        <p:grpSp>
          <p:nvGrpSpPr>
            <p:cNvPr id="17" name="Group 8">
              <a:extLst>
                <a:ext uri="{FF2B5EF4-FFF2-40B4-BE49-F238E27FC236}">
                  <a16:creationId xmlns:a16="http://schemas.microsoft.com/office/drawing/2014/main" id="{62CBF461-FF1B-B2C2-636A-888EB4FF3839}"/>
                </a:ext>
              </a:extLst>
            </p:cNvPr>
            <p:cNvGrpSpPr/>
            <p:nvPr/>
          </p:nvGrpSpPr>
          <p:grpSpPr>
            <a:xfrm>
              <a:off x="5661137" y="7279336"/>
              <a:ext cx="7733868" cy="1160223"/>
              <a:chOff x="0" y="0"/>
              <a:chExt cx="2036904" cy="248046"/>
            </a:xfrm>
          </p:grpSpPr>
          <p:sp>
            <p:nvSpPr>
              <p:cNvPr id="19" name="Freeform 9">
                <a:extLst>
                  <a:ext uri="{FF2B5EF4-FFF2-40B4-BE49-F238E27FC236}">
                    <a16:creationId xmlns:a16="http://schemas.microsoft.com/office/drawing/2014/main" id="{464DCF84-9FB4-BBCB-6BFE-09D2A7CBC841}"/>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20" name="TextBox 10">
                <a:extLst>
                  <a:ext uri="{FF2B5EF4-FFF2-40B4-BE49-F238E27FC236}">
                    <a16:creationId xmlns:a16="http://schemas.microsoft.com/office/drawing/2014/main" id="{F282C5E7-8C86-C7A4-061D-E9807BF3FCDC}"/>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18" name="TextBox 17">
              <a:extLst>
                <a:ext uri="{FF2B5EF4-FFF2-40B4-BE49-F238E27FC236}">
                  <a16:creationId xmlns:a16="http://schemas.microsoft.com/office/drawing/2014/main" id="{CD87361C-0CD0-8691-DF00-A894AEF8773F}"/>
                </a:ext>
              </a:extLst>
            </p:cNvPr>
            <p:cNvSpPr txBox="1"/>
            <p:nvPr/>
          </p:nvSpPr>
          <p:spPr>
            <a:xfrm>
              <a:off x="7357117" y="7459140"/>
              <a:ext cx="4102086" cy="861773"/>
            </a:xfrm>
            <a:prstGeom prst="rect">
              <a:avLst/>
            </a:prstGeom>
            <a:noFill/>
          </p:spPr>
          <p:txBody>
            <a:bodyPr wrap="square" rtlCol="0">
              <a:spAutoFit/>
            </a:bodyPr>
            <a:lstStyle/>
            <a:p>
              <a:r>
                <a:rPr lang="en-VN" sz="2200" b="1" dirty="0">
                  <a:latin typeface="Times New Roman" panose="02020603050405020304" pitchFamily="18" charset="0"/>
                  <a:cs typeface="Times New Roman" panose="02020603050405020304" pitchFamily="18" charset="0"/>
                </a:rPr>
                <a:t>A/B/N/T/Â/H/N</a:t>
              </a:r>
            </a:p>
          </p:txBody>
        </p:sp>
      </p:gr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8037382">
            <a:off x="-1268739" y="3090593"/>
            <a:ext cx="4693167" cy="4105815"/>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891266">
            <a:off x="6942318" y="-872720"/>
            <a:ext cx="4693167" cy="4105815"/>
          </a:xfrm>
          <a:custGeom>
            <a:avLst/>
            <a:gdLst/>
            <a:ahLst/>
            <a:cxnLst/>
            <a:rect l="l" t="t" r="r" b="b"/>
            <a:pathLst>
              <a:path w="9386333" h="8211630">
                <a:moveTo>
                  <a:pt x="0" y="0"/>
                </a:moveTo>
                <a:lnTo>
                  <a:pt x="9386334" y="0"/>
                </a:lnTo>
                <a:lnTo>
                  <a:pt x="9386334" y="8211630"/>
                </a:lnTo>
                <a:lnTo>
                  <a:pt x="0" y="821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14350" y="514350"/>
            <a:ext cx="8115300" cy="41148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25400" tIns="25400" rIns="25400" bIns="25400" rtlCol="0" anchor="ctr"/>
            <a:lstStyle/>
            <a:p>
              <a:pPr algn="ctr">
                <a:lnSpc>
                  <a:spcPts val="1121"/>
                </a:lnSpc>
              </a:pPr>
              <a:endParaRPr sz="675"/>
            </a:p>
          </p:txBody>
        </p:sp>
      </p:grpSp>
      <p:sp>
        <p:nvSpPr>
          <p:cNvPr id="8" name="Freeform 8"/>
          <p:cNvSpPr/>
          <p:nvPr/>
        </p:nvSpPr>
        <p:spPr>
          <a:xfrm>
            <a:off x="-201404" y="0"/>
            <a:ext cx="3357461" cy="1364582"/>
          </a:xfrm>
          <a:custGeom>
            <a:avLst/>
            <a:gdLst/>
            <a:ahLst/>
            <a:cxnLst/>
            <a:rect l="l" t="t" r="r" b="b"/>
            <a:pathLst>
              <a:path w="6714921" h="2729164">
                <a:moveTo>
                  <a:pt x="0" y="0"/>
                </a:moveTo>
                <a:lnTo>
                  <a:pt x="6714922" y="0"/>
                </a:lnTo>
                <a:lnTo>
                  <a:pt x="6714922" y="2729164"/>
                </a:lnTo>
                <a:lnTo>
                  <a:pt x="0" y="27291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flipH="1">
            <a:off x="6901936" y="3986046"/>
            <a:ext cx="3164627" cy="1286208"/>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312928" flipH="1">
            <a:off x="239135" y="429620"/>
            <a:ext cx="805881" cy="758993"/>
          </a:xfrm>
          <a:custGeom>
            <a:avLst/>
            <a:gdLst/>
            <a:ahLst/>
            <a:cxnLst/>
            <a:rect l="l" t="t" r="r" b="b"/>
            <a:pathLst>
              <a:path w="1611761" h="1517986">
                <a:moveTo>
                  <a:pt x="1611761" y="0"/>
                </a:moveTo>
                <a:lnTo>
                  <a:pt x="0" y="0"/>
                </a:lnTo>
                <a:lnTo>
                  <a:pt x="0" y="1517986"/>
                </a:lnTo>
                <a:lnTo>
                  <a:pt x="1611761" y="1517986"/>
                </a:lnTo>
                <a:lnTo>
                  <a:pt x="161176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346237">
            <a:off x="7850364" y="706660"/>
            <a:ext cx="508887" cy="479279"/>
          </a:xfrm>
          <a:custGeom>
            <a:avLst/>
            <a:gdLst/>
            <a:ahLst/>
            <a:cxnLst/>
            <a:rect l="l" t="t" r="r" b="b"/>
            <a:pathLst>
              <a:path w="1017774" h="958558">
                <a:moveTo>
                  <a:pt x="0" y="0"/>
                </a:moveTo>
                <a:lnTo>
                  <a:pt x="1017773" y="0"/>
                </a:lnTo>
                <a:lnTo>
                  <a:pt x="1017773" y="958558"/>
                </a:lnTo>
                <a:lnTo>
                  <a:pt x="0" y="958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3683508" y="1626903"/>
            <a:ext cx="1577124" cy="1575152"/>
          </a:xfrm>
          <a:custGeom>
            <a:avLst/>
            <a:gdLst/>
            <a:ahLst/>
            <a:cxnLst/>
            <a:rect l="l" t="t" r="r" b="b"/>
            <a:pathLst>
              <a:path w="3154247" h="3150304">
                <a:moveTo>
                  <a:pt x="0" y="0"/>
                </a:moveTo>
                <a:lnTo>
                  <a:pt x="3154247" y="0"/>
                </a:lnTo>
                <a:lnTo>
                  <a:pt x="3154247" y="3150304"/>
                </a:lnTo>
                <a:lnTo>
                  <a:pt x="0" y="31503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777974" y="1695854"/>
            <a:ext cx="2789582" cy="1244851"/>
          </a:xfrm>
          <a:custGeom>
            <a:avLst/>
            <a:gdLst/>
            <a:ahLst/>
            <a:cxnLst/>
            <a:rect l="l" t="t" r="r" b="b"/>
            <a:pathLst>
              <a:path w="5579163" h="2489702">
                <a:moveTo>
                  <a:pt x="0" y="0"/>
                </a:moveTo>
                <a:lnTo>
                  <a:pt x="5579164" y="0"/>
                </a:lnTo>
                <a:lnTo>
                  <a:pt x="5579164" y="2489701"/>
                </a:lnTo>
                <a:lnTo>
                  <a:pt x="0" y="24897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5961134" y="1289579"/>
            <a:ext cx="1854232" cy="2057400"/>
          </a:xfrm>
          <a:custGeom>
            <a:avLst/>
            <a:gdLst/>
            <a:ahLst/>
            <a:cxnLst/>
            <a:rect l="l" t="t" r="r" b="b"/>
            <a:pathLst>
              <a:path w="3708464" h="4114800">
                <a:moveTo>
                  <a:pt x="0" y="0"/>
                </a:moveTo>
                <a:lnTo>
                  <a:pt x="3708464" y="0"/>
                </a:lnTo>
                <a:lnTo>
                  <a:pt x="3708464"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TextBox 14">
            <a:extLst>
              <a:ext uri="{FF2B5EF4-FFF2-40B4-BE49-F238E27FC236}">
                <a16:creationId xmlns:a16="http://schemas.microsoft.com/office/drawing/2014/main" id="{ABDDF0B2-80D0-588C-80AC-0DF405F754EF}"/>
              </a:ext>
            </a:extLst>
          </p:cNvPr>
          <p:cNvSpPr txBox="1"/>
          <p:nvPr/>
        </p:nvSpPr>
        <p:spPr>
          <a:xfrm>
            <a:off x="3648743" y="3993852"/>
            <a:ext cx="2051043" cy="430887"/>
          </a:xfrm>
          <a:prstGeom prst="rect">
            <a:avLst/>
          </a:prstGeom>
          <a:noFill/>
        </p:spPr>
        <p:txBody>
          <a:bodyPr wrap="square" rtlCol="0">
            <a:spAutoFit/>
          </a:bodyPr>
          <a:lstStyle/>
          <a:p>
            <a:r>
              <a:rPr lang="en-VN" sz="2200" b="1" dirty="0">
                <a:latin typeface="Times New Roman" panose="02020603050405020304" pitchFamily="18" charset="0"/>
                <a:cs typeface="Times New Roman" panose="02020603050405020304" pitchFamily="18" charset="0"/>
              </a:rPr>
              <a:t>H/A/P/X/T/I/T</a:t>
            </a:r>
          </a:p>
        </p:txBody>
      </p:sp>
      <p:grpSp>
        <p:nvGrpSpPr>
          <p:cNvPr id="16" name="Group 15">
            <a:extLst>
              <a:ext uri="{FF2B5EF4-FFF2-40B4-BE49-F238E27FC236}">
                <a16:creationId xmlns:a16="http://schemas.microsoft.com/office/drawing/2014/main" id="{FC9334DC-7D51-0043-858A-9997C6775658}"/>
              </a:ext>
            </a:extLst>
          </p:cNvPr>
          <p:cNvGrpSpPr/>
          <p:nvPr/>
        </p:nvGrpSpPr>
        <p:grpSpPr>
          <a:xfrm>
            <a:off x="2800753" y="3903950"/>
            <a:ext cx="3866934" cy="580112"/>
            <a:chOff x="5661137" y="7279336"/>
            <a:chExt cx="7733868" cy="1160223"/>
          </a:xfrm>
        </p:grpSpPr>
        <p:grpSp>
          <p:nvGrpSpPr>
            <p:cNvPr id="17" name="Group 8">
              <a:extLst>
                <a:ext uri="{FF2B5EF4-FFF2-40B4-BE49-F238E27FC236}">
                  <a16:creationId xmlns:a16="http://schemas.microsoft.com/office/drawing/2014/main" id="{62CBF461-FF1B-B2C2-636A-888EB4FF3839}"/>
                </a:ext>
              </a:extLst>
            </p:cNvPr>
            <p:cNvGrpSpPr/>
            <p:nvPr/>
          </p:nvGrpSpPr>
          <p:grpSpPr>
            <a:xfrm>
              <a:off x="5661137" y="7279336"/>
              <a:ext cx="7733868" cy="1160223"/>
              <a:chOff x="0" y="0"/>
              <a:chExt cx="2036904" cy="248046"/>
            </a:xfrm>
          </p:grpSpPr>
          <p:sp>
            <p:nvSpPr>
              <p:cNvPr id="19" name="Freeform 9">
                <a:extLst>
                  <a:ext uri="{FF2B5EF4-FFF2-40B4-BE49-F238E27FC236}">
                    <a16:creationId xmlns:a16="http://schemas.microsoft.com/office/drawing/2014/main" id="{464DCF84-9FB4-BBCB-6BFE-09D2A7CBC841}"/>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20" name="TextBox 10">
                <a:extLst>
                  <a:ext uri="{FF2B5EF4-FFF2-40B4-BE49-F238E27FC236}">
                    <a16:creationId xmlns:a16="http://schemas.microsoft.com/office/drawing/2014/main" id="{F282C5E7-8C86-C7A4-061D-E9807BF3FCDC}"/>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18" name="TextBox 17">
              <a:extLst>
                <a:ext uri="{FF2B5EF4-FFF2-40B4-BE49-F238E27FC236}">
                  <a16:creationId xmlns:a16="http://schemas.microsoft.com/office/drawing/2014/main" id="{CD87361C-0CD0-8691-DF00-A894AEF8773F}"/>
                </a:ext>
              </a:extLst>
            </p:cNvPr>
            <p:cNvSpPr txBox="1"/>
            <p:nvPr/>
          </p:nvSpPr>
          <p:spPr>
            <a:xfrm>
              <a:off x="7357117" y="7459140"/>
              <a:ext cx="4102086" cy="861773"/>
            </a:xfrm>
            <a:prstGeom prst="rect">
              <a:avLst/>
            </a:prstGeom>
            <a:noFill/>
          </p:spPr>
          <p:txBody>
            <a:bodyPr wrap="square" rtlCol="0">
              <a:spAutoFit/>
            </a:bodyPr>
            <a:lstStyle/>
            <a:p>
              <a:r>
                <a:rPr lang="en-VN" sz="2200" b="1" dirty="0">
                  <a:latin typeface="Times New Roman" panose="02020603050405020304" pitchFamily="18" charset="0"/>
                  <a:cs typeface="Times New Roman" panose="02020603050405020304" pitchFamily="18" charset="0"/>
                </a:rPr>
                <a:t>NHẬT BẢN</a:t>
              </a:r>
            </a:p>
          </p:txBody>
        </p:sp>
      </p:grpSp>
    </p:spTree>
    <p:extLst>
      <p:ext uri="{BB962C8B-B14F-4D97-AF65-F5344CB8AC3E}">
        <p14:creationId xmlns:p14="http://schemas.microsoft.com/office/powerpoint/2010/main" val="281772374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a:off x="-183373" y="-178996"/>
            <a:ext cx="5033395" cy="4114800"/>
          </a:xfrm>
          <a:custGeom>
            <a:avLst/>
            <a:gdLst/>
            <a:ahLst/>
            <a:cxnLst/>
            <a:rect l="l" t="t" r="r" b="b"/>
            <a:pathLst>
              <a:path w="10066789" h="8229600">
                <a:moveTo>
                  <a:pt x="0" y="0"/>
                </a:moveTo>
                <a:lnTo>
                  <a:pt x="10066789" y="0"/>
                </a:lnTo>
                <a:lnTo>
                  <a:pt x="10066789" y="8229600"/>
                </a:lnTo>
                <a:lnTo>
                  <a:pt x="0" y="8229600"/>
                </a:lnTo>
                <a:lnTo>
                  <a:pt x="0" y="0"/>
                </a:lnTo>
                <a:close/>
              </a:path>
            </a:pathLst>
          </a:custGeom>
          <a:blipFill>
            <a:blip r:embed="rId3"/>
            <a:stretch>
              <a:fillRect/>
            </a:stretch>
          </a:blipFill>
        </p:spPr>
      </p:sp>
      <p:sp>
        <p:nvSpPr>
          <p:cNvPr id="4" name="Freeform 4"/>
          <p:cNvSpPr/>
          <p:nvPr/>
        </p:nvSpPr>
        <p:spPr>
          <a:xfrm>
            <a:off x="2001079" y="3716729"/>
            <a:ext cx="5033395" cy="4114800"/>
          </a:xfrm>
          <a:custGeom>
            <a:avLst/>
            <a:gdLst/>
            <a:ahLst/>
            <a:cxnLst/>
            <a:rect l="l" t="t" r="r" b="b"/>
            <a:pathLst>
              <a:path w="10066789" h="8229600">
                <a:moveTo>
                  <a:pt x="0" y="0"/>
                </a:moveTo>
                <a:lnTo>
                  <a:pt x="10066789" y="0"/>
                </a:lnTo>
                <a:lnTo>
                  <a:pt x="10066789" y="8229600"/>
                </a:lnTo>
                <a:lnTo>
                  <a:pt x="0" y="8229600"/>
                </a:lnTo>
                <a:lnTo>
                  <a:pt x="0" y="0"/>
                </a:lnTo>
                <a:close/>
              </a:path>
            </a:pathLst>
          </a:custGeom>
          <a:blipFill>
            <a:blip r:embed="rId3"/>
            <a:stretch>
              <a:fillRect/>
            </a:stretch>
          </a:blipFill>
        </p:spPr>
      </p:sp>
      <p:sp>
        <p:nvSpPr>
          <p:cNvPr id="5" name="Freeform 5"/>
          <p:cNvSpPr/>
          <p:nvPr/>
        </p:nvSpPr>
        <p:spPr>
          <a:xfrm>
            <a:off x="5252960" y="-498084"/>
            <a:ext cx="5033395" cy="4114800"/>
          </a:xfrm>
          <a:custGeom>
            <a:avLst/>
            <a:gdLst/>
            <a:ahLst/>
            <a:cxnLst/>
            <a:rect l="l" t="t" r="r" b="b"/>
            <a:pathLst>
              <a:path w="10066789" h="8229600">
                <a:moveTo>
                  <a:pt x="0" y="0"/>
                </a:moveTo>
                <a:lnTo>
                  <a:pt x="10066789" y="0"/>
                </a:lnTo>
                <a:lnTo>
                  <a:pt x="10066789" y="8229600"/>
                </a:lnTo>
                <a:lnTo>
                  <a:pt x="0" y="8229600"/>
                </a:lnTo>
                <a:lnTo>
                  <a:pt x="0" y="0"/>
                </a:lnTo>
                <a:close/>
              </a:path>
            </a:pathLst>
          </a:custGeom>
          <a:blipFill>
            <a:blip r:embed="rId3"/>
            <a:stretch>
              <a:fillRect/>
            </a:stretch>
          </a:blipFill>
        </p:spPr>
      </p:sp>
      <p:sp>
        <p:nvSpPr>
          <p:cNvPr id="6" name="Freeform 6"/>
          <p:cNvSpPr/>
          <p:nvPr/>
        </p:nvSpPr>
        <p:spPr>
          <a:xfrm rot="10034853" flipV="1">
            <a:off x="1202452" y="1841616"/>
            <a:ext cx="4693167" cy="4105815"/>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0034853" flipV="1">
            <a:off x="-1136925" y="-1599714"/>
            <a:ext cx="4693167" cy="4105815"/>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034853" flipV="1">
            <a:off x="6797417" y="-856429"/>
            <a:ext cx="4693167" cy="4105815"/>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514350" y="514350"/>
            <a:ext cx="8115300" cy="4114800"/>
            <a:chOff x="0" y="0"/>
            <a:chExt cx="4274726" cy="2167467"/>
          </a:xfrm>
        </p:grpSpPr>
        <p:sp>
          <p:nvSpPr>
            <p:cNvPr id="10" name="Freeform 10"/>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11" name="TextBox 11"/>
            <p:cNvSpPr txBox="1"/>
            <p:nvPr/>
          </p:nvSpPr>
          <p:spPr>
            <a:xfrm>
              <a:off x="0" y="-28575"/>
              <a:ext cx="4274726" cy="2196042"/>
            </a:xfrm>
            <a:prstGeom prst="rect">
              <a:avLst/>
            </a:prstGeom>
          </p:spPr>
          <p:txBody>
            <a:bodyPr lIns="25400" tIns="25400" rIns="25400" bIns="25400" rtlCol="0" anchor="ctr"/>
            <a:lstStyle/>
            <a:p>
              <a:pPr algn="ctr">
                <a:lnSpc>
                  <a:spcPts val="1121"/>
                </a:lnSpc>
              </a:pPr>
              <a:endParaRPr sz="675"/>
            </a:p>
          </p:txBody>
        </p:sp>
      </p:grpSp>
      <p:sp>
        <p:nvSpPr>
          <p:cNvPr id="12" name="Freeform 12"/>
          <p:cNvSpPr/>
          <p:nvPr/>
        </p:nvSpPr>
        <p:spPr>
          <a:xfrm flipH="1">
            <a:off x="-1149709" y="3935804"/>
            <a:ext cx="3017475" cy="1226401"/>
          </a:xfrm>
          <a:custGeom>
            <a:avLst/>
            <a:gdLst/>
            <a:ahLst/>
            <a:cxnLst/>
            <a:rect l="l" t="t" r="r" b="b"/>
            <a:pathLst>
              <a:path w="6034949" h="2452801">
                <a:moveTo>
                  <a:pt x="6034950" y="0"/>
                </a:moveTo>
                <a:lnTo>
                  <a:pt x="0" y="0"/>
                </a:lnTo>
                <a:lnTo>
                  <a:pt x="0" y="2452801"/>
                </a:lnTo>
                <a:lnTo>
                  <a:pt x="6034950" y="2452801"/>
                </a:lnTo>
                <a:lnTo>
                  <a:pt x="603495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3067318" y="86145"/>
            <a:ext cx="3169351" cy="1288128"/>
          </a:xfrm>
          <a:custGeom>
            <a:avLst/>
            <a:gdLst/>
            <a:ahLst/>
            <a:cxnLst/>
            <a:rect l="l" t="t" r="r" b="b"/>
            <a:pathLst>
              <a:path w="6338701" h="2576256">
                <a:moveTo>
                  <a:pt x="0" y="0"/>
                </a:moveTo>
                <a:lnTo>
                  <a:pt x="6338701" y="0"/>
                </a:lnTo>
                <a:lnTo>
                  <a:pt x="6338701" y="2576256"/>
                </a:lnTo>
                <a:lnTo>
                  <a:pt x="0" y="25762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6525717" y="4101052"/>
            <a:ext cx="2506524" cy="1018734"/>
          </a:xfrm>
          <a:custGeom>
            <a:avLst/>
            <a:gdLst/>
            <a:ahLst/>
            <a:cxnLst/>
            <a:rect l="l" t="t" r="r" b="b"/>
            <a:pathLst>
              <a:path w="5013047" h="2037467">
                <a:moveTo>
                  <a:pt x="0" y="0"/>
                </a:moveTo>
                <a:lnTo>
                  <a:pt x="5013047" y="0"/>
                </a:lnTo>
                <a:lnTo>
                  <a:pt x="5013047" y="2037467"/>
                </a:lnTo>
                <a:lnTo>
                  <a:pt x="0" y="2037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1857385" flipH="1">
            <a:off x="1153204" y="389245"/>
            <a:ext cx="724056" cy="681929"/>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1857385">
            <a:off x="8184038" y="4270488"/>
            <a:ext cx="891224" cy="839371"/>
          </a:xfrm>
          <a:custGeom>
            <a:avLst/>
            <a:gdLst/>
            <a:ahLst/>
            <a:cxnLst/>
            <a:rect l="l" t="t" r="r" b="b"/>
            <a:pathLst>
              <a:path w="1782447" h="1678741">
                <a:moveTo>
                  <a:pt x="0" y="0"/>
                </a:moveTo>
                <a:lnTo>
                  <a:pt x="1782448" y="0"/>
                </a:lnTo>
                <a:lnTo>
                  <a:pt x="1782448" y="1678741"/>
                </a:lnTo>
                <a:lnTo>
                  <a:pt x="0" y="16787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099058" y="1552403"/>
            <a:ext cx="2954017" cy="2392754"/>
          </a:xfrm>
          <a:custGeom>
            <a:avLst/>
            <a:gdLst/>
            <a:ahLst/>
            <a:cxnLst/>
            <a:rect l="l" t="t" r="r" b="b"/>
            <a:pathLst>
              <a:path w="5908034" h="4785508">
                <a:moveTo>
                  <a:pt x="0" y="0"/>
                </a:moveTo>
                <a:lnTo>
                  <a:pt x="5908034" y="0"/>
                </a:lnTo>
                <a:lnTo>
                  <a:pt x="5908034" y="4785508"/>
                </a:lnTo>
                <a:lnTo>
                  <a:pt x="0" y="47855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8" name="Group 17">
            <a:extLst>
              <a:ext uri="{FF2B5EF4-FFF2-40B4-BE49-F238E27FC236}">
                <a16:creationId xmlns:a16="http://schemas.microsoft.com/office/drawing/2014/main" id="{F21A8977-5744-3570-A81C-8E1BB7827061}"/>
              </a:ext>
            </a:extLst>
          </p:cNvPr>
          <p:cNvGrpSpPr/>
          <p:nvPr/>
        </p:nvGrpSpPr>
        <p:grpSpPr>
          <a:xfrm>
            <a:off x="4614601" y="2255445"/>
            <a:ext cx="3866934" cy="580112"/>
            <a:chOff x="5661137" y="7279336"/>
            <a:chExt cx="7733868" cy="1160223"/>
          </a:xfrm>
        </p:grpSpPr>
        <p:grpSp>
          <p:nvGrpSpPr>
            <p:cNvPr id="19" name="Group 8">
              <a:extLst>
                <a:ext uri="{FF2B5EF4-FFF2-40B4-BE49-F238E27FC236}">
                  <a16:creationId xmlns:a16="http://schemas.microsoft.com/office/drawing/2014/main" id="{0C181FC7-EB60-3CEE-7F96-4E0A2F8D2D0A}"/>
                </a:ext>
              </a:extLst>
            </p:cNvPr>
            <p:cNvGrpSpPr/>
            <p:nvPr/>
          </p:nvGrpSpPr>
          <p:grpSpPr>
            <a:xfrm>
              <a:off x="5661137" y="7279336"/>
              <a:ext cx="7733868" cy="1160223"/>
              <a:chOff x="0" y="0"/>
              <a:chExt cx="2036904" cy="248046"/>
            </a:xfrm>
          </p:grpSpPr>
          <p:sp>
            <p:nvSpPr>
              <p:cNvPr id="21" name="Freeform 9">
                <a:extLst>
                  <a:ext uri="{FF2B5EF4-FFF2-40B4-BE49-F238E27FC236}">
                    <a16:creationId xmlns:a16="http://schemas.microsoft.com/office/drawing/2014/main" id="{DF12382D-F165-6399-04C1-0BE02599D3F4}"/>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22" name="TextBox 10">
                <a:extLst>
                  <a:ext uri="{FF2B5EF4-FFF2-40B4-BE49-F238E27FC236}">
                    <a16:creationId xmlns:a16="http://schemas.microsoft.com/office/drawing/2014/main" id="{5A1949CA-93D4-1EFB-A716-B71D6D387BCB}"/>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20" name="TextBox 19">
              <a:extLst>
                <a:ext uri="{FF2B5EF4-FFF2-40B4-BE49-F238E27FC236}">
                  <a16:creationId xmlns:a16="http://schemas.microsoft.com/office/drawing/2014/main" id="{A22BB4E0-5368-8C9F-0CF0-850C76F9D654}"/>
                </a:ext>
              </a:extLst>
            </p:cNvPr>
            <p:cNvSpPr txBox="1"/>
            <p:nvPr/>
          </p:nvSpPr>
          <p:spPr>
            <a:xfrm>
              <a:off x="8052459" y="7435580"/>
              <a:ext cx="4102086" cy="861773"/>
            </a:xfrm>
            <a:prstGeom prst="rect">
              <a:avLst/>
            </a:prstGeom>
            <a:noFill/>
          </p:spPr>
          <p:txBody>
            <a:bodyPr wrap="square" rtlCol="0">
              <a:spAutoFit/>
            </a:bodyPr>
            <a:lstStyle/>
            <a:p>
              <a:r>
                <a:rPr lang="en-VN" sz="2200" b="1" dirty="0">
                  <a:latin typeface="Times New Roman" panose="02020603050405020304" pitchFamily="18" charset="0"/>
                  <a:cs typeface="Times New Roman" panose="02020603050405020304" pitchFamily="18" charset="0"/>
                </a:rPr>
                <a:t>A/H/C/U/Â/</a:t>
              </a:r>
            </a:p>
          </p:txBody>
        </p:sp>
      </p:gr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a:off x="-183373" y="-178996"/>
            <a:ext cx="5033395" cy="4114800"/>
          </a:xfrm>
          <a:custGeom>
            <a:avLst/>
            <a:gdLst/>
            <a:ahLst/>
            <a:cxnLst/>
            <a:rect l="l" t="t" r="r" b="b"/>
            <a:pathLst>
              <a:path w="10066789" h="8229600">
                <a:moveTo>
                  <a:pt x="0" y="0"/>
                </a:moveTo>
                <a:lnTo>
                  <a:pt x="10066789" y="0"/>
                </a:lnTo>
                <a:lnTo>
                  <a:pt x="10066789" y="8229600"/>
                </a:lnTo>
                <a:lnTo>
                  <a:pt x="0" y="8229600"/>
                </a:lnTo>
                <a:lnTo>
                  <a:pt x="0" y="0"/>
                </a:lnTo>
                <a:close/>
              </a:path>
            </a:pathLst>
          </a:custGeom>
          <a:blipFill>
            <a:blip r:embed="rId3"/>
            <a:stretch>
              <a:fillRect/>
            </a:stretch>
          </a:blipFill>
        </p:spPr>
      </p:sp>
      <p:sp>
        <p:nvSpPr>
          <p:cNvPr id="4" name="Freeform 4"/>
          <p:cNvSpPr/>
          <p:nvPr/>
        </p:nvSpPr>
        <p:spPr>
          <a:xfrm>
            <a:off x="2001079" y="3716729"/>
            <a:ext cx="5033395" cy="4114800"/>
          </a:xfrm>
          <a:custGeom>
            <a:avLst/>
            <a:gdLst/>
            <a:ahLst/>
            <a:cxnLst/>
            <a:rect l="l" t="t" r="r" b="b"/>
            <a:pathLst>
              <a:path w="10066789" h="8229600">
                <a:moveTo>
                  <a:pt x="0" y="0"/>
                </a:moveTo>
                <a:lnTo>
                  <a:pt x="10066789" y="0"/>
                </a:lnTo>
                <a:lnTo>
                  <a:pt x="10066789" y="8229600"/>
                </a:lnTo>
                <a:lnTo>
                  <a:pt x="0" y="8229600"/>
                </a:lnTo>
                <a:lnTo>
                  <a:pt x="0" y="0"/>
                </a:lnTo>
                <a:close/>
              </a:path>
            </a:pathLst>
          </a:custGeom>
          <a:blipFill>
            <a:blip r:embed="rId3"/>
            <a:stretch>
              <a:fillRect/>
            </a:stretch>
          </a:blipFill>
        </p:spPr>
      </p:sp>
      <p:sp>
        <p:nvSpPr>
          <p:cNvPr id="5" name="Freeform 5"/>
          <p:cNvSpPr/>
          <p:nvPr/>
        </p:nvSpPr>
        <p:spPr>
          <a:xfrm>
            <a:off x="5252960" y="-498084"/>
            <a:ext cx="5033395" cy="4114800"/>
          </a:xfrm>
          <a:custGeom>
            <a:avLst/>
            <a:gdLst/>
            <a:ahLst/>
            <a:cxnLst/>
            <a:rect l="l" t="t" r="r" b="b"/>
            <a:pathLst>
              <a:path w="10066789" h="8229600">
                <a:moveTo>
                  <a:pt x="0" y="0"/>
                </a:moveTo>
                <a:lnTo>
                  <a:pt x="10066789" y="0"/>
                </a:lnTo>
                <a:lnTo>
                  <a:pt x="10066789" y="8229600"/>
                </a:lnTo>
                <a:lnTo>
                  <a:pt x="0" y="8229600"/>
                </a:lnTo>
                <a:lnTo>
                  <a:pt x="0" y="0"/>
                </a:lnTo>
                <a:close/>
              </a:path>
            </a:pathLst>
          </a:custGeom>
          <a:blipFill>
            <a:blip r:embed="rId3"/>
            <a:stretch>
              <a:fillRect/>
            </a:stretch>
          </a:blipFill>
        </p:spPr>
      </p:sp>
      <p:sp>
        <p:nvSpPr>
          <p:cNvPr id="6" name="Freeform 6"/>
          <p:cNvSpPr/>
          <p:nvPr/>
        </p:nvSpPr>
        <p:spPr>
          <a:xfrm rot="10034853" flipV="1">
            <a:off x="1202452" y="1841616"/>
            <a:ext cx="4693167" cy="4105815"/>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0034853" flipV="1">
            <a:off x="-1136925" y="-1599714"/>
            <a:ext cx="4693167" cy="4105815"/>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034853" flipV="1">
            <a:off x="6797417" y="-856429"/>
            <a:ext cx="4693167" cy="4105815"/>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514350" y="514350"/>
            <a:ext cx="8115300" cy="4114800"/>
            <a:chOff x="0" y="0"/>
            <a:chExt cx="4274726" cy="2167467"/>
          </a:xfrm>
        </p:grpSpPr>
        <p:sp>
          <p:nvSpPr>
            <p:cNvPr id="10" name="Freeform 10"/>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11" name="TextBox 11"/>
            <p:cNvSpPr txBox="1"/>
            <p:nvPr/>
          </p:nvSpPr>
          <p:spPr>
            <a:xfrm>
              <a:off x="0" y="-28575"/>
              <a:ext cx="4274726" cy="2196042"/>
            </a:xfrm>
            <a:prstGeom prst="rect">
              <a:avLst/>
            </a:prstGeom>
          </p:spPr>
          <p:txBody>
            <a:bodyPr lIns="25400" tIns="25400" rIns="25400" bIns="25400" rtlCol="0" anchor="ctr"/>
            <a:lstStyle/>
            <a:p>
              <a:pPr algn="ctr">
                <a:lnSpc>
                  <a:spcPts val="1121"/>
                </a:lnSpc>
              </a:pPr>
              <a:endParaRPr sz="675"/>
            </a:p>
          </p:txBody>
        </p:sp>
      </p:grpSp>
      <p:sp>
        <p:nvSpPr>
          <p:cNvPr id="12" name="Freeform 12"/>
          <p:cNvSpPr/>
          <p:nvPr/>
        </p:nvSpPr>
        <p:spPr>
          <a:xfrm flipH="1">
            <a:off x="-1149709" y="3935804"/>
            <a:ext cx="3017475" cy="1226401"/>
          </a:xfrm>
          <a:custGeom>
            <a:avLst/>
            <a:gdLst/>
            <a:ahLst/>
            <a:cxnLst/>
            <a:rect l="l" t="t" r="r" b="b"/>
            <a:pathLst>
              <a:path w="6034949" h="2452801">
                <a:moveTo>
                  <a:pt x="6034950" y="0"/>
                </a:moveTo>
                <a:lnTo>
                  <a:pt x="0" y="0"/>
                </a:lnTo>
                <a:lnTo>
                  <a:pt x="0" y="2452801"/>
                </a:lnTo>
                <a:lnTo>
                  <a:pt x="6034950" y="2452801"/>
                </a:lnTo>
                <a:lnTo>
                  <a:pt x="603495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3067318" y="86145"/>
            <a:ext cx="3169351" cy="1288128"/>
          </a:xfrm>
          <a:custGeom>
            <a:avLst/>
            <a:gdLst/>
            <a:ahLst/>
            <a:cxnLst/>
            <a:rect l="l" t="t" r="r" b="b"/>
            <a:pathLst>
              <a:path w="6338701" h="2576256">
                <a:moveTo>
                  <a:pt x="0" y="0"/>
                </a:moveTo>
                <a:lnTo>
                  <a:pt x="6338701" y="0"/>
                </a:lnTo>
                <a:lnTo>
                  <a:pt x="6338701" y="2576256"/>
                </a:lnTo>
                <a:lnTo>
                  <a:pt x="0" y="25762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6525717" y="4101052"/>
            <a:ext cx="2506524" cy="1018734"/>
          </a:xfrm>
          <a:custGeom>
            <a:avLst/>
            <a:gdLst/>
            <a:ahLst/>
            <a:cxnLst/>
            <a:rect l="l" t="t" r="r" b="b"/>
            <a:pathLst>
              <a:path w="5013047" h="2037467">
                <a:moveTo>
                  <a:pt x="0" y="0"/>
                </a:moveTo>
                <a:lnTo>
                  <a:pt x="5013047" y="0"/>
                </a:lnTo>
                <a:lnTo>
                  <a:pt x="5013047" y="2037467"/>
                </a:lnTo>
                <a:lnTo>
                  <a:pt x="0" y="20374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1857385" flipH="1">
            <a:off x="1153204" y="389245"/>
            <a:ext cx="724056" cy="681929"/>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1857385">
            <a:off x="8184038" y="4270488"/>
            <a:ext cx="891224" cy="839371"/>
          </a:xfrm>
          <a:custGeom>
            <a:avLst/>
            <a:gdLst/>
            <a:ahLst/>
            <a:cxnLst/>
            <a:rect l="l" t="t" r="r" b="b"/>
            <a:pathLst>
              <a:path w="1782447" h="1678741">
                <a:moveTo>
                  <a:pt x="0" y="0"/>
                </a:moveTo>
                <a:lnTo>
                  <a:pt x="1782448" y="0"/>
                </a:lnTo>
                <a:lnTo>
                  <a:pt x="1782448" y="1678741"/>
                </a:lnTo>
                <a:lnTo>
                  <a:pt x="0" y="16787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099058" y="1552403"/>
            <a:ext cx="2954017" cy="2392754"/>
          </a:xfrm>
          <a:custGeom>
            <a:avLst/>
            <a:gdLst/>
            <a:ahLst/>
            <a:cxnLst/>
            <a:rect l="l" t="t" r="r" b="b"/>
            <a:pathLst>
              <a:path w="5908034" h="4785508">
                <a:moveTo>
                  <a:pt x="0" y="0"/>
                </a:moveTo>
                <a:lnTo>
                  <a:pt x="5908034" y="0"/>
                </a:lnTo>
                <a:lnTo>
                  <a:pt x="5908034" y="4785508"/>
                </a:lnTo>
                <a:lnTo>
                  <a:pt x="0" y="47855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8" name="Group 17">
            <a:extLst>
              <a:ext uri="{FF2B5EF4-FFF2-40B4-BE49-F238E27FC236}">
                <a16:creationId xmlns:a16="http://schemas.microsoft.com/office/drawing/2014/main" id="{F21A8977-5744-3570-A81C-8E1BB7827061}"/>
              </a:ext>
            </a:extLst>
          </p:cNvPr>
          <p:cNvGrpSpPr/>
          <p:nvPr/>
        </p:nvGrpSpPr>
        <p:grpSpPr>
          <a:xfrm>
            <a:off x="4614601" y="2255445"/>
            <a:ext cx="3866934" cy="580112"/>
            <a:chOff x="5661137" y="7279336"/>
            <a:chExt cx="7733868" cy="1160223"/>
          </a:xfrm>
        </p:grpSpPr>
        <p:grpSp>
          <p:nvGrpSpPr>
            <p:cNvPr id="19" name="Group 8">
              <a:extLst>
                <a:ext uri="{FF2B5EF4-FFF2-40B4-BE49-F238E27FC236}">
                  <a16:creationId xmlns:a16="http://schemas.microsoft.com/office/drawing/2014/main" id="{0C181FC7-EB60-3CEE-7F96-4E0A2F8D2D0A}"/>
                </a:ext>
              </a:extLst>
            </p:cNvPr>
            <p:cNvGrpSpPr/>
            <p:nvPr/>
          </p:nvGrpSpPr>
          <p:grpSpPr>
            <a:xfrm>
              <a:off x="5661137" y="7279336"/>
              <a:ext cx="7733868" cy="1160223"/>
              <a:chOff x="0" y="0"/>
              <a:chExt cx="2036904" cy="248046"/>
            </a:xfrm>
          </p:grpSpPr>
          <p:sp>
            <p:nvSpPr>
              <p:cNvPr id="21" name="Freeform 9">
                <a:extLst>
                  <a:ext uri="{FF2B5EF4-FFF2-40B4-BE49-F238E27FC236}">
                    <a16:creationId xmlns:a16="http://schemas.microsoft.com/office/drawing/2014/main" id="{DF12382D-F165-6399-04C1-0BE02599D3F4}"/>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22" name="TextBox 10">
                <a:extLst>
                  <a:ext uri="{FF2B5EF4-FFF2-40B4-BE49-F238E27FC236}">
                    <a16:creationId xmlns:a16="http://schemas.microsoft.com/office/drawing/2014/main" id="{5A1949CA-93D4-1EFB-A716-B71D6D387BCB}"/>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20" name="TextBox 19">
              <a:extLst>
                <a:ext uri="{FF2B5EF4-FFF2-40B4-BE49-F238E27FC236}">
                  <a16:creationId xmlns:a16="http://schemas.microsoft.com/office/drawing/2014/main" id="{A22BB4E0-5368-8C9F-0CF0-850C76F9D654}"/>
                </a:ext>
              </a:extLst>
            </p:cNvPr>
            <p:cNvSpPr txBox="1"/>
            <p:nvPr/>
          </p:nvSpPr>
          <p:spPr>
            <a:xfrm>
              <a:off x="8052459" y="7435580"/>
              <a:ext cx="4102086" cy="861773"/>
            </a:xfrm>
            <a:prstGeom prst="rect">
              <a:avLst/>
            </a:prstGeom>
            <a:noFill/>
          </p:spPr>
          <p:txBody>
            <a:bodyPr wrap="square" rtlCol="0">
              <a:spAutoFit/>
            </a:bodyPr>
            <a:lstStyle/>
            <a:p>
              <a:r>
                <a:rPr lang="en-VN" sz="2200" b="1" dirty="0">
                  <a:latin typeface="Times New Roman" panose="02020603050405020304" pitchFamily="18" charset="0"/>
                  <a:cs typeface="Times New Roman" panose="02020603050405020304" pitchFamily="18" charset="0"/>
                </a:rPr>
                <a:t>CHÂU Á</a:t>
              </a:r>
            </a:p>
          </p:txBody>
        </p:sp>
      </p:grpSp>
    </p:spTree>
    <p:extLst>
      <p:ext uri="{BB962C8B-B14F-4D97-AF65-F5344CB8AC3E}">
        <p14:creationId xmlns:p14="http://schemas.microsoft.com/office/powerpoint/2010/main" val="419723234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10034853" flipV="1">
            <a:off x="1499899" y="-2628557"/>
            <a:ext cx="4693167" cy="4105815"/>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034853" flipV="1">
            <a:off x="4967273" y="3243029"/>
            <a:ext cx="4693167" cy="4105815"/>
          </a:xfrm>
          <a:custGeom>
            <a:avLst/>
            <a:gdLst/>
            <a:ahLst/>
            <a:cxnLst/>
            <a:rect l="l" t="t" r="r" b="b"/>
            <a:pathLst>
              <a:path w="9386333" h="8211630">
                <a:moveTo>
                  <a:pt x="0" y="8211630"/>
                </a:moveTo>
                <a:lnTo>
                  <a:pt x="9386334" y="8211630"/>
                </a:lnTo>
                <a:lnTo>
                  <a:pt x="9386334"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14350" y="514350"/>
            <a:ext cx="8115300" cy="41148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25400" tIns="25400" rIns="25400" bIns="25400" rtlCol="0" anchor="ctr"/>
            <a:lstStyle/>
            <a:p>
              <a:pPr algn="ctr">
                <a:lnSpc>
                  <a:spcPts val="1121"/>
                </a:lnSpc>
              </a:pPr>
              <a:endParaRPr sz="675"/>
            </a:p>
          </p:txBody>
        </p:sp>
      </p:grpSp>
      <p:sp>
        <p:nvSpPr>
          <p:cNvPr id="8" name="Freeform 8"/>
          <p:cNvSpPr/>
          <p:nvPr/>
        </p:nvSpPr>
        <p:spPr>
          <a:xfrm flipH="1">
            <a:off x="2281894" y="4313129"/>
            <a:ext cx="3017475" cy="1226401"/>
          </a:xfrm>
          <a:custGeom>
            <a:avLst/>
            <a:gdLst/>
            <a:ahLst/>
            <a:cxnLst/>
            <a:rect l="l" t="t" r="r" b="b"/>
            <a:pathLst>
              <a:path w="6034949" h="2452801">
                <a:moveTo>
                  <a:pt x="6034949" y="0"/>
                </a:moveTo>
                <a:lnTo>
                  <a:pt x="0" y="0"/>
                </a:lnTo>
                <a:lnTo>
                  <a:pt x="0" y="2452801"/>
                </a:lnTo>
                <a:lnTo>
                  <a:pt x="6034949" y="2452801"/>
                </a:lnTo>
                <a:lnTo>
                  <a:pt x="603494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flipH="1">
            <a:off x="-1664760" y="-317841"/>
            <a:ext cx="3946653" cy="1604049"/>
          </a:xfrm>
          <a:custGeom>
            <a:avLst/>
            <a:gdLst/>
            <a:ahLst/>
            <a:cxnLst/>
            <a:rect l="l" t="t" r="r" b="b"/>
            <a:pathLst>
              <a:path w="7893306" h="3208098">
                <a:moveTo>
                  <a:pt x="7893306" y="0"/>
                </a:moveTo>
                <a:lnTo>
                  <a:pt x="0" y="0"/>
                </a:lnTo>
                <a:lnTo>
                  <a:pt x="0" y="3208098"/>
                </a:lnTo>
                <a:lnTo>
                  <a:pt x="7893306" y="3208098"/>
                </a:lnTo>
                <a:lnTo>
                  <a:pt x="789330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5797264" y="71648"/>
            <a:ext cx="3634795" cy="1477300"/>
          </a:xfrm>
          <a:custGeom>
            <a:avLst/>
            <a:gdLst/>
            <a:ahLst/>
            <a:cxnLst/>
            <a:rect l="l" t="t" r="r" b="b"/>
            <a:pathLst>
              <a:path w="7269590" h="2954600">
                <a:moveTo>
                  <a:pt x="0" y="0"/>
                </a:moveTo>
                <a:lnTo>
                  <a:pt x="7269590" y="0"/>
                </a:lnTo>
                <a:lnTo>
                  <a:pt x="7269590" y="2954600"/>
                </a:lnTo>
                <a:lnTo>
                  <a:pt x="0" y="2954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1160400" flipH="1">
            <a:off x="1838" y="4419023"/>
            <a:ext cx="761755" cy="717434"/>
          </a:xfrm>
          <a:custGeom>
            <a:avLst/>
            <a:gdLst/>
            <a:ahLst/>
            <a:cxnLst/>
            <a:rect l="l" t="t" r="r" b="b"/>
            <a:pathLst>
              <a:path w="1523509" h="1434868">
                <a:moveTo>
                  <a:pt x="1523508" y="0"/>
                </a:moveTo>
                <a:lnTo>
                  <a:pt x="0" y="0"/>
                </a:lnTo>
                <a:lnTo>
                  <a:pt x="0" y="1434868"/>
                </a:lnTo>
                <a:lnTo>
                  <a:pt x="1523508" y="1434868"/>
                </a:lnTo>
                <a:lnTo>
                  <a:pt x="152350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841949">
            <a:off x="8317891" y="403124"/>
            <a:ext cx="623519" cy="587241"/>
          </a:xfrm>
          <a:custGeom>
            <a:avLst/>
            <a:gdLst/>
            <a:ahLst/>
            <a:cxnLst/>
            <a:rect l="l" t="t" r="r" b="b"/>
            <a:pathLst>
              <a:path w="1247037" h="1174482">
                <a:moveTo>
                  <a:pt x="0" y="0"/>
                </a:moveTo>
                <a:lnTo>
                  <a:pt x="1247038" y="0"/>
                </a:lnTo>
                <a:lnTo>
                  <a:pt x="1247038" y="1174482"/>
                </a:lnTo>
                <a:lnTo>
                  <a:pt x="0" y="11744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514350" y="1340473"/>
            <a:ext cx="3601267" cy="2786480"/>
          </a:xfrm>
          <a:custGeom>
            <a:avLst/>
            <a:gdLst/>
            <a:ahLst/>
            <a:cxnLst/>
            <a:rect l="l" t="t" r="r" b="b"/>
            <a:pathLst>
              <a:path w="7202534" h="5572960">
                <a:moveTo>
                  <a:pt x="0" y="0"/>
                </a:moveTo>
                <a:lnTo>
                  <a:pt x="7202534" y="0"/>
                </a:lnTo>
                <a:lnTo>
                  <a:pt x="7202534" y="5572960"/>
                </a:lnTo>
                <a:lnTo>
                  <a:pt x="0" y="5572960"/>
                </a:lnTo>
                <a:lnTo>
                  <a:pt x="0" y="0"/>
                </a:lnTo>
                <a:close/>
              </a:path>
            </a:pathLst>
          </a:custGeom>
          <a:blipFill>
            <a:blip r:embed="rId9"/>
            <a:stretch>
              <a:fillRect/>
            </a:stretch>
          </a:blipFill>
        </p:spPr>
      </p:sp>
      <p:grpSp>
        <p:nvGrpSpPr>
          <p:cNvPr id="14" name="Group 13">
            <a:extLst>
              <a:ext uri="{FF2B5EF4-FFF2-40B4-BE49-F238E27FC236}">
                <a16:creationId xmlns:a16="http://schemas.microsoft.com/office/drawing/2014/main" id="{D4691FDB-789A-C73B-CC96-0111860BAA9D}"/>
              </a:ext>
            </a:extLst>
          </p:cNvPr>
          <p:cNvGrpSpPr/>
          <p:nvPr/>
        </p:nvGrpSpPr>
        <p:grpSpPr>
          <a:xfrm>
            <a:off x="4439167" y="2262443"/>
            <a:ext cx="3866934" cy="580112"/>
            <a:chOff x="5661137" y="7279336"/>
            <a:chExt cx="7733868" cy="1160223"/>
          </a:xfrm>
        </p:grpSpPr>
        <p:grpSp>
          <p:nvGrpSpPr>
            <p:cNvPr id="15" name="Group 8">
              <a:extLst>
                <a:ext uri="{FF2B5EF4-FFF2-40B4-BE49-F238E27FC236}">
                  <a16:creationId xmlns:a16="http://schemas.microsoft.com/office/drawing/2014/main" id="{1BD19291-C9BE-47D6-858F-7CB2A6ACEF8E}"/>
                </a:ext>
              </a:extLst>
            </p:cNvPr>
            <p:cNvGrpSpPr/>
            <p:nvPr/>
          </p:nvGrpSpPr>
          <p:grpSpPr>
            <a:xfrm>
              <a:off x="5661137" y="7279336"/>
              <a:ext cx="7733868" cy="1160223"/>
              <a:chOff x="0" y="0"/>
              <a:chExt cx="2036904" cy="248046"/>
            </a:xfrm>
          </p:grpSpPr>
          <p:sp>
            <p:nvSpPr>
              <p:cNvPr id="17" name="Freeform 9">
                <a:extLst>
                  <a:ext uri="{FF2B5EF4-FFF2-40B4-BE49-F238E27FC236}">
                    <a16:creationId xmlns:a16="http://schemas.microsoft.com/office/drawing/2014/main" id="{A3EC3F1A-1B69-D443-417B-2A07DB82498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8" name="TextBox 10">
                <a:extLst>
                  <a:ext uri="{FF2B5EF4-FFF2-40B4-BE49-F238E27FC236}">
                    <a16:creationId xmlns:a16="http://schemas.microsoft.com/office/drawing/2014/main" id="{2D6E5CAF-1414-7713-58BA-875CC90E2914}"/>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16" name="TextBox 15">
              <a:extLst>
                <a:ext uri="{FF2B5EF4-FFF2-40B4-BE49-F238E27FC236}">
                  <a16:creationId xmlns:a16="http://schemas.microsoft.com/office/drawing/2014/main" id="{48D813CF-37E5-2CD6-8DBE-A862FE70D33D}"/>
                </a:ext>
              </a:extLst>
            </p:cNvPr>
            <p:cNvSpPr txBox="1"/>
            <p:nvPr/>
          </p:nvSpPr>
          <p:spPr>
            <a:xfrm>
              <a:off x="7222205" y="7435580"/>
              <a:ext cx="4932340" cy="861773"/>
            </a:xfrm>
            <a:prstGeom prst="rect">
              <a:avLst/>
            </a:prstGeom>
            <a:noFill/>
          </p:spPr>
          <p:txBody>
            <a:bodyPr wrap="square" rtlCol="0">
              <a:spAutoFit/>
            </a:bodyPr>
            <a:lstStyle/>
            <a:p>
              <a:r>
                <a:rPr lang="en-VN" sz="2200" b="1" dirty="0">
                  <a:latin typeface="Times New Roman" panose="02020603050405020304" pitchFamily="18" charset="0"/>
                  <a:cs typeface="Times New Roman" panose="02020603050405020304" pitchFamily="18" charset="0"/>
                </a:rPr>
                <a:t>M/A/N/A/N/Ô/Đ/G</a:t>
              </a:r>
            </a:p>
          </p:txBody>
        </p:sp>
      </p:gr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sp>
      <p:sp>
        <p:nvSpPr>
          <p:cNvPr id="3" name="Freeform 3"/>
          <p:cNvSpPr/>
          <p:nvPr/>
        </p:nvSpPr>
        <p:spPr>
          <a:xfrm rot="10034853" flipV="1">
            <a:off x="1499899" y="-2628557"/>
            <a:ext cx="4693167" cy="4105815"/>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034853" flipV="1">
            <a:off x="4967273" y="3243029"/>
            <a:ext cx="4693167" cy="4105815"/>
          </a:xfrm>
          <a:custGeom>
            <a:avLst/>
            <a:gdLst/>
            <a:ahLst/>
            <a:cxnLst/>
            <a:rect l="l" t="t" r="r" b="b"/>
            <a:pathLst>
              <a:path w="9386333" h="8211630">
                <a:moveTo>
                  <a:pt x="0" y="8211630"/>
                </a:moveTo>
                <a:lnTo>
                  <a:pt x="9386334" y="8211630"/>
                </a:lnTo>
                <a:lnTo>
                  <a:pt x="9386334"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14350" y="514350"/>
            <a:ext cx="8115300" cy="41148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4274726" cy="2196042"/>
            </a:xfrm>
            <a:prstGeom prst="rect">
              <a:avLst/>
            </a:prstGeom>
          </p:spPr>
          <p:txBody>
            <a:bodyPr lIns="25400" tIns="25400" rIns="25400" bIns="25400" rtlCol="0" anchor="ctr"/>
            <a:lstStyle/>
            <a:p>
              <a:pPr algn="ctr">
                <a:lnSpc>
                  <a:spcPts val="1121"/>
                </a:lnSpc>
              </a:pPr>
              <a:endParaRPr sz="675"/>
            </a:p>
          </p:txBody>
        </p:sp>
      </p:grpSp>
      <p:sp>
        <p:nvSpPr>
          <p:cNvPr id="8" name="Freeform 8"/>
          <p:cNvSpPr/>
          <p:nvPr/>
        </p:nvSpPr>
        <p:spPr>
          <a:xfrm flipH="1">
            <a:off x="2281894" y="4313129"/>
            <a:ext cx="3017475" cy="1226401"/>
          </a:xfrm>
          <a:custGeom>
            <a:avLst/>
            <a:gdLst/>
            <a:ahLst/>
            <a:cxnLst/>
            <a:rect l="l" t="t" r="r" b="b"/>
            <a:pathLst>
              <a:path w="6034949" h="2452801">
                <a:moveTo>
                  <a:pt x="6034949" y="0"/>
                </a:moveTo>
                <a:lnTo>
                  <a:pt x="0" y="0"/>
                </a:lnTo>
                <a:lnTo>
                  <a:pt x="0" y="2452801"/>
                </a:lnTo>
                <a:lnTo>
                  <a:pt x="6034949" y="2452801"/>
                </a:lnTo>
                <a:lnTo>
                  <a:pt x="603494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flipH="1">
            <a:off x="-1664760" y="-317841"/>
            <a:ext cx="3946653" cy="1604049"/>
          </a:xfrm>
          <a:custGeom>
            <a:avLst/>
            <a:gdLst/>
            <a:ahLst/>
            <a:cxnLst/>
            <a:rect l="l" t="t" r="r" b="b"/>
            <a:pathLst>
              <a:path w="7893306" h="3208098">
                <a:moveTo>
                  <a:pt x="7893306" y="0"/>
                </a:moveTo>
                <a:lnTo>
                  <a:pt x="0" y="0"/>
                </a:lnTo>
                <a:lnTo>
                  <a:pt x="0" y="3208098"/>
                </a:lnTo>
                <a:lnTo>
                  <a:pt x="7893306" y="3208098"/>
                </a:lnTo>
                <a:lnTo>
                  <a:pt x="789330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5797264" y="71648"/>
            <a:ext cx="3634795" cy="1477300"/>
          </a:xfrm>
          <a:custGeom>
            <a:avLst/>
            <a:gdLst/>
            <a:ahLst/>
            <a:cxnLst/>
            <a:rect l="l" t="t" r="r" b="b"/>
            <a:pathLst>
              <a:path w="7269590" h="2954600">
                <a:moveTo>
                  <a:pt x="0" y="0"/>
                </a:moveTo>
                <a:lnTo>
                  <a:pt x="7269590" y="0"/>
                </a:lnTo>
                <a:lnTo>
                  <a:pt x="7269590" y="2954600"/>
                </a:lnTo>
                <a:lnTo>
                  <a:pt x="0" y="2954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1160400" flipH="1">
            <a:off x="1838" y="4419023"/>
            <a:ext cx="761755" cy="717434"/>
          </a:xfrm>
          <a:custGeom>
            <a:avLst/>
            <a:gdLst/>
            <a:ahLst/>
            <a:cxnLst/>
            <a:rect l="l" t="t" r="r" b="b"/>
            <a:pathLst>
              <a:path w="1523509" h="1434868">
                <a:moveTo>
                  <a:pt x="1523508" y="0"/>
                </a:moveTo>
                <a:lnTo>
                  <a:pt x="0" y="0"/>
                </a:lnTo>
                <a:lnTo>
                  <a:pt x="0" y="1434868"/>
                </a:lnTo>
                <a:lnTo>
                  <a:pt x="1523508" y="1434868"/>
                </a:lnTo>
                <a:lnTo>
                  <a:pt x="152350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841949">
            <a:off x="8317891" y="403124"/>
            <a:ext cx="623519" cy="587241"/>
          </a:xfrm>
          <a:custGeom>
            <a:avLst/>
            <a:gdLst/>
            <a:ahLst/>
            <a:cxnLst/>
            <a:rect l="l" t="t" r="r" b="b"/>
            <a:pathLst>
              <a:path w="1247037" h="1174482">
                <a:moveTo>
                  <a:pt x="0" y="0"/>
                </a:moveTo>
                <a:lnTo>
                  <a:pt x="1247038" y="0"/>
                </a:lnTo>
                <a:lnTo>
                  <a:pt x="1247038" y="1174482"/>
                </a:lnTo>
                <a:lnTo>
                  <a:pt x="0" y="11744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514350" y="1340473"/>
            <a:ext cx="3601267" cy="2786480"/>
          </a:xfrm>
          <a:custGeom>
            <a:avLst/>
            <a:gdLst/>
            <a:ahLst/>
            <a:cxnLst/>
            <a:rect l="l" t="t" r="r" b="b"/>
            <a:pathLst>
              <a:path w="7202534" h="5572960">
                <a:moveTo>
                  <a:pt x="0" y="0"/>
                </a:moveTo>
                <a:lnTo>
                  <a:pt x="7202534" y="0"/>
                </a:lnTo>
                <a:lnTo>
                  <a:pt x="7202534" y="5572960"/>
                </a:lnTo>
                <a:lnTo>
                  <a:pt x="0" y="5572960"/>
                </a:lnTo>
                <a:lnTo>
                  <a:pt x="0" y="0"/>
                </a:lnTo>
                <a:close/>
              </a:path>
            </a:pathLst>
          </a:custGeom>
          <a:blipFill>
            <a:blip r:embed="rId9"/>
            <a:stretch>
              <a:fillRect/>
            </a:stretch>
          </a:blipFill>
        </p:spPr>
      </p:sp>
      <p:grpSp>
        <p:nvGrpSpPr>
          <p:cNvPr id="14" name="Group 13">
            <a:extLst>
              <a:ext uri="{FF2B5EF4-FFF2-40B4-BE49-F238E27FC236}">
                <a16:creationId xmlns:a16="http://schemas.microsoft.com/office/drawing/2014/main" id="{D4691FDB-789A-C73B-CC96-0111860BAA9D}"/>
              </a:ext>
            </a:extLst>
          </p:cNvPr>
          <p:cNvGrpSpPr/>
          <p:nvPr/>
        </p:nvGrpSpPr>
        <p:grpSpPr>
          <a:xfrm>
            <a:off x="4439167" y="2262443"/>
            <a:ext cx="3866934" cy="580112"/>
            <a:chOff x="5661137" y="7279336"/>
            <a:chExt cx="7733868" cy="1160223"/>
          </a:xfrm>
        </p:grpSpPr>
        <p:grpSp>
          <p:nvGrpSpPr>
            <p:cNvPr id="15" name="Group 8">
              <a:extLst>
                <a:ext uri="{FF2B5EF4-FFF2-40B4-BE49-F238E27FC236}">
                  <a16:creationId xmlns:a16="http://schemas.microsoft.com/office/drawing/2014/main" id="{1BD19291-C9BE-47D6-858F-7CB2A6ACEF8E}"/>
                </a:ext>
              </a:extLst>
            </p:cNvPr>
            <p:cNvGrpSpPr/>
            <p:nvPr/>
          </p:nvGrpSpPr>
          <p:grpSpPr>
            <a:xfrm>
              <a:off x="5661137" y="7279336"/>
              <a:ext cx="7733868" cy="1160223"/>
              <a:chOff x="0" y="0"/>
              <a:chExt cx="2036904" cy="248046"/>
            </a:xfrm>
          </p:grpSpPr>
          <p:sp>
            <p:nvSpPr>
              <p:cNvPr id="17" name="Freeform 9">
                <a:extLst>
                  <a:ext uri="{FF2B5EF4-FFF2-40B4-BE49-F238E27FC236}">
                    <a16:creationId xmlns:a16="http://schemas.microsoft.com/office/drawing/2014/main" id="{A3EC3F1A-1B69-D443-417B-2A07DB82498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8" name="TextBox 10">
                <a:extLst>
                  <a:ext uri="{FF2B5EF4-FFF2-40B4-BE49-F238E27FC236}">
                    <a16:creationId xmlns:a16="http://schemas.microsoft.com/office/drawing/2014/main" id="{2D6E5CAF-1414-7713-58BA-875CC90E2914}"/>
                  </a:ext>
                </a:extLst>
              </p:cNvPr>
              <p:cNvSpPr txBox="1"/>
              <p:nvPr/>
            </p:nvSpPr>
            <p:spPr>
              <a:xfrm>
                <a:off x="0" y="-28575"/>
                <a:ext cx="2036904" cy="276621"/>
              </a:xfrm>
              <a:prstGeom prst="rect">
                <a:avLst/>
              </a:prstGeom>
            </p:spPr>
            <p:txBody>
              <a:bodyPr lIns="25400" tIns="25400" rIns="25400" bIns="25400" rtlCol="0" anchor="ctr"/>
              <a:lstStyle/>
              <a:p>
                <a:pPr algn="ctr">
                  <a:lnSpc>
                    <a:spcPts val="1121"/>
                  </a:lnSpc>
                </a:pPr>
                <a:endParaRPr sz="675"/>
              </a:p>
            </p:txBody>
          </p:sp>
        </p:grpSp>
        <p:sp>
          <p:nvSpPr>
            <p:cNvPr id="16" name="TextBox 15">
              <a:extLst>
                <a:ext uri="{FF2B5EF4-FFF2-40B4-BE49-F238E27FC236}">
                  <a16:creationId xmlns:a16="http://schemas.microsoft.com/office/drawing/2014/main" id="{48D813CF-37E5-2CD6-8DBE-A862FE70D33D}"/>
                </a:ext>
              </a:extLst>
            </p:cNvPr>
            <p:cNvSpPr txBox="1"/>
            <p:nvPr/>
          </p:nvSpPr>
          <p:spPr>
            <a:xfrm>
              <a:off x="7222205" y="7435580"/>
              <a:ext cx="4932340" cy="861773"/>
            </a:xfrm>
            <a:prstGeom prst="rect">
              <a:avLst/>
            </a:prstGeom>
            <a:noFill/>
          </p:spPr>
          <p:txBody>
            <a:bodyPr wrap="square" rtlCol="0">
              <a:spAutoFit/>
            </a:bodyPr>
            <a:lstStyle/>
            <a:p>
              <a:r>
                <a:rPr lang="en-VN" sz="2200" b="1" dirty="0">
                  <a:latin typeface="Times New Roman" panose="02020603050405020304" pitchFamily="18" charset="0"/>
                  <a:cs typeface="Times New Roman" panose="02020603050405020304" pitchFamily="18" charset="0"/>
                </a:rPr>
                <a:t>ĐÔNG NAM Á</a:t>
              </a:r>
            </a:p>
          </p:txBody>
        </p:sp>
      </p:grpSp>
    </p:spTree>
    <p:extLst>
      <p:ext uri="{BB962C8B-B14F-4D97-AF65-F5344CB8AC3E}">
        <p14:creationId xmlns:p14="http://schemas.microsoft.com/office/powerpoint/2010/main" val="407400774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淡雅彩色精美毕业答辩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1800</TotalTime>
  <Words>1191</Words>
  <Application>Microsoft Office PowerPoint</Application>
  <PresentationFormat>On-screen Show (16:9)</PresentationFormat>
  <Paragraphs>178</Paragraphs>
  <Slides>27</Slides>
  <Notes>14</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3" baseType="lpstr">
      <vt:lpstr>맑은 고딕</vt:lpstr>
      <vt:lpstr>微软雅黑</vt:lpstr>
      <vt:lpstr>黑体</vt:lpstr>
      <vt:lpstr>宋体</vt:lpstr>
      <vt:lpstr>华文细黑</vt:lpstr>
      <vt:lpstr>.VnArial Narrow</vt:lpstr>
      <vt:lpstr>Arial</vt:lpstr>
      <vt:lpstr>Brush Script MT</vt:lpstr>
      <vt:lpstr>Calibri</vt:lpstr>
      <vt:lpstr>Calibri Light</vt:lpstr>
      <vt:lpstr>Fira Sans Extra Condensed</vt:lpstr>
      <vt:lpstr>Shruti</vt:lpstr>
      <vt:lpstr>Times New Roman</vt:lpstr>
      <vt:lpstr>方正兰亭超细黑简体</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 R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淡雅彩色精美毕业答辩ppt模板</dc:title>
  <dc:creator>www.1ppt.com</dc:creator>
  <cp:keywords>www.1ppt.com</cp:keywords>
  <cp:lastModifiedBy>LE LINH</cp:lastModifiedBy>
  <cp:revision>129</cp:revision>
  <dcterms:created xsi:type="dcterms:W3CDTF">2016-05-19T05:14:00Z</dcterms:created>
  <dcterms:modified xsi:type="dcterms:W3CDTF">2024-08-27T01:40:11Z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