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wav" ContentType="audio/x-wav"/>
  <Override PartName="/ppt/media/audio3.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Lst>
  <p:notesMasterIdLst>
    <p:notesMasterId r:id="rId16"/>
  </p:notesMasterIdLst>
  <p:sldIdLst>
    <p:sldId id="271" r:id="rId3"/>
    <p:sldId id="272" r:id="rId4"/>
    <p:sldId id="291" r:id="rId5"/>
    <p:sldId id="261" r:id="rId6"/>
    <p:sldId id="273" r:id="rId7"/>
    <p:sldId id="262" r:id="rId8"/>
    <p:sldId id="275" r:id="rId9"/>
    <p:sldId id="282" r:id="rId10"/>
    <p:sldId id="283" r:id="rId11"/>
    <p:sldId id="284" r:id="rId12"/>
    <p:sldId id="288" r:id="rId13"/>
    <p:sldId id="289" r:id="rId14"/>
    <p:sldId id="290"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27" autoAdjust="0"/>
  </p:normalViewPr>
  <p:slideViewPr>
    <p:cSldViewPr>
      <p:cViewPr varScale="1">
        <p:scale>
          <a:sx n="108" d="100"/>
          <a:sy n="108" d="100"/>
        </p:scale>
        <p:origin x="73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CACEE-B1C5-4790-A22C-93BDE0E5BCB0}" type="datetimeFigureOut">
              <a:rPr lang="en-US" smtClean="0"/>
              <a:t>05-11-24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2DB6E1-4EF5-4675-A31C-FA15BE01FD02}" type="slidenum">
              <a:rPr lang="en-US" smtClean="0"/>
              <a:t>‹#›</a:t>
            </a:fld>
            <a:endParaRPr lang="en-US"/>
          </a:p>
        </p:txBody>
      </p:sp>
    </p:spTree>
    <p:extLst>
      <p:ext uri="{BB962C8B-B14F-4D97-AF65-F5344CB8AC3E}">
        <p14:creationId xmlns:p14="http://schemas.microsoft.com/office/powerpoint/2010/main" val="351575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2DB6E1-4EF5-4675-A31C-FA15BE01FD0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3412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DB6E1-4EF5-4675-A31C-FA15BE01FD02}" type="slidenum">
              <a:rPr lang="en-US" smtClean="0"/>
              <a:t>6</a:t>
            </a:fld>
            <a:endParaRPr lang="en-US"/>
          </a:p>
        </p:txBody>
      </p:sp>
    </p:spTree>
    <p:extLst>
      <p:ext uri="{BB962C8B-B14F-4D97-AF65-F5344CB8AC3E}">
        <p14:creationId xmlns:p14="http://schemas.microsoft.com/office/powerpoint/2010/main" val="134818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C8165A-A0F3-42E1-9556-7B558DFF7107}" type="datetimeFigureOut">
              <a:rPr lang="en-US">
                <a:solidFill>
                  <a:prstClr val="black">
                    <a:tint val="75000"/>
                  </a:prstClr>
                </a:solidFill>
              </a:rPr>
              <a:pPr/>
              <a:t>05-11-24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89EC81-61F8-4CE3-B93C-A778DF549BE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30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8165A-A0F3-42E1-9556-7B558DFF7107}" type="datetimeFigureOut">
              <a:rPr lang="en-US">
                <a:solidFill>
                  <a:prstClr val="black">
                    <a:tint val="75000"/>
                  </a:prstClr>
                </a:solidFill>
              </a:rPr>
              <a:pPr/>
              <a:t>05-11-24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89EC81-61F8-4CE3-B93C-A778DF549BE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5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8165A-A0F3-42E1-9556-7B558DFF7107}" type="datetimeFigureOut">
              <a:rPr lang="en-US">
                <a:solidFill>
                  <a:prstClr val="black">
                    <a:tint val="75000"/>
                  </a:prstClr>
                </a:solidFill>
              </a:rPr>
              <a:pPr/>
              <a:t>05-11-24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89EC81-61F8-4CE3-B93C-A778DF549BE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26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76" indent="0" algn="ctr">
              <a:buNone/>
              <a:defRPr sz="1500"/>
            </a:lvl2pPr>
            <a:lvl3pPr marL="685562" indent="0" algn="ctr">
              <a:buNone/>
              <a:defRPr sz="1400"/>
            </a:lvl3pPr>
            <a:lvl4pPr marL="1028343" indent="0" algn="ctr">
              <a:buNone/>
              <a:defRPr sz="1200"/>
            </a:lvl4pPr>
            <a:lvl5pPr marL="1371124" indent="0" algn="ctr">
              <a:buNone/>
              <a:defRPr sz="1200"/>
            </a:lvl5pPr>
            <a:lvl6pPr marL="1713911" indent="0" algn="ctr">
              <a:buNone/>
              <a:defRPr sz="1200"/>
            </a:lvl6pPr>
            <a:lvl7pPr marL="2056685" indent="0" algn="ctr">
              <a:buNone/>
              <a:defRPr sz="1200"/>
            </a:lvl7pPr>
            <a:lvl8pPr marL="2399460" indent="0" algn="ctr">
              <a:buNone/>
              <a:defRPr sz="1200"/>
            </a:lvl8pPr>
            <a:lvl9pPr marL="2742236"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2C57C71-2D13-4A3D-8DE4-27162D0CC181}" type="datetimeFigureOut">
              <a:rPr lang="en-US" smtClean="0">
                <a:solidFill>
                  <a:prstClr val="black">
                    <a:tint val="75000"/>
                  </a:prstClr>
                </a:solidFill>
              </a:rPr>
              <a:pPr/>
              <a:t>05-11-24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78DE88-A947-4BF2-B6DD-FBA84AABDC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562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C57C71-2D13-4A3D-8DE4-27162D0CC181}" type="datetimeFigureOut">
              <a:rPr lang="en-US" smtClean="0">
                <a:solidFill>
                  <a:prstClr val="black">
                    <a:tint val="75000"/>
                  </a:prstClr>
                </a:solidFill>
              </a:rPr>
              <a:pPr/>
              <a:t>05-11-24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78DE88-A947-4BF2-B6DD-FBA84AABDC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768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8"/>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776" indent="0">
              <a:buNone/>
              <a:defRPr sz="1500">
                <a:solidFill>
                  <a:schemeClr val="tx1">
                    <a:tint val="75000"/>
                  </a:schemeClr>
                </a:solidFill>
              </a:defRPr>
            </a:lvl2pPr>
            <a:lvl3pPr marL="685562" indent="0">
              <a:buNone/>
              <a:defRPr sz="1400">
                <a:solidFill>
                  <a:schemeClr val="tx1">
                    <a:tint val="75000"/>
                  </a:schemeClr>
                </a:solidFill>
              </a:defRPr>
            </a:lvl3pPr>
            <a:lvl4pPr marL="1028343" indent="0">
              <a:buNone/>
              <a:defRPr sz="1200">
                <a:solidFill>
                  <a:schemeClr val="tx1">
                    <a:tint val="75000"/>
                  </a:schemeClr>
                </a:solidFill>
              </a:defRPr>
            </a:lvl4pPr>
            <a:lvl5pPr marL="1371124" indent="0">
              <a:buNone/>
              <a:defRPr sz="1200">
                <a:solidFill>
                  <a:schemeClr val="tx1">
                    <a:tint val="75000"/>
                  </a:schemeClr>
                </a:solidFill>
              </a:defRPr>
            </a:lvl5pPr>
            <a:lvl6pPr marL="1713911" indent="0">
              <a:buNone/>
              <a:defRPr sz="1200">
                <a:solidFill>
                  <a:schemeClr val="tx1">
                    <a:tint val="75000"/>
                  </a:schemeClr>
                </a:solidFill>
              </a:defRPr>
            </a:lvl6pPr>
            <a:lvl7pPr marL="2056685" indent="0">
              <a:buNone/>
              <a:defRPr sz="1200">
                <a:solidFill>
                  <a:schemeClr val="tx1">
                    <a:tint val="75000"/>
                  </a:schemeClr>
                </a:solidFill>
              </a:defRPr>
            </a:lvl7pPr>
            <a:lvl8pPr marL="2399460" indent="0">
              <a:buNone/>
              <a:defRPr sz="1200">
                <a:solidFill>
                  <a:schemeClr val="tx1">
                    <a:tint val="75000"/>
                  </a:schemeClr>
                </a:solidFill>
              </a:defRPr>
            </a:lvl8pPr>
            <a:lvl9pPr marL="2742236"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C57C71-2D13-4A3D-8DE4-27162D0CC181}" type="datetimeFigureOut">
              <a:rPr lang="en-US" smtClean="0">
                <a:solidFill>
                  <a:prstClr val="black">
                    <a:tint val="75000"/>
                  </a:prstClr>
                </a:solidFill>
              </a:rPr>
              <a:pPr/>
              <a:t>05-11-24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78DE88-A947-4BF2-B6DD-FBA84AABDC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346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C57C71-2D13-4A3D-8DE4-27162D0CC181}" type="datetimeFigureOut">
              <a:rPr lang="en-US" smtClean="0">
                <a:solidFill>
                  <a:prstClr val="black">
                    <a:tint val="75000"/>
                  </a:prstClr>
                </a:solidFill>
              </a:rPr>
              <a:pPr/>
              <a:t>05-11-24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78DE88-A947-4BF2-B6DD-FBA84AABDC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275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776" indent="0">
              <a:buNone/>
              <a:defRPr sz="1500" b="1"/>
            </a:lvl2pPr>
            <a:lvl3pPr marL="685562" indent="0">
              <a:buNone/>
              <a:defRPr sz="1400" b="1"/>
            </a:lvl3pPr>
            <a:lvl4pPr marL="1028343" indent="0">
              <a:buNone/>
              <a:defRPr sz="1200" b="1"/>
            </a:lvl4pPr>
            <a:lvl5pPr marL="1371124" indent="0">
              <a:buNone/>
              <a:defRPr sz="1200" b="1"/>
            </a:lvl5pPr>
            <a:lvl6pPr marL="1713911" indent="0">
              <a:buNone/>
              <a:defRPr sz="1200" b="1"/>
            </a:lvl6pPr>
            <a:lvl7pPr marL="2056685" indent="0">
              <a:buNone/>
              <a:defRPr sz="1200" b="1"/>
            </a:lvl7pPr>
            <a:lvl8pPr marL="2399460" indent="0">
              <a:buNone/>
              <a:defRPr sz="1200" b="1"/>
            </a:lvl8pPr>
            <a:lvl9pPr marL="2742236"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776" indent="0">
              <a:buNone/>
              <a:defRPr sz="1500" b="1"/>
            </a:lvl2pPr>
            <a:lvl3pPr marL="685562" indent="0">
              <a:buNone/>
              <a:defRPr sz="1400" b="1"/>
            </a:lvl3pPr>
            <a:lvl4pPr marL="1028343" indent="0">
              <a:buNone/>
              <a:defRPr sz="1200" b="1"/>
            </a:lvl4pPr>
            <a:lvl5pPr marL="1371124" indent="0">
              <a:buNone/>
              <a:defRPr sz="1200" b="1"/>
            </a:lvl5pPr>
            <a:lvl6pPr marL="1713911" indent="0">
              <a:buNone/>
              <a:defRPr sz="1200" b="1"/>
            </a:lvl6pPr>
            <a:lvl7pPr marL="2056685" indent="0">
              <a:buNone/>
              <a:defRPr sz="1200" b="1"/>
            </a:lvl7pPr>
            <a:lvl8pPr marL="2399460" indent="0">
              <a:buNone/>
              <a:defRPr sz="1200" b="1"/>
            </a:lvl8pPr>
            <a:lvl9pPr marL="274223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C57C71-2D13-4A3D-8DE4-27162D0CC181}" type="datetimeFigureOut">
              <a:rPr lang="en-US" smtClean="0">
                <a:solidFill>
                  <a:prstClr val="black">
                    <a:tint val="75000"/>
                  </a:prstClr>
                </a:solidFill>
              </a:rPr>
              <a:pPr/>
              <a:t>05-11-24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78DE88-A947-4BF2-B6DD-FBA84AABDC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827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C57C71-2D13-4A3D-8DE4-27162D0CC181}" type="datetimeFigureOut">
              <a:rPr lang="en-US" smtClean="0">
                <a:solidFill>
                  <a:prstClr val="black">
                    <a:tint val="75000"/>
                  </a:prstClr>
                </a:solidFill>
              </a:rPr>
              <a:pPr/>
              <a:t>05-11-24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78DE88-A947-4BF2-B6DD-FBA84AABDC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043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57C71-2D13-4A3D-8DE4-27162D0CC181}" type="datetimeFigureOut">
              <a:rPr lang="en-US" smtClean="0">
                <a:solidFill>
                  <a:prstClr val="black">
                    <a:tint val="75000"/>
                  </a:prstClr>
                </a:solidFill>
              </a:rPr>
              <a:pPr/>
              <a:t>05-11-24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78DE88-A947-4BF2-B6DD-FBA84AABDC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550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8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776" indent="0">
              <a:buNone/>
              <a:defRPr sz="1100"/>
            </a:lvl2pPr>
            <a:lvl3pPr marL="685562" indent="0">
              <a:buNone/>
              <a:defRPr sz="900"/>
            </a:lvl3pPr>
            <a:lvl4pPr marL="1028343" indent="0">
              <a:buNone/>
              <a:defRPr sz="800"/>
            </a:lvl4pPr>
            <a:lvl5pPr marL="1371124" indent="0">
              <a:buNone/>
              <a:defRPr sz="800"/>
            </a:lvl5pPr>
            <a:lvl6pPr marL="1713911" indent="0">
              <a:buNone/>
              <a:defRPr sz="800"/>
            </a:lvl6pPr>
            <a:lvl7pPr marL="2056685" indent="0">
              <a:buNone/>
              <a:defRPr sz="800"/>
            </a:lvl7pPr>
            <a:lvl8pPr marL="2399460" indent="0">
              <a:buNone/>
              <a:defRPr sz="800"/>
            </a:lvl8pPr>
            <a:lvl9pPr marL="274223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2C57C71-2D13-4A3D-8DE4-27162D0CC181}" type="datetimeFigureOut">
              <a:rPr lang="en-US" smtClean="0">
                <a:solidFill>
                  <a:prstClr val="black">
                    <a:tint val="75000"/>
                  </a:prstClr>
                </a:solidFill>
              </a:rPr>
              <a:pPr/>
              <a:t>05-11-24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78DE88-A947-4BF2-B6DD-FBA84AABDC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30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8165A-A0F3-42E1-9556-7B558DFF7107}" type="datetimeFigureOut">
              <a:rPr lang="en-US">
                <a:solidFill>
                  <a:prstClr val="black">
                    <a:tint val="75000"/>
                  </a:prstClr>
                </a:solidFill>
              </a:rPr>
              <a:pPr/>
              <a:t>05-11-24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89EC81-61F8-4CE3-B93C-A778DF549BE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539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83"/>
            <a:ext cx="4629150" cy="3655219"/>
          </a:xfrm>
        </p:spPr>
        <p:txBody>
          <a:bodyPr/>
          <a:lstStyle>
            <a:lvl1pPr marL="0" indent="0">
              <a:buNone/>
              <a:defRPr sz="2400"/>
            </a:lvl1pPr>
            <a:lvl2pPr marL="342776" indent="0">
              <a:buNone/>
              <a:defRPr sz="2100"/>
            </a:lvl2pPr>
            <a:lvl3pPr marL="685562" indent="0">
              <a:buNone/>
              <a:defRPr sz="1800"/>
            </a:lvl3pPr>
            <a:lvl4pPr marL="1028343" indent="0">
              <a:buNone/>
              <a:defRPr sz="1500"/>
            </a:lvl4pPr>
            <a:lvl5pPr marL="1371124" indent="0">
              <a:buNone/>
              <a:defRPr sz="1500"/>
            </a:lvl5pPr>
            <a:lvl6pPr marL="1713911" indent="0">
              <a:buNone/>
              <a:defRPr sz="1500"/>
            </a:lvl6pPr>
            <a:lvl7pPr marL="2056685" indent="0">
              <a:buNone/>
              <a:defRPr sz="1500"/>
            </a:lvl7pPr>
            <a:lvl8pPr marL="2399460" indent="0">
              <a:buNone/>
              <a:defRPr sz="1500"/>
            </a:lvl8pPr>
            <a:lvl9pPr marL="2742236" indent="0">
              <a:buNone/>
              <a:defRPr sz="1500"/>
            </a:lvl9pPr>
          </a:lstStyle>
          <a:p>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776" indent="0">
              <a:buNone/>
              <a:defRPr sz="1100"/>
            </a:lvl2pPr>
            <a:lvl3pPr marL="685562" indent="0">
              <a:buNone/>
              <a:defRPr sz="900"/>
            </a:lvl3pPr>
            <a:lvl4pPr marL="1028343" indent="0">
              <a:buNone/>
              <a:defRPr sz="800"/>
            </a:lvl4pPr>
            <a:lvl5pPr marL="1371124" indent="0">
              <a:buNone/>
              <a:defRPr sz="800"/>
            </a:lvl5pPr>
            <a:lvl6pPr marL="1713911" indent="0">
              <a:buNone/>
              <a:defRPr sz="800"/>
            </a:lvl6pPr>
            <a:lvl7pPr marL="2056685" indent="0">
              <a:buNone/>
              <a:defRPr sz="800"/>
            </a:lvl7pPr>
            <a:lvl8pPr marL="2399460" indent="0">
              <a:buNone/>
              <a:defRPr sz="800"/>
            </a:lvl8pPr>
            <a:lvl9pPr marL="274223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2C57C71-2D13-4A3D-8DE4-27162D0CC181}" type="datetimeFigureOut">
              <a:rPr lang="en-US" smtClean="0">
                <a:solidFill>
                  <a:prstClr val="black">
                    <a:tint val="75000"/>
                  </a:prstClr>
                </a:solidFill>
              </a:rPr>
              <a:pPr/>
              <a:t>05-11-24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78DE88-A947-4BF2-B6DD-FBA84AABDC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404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C57C71-2D13-4A3D-8DE4-27162D0CC181}" type="datetimeFigureOut">
              <a:rPr lang="en-US" smtClean="0">
                <a:solidFill>
                  <a:prstClr val="black">
                    <a:tint val="75000"/>
                  </a:prstClr>
                </a:solidFill>
              </a:rPr>
              <a:pPr/>
              <a:t>05-11-24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78DE88-A947-4BF2-B6DD-FBA84AABDC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139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8"/>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58"/>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C57C71-2D13-4A3D-8DE4-27162D0CC181}" type="datetimeFigureOut">
              <a:rPr lang="en-US" smtClean="0">
                <a:solidFill>
                  <a:prstClr val="black">
                    <a:tint val="75000"/>
                  </a:prstClr>
                </a:solidFill>
              </a:rPr>
              <a:pPr/>
              <a:t>05-11-24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78DE88-A947-4BF2-B6DD-FBA84AABDC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55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C8165A-A0F3-42E1-9556-7B558DFF7107}" type="datetimeFigureOut">
              <a:rPr lang="en-US">
                <a:solidFill>
                  <a:prstClr val="black">
                    <a:tint val="75000"/>
                  </a:prstClr>
                </a:solidFill>
              </a:rPr>
              <a:pPr/>
              <a:t>05-11-24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89EC81-61F8-4CE3-B93C-A778DF549BE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58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C8165A-A0F3-42E1-9556-7B558DFF7107}" type="datetimeFigureOut">
              <a:rPr lang="en-US">
                <a:solidFill>
                  <a:prstClr val="black">
                    <a:tint val="75000"/>
                  </a:prstClr>
                </a:solidFill>
              </a:rPr>
              <a:pPr/>
              <a:t>05-11-24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89EC81-61F8-4CE3-B93C-A778DF549BE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51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C8165A-A0F3-42E1-9556-7B558DFF7107}" type="datetimeFigureOut">
              <a:rPr lang="en-US">
                <a:solidFill>
                  <a:prstClr val="black">
                    <a:tint val="75000"/>
                  </a:prstClr>
                </a:solidFill>
              </a:rPr>
              <a:pPr/>
              <a:t>05-11-24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89EC81-61F8-4CE3-B93C-A778DF549BE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7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C8165A-A0F3-42E1-9556-7B558DFF7107}" type="datetimeFigureOut">
              <a:rPr lang="en-US">
                <a:solidFill>
                  <a:prstClr val="black">
                    <a:tint val="75000"/>
                  </a:prstClr>
                </a:solidFill>
              </a:rPr>
              <a:pPr/>
              <a:t>05-11-24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89EC81-61F8-4CE3-B93C-A778DF549BE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32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8165A-A0F3-42E1-9556-7B558DFF7107}" type="datetimeFigureOut">
              <a:rPr lang="en-US">
                <a:solidFill>
                  <a:prstClr val="black">
                    <a:tint val="75000"/>
                  </a:prstClr>
                </a:solidFill>
              </a:rPr>
              <a:pPr/>
              <a:t>05-11-24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89EC81-61F8-4CE3-B93C-A778DF549BE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3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C8165A-A0F3-42E1-9556-7B558DFF7107}" type="datetimeFigureOut">
              <a:rPr lang="en-US">
                <a:solidFill>
                  <a:prstClr val="black">
                    <a:tint val="75000"/>
                  </a:prstClr>
                </a:solidFill>
              </a:rPr>
              <a:pPr/>
              <a:t>05-11-24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89EC81-61F8-4CE3-B93C-A778DF549BE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50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C8165A-A0F3-42E1-9556-7B558DFF7107}" type="datetimeFigureOut">
              <a:rPr lang="en-US">
                <a:solidFill>
                  <a:prstClr val="black">
                    <a:tint val="75000"/>
                  </a:prstClr>
                </a:solidFill>
              </a:rPr>
              <a:pPr/>
              <a:t>05-11-24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89EC81-61F8-4CE3-B93C-A778DF549BE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55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0C8165A-A0F3-42E1-9556-7B558DFF7107}" type="datetimeFigureOut">
              <a:rPr lang="en-US">
                <a:solidFill>
                  <a:prstClr val="black">
                    <a:tint val="75000"/>
                  </a:prstClr>
                </a:solidFill>
              </a:rPr>
              <a:pPr/>
              <a:t>05-11-24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589EC81-61F8-4CE3-B93C-A778DF549BE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4536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59" tIns="34289" rIns="68559" bIns="34289"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59" tIns="34289" rIns="68559"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59" tIns="34289" rIns="68559" bIns="34289" rtlCol="0" anchor="ctr"/>
          <a:lstStyle>
            <a:lvl1pPr algn="l">
              <a:defRPr sz="900">
                <a:solidFill>
                  <a:schemeClr val="tx1">
                    <a:tint val="75000"/>
                  </a:schemeClr>
                </a:solidFill>
              </a:defRPr>
            </a:lvl1pPr>
          </a:lstStyle>
          <a:p>
            <a:pPr defTabSz="685562">
              <a:buFont typeface="Arial"/>
              <a:buNone/>
            </a:pPr>
            <a:fld id="{C2C57C71-2D13-4A3D-8DE4-27162D0CC181}" type="datetimeFigureOut">
              <a:rPr lang="en-US" smtClean="0">
                <a:solidFill>
                  <a:prstClr val="black">
                    <a:tint val="75000"/>
                  </a:prstClr>
                </a:solidFill>
                <a:cs typeface="Arial"/>
                <a:sym typeface="Arial"/>
              </a:rPr>
              <a:pPr defTabSz="685562">
                <a:buFont typeface="Arial"/>
                <a:buNone/>
              </a:pPr>
              <a:t>05-11-24</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59" tIns="34289" rIns="68559" bIns="34289" rtlCol="0" anchor="ctr"/>
          <a:lstStyle>
            <a:lvl1pPr algn="ctr">
              <a:defRPr sz="900">
                <a:solidFill>
                  <a:schemeClr val="tx1">
                    <a:tint val="75000"/>
                  </a:schemeClr>
                </a:solidFill>
              </a:defRPr>
            </a:lvl1pPr>
          </a:lstStyle>
          <a:p>
            <a:pPr defTabSz="685562">
              <a:buFont typeface="Arial"/>
              <a:buNone/>
            </a:pPr>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59" tIns="34289" rIns="68559" bIns="34289" rtlCol="0" anchor="ctr"/>
          <a:lstStyle>
            <a:lvl1pPr algn="r">
              <a:defRPr sz="900">
                <a:solidFill>
                  <a:schemeClr val="tx1">
                    <a:tint val="75000"/>
                  </a:schemeClr>
                </a:solidFill>
              </a:defRPr>
            </a:lvl1pPr>
          </a:lstStyle>
          <a:p>
            <a:pPr defTabSz="685562">
              <a:buFont typeface="Arial"/>
              <a:buNone/>
            </a:pPr>
            <a:fld id="{0378DE88-A947-4BF2-B6DD-FBA84AABDC40}" type="slidenum">
              <a:rPr lang="en-US" smtClean="0">
                <a:solidFill>
                  <a:prstClr val="black">
                    <a:tint val="75000"/>
                  </a:prstClr>
                </a:solidFill>
                <a:cs typeface="Arial"/>
                <a:sym typeface="Arial"/>
              </a:rPr>
              <a:pPr defTabSz="685562">
                <a:buFont typeface="Arial"/>
                <a:buNone/>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9644859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56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94" indent="-171394" algn="l" defTabSz="68556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81" indent="-171394" algn="l" defTabSz="68556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55" indent="-171394" algn="l" defTabSz="68556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30" indent="-171394" algn="l" defTabSz="68556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506" indent="-171394" algn="l" defTabSz="68556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292" indent="-171394" algn="l" defTabSz="68556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073" indent="-171394" algn="l" defTabSz="68556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854" indent="-171394" algn="l" defTabSz="68556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641" indent="-171394" algn="l" defTabSz="68556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62" rtl="0" eaLnBrk="1" latinLnBrk="0" hangingPunct="1">
        <a:defRPr sz="1400" kern="1200">
          <a:solidFill>
            <a:schemeClr val="tx1"/>
          </a:solidFill>
          <a:latin typeface="+mn-lt"/>
          <a:ea typeface="+mn-ea"/>
          <a:cs typeface="+mn-cs"/>
        </a:defRPr>
      </a:lvl1pPr>
      <a:lvl2pPr marL="342776" algn="l" defTabSz="685562" rtl="0" eaLnBrk="1" latinLnBrk="0" hangingPunct="1">
        <a:defRPr sz="1400" kern="1200">
          <a:solidFill>
            <a:schemeClr val="tx1"/>
          </a:solidFill>
          <a:latin typeface="+mn-lt"/>
          <a:ea typeface="+mn-ea"/>
          <a:cs typeface="+mn-cs"/>
        </a:defRPr>
      </a:lvl2pPr>
      <a:lvl3pPr marL="685562" algn="l" defTabSz="685562" rtl="0" eaLnBrk="1" latinLnBrk="0" hangingPunct="1">
        <a:defRPr sz="1400" kern="1200">
          <a:solidFill>
            <a:schemeClr val="tx1"/>
          </a:solidFill>
          <a:latin typeface="+mn-lt"/>
          <a:ea typeface="+mn-ea"/>
          <a:cs typeface="+mn-cs"/>
        </a:defRPr>
      </a:lvl3pPr>
      <a:lvl4pPr marL="1028343" algn="l" defTabSz="685562" rtl="0" eaLnBrk="1" latinLnBrk="0" hangingPunct="1">
        <a:defRPr sz="1400" kern="1200">
          <a:solidFill>
            <a:schemeClr val="tx1"/>
          </a:solidFill>
          <a:latin typeface="+mn-lt"/>
          <a:ea typeface="+mn-ea"/>
          <a:cs typeface="+mn-cs"/>
        </a:defRPr>
      </a:lvl4pPr>
      <a:lvl5pPr marL="1371124" algn="l" defTabSz="685562" rtl="0" eaLnBrk="1" latinLnBrk="0" hangingPunct="1">
        <a:defRPr sz="1400" kern="1200">
          <a:solidFill>
            <a:schemeClr val="tx1"/>
          </a:solidFill>
          <a:latin typeface="+mn-lt"/>
          <a:ea typeface="+mn-ea"/>
          <a:cs typeface="+mn-cs"/>
        </a:defRPr>
      </a:lvl5pPr>
      <a:lvl6pPr marL="1713911" algn="l" defTabSz="685562" rtl="0" eaLnBrk="1" latinLnBrk="0" hangingPunct="1">
        <a:defRPr sz="1400" kern="1200">
          <a:solidFill>
            <a:schemeClr val="tx1"/>
          </a:solidFill>
          <a:latin typeface="+mn-lt"/>
          <a:ea typeface="+mn-ea"/>
          <a:cs typeface="+mn-cs"/>
        </a:defRPr>
      </a:lvl6pPr>
      <a:lvl7pPr marL="2056685" algn="l" defTabSz="685562" rtl="0" eaLnBrk="1" latinLnBrk="0" hangingPunct="1">
        <a:defRPr sz="1400" kern="1200">
          <a:solidFill>
            <a:schemeClr val="tx1"/>
          </a:solidFill>
          <a:latin typeface="+mn-lt"/>
          <a:ea typeface="+mn-ea"/>
          <a:cs typeface="+mn-cs"/>
        </a:defRPr>
      </a:lvl7pPr>
      <a:lvl8pPr marL="2399460" algn="l" defTabSz="685562" rtl="0" eaLnBrk="1" latinLnBrk="0" hangingPunct="1">
        <a:defRPr sz="1400" kern="1200">
          <a:solidFill>
            <a:schemeClr val="tx1"/>
          </a:solidFill>
          <a:latin typeface="+mn-lt"/>
          <a:ea typeface="+mn-ea"/>
          <a:cs typeface="+mn-cs"/>
        </a:defRPr>
      </a:lvl8pPr>
      <a:lvl9pPr marL="2742236" algn="l" defTabSz="68556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17.png"/><Relationship Id="rId4" Type="http://schemas.openxmlformats.org/officeDocument/2006/relationships/audio" Target="../media/audio3.wav"/><Relationship Id="rId9" Type="http://schemas.openxmlformats.org/officeDocument/2006/relationships/slide" Target="slide1.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7.png"/><Relationship Id="rId4" Type="http://schemas.openxmlformats.org/officeDocument/2006/relationships/audio" Target="../media/audio3.wav"/><Relationship Id="rId9" Type="http://schemas.openxmlformats.org/officeDocument/2006/relationships/slide" Target="slide1.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17.png"/><Relationship Id="rId4" Type="http://schemas.openxmlformats.org/officeDocument/2006/relationships/audio" Target="../media/audio3.wav"/><Relationship Id="rId9" Type="http://schemas.openxmlformats.org/officeDocument/2006/relationships/slide" Target="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5.xm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slide" Target="slide2.xml"/><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slide" Target="slide6.xml"/><Relationship Id="rId9" Type="http://schemas.openxmlformats.org/officeDocument/2006/relationships/image" Target="../media/image13.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audio" Target="../media/audio3.wav"/><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7.png"/><Relationship Id="rId4" Type="http://schemas.openxmlformats.org/officeDocument/2006/relationships/audio" Target="../media/audio3.wav"/><Relationship Id="rId9"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76275"/>
            <a:ext cx="9001125" cy="3800475"/>
          </a:xfrm>
          <a:prstGeom prst="rect">
            <a:avLst/>
          </a:prstGeom>
        </p:spPr>
      </p:pic>
    </p:spTree>
    <p:extLst>
      <p:ext uri="{BB962C8B-B14F-4D97-AF65-F5344CB8AC3E}">
        <p14:creationId xmlns:p14="http://schemas.microsoft.com/office/powerpoint/2010/main" val="3532011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nền màu xanh ng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93" y="-95250"/>
            <a:ext cx="9142810" cy="51428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43000" y="438150"/>
            <a:ext cx="6765043" cy="174416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342866">
              <a:defRPr/>
            </a:pPr>
            <a:r>
              <a:rPr lang="en-US" sz="2800" b="1" dirty="0">
                <a:solidFill>
                  <a:prstClr val="white"/>
                </a:solidFill>
                <a:latin typeface="Times New Roman" panose="02020603050405020304" pitchFamily="18" charset="0"/>
                <a:cs typeface="Times New Roman" panose="02020603050405020304" pitchFamily="18" charset="0"/>
              </a:rPr>
              <a:t>3</a:t>
            </a:r>
            <a:r>
              <a:rPr lang="en-US" sz="2800" b="1">
                <a:solidFill>
                  <a:prstClr val="white"/>
                </a:solidFill>
                <a:latin typeface="Times New Roman" panose="02020603050405020304" pitchFamily="18" charset="0"/>
                <a:cs typeface="Times New Roman" panose="02020603050405020304" pitchFamily="18" charset="0"/>
              </a:rPr>
              <a:t>. Sau khi vào Ấn Độ, người A-ri-a đã thiết lập chế độ:</a:t>
            </a:r>
            <a:endParaRPr lang="vi-VN" sz="2800" b="1" dirty="0">
              <a:solidFill>
                <a:prstClr val="white"/>
              </a:solidFill>
              <a:latin typeface="Times New Roman" panose="02020603050405020304" pitchFamily="18" charset="0"/>
              <a:cs typeface="Times New Roman" panose="02020603050405020304" pitchFamily="18" charset="0"/>
            </a:endParaRPr>
          </a:p>
        </p:txBody>
      </p:sp>
      <p:sp>
        <p:nvSpPr>
          <p:cNvPr id="10" name="A"/>
          <p:cNvSpPr/>
          <p:nvPr/>
        </p:nvSpPr>
        <p:spPr>
          <a:xfrm flipH="1">
            <a:off x="4571999" y="3181350"/>
            <a:ext cx="3581399" cy="59591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2866">
              <a:defRPr/>
            </a:pPr>
            <a:r>
              <a:rPr lang="en-US" sz="2800">
                <a:solidFill>
                  <a:prstClr val="white"/>
                </a:solidFill>
                <a:latin typeface="Times New Roman" panose="02020603050405020304" pitchFamily="18" charset="0"/>
                <a:cs typeface="Times New Roman" panose="02020603050405020304" pitchFamily="18" charset="0"/>
              </a:rPr>
              <a:t>D. đẳng cấp Vác-</a:t>
            </a:r>
            <a:r>
              <a:rPr lang="en-US" sz="2400">
                <a:solidFill>
                  <a:prstClr val="white"/>
                </a:solidFill>
                <a:latin typeface="#9Slide05 Lobster" panose="02000506000000020003" pitchFamily="2" charset="0"/>
              </a:rPr>
              <a:t>na</a:t>
            </a:r>
            <a:endParaRPr lang="vi-VN" sz="2400" dirty="0">
              <a:solidFill>
                <a:prstClr val="white"/>
              </a:solidFill>
              <a:latin typeface="#9Slide05 Lobster" panose="02000506000000020003" pitchFamily="2" charset="0"/>
            </a:endParaRPr>
          </a:p>
        </p:txBody>
      </p:sp>
      <p:sp>
        <p:nvSpPr>
          <p:cNvPr id="11" name="B"/>
          <p:cNvSpPr/>
          <p:nvPr/>
        </p:nvSpPr>
        <p:spPr>
          <a:xfrm>
            <a:off x="685800" y="2495550"/>
            <a:ext cx="3848276" cy="59591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342866">
              <a:defRPr/>
            </a:pPr>
            <a:r>
              <a:rPr lang="en-US" sz="2800">
                <a:solidFill>
                  <a:prstClr val="white"/>
                </a:solidFill>
                <a:latin typeface="Times New Roman" panose="02020603050405020304" pitchFamily="18" charset="0"/>
                <a:cs typeface="Times New Roman" panose="02020603050405020304" pitchFamily="18" charset="0"/>
              </a:rPr>
              <a:t>A. quân chủ chuyên chế</a:t>
            </a:r>
            <a:endParaRPr lang="vi-VN" sz="2800" dirty="0">
              <a:solidFill>
                <a:prstClr val="white"/>
              </a:solidFill>
              <a:latin typeface="Times New Roman" panose="02020603050405020304" pitchFamily="18" charset="0"/>
              <a:cs typeface="Times New Roman" panose="02020603050405020304" pitchFamily="18" charset="0"/>
            </a:endParaRPr>
          </a:p>
        </p:txBody>
      </p:sp>
      <p:sp>
        <p:nvSpPr>
          <p:cNvPr id="12" name="C"/>
          <p:cNvSpPr/>
          <p:nvPr/>
        </p:nvSpPr>
        <p:spPr>
          <a:xfrm flipH="1">
            <a:off x="4594704" y="2495550"/>
            <a:ext cx="3558695" cy="59591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2866">
              <a:defRPr/>
            </a:pPr>
            <a:r>
              <a:rPr lang="en-US" sz="2800">
                <a:solidFill>
                  <a:prstClr val="white"/>
                </a:solidFill>
                <a:latin typeface="Times New Roman" panose="02020603050405020304" pitchFamily="18" charset="0"/>
                <a:cs typeface="Times New Roman" panose="02020603050405020304" pitchFamily="18" charset="0"/>
              </a:rPr>
              <a:t>C. phân biệt tôn giáo</a:t>
            </a:r>
            <a:endParaRPr lang="vi-VN" sz="2800" dirty="0">
              <a:solidFill>
                <a:prstClr val="white"/>
              </a:solidFill>
              <a:latin typeface="Times New Roman" panose="02020603050405020304" pitchFamily="18" charset="0"/>
              <a:cs typeface="Times New Roman" panose="02020603050405020304" pitchFamily="18" charset="0"/>
            </a:endParaRPr>
          </a:p>
        </p:txBody>
      </p:sp>
      <p:sp>
        <p:nvSpPr>
          <p:cNvPr id="13" name="D"/>
          <p:cNvSpPr/>
          <p:nvPr/>
        </p:nvSpPr>
        <p:spPr>
          <a:xfrm>
            <a:off x="685800" y="3181350"/>
            <a:ext cx="3842669" cy="59591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342866">
              <a:defRPr/>
            </a:pPr>
            <a:r>
              <a:rPr lang="en-US" sz="2800">
                <a:solidFill>
                  <a:prstClr val="white"/>
                </a:solidFill>
                <a:latin typeface="Times New Roman" panose="02020603050405020304" pitchFamily="18" charset="0"/>
                <a:cs typeface="Times New Roman" panose="02020603050405020304" pitchFamily="18" charset="0"/>
              </a:rPr>
              <a:t>B. phân biệt chủng tộc</a:t>
            </a:r>
            <a:endParaRPr lang="vi-VN" sz="2800" dirty="0">
              <a:solidFill>
                <a:prstClr val="white"/>
              </a:solidFill>
              <a:latin typeface="Times New Roman" panose="02020603050405020304" pitchFamily="18" charset="0"/>
              <a:cs typeface="Times New Roman" panose="02020603050405020304" pitchFamily="18" charset="0"/>
            </a:endParaRPr>
          </a:p>
        </p:txBody>
      </p:sp>
      <p:pic>
        <p:nvPicPr>
          <p:cNvPr id="14" name="Picture 2" descr="Kết quả hình ảnh cho virut corona"/>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28693" y="-93369"/>
            <a:ext cx="1245881" cy="19793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183579" y="157616"/>
            <a:ext cx="476433" cy="459862"/>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20</a:t>
            </a:r>
          </a:p>
        </p:txBody>
      </p:sp>
      <p:sp>
        <p:nvSpPr>
          <p:cNvPr id="17" name="Rounded Rectangle 16"/>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19</a:t>
            </a:r>
          </a:p>
        </p:txBody>
      </p:sp>
      <p:sp>
        <p:nvSpPr>
          <p:cNvPr id="18" name="Rounded Rectangle 17"/>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18</a:t>
            </a:r>
          </a:p>
        </p:txBody>
      </p:sp>
      <p:sp>
        <p:nvSpPr>
          <p:cNvPr id="19" name="Rounded Rectangle 18"/>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17</a:t>
            </a:r>
          </a:p>
        </p:txBody>
      </p:sp>
      <p:sp>
        <p:nvSpPr>
          <p:cNvPr id="20" name="Rounded Rectangle 19"/>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16</a:t>
            </a:r>
          </a:p>
        </p:txBody>
      </p:sp>
      <p:sp>
        <p:nvSpPr>
          <p:cNvPr id="21" name="Rounded Rectangle 20"/>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15</a:t>
            </a:r>
          </a:p>
        </p:txBody>
      </p:sp>
      <p:sp>
        <p:nvSpPr>
          <p:cNvPr id="22" name="Rounded Rectangle 21"/>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14</a:t>
            </a:r>
          </a:p>
        </p:txBody>
      </p:sp>
      <p:sp>
        <p:nvSpPr>
          <p:cNvPr id="23" name="Rounded Rectangle 22"/>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13</a:t>
            </a:r>
          </a:p>
        </p:txBody>
      </p:sp>
      <p:sp>
        <p:nvSpPr>
          <p:cNvPr id="24" name="Rounded Rectangle 23"/>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12</a:t>
            </a:r>
          </a:p>
        </p:txBody>
      </p:sp>
      <p:sp>
        <p:nvSpPr>
          <p:cNvPr id="25" name="Rounded Rectangle 24"/>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11</a:t>
            </a:r>
          </a:p>
        </p:txBody>
      </p:sp>
      <p:sp>
        <p:nvSpPr>
          <p:cNvPr id="26" name="Rounded Rectangle 25"/>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10</a:t>
            </a:r>
          </a:p>
        </p:txBody>
      </p:sp>
      <p:sp>
        <p:nvSpPr>
          <p:cNvPr id="27" name="Rounded Rectangle 26"/>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09</a:t>
            </a:r>
          </a:p>
        </p:txBody>
      </p:sp>
      <p:sp>
        <p:nvSpPr>
          <p:cNvPr id="28" name="Rounded Rectangle 27"/>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08</a:t>
            </a:r>
          </a:p>
        </p:txBody>
      </p:sp>
      <p:sp>
        <p:nvSpPr>
          <p:cNvPr id="29" name="Rounded Rectangle 28"/>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07</a:t>
            </a:r>
          </a:p>
        </p:txBody>
      </p:sp>
      <p:sp>
        <p:nvSpPr>
          <p:cNvPr id="30" name="Rounded Rectangle 29"/>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06</a:t>
            </a:r>
          </a:p>
        </p:txBody>
      </p:sp>
      <p:sp>
        <p:nvSpPr>
          <p:cNvPr id="31" name="Rounded Rectangle 30"/>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05</a:t>
            </a:r>
          </a:p>
        </p:txBody>
      </p:sp>
      <p:sp>
        <p:nvSpPr>
          <p:cNvPr id="32" name="Rounded Rectangle 31"/>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04</a:t>
            </a:r>
          </a:p>
        </p:txBody>
      </p:sp>
      <p:sp>
        <p:nvSpPr>
          <p:cNvPr id="33" name="Rounded Rectangle 32"/>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03</a:t>
            </a:r>
          </a:p>
        </p:txBody>
      </p:sp>
      <p:sp>
        <p:nvSpPr>
          <p:cNvPr id="34" name="Rounded Rectangle 33"/>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02</a:t>
            </a:r>
          </a:p>
        </p:txBody>
      </p:sp>
      <p:sp>
        <p:nvSpPr>
          <p:cNvPr id="35" name="Rounded Rectangle 34"/>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01</a:t>
            </a:r>
          </a:p>
        </p:txBody>
      </p:sp>
      <p:sp>
        <p:nvSpPr>
          <p:cNvPr id="36" name="Rounded Rectangle 35"/>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dirty="0">
                <a:solidFill>
                  <a:prstClr val="white"/>
                </a:solidFill>
              </a:rPr>
              <a:t>00</a:t>
            </a:r>
          </a:p>
        </p:txBody>
      </p:sp>
      <p:pic>
        <p:nvPicPr>
          <p:cNvPr id="37" name="Picture 2" descr="Kết quả hình ảnh cho home 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73691" y="163604"/>
            <a:ext cx="587753" cy="58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36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30" presetClass="emph" presetSubtype="0" fill="hold" grpId="0" nodeType="clickEffect">
                                  <p:stCondLst>
                                    <p:cond delay="0"/>
                                  </p:stCondLst>
                                  <p:childTnLst>
                                    <p:animClr clrSpc="hsl" dir="cw">
                                      <p:cBhvr override="childStyle">
                                        <p:cTn id="78" dur="500" fill="hold"/>
                                        <p:tgtEl>
                                          <p:spTgt spid="10"/>
                                        </p:tgtEl>
                                        <p:attrNameLst>
                                          <p:attrName>style.color</p:attrName>
                                        </p:attrNameLst>
                                      </p:cBhvr>
                                      <p:by>
                                        <p:hsl h="0" s="12549" l="25098"/>
                                      </p:by>
                                    </p:animClr>
                                    <p:animClr clrSpc="hsl" dir="cw">
                                      <p:cBhvr>
                                        <p:cTn id="79" dur="500" fill="hold"/>
                                        <p:tgtEl>
                                          <p:spTgt spid="10"/>
                                        </p:tgtEl>
                                        <p:attrNameLst>
                                          <p:attrName>fillcolor</p:attrName>
                                        </p:attrNameLst>
                                      </p:cBhvr>
                                      <p:by>
                                        <p:hsl h="0" s="12549" l="25098"/>
                                      </p:by>
                                    </p:animClr>
                                    <p:animClr clrSpc="hsl" dir="cw">
                                      <p:cBhvr>
                                        <p:cTn id="80" dur="500" fill="hold"/>
                                        <p:tgtEl>
                                          <p:spTgt spid="10"/>
                                        </p:tgtEl>
                                        <p:attrNameLst>
                                          <p:attrName>stroke.color</p:attrName>
                                        </p:attrNameLst>
                                      </p:cBhvr>
                                      <p:by>
                                        <p:hsl h="0" s="12549" l="25098"/>
                                      </p:by>
                                    </p:animClr>
                                    <p:set>
                                      <p:cBhvr>
                                        <p:cTn id="81"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7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82" restart="whenNotActive" fill="hold" evtFilter="cancelBubble" nodeType="interactiveSeq">
                <p:stCondLst>
                  <p:cond evt="onClick" delay="0">
                    <p:tgtEl>
                      <p:spTgt spid="11"/>
                    </p:tgtEl>
                  </p:cond>
                </p:stCondLst>
                <p:endSync evt="end" delay="0">
                  <p:rtn val="all"/>
                </p:endSync>
                <p:childTnLst>
                  <p:par>
                    <p:cTn id="83" fill="hold">
                      <p:stCondLst>
                        <p:cond delay="0"/>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11"/>
                                        </p:tgtEl>
                                      </p:cBhvr>
                                    </p:animEffect>
                                    <p:animScale>
                                      <p:cBhvr>
                                        <p:cTn id="87" dur="250" autoRev="1" fill="hold"/>
                                        <p:tgtEl>
                                          <p:spTgt spid="11"/>
                                        </p:tgtEl>
                                      </p:cBhvr>
                                      <p:by x="105000" y="105000"/>
                                    </p:animScale>
                                  </p:childTnLst>
                                  <p:subTnLst>
                                    <p:audio>
                                      <p:cMediaNode>
                                        <p:cTn display="0" masterRel="sameClick">
                                          <p:stCondLst>
                                            <p:cond evt="begin" delay="0">
                                              <p:tn val="8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1"/>
                  </p:tgtEl>
                </p:cond>
              </p:nextCondLst>
            </p:seq>
            <p:seq concurrent="1" nextAc="seek">
              <p:cTn id="88" restart="whenNotActive" fill="hold" evtFilter="cancelBubble" nodeType="interactiveSeq">
                <p:stCondLst>
                  <p:cond evt="onClick" delay="0">
                    <p:tgtEl>
                      <p:spTgt spid="12"/>
                    </p:tgtEl>
                  </p:cond>
                </p:stCondLst>
                <p:endSync evt="end" delay="0">
                  <p:rtn val="all"/>
                </p:endSync>
                <p:childTnLst>
                  <p:par>
                    <p:cTn id="89" fill="hold">
                      <p:stCondLst>
                        <p:cond delay="0"/>
                      </p:stCondLst>
                      <p:childTnLst>
                        <p:par>
                          <p:cTn id="90" fill="hold">
                            <p:stCondLst>
                              <p:cond delay="0"/>
                            </p:stCondLst>
                            <p:childTnLst>
                              <p:par>
                                <p:cTn id="91" presetID="26" presetClass="emph" presetSubtype="0" fill="hold" grpId="0" nodeType="clickEffect">
                                  <p:stCondLst>
                                    <p:cond delay="0"/>
                                  </p:stCondLst>
                                  <p:childTnLst>
                                    <p:animEffect transition="out" filter="fade">
                                      <p:cBhvr>
                                        <p:cTn id="92" dur="500" tmFilter="0, 0; .2, .5; .8, .5; 1, 0"/>
                                        <p:tgtEl>
                                          <p:spTgt spid="12"/>
                                        </p:tgtEl>
                                      </p:cBhvr>
                                    </p:animEffect>
                                    <p:animScale>
                                      <p:cBhvr>
                                        <p:cTn id="93" dur="250" autoRev="1" fill="hold"/>
                                        <p:tgtEl>
                                          <p:spTgt spid="12"/>
                                        </p:tgtEl>
                                      </p:cBhvr>
                                      <p:by x="105000" y="105000"/>
                                    </p:animScale>
                                  </p:childTnLst>
                                  <p:subTnLst>
                                    <p:audio>
                                      <p:cMediaNode>
                                        <p:cTn display="0" masterRel="sameClick">
                                          <p:stCondLst>
                                            <p:cond evt="begin" delay="0">
                                              <p:tn val="9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94" restart="whenNotActive" fill="hold" evtFilter="cancelBubble" nodeType="interactiveSeq">
                <p:stCondLst>
                  <p:cond evt="onClick" delay="0">
                    <p:tgtEl>
                      <p:spTgt spid="13"/>
                    </p:tgtEl>
                  </p:cond>
                </p:stCondLst>
                <p:endSync evt="end" delay="0">
                  <p:rtn val="all"/>
                </p:endSync>
                <p:childTnLst>
                  <p:par>
                    <p:cTn id="95" fill="hold">
                      <p:stCondLst>
                        <p:cond delay="0"/>
                      </p:stCondLst>
                      <p:childTnLst>
                        <p:par>
                          <p:cTn id="96" fill="hold">
                            <p:stCondLst>
                              <p:cond delay="0"/>
                            </p:stCondLst>
                            <p:childTnLst>
                              <p:par>
                                <p:cTn id="97" presetID="26" presetClass="emph" presetSubtype="0" fill="hold" grpId="0" nodeType="clickEffect">
                                  <p:stCondLst>
                                    <p:cond delay="0"/>
                                  </p:stCondLst>
                                  <p:childTnLst>
                                    <p:animEffect transition="out" filter="fade">
                                      <p:cBhvr>
                                        <p:cTn id="98" dur="500" tmFilter="0, 0; .2, .5; .8, .5; 1, 0"/>
                                        <p:tgtEl>
                                          <p:spTgt spid="13"/>
                                        </p:tgtEl>
                                      </p:cBhvr>
                                    </p:animEffect>
                                    <p:animScale>
                                      <p:cBhvr>
                                        <p:cTn id="99" dur="250" autoRev="1" fill="hold"/>
                                        <p:tgtEl>
                                          <p:spTgt spid="13"/>
                                        </p:tgtEl>
                                      </p:cBhvr>
                                      <p:by x="105000" y="105000"/>
                                    </p:animScale>
                                  </p:childTnLst>
                                  <p:subTnLst>
                                    <p:audio>
                                      <p:cMediaNode>
                                        <p:cTn display="0" masterRel="sameClick">
                                          <p:stCondLst>
                                            <p:cond evt="begin" delay="0">
                                              <p:tn val="9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nền màu xanh ng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70"/>
            <a:ext cx="9142810" cy="51428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219200" y="514351"/>
            <a:ext cx="6844381" cy="1752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342866">
              <a:defRPr/>
            </a:pPr>
            <a:r>
              <a:rPr lang="en-US" sz="2800" b="1" dirty="0">
                <a:solidFill>
                  <a:prstClr val="white"/>
                </a:solidFill>
                <a:latin typeface="Times New Roman" panose="02020603050405020304" pitchFamily="18" charset="0"/>
                <a:cs typeface="Times New Roman" panose="02020603050405020304" pitchFamily="18" charset="0"/>
              </a:rPr>
              <a:t>4</a:t>
            </a:r>
            <a:r>
              <a:rPr lang="en-US" sz="2800" b="1">
                <a:solidFill>
                  <a:prstClr val="white"/>
                </a:solidFill>
                <a:latin typeface="Times New Roman" panose="02020603050405020304" pitchFamily="18" charset="0"/>
                <a:cs typeface="Times New Roman" panose="02020603050405020304" pitchFamily="18" charset="0"/>
              </a:rPr>
              <a:t>. Chế độ đẳng cấp Vác-na là gì?</a:t>
            </a:r>
            <a:endParaRPr lang="vi-VN" sz="2800" b="1" dirty="0">
              <a:solidFill>
                <a:prstClr val="white"/>
              </a:solidFill>
              <a:latin typeface="Times New Roman" panose="02020603050405020304" pitchFamily="18" charset="0"/>
              <a:cs typeface="Times New Roman" panose="02020603050405020304" pitchFamily="18" charset="0"/>
            </a:endParaRPr>
          </a:p>
        </p:txBody>
      </p:sp>
      <p:sp>
        <p:nvSpPr>
          <p:cNvPr id="10" name="A"/>
          <p:cNvSpPr/>
          <p:nvPr/>
        </p:nvSpPr>
        <p:spPr>
          <a:xfrm flipH="1">
            <a:off x="4229276" y="2603500"/>
            <a:ext cx="4343400" cy="88265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2866">
              <a:defRPr/>
            </a:pPr>
            <a:r>
              <a:rPr lang="en-US" sz="2600">
                <a:solidFill>
                  <a:prstClr val="white"/>
                </a:solidFill>
                <a:latin typeface="Times New Roman" panose="02020603050405020304" pitchFamily="18" charset="0"/>
                <a:cs typeface="Times New Roman" panose="02020603050405020304" pitchFamily="18" charset="0"/>
              </a:rPr>
              <a:t>     C. sự phân biệt chủng tộc và màu da </a:t>
            </a:r>
            <a:endParaRPr lang="vi-VN" sz="2600" dirty="0">
              <a:solidFill>
                <a:prstClr val="white"/>
              </a:solidFill>
              <a:latin typeface="Times New Roman" panose="02020603050405020304" pitchFamily="18" charset="0"/>
              <a:cs typeface="Times New Roman" panose="02020603050405020304" pitchFamily="18" charset="0"/>
            </a:endParaRPr>
          </a:p>
        </p:txBody>
      </p:sp>
      <p:sp>
        <p:nvSpPr>
          <p:cNvPr id="11" name="B"/>
          <p:cNvSpPr/>
          <p:nvPr/>
        </p:nvSpPr>
        <p:spPr>
          <a:xfrm>
            <a:off x="181093" y="2571750"/>
            <a:ext cx="4048183"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342866">
              <a:defRPr/>
            </a:pPr>
            <a:r>
              <a:rPr lang="en-US" sz="2600">
                <a:solidFill>
                  <a:prstClr val="white"/>
                </a:solidFill>
                <a:latin typeface="Times New Roman" panose="02020603050405020304" pitchFamily="18" charset="0"/>
                <a:cs typeface="Times New Roman" panose="02020603050405020304" pitchFamily="18" charset="0"/>
              </a:rPr>
              <a:t>A. sự phân biệt giàu nghèo</a:t>
            </a:r>
            <a:endParaRPr lang="vi-VN" sz="2600" dirty="0">
              <a:solidFill>
                <a:prstClr val="white"/>
              </a:solidFill>
              <a:latin typeface="Times New Roman" panose="02020603050405020304" pitchFamily="18" charset="0"/>
              <a:cs typeface="Times New Roman" panose="02020603050405020304" pitchFamily="18" charset="0"/>
            </a:endParaRPr>
          </a:p>
        </p:txBody>
      </p:sp>
      <p:sp>
        <p:nvSpPr>
          <p:cNvPr id="12" name="C"/>
          <p:cNvSpPr/>
          <p:nvPr/>
        </p:nvSpPr>
        <p:spPr>
          <a:xfrm flipH="1">
            <a:off x="4267199" y="3562350"/>
            <a:ext cx="4305476" cy="8382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342866">
              <a:defRPr/>
            </a:pPr>
            <a:r>
              <a:rPr lang="en-US" sz="2600">
                <a:solidFill>
                  <a:prstClr val="white"/>
                </a:solidFill>
                <a:latin typeface="Times New Roman" panose="02020603050405020304" pitchFamily="18" charset="0"/>
                <a:cs typeface="Times New Roman" panose="02020603050405020304" pitchFamily="18" charset="0"/>
              </a:rPr>
              <a:t>       D. sự phân biệt trình độ </a:t>
            </a:r>
          </a:p>
          <a:p>
            <a:pPr algn="ctr" defTabSz="342866">
              <a:defRPr/>
            </a:pPr>
            <a:r>
              <a:rPr lang="en-US" sz="2600">
                <a:solidFill>
                  <a:prstClr val="white"/>
                </a:solidFill>
                <a:latin typeface="Times New Roman" panose="02020603050405020304" pitchFamily="18" charset="0"/>
                <a:cs typeface="Times New Roman" panose="02020603050405020304" pitchFamily="18" charset="0"/>
              </a:rPr>
              <a:t>học vấn</a:t>
            </a:r>
            <a:endParaRPr lang="vi-VN" sz="2600" dirty="0">
              <a:solidFill>
                <a:prstClr val="white"/>
              </a:solidFill>
              <a:latin typeface="Times New Roman" panose="02020603050405020304" pitchFamily="18" charset="0"/>
              <a:cs typeface="Times New Roman" panose="02020603050405020304" pitchFamily="18" charset="0"/>
            </a:endParaRPr>
          </a:p>
        </p:txBody>
      </p:sp>
      <p:sp>
        <p:nvSpPr>
          <p:cNvPr id="13" name="D"/>
          <p:cNvSpPr/>
          <p:nvPr/>
        </p:nvSpPr>
        <p:spPr>
          <a:xfrm>
            <a:off x="181094" y="3562350"/>
            <a:ext cx="4048182" cy="8382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342866">
              <a:defRPr/>
            </a:pPr>
            <a:r>
              <a:rPr lang="en-US" sz="2600">
                <a:solidFill>
                  <a:prstClr val="white"/>
                </a:solidFill>
                <a:latin typeface="Times New Roman" panose="02020603050405020304" pitchFamily="18" charset="0"/>
                <a:cs typeface="Times New Roman" panose="02020603050405020304" pitchFamily="18" charset="0"/>
              </a:rPr>
              <a:t>B. sự phân biệt tôn giáo</a:t>
            </a:r>
            <a:endParaRPr lang="vi-VN" sz="2600" dirty="0">
              <a:solidFill>
                <a:prstClr val="white"/>
              </a:solidFill>
              <a:latin typeface="Times New Roman" panose="02020603050405020304" pitchFamily="18" charset="0"/>
              <a:cs typeface="Times New Roman" panose="02020603050405020304" pitchFamily="18" charset="0"/>
            </a:endParaRPr>
          </a:p>
        </p:txBody>
      </p:sp>
      <p:pic>
        <p:nvPicPr>
          <p:cNvPr id="14" name="Picture 2" descr="Kết quả hình ảnh cho virut corona"/>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76200" y="-93369"/>
            <a:ext cx="1228291" cy="19031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183579" y="157616"/>
            <a:ext cx="476433" cy="459862"/>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20</a:t>
            </a:r>
          </a:p>
        </p:txBody>
      </p:sp>
      <p:sp>
        <p:nvSpPr>
          <p:cNvPr id="17" name="Rounded Rectangle 16"/>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19</a:t>
            </a:r>
          </a:p>
        </p:txBody>
      </p:sp>
      <p:sp>
        <p:nvSpPr>
          <p:cNvPr id="18" name="Rounded Rectangle 17"/>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18</a:t>
            </a:r>
          </a:p>
        </p:txBody>
      </p:sp>
      <p:sp>
        <p:nvSpPr>
          <p:cNvPr id="19" name="Rounded Rectangle 18"/>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17</a:t>
            </a:r>
          </a:p>
        </p:txBody>
      </p:sp>
      <p:sp>
        <p:nvSpPr>
          <p:cNvPr id="20" name="Rounded Rectangle 19"/>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16</a:t>
            </a:r>
          </a:p>
        </p:txBody>
      </p:sp>
      <p:sp>
        <p:nvSpPr>
          <p:cNvPr id="21" name="Rounded Rectangle 20"/>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15</a:t>
            </a:r>
          </a:p>
        </p:txBody>
      </p:sp>
      <p:sp>
        <p:nvSpPr>
          <p:cNvPr id="22" name="Rounded Rectangle 21"/>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14</a:t>
            </a:r>
          </a:p>
        </p:txBody>
      </p:sp>
      <p:sp>
        <p:nvSpPr>
          <p:cNvPr id="23" name="Rounded Rectangle 22"/>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13</a:t>
            </a:r>
          </a:p>
        </p:txBody>
      </p:sp>
      <p:sp>
        <p:nvSpPr>
          <p:cNvPr id="24" name="Rounded Rectangle 23"/>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12</a:t>
            </a:r>
          </a:p>
        </p:txBody>
      </p:sp>
      <p:sp>
        <p:nvSpPr>
          <p:cNvPr id="25" name="Rounded Rectangle 24"/>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11</a:t>
            </a:r>
          </a:p>
        </p:txBody>
      </p:sp>
      <p:sp>
        <p:nvSpPr>
          <p:cNvPr id="26" name="Rounded Rectangle 25"/>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10</a:t>
            </a:r>
          </a:p>
        </p:txBody>
      </p:sp>
      <p:sp>
        <p:nvSpPr>
          <p:cNvPr id="27" name="Rounded Rectangle 26"/>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09</a:t>
            </a:r>
          </a:p>
        </p:txBody>
      </p:sp>
      <p:sp>
        <p:nvSpPr>
          <p:cNvPr id="28" name="Rounded Rectangle 27"/>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08</a:t>
            </a:r>
          </a:p>
        </p:txBody>
      </p:sp>
      <p:sp>
        <p:nvSpPr>
          <p:cNvPr id="29" name="Rounded Rectangle 28"/>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07</a:t>
            </a:r>
          </a:p>
        </p:txBody>
      </p:sp>
      <p:sp>
        <p:nvSpPr>
          <p:cNvPr id="30" name="Rounded Rectangle 29"/>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06</a:t>
            </a:r>
          </a:p>
        </p:txBody>
      </p:sp>
      <p:sp>
        <p:nvSpPr>
          <p:cNvPr id="31" name="Rounded Rectangle 30"/>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05</a:t>
            </a:r>
          </a:p>
        </p:txBody>
      </p:sp>
      <p:sp>
        <p:nvSpPr>
          <p:cNvPr id="32" name="Rounded Rectangle 31"/>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04</a:t>
            </a:r>
          </a:p>
        </p:txBody>
      </p:sp>
      <p:sp>
        <p:nvSpPr>
          <p:cNvPr id="33" name="Rounded Rectangle 32"/>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03</a:t>
            </a:r>
          </a:p>
        </p:txBody>
      </p:sp>
      <p:sp>
        <p:nvSpPr>
          <p:cNvPr id="34" name="Rounded Rectangle 33"/>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02</a:t>
            </a:r>
          </a:p>
        </p:txBody>
      </p:sp>
      <p:sp>
        <p:nvSpPr>
          <p:cNvPr id="35" name="Rounded Rectangle 34"/>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01</a:t>
            </a:r>
          </a:p>
        </p:txBody>
      </p:sp>
      <p:sp>
        <p:nvSpPr>
          <p:cNvPr id="36" name="Rounded Rectangle 35"/>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dirty="0">
                <a:solidFill>
                  <a:prstClr val="white"/>
                </a:solidFill>
              </a:rPr>
              <a:t>00</a:t>
            </a:r>
          </a:p>
        </p:txBody>
      </p:sp>
      <p:pic>
        <p:nvPicPr>
          <p:cNvPr id="37" name="Picture 2" descr="Kết quả hình ảnh cho home 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73691" y="163604"/>
            <a:ext cx="587753" cy="58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40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30" presetClass="emph" presetSubtype="0" fill="hold" grpId="0" nodeType="clickEffect">
                                  <p:stCondLst>
                                    <p:cond delay="0"/>
                                  </p:stCondLst>
                                  <p:childTnLst>
                                    <p:animClr clrSpc="hsl" dir="cw">
                                      <p:cBhvr override="childStyle">
                                        <p:cTn id="78" dur="500" fill="hold"/>
                                        <p:tgtEl>
                                          <p:spTgt spid="10"/>
                                        </p:tgtEl>
                                        <p:attrNameLst>
                                          <p:attrName>style.color</p:attrName>
                                        </p:attrNameLst>
                                      </p:cBhvr>
                                      <p:by>
                                        <p:hsl h="0" s="12549" l="25098"/>
                                      </p:by>
                                    </p:animClr>
                                    <p:animClr clrSpc="hsl" dir="cw">
                                      <p:cBhvr>
                                        <p:cTn id="79" dur="500" fill="hold"/>
                                        <p:tgtEl>
                                          <p:spTgt spid="10"/>
                                        </p:tgtEl>
                                        <p:attrNameLst>
                                          <p:attrName>fillcolor</p:attrName>
                                        </p:attrNameLst>
                                      </p:cBhvr>
                                      <p:by>
                                        <p:hsl h="0" s="12549" l="25098"/>
                                      </p:by>
                                    </p:animClr>
                                    <p:animClr clrSpc="hsl" dir="cw">
                                      <p:cBhvr>
                                        <p:cTn id="80" dur="500" fill="hold"/>
                                        <p:tgtEl>
                                          <p:spTgt spid="10"/>
                                        </p:tgtEl>
                                        <p:attrNameLst>
                                          <p:attrName>stroke.color</p:attrName>
                                        </p:attrNameLst>
                                      </p:cBhvr>
                                      <p:by>
                                        <p:hsl h="0" s="12549" l="25098"/>
                                      </p:by>
                                    </p:animClr>
                                    <p:set>
                                      <p:cBhvr>
                                        <p:cTn id="81"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7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82" restart="whenNotActive" fill="hold" evtFilter="cancelBubble" nodeType="interactiveSeq">
                <p:stCondLst>
                  <p:cond evt="onClick" delay="0">
                    <p:tgtEl>
                      <p:spTgt spid="11"/>
                    </p:tgtEl>
                  </p:cond>
                </p:stCondLst>
                <p:endSync evt="end" delay="0">
                  <p:rtn val="all"/>
                </p:endSync>
                <p:childTnLst>
                  <p:par>
                    <p:cTn id="83" fill="hold">
                      <p:stCondLst>
                        <p:cond delay="0"/>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11"/>
                                        </p:tgtEl>
                                      </p:cBhvr>
                                    </p:animEffect>
                                    <p:animScale>
                                      <p:cBhvr>
                                        <p:cTn id="87" dur="250" autoRev="1" fill="hold"/>
                                        <p:tgtEl>
                                          <p:spTgt spid="11"/>
                                        </p:tgtEl>
                                      </p:cBhvr>
                                      <p:by x="105000" y="105000"/>
                                    </p:animScale>
                                  </p:childTnLst>
                                  <p:subTnLst>
                                    <p:audio>
                                      <p:cMediaNode>
                                        <p:cTn display="0" masterRel="sameClick">
                                          <p:stCondLst>
                                            <p:cond evt="begin" delay="0">
                                              <p:tn val="8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1"/>
                  </p:tgtEl>
                </p:cond>
              </p:nextCondLst>
            </p:seq>
            <p:seq concurrent="1" nextAc="seek">
              <p:cTn id="88" restart="whenNotActive" fill="hold" evtFilter="cancelBubble" nodeType="interactiveSeq">
                <p:stCondLst>
                  <p:cond evt="onClick" delay="0">
                    <p:tgtEl>
                      <p:spTgt spid="12"/>
                    </p:tgtEl>
                  </p:cond>
                </p:stCondLst>
                <p:endSync evt="end" delay="0">
                  <p:rtn val="all"/>
                </p:endSync>
                <p:childTnLst>
                  <p:par>
                    <p:cTn id="89" fill="hold">
                      <p:stCondLst>
                        <p:cond delay="0"/>
                      </p:stCondLst>
                      <p:childTnLst>
                        <p:par>
                          <p:cTn id="90" fill="hold">
                            <p:stCondLst>
                              <p:cond delay="0"/>
                            </p:stCondLst>
                            <p:childTnLst>
                              <p:par>
                                <p:cTn id="91" presetID="26" presetClass="emph" presetSubtype="0" fill="hold" grpId="0" nodeType="clickEffect">
                                  <p:stCondLst>
                                    <p:cond delay="0"/>
                                  </p:stCondLst>
                                  <p:childTnLst>
                                    <p:animEffect transition="out" filter="fade">
                                      <p:cBhvr>
                                        <p:cTn id="92" dur="500" tmFilter="0, 0; .2, .5; .8, .5; 1, 0"/>
                                        <p:tgtEl>
                                          <p:spTgt spid="12"/>
                                        </p:tgtEl>
                                      </p:cBhvr>
                                    </p:animEffect>
                                    <p:animScale>
                                      <p:cBhvr>
                                        <p:cTn id="93" dur="250" autoRev="1" fill="hold"/>
                                        <p:tgtEl>
                                          <p:spTgt spid="12"/>
                                        </p:tgtEl>
                                      </p:cBhvr>
                                      <p:by x="105000" y="105000"/>
                                    </p:animScale>
                                  </p:childTnLst>
                                  <p:subTnLst>
                                    <p:audio>
                                      <p:cMediaNode>
                                        <p:cTn display="0" masterRel="sameClick">
                                          <p:stCondLst>
                                            <p:cond evt="begin" delay="0">
                                              <p:tn val="9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94" restart="whenNotActive" fill="hold" evtFilter="cancelBubble" nodeType="interactiveSeq">
                <p:stCondLst>
                  <p:cond evt="onClick" delay="0">
                    <p:tgtEl>
                      <p:spTgt spid="13"/>
                    </p:tgtEl>
                  </p:cond>
                </p:stCondLst>
                <p:endSync evt="end" delay="0">
                  <p:rtn val="all"/>
                </p:endSync>
                <p:childTnLst>
                  <p:par>
                    <p:cTn id="95" fill="hold">
                      <p:stCondLst>
                        <p:cond delay="0"/>
                      </p:stCondLst>
                      <p:childTnLst>
                        <p:par>
                          <p:cTn id="96" fill="hold">
                            <p:stCondLst>
                              <p:cond delay="0"/>
                            </p:stCondLst>
                            <p:childTnLst>
                              <p:par>
                                <p:cTn id="97" presetID="26" presetClass="emph" presetSubtype="0" fill="hold" grpId="0" nodeType="clickEffect">
                                  <p:stCondLst>
                                    <p:cond delay="0"/>
                                  </p:stCondLst>
                                  <p:childTnLst>
                                    <p:animEffect transition="out" filter="fade">
                                      <p:cBhvr>
                                        <p:cTn id="98" dur="500" tmFilter="0, 0; .2, .5; .8, .5; 1, 0"/>
                                        <p:tgtEl>
                                          <p:spTgt spid="13"/>
                                        </p:tgtEl>
                                      </p:cBhvr>
                                    </p:animEffect>
                                    <p:animScale>
                                      <p:cBhvr>
                                        <p:cTn id="99" dur="250" autoRev="1" fill="hold"/>
                                        <p:tgtEl>
                                          <p:spTgt spid="13"/>
                                        </p:tgtEl>
                                      </p:cBhvr>
                                      <p:by x="105000" y="105000"/>
                                    </p:animScale>
                                  </p:childTnLst>
                                  <p:subTnLst>
                                    <p:audio>
                                      <p:cMediaNode>
                                        <p:cTn display="0" masterRel="sameClick">
                                          <p:stCondLst>
                                            <p:cond evt="begin" delay="0">
                                              <p:tn val="9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nền màu xanh ng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 y="338"/>
            <a:ext cx="9142810" cy="51428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371600" y="683411"/>
            <a:ext cx="7239000" cy="181213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defTabSz="342866">
              <a:defRPr/>
            </a:pPr>
            <a:r>
              <a:rPr lang="en-US" sz="2800" b="1">
                <a:solidFill>
                  <a:prstClr val="white"/>
                </a:solidFill>
                <a:latin typeface="Times New Roman" panose="02020603050405020304" pitchFamily="18" charset="0"/>
                <a:cs typeface="Times New Roman" panose="02020603050405020304" pitchFamily="18" charset="0"/>
              </a:rPr>
              <a:t>5. Sắp xếp các đẳng cấp trong xã hội Ấn Độ </a:t>
            </a:r>
          </a:p>
          <a:p>
            <a:pPr defTabSz="342866">
              <a:defRPr/>
            </a:pPr>
            <a:r>
              <a:rPr lang="en-US" sz="2800" b="1">
                <a:solidFill>
                  <a:prstClr val="white"/>
                </a:solidFill>
                <a:latin typeface="Times New Roman" panose="02020603050405020304" pitchFamily="18" charset="0"/>
                <a:cs typeface="Times New Roman" panose="02020603050405020304" pitchFamily="18" charset="0"/>
              </a:rPr>
              <a:t>    cổ đại theo sơ đồ Vác – na </a:t>
            </a:r>
          </a:p>
          <a:p>
            <a:pPr algn="ctr" defTabSz="342866">
              <a:defRPr/>
            </a:pPr>
            <a:r>
              <a:rPr lang="en-US" sz="2800" b="1" i="1">
                <a:solidFill>
                  <a:prstClr val="white"/>
                </a:solidFill>
                <a:latin typeface="Times New Roman" panose="02020603050405020304" pitchFamily="18" charset="0"/>
                <a:cs typeface="Times New Roman" panose="02020603050405020304" pitchFamily="18" charset="0"/>
              </a:rPr>
              <a:t>( chiều từ trên xuống dưới )</a:t>
            </a:r>
            <a:endParaRPr lang="vi-VN" sz="2800" b="1" i="1" dirty="0">
              <a:solidFill>
                <a:prstClr val="white"/>
              </a:solidFill>
              <a:latin typeface="Times New Roman" panose="02020603050405020304" pitchFamily="18" charset="0"/>
              <a:cs typeface="Times New Roman" panose="02020603050405020304" pitchFamily="18" charset="0"/>
            </a:endParaRPr>
          </a:p>
        </p:txBody>
      </p:sp>
      <p:sp>
        <p:nvSpPr>
          <p:cNvPr id="10" name="A"/>
          <p:cNvSpPr/>
          <p:nvPr/>
        </p:nvSpPr>
        <p:spPr>
          <a:xfrm>
            <a:off x="304800" y="3610048"/>
            <a:ext cx="4231830" cy="84906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342866">
              <a:defRPr/>
            </a:pPr>
            <a:r>
              <a:rPr lang="en-US" sz="2000">
                <a:solidFill>
                  <a:prstClr val="white"/>
                </a:solidFill>
                <a:latin typeface="Times New Roman" panose="02020603050405020304" pitchFamily="18" charset="0"/>
                <a:cs typeface="Times New Roman" panose="02020603050405020304" pitchFamily="18" charset="0"/>
              </a:rPr>
              <a:t>B. Bra-man, Ksa-tri-a, Vai-si-a, Su-đra</a:t>
            </a:r>
            <a:endParaRPr lang="vi-VN" sz="2000" dirty="0">
              <a:solidFill>
                <a:prstClr val="white"/>
              </a:solidFill>
              <a:latin typeface="Times New Roman" panose="02020603050405020304" pitchFamily="18" charset="0"/>
              <a:cs typeface="Times New Roman" panose="02020603050405020304" pitchFamily="18" charset="0"/>
            </a:endParaRPr>
          </a:p>
        </p:txBody>
      </p:sp>
      <p:sp>
        <p:nvSpPr>
          <p:cNvPr id="11" name="B"/>
          <p:cNvSpPr/>
          <p:nvPr/>
        </p:nvSpPr>
        <p:spPr>
          <a:xfrm>
            <a:off x="304800" y="2724150"/>
            <a:ext cx="4229279" cy="84906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342866">
              <a:defRPr/>
            </a:pPr>
            <a:r>
              <a:rPr lang="en-US" sz="2000">
                <a:solidFill>
                  <a:prstClr val="white"/>
                </a:solidFill>
                <a:latin typeface="Times New Roman" panose="02020603050405020304" pitchFamily="18" charset="0"/>
                <a:cs typeface="Times New Roman" panose="02020603050405020304" pitchFamily="18" charset="0"/>
              </a:rPr>
              <a:t>A. Bra-man, Vai-si-a, Su-đra, Ksa-tri-a</a:t>
            </a:r>
            <a:endParaRPr lang="vi-VN" sz="2000" dirty="0">
              <a:solidFill>
                <a:prstClr val="white"/>
              </a:solidFill>
              <a:latin typeface="Times New Roman" panose="02020603050405020304" pitchFamily="18" charset="0"/>
              <a:cs typeface="Times New Roman" panose="02020603050405020304" pitchFamily="18" charset="0"/>
            </a:endParaRPr>
          </a:p>
        </p:txBody>
      </p:sp>
      <p:sp>
        <p:nvSpPr>
          <p:cNvPr id="12" name="C"/>
          <p:cNvSpPr/>
          <p:nvPr/>
        </p:nvSpPr>
        <p:spPr>
          <a:xfrm flipH="1">
            <a:off x="4510238" y="2724150"/>
            <a:ext cx="4490255" cy="84906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2866">
              <a:defRPr/>
            </a:pPr>
            <a:r>
              <a:rPr lang="en-US" sz="2000">
                <a:solidFill>
                  <a:prstClr val="white"/>
                </a:solidFill>
                <a:latin typeface="Times New Roman" panose="02020603050405020304" pitchFamily="18" charset="0"/>
                <a:cs typeface="Times New Roman" panose="02020603050405020304" pitchFamily="18" charset="0"/>
              </a:rPr>
              <a:t>    C. Bra-man, Vai-si-a, Ksa-tri-a, Su-đra</a:t>
            </a:r>
            <a:endParaRPr lang="vi-VN" sz="2000" dirty="0">
              <a:solidFill>
                <a:prstClr val="white"/>
              </a:solidFill>
              <a:latin typeface="Times New Roman" panose="02020603050405020304" pitchFamily="18" charset="0"/>
              <a:cs typeface="Times New Roman" panose="02020603050405020304" pitchFamily="18" charset="0"/>
            </a:endParaRPr>
          </a:p>
        </p:txBody>
      </p:sp>
      <p:sp>
        <p:nvSpPr>
          <p:cNvPr id="13" name="D"/>
          <p:cNvSpPr/>
          <p:nvPr/>
        </p:nvSpPr>
        <p:spPr>
          <a:xfrm flipH="1">
            <a:off x="4526564" y="3638550"/>
            <a:ext cx="4473929" cy="84906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342866">
              <a:defRPr/>
            </a:pPr>
            <a:r>
              <a:rPr lang="en-US" sz="1650">
                <a:solidFill>
                  <a:prstClr val="white"/>
                </a:solidFill>
                <a:latin typeface="#9Slide05 Lobster" panose="02000506000000020003" pitchFamily="2" charset="0"/>
                <a:cs typeface="Times New Roman" panose="02020603050405020304" pitchFamily="18" charset="0"/>
              </a:rPr>
              <a:t>     </a:t>
            </a:r>
            <a:r>
              <a:rPr lang="en-US" sz="2000">
                <a:solidFill>
                  <a:prstClr val="white"/>
                </a:solidFill>
                <a:latin typeface="Times New Roman" panose="02020603050405020304" pitchFamily="18" charset="0"/>
                <a:cs typeface="Times New Roman" panose="02020603050405020304" pitchFamily="18" charset="0"/>
              </a:rPr>
              <a:t>D. Bra-man, Su-đra, Ksa-tri-a, Vai-si-a</a:t>
            </a:r>
            <a:endParaRPr lang="vi-VN" sz="2000" dirty="0">
              <a:solidFill>
                <a:prstClr val="white"/>
              </a:solidFill>
              <a:latin typeface="Times New Roman" panose="02020603050405020304" pitchFamily="18" charset="0"/>
              <a:cs typeface="Times New Roman" panose="02020603050405020304" pitchFamily="18" charset="0"/>
            </a:endParaRPr>
          </a:p>
        </p:txBody>
      </p:sp>
      <p:pic>
        <p:nvPicPr>
          <p:cNvPr id="14" name="Picture 2" descr="Kết quả hình ảnh cho virut corona"/>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0" y="-93369"/>
            <a:ext cx="1371600" cy="19793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183579" y="157616"/>
            <a:ext cx="476433" cy="459862"/>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20</a:t>
            </a:r>
          </a:p>
        </p:txBody>
      </p:sp>
      <p:sp>
        <p:nvSpPr>
          <p:cNvPr id="17" name="Rounded Rectangle 16"/>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19</a:t>
            </a:r>
          </a:p>
        </p:txBody>
      </p:sp>
      <p:sp>
        <p:nvSpPr>
          <p:cNvPr id="18" name="Rounded Rectangle 17"/>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18</a:t>
            </a:r>
          </a:p>
        </p:txBody>
      </p:sp>
      <p:sp>
        <p:nvSpPr>
          <p:cNvPr id="19" name="Rounded Rectangle 18"/>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17</a:t>
            </a:r>
          </a:p>
        </p:txBody>
      </p:sp>
      <p:sp>
        <p:nvSpPr>
          <p:cNvPr id="20" name="Rounded Rectangle 19"/>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16</a:t>
            </a:r>
          </a:p>
        </p:txBody>
      </p:sp>
      <p:sp>
        <p:nvSpPr>
          <p:cNvPr id="21" name="Rounded Rectangle 20"/>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15</a:t>
            </a:r>
          </a:p>
        </p:txBody>
      </p:sp>
      <p:sp>
        <p:nvSpPr>
          <p:cNvPr id="22" name="Rounded Rectangle 21"/>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14</a:t>
            </a:r>
          </a:p>
        </p:txBody>
      </p:sp>
      <p:sp>
        <p:nvSpPr>
          <p:cNvPr id="23" name="Rounded Rectangle 22"/>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13</a:t>
            </a:r>
          </a:p>
        </p:txBody>
      </p:sp>
      <p:sp>
        <p:nvSpPr>
          <p:cNvPr id="24" name="Rounded Rectangle 23"/>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12</a:t>
            </a:r>
          </a:p>
        </p:txBody>
      </p:sp>
      <p:sp>
        <p:nvSpPr>
          <p:cNvPr id="25" name="Rounded Rectangle 24"/>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11</a:t>
            </a:r>
          </a:p>
        </p:txBody>
      </p:sp>
      <p:sp>
        <p:nvSpPr>
          <p:cNvPr id="26" name="Rounded Rectangle 25"/>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10</a:t>
            </a:r>
          </a:p>
        </p:txBody>
      </p:sp>
      <p:sp>
        <p:nvSpPr>
          <p:cNvPr id="27" name="Rounded Rectangle 26"/>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09</a:t>
            </a:r>
          </a:p>
        </p:txBody>
      </p:sp>
      <p:sp>
        <p:nvSpPr>
          <p:cNvPr id="28" name="Rounded Rectangle 27"/>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08</a:t>
            </a:r>
          </a:p>
        </p:txBody>
      </p:sp>
      <p:sp>
        <p:nvSpPr>
          <p:cNvPr id="29" name="Rounded Rectangle 28"/>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07</a:t>
            </a:r>
          </a:p>
        </p:txBody>
      </p:sp>
      <p:sp>
        <p:nvSpPr>
          <p:cNvPr id="30" name="Rounded Rectangle 29"/>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06</a:t>
            </a:r>
          </a:p>
        </p:txBody>
      </p:sp>
      <p:sp>
        <p:nvSpPr>
          <p:cNvPr id="31" name="Rounded Rectangle 30"/>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05</a:t>
            </a:r>
          </a:p>
        </p:txBody>
      </p:sp>
      <p:sp>
        <p:nvSpPr>
          <p:cNvPr id="32" name="Rounded Rectangle 31"/>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04</a:t>
            </a:r>
          </a:p>
        </p:txBody>
      </p:sp>
      <p:sp>
        <p:nvSpPr>
          <p:cNvPr id="33" name="Rounded Rectangle 32"/>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03</a:t>
            </a:r>
          </a:p>
        </p:txBody>
      </p:sp>
      <p:sp>
        <p:nvSpPr>
          <p:cNvPr id="34" name="Rounded Rectangle 33"/>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02</a:t>
            </a:r>
          </a:p>
        </p:txBody>
      </p:sp>
      <p:sp>
        <p:nvSpPr>
          <p:cNvPr id="35" name="Rounded Rectangle 34"/>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01</a:t>
            </a:r>
          </a:p>
        </p:txBody>
      </p:sp>
      <p:sp>
        <p:nvSpPr>
          <p:cNvPr id="36" name="Rounded Rectangle 35"/>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dirty="0">
                <a:solidFill>
                  <a:prstClr val="white"/>
                </a:solidFill>
              </a:rPr>
              <a:t>00</a:t>
            </a:r>
          </a:p>
        </p:txBody>
      </p:sp>
      <p:pic>
        <p:nvPicPr>
          <p:cNvPr id="37" name="Picture 2" descr="Kết quả hình ảnh cho home 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73691" y="163604"/>
            <a:ext cx="587753" cy="58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98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30" presetClass="emph" presetSubtype="0" fill="hold" grpId="0" nodeType="clickEffect">
                                  <p:stCondLst>
                                    <p:cond delay="0"/>
                                  </p:stCondLst>
                                  <p:childTnLst>
                                    <p:animClr clrSpc="hsl" dir="cw">
                                      <p:cBhvr override="childStyle">
                                        <p:cTn id="78" dur="500" fill="hold"/>
                                        <p:tgtEl>
                                          <p:spTgt spid="10"/>
                                        </p:tgtEl>
                                        <p:attrNameLst>
                                          <p:attrName>style.color</p:attrName>
                                        </p:attrNameLst>
                                      </p:cBhvr>
                                      <p:by>
                                        <p:hsl h="0" s="12549" l="25098"/>
                                      </p:by>
                                    </p:animClr>
                                    <p:animClr clrSpc="hsl" dir="cw">
                                      <p:cBhvr>
                                        <p:cTn id="79" dur="500" fill="hold"/>
                                        <p:tgtEl>
                                          <p:spTgt spid="10"/>
                                        </p:tgtEl>
                                        <p:attrNameLst>
                                          <p:attrName>fillcolor</p:attrName>
                                        </p:attrNameLst>
                                      </p:cBhvr>
                                      <p:by>
                                        <p:hsl h="0" s="12549" l="25098"/>
                                      </p:by>
                                    </p:animClr>
                                    <p:animClr clrSpc="hsl" dir="cw">
                                      <p:cBhvr>
                                        <p:cTn id="80" dur="500" fill="hold"/>
                                        <p:tgtEl>
                                          <p:spTgt spid="10"/>
                                        </p:tgtEl>
                                        <p:attrNameLst>
                                          <p:attrName>stroke.color</p:attrName>
                                        </p:attrNameLst>
                                      </p:cBhvr>
                                      <p:by>
                                        <p:hsl h="0" s="12549" l="25098"/>
                                      </p:by>
                                    </p:animClr>
                                    <p:set>
                                      <p:cBhvr>
                                        <p:cTn id="81"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7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82" restart="whenNotActive" fill="hold" evtFilter="cancelBubble" nodeType="interactiveSeq">
                <p:stCondLst>
                  <p:cond evt="onClick" delay="0">
                    <p:tgtEl>
                      <p:spTgt spid="11"/>
                    </p:tgtEl>
                  </p:cond>
                </p:stCondLst>
                <p:endSync evt="end" delay="0">
                  <p:rtn val="all"/>
                </p:endSync>
                <p:childTnLst>
                  <p:par>
                    <p:cTn id="83" fill="hold">
                      <p:stCondLst>
                        <p:cond delay="0"/>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11"/>
                                        </p:tgtEl>
                                      </p:cBhvr>
                                    </p:animEffect>
                                    <p:animScale>
                                      <p:cBhvr>
                                        <p:cTn id="87" dur="250" autoRev="1" fill="hold"/>
                                        <p:tgtEl>
                                          <p:spTgt spid="11"/>
                                        </p:tgtEl>
                                      </p:cBhvr>
                                      <p:by x="105000" y="105000"/>
                                    </p:animScale>
                                  </p:childTnLst>
                                  <p:subTnLst>
                                    <p:audio>
                                      <p:cMediaNode>
                                        <p:cTn display="0" masterRel="sameClick">
                                          <p:stCondLst>
                                            <p:cond evt="begin" delay="0">
                                              <p:tn val="8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1"/>
                  </p:tgtEl>
                </p:cond>
              </p:nextCondLst>
            </p:seq>
            <p:seq concurrent="1" nextAc="seek">
              <p:cTn id="88" restart="whenNotActive" fill="hold" evtFilter="cancelBubble" nodeType="interactiveSeq">
                <p:stCondLst>
                  <p:cond evt="onClick" delay="0">
                    <p:tgtEl>
                      <p:spTgt spid="12"/>
                    </p:tgtEl>
                  </p:cond>
                </p:stCondLst>
                <p:endSync evt="end" delay="0">
                  <p:rtn val="all"/>
                </p:endSync>
                <p:childTnLst>
                  <p:par>
                    <p:cTn id="89" fill="hold">
                      <p:stCondLst>
                        <p:cond delay="0"/>
                      </p:stCondLst>
                      <p:childTnLst>
                        <p:par>
                          <p:cTn id="90" fill="hold">
                            <p:stCondLst>
                              <p:cond delay="0"/>
                            </p:stCondLst>
                            <p:childTnLst>
                              <p:par>
                                <p:cTn id="91" presetID="26" presetClass="emph" presetSubtype="0" fill="hold" grpId="0" nodeType="clickEffect">
                                  <p:stCondLst>
                                    <p:cond delay="0"/>
                                  </p:stCondLst>
                                  <p:childTnLst>
                                    <p:animEffect transition="out" filter="fade">
                                      <p:cBhvr>
                                        <p:cTn id="92" dur="500" tmFilter="0, 0; .2, .5; .8, .5; 1, 0"/>
                                        <p:tgtEl>
                                          <p:spTgt spid="12"/>
                                        </p:tgtEl>
                                      </p:cBhvr>
                                    </p:animEffect>
                                    <p:animScale>
                                      <p:cBhvr>
                                        <p:cTn id="93" dur="250" autoRev="1" fill="hold"/>
                                        <p:tgtEl>
                                          <p:spTgt spid="12"/>
                                        </p:tgtEl>
                                      </p:cBhvr>
                                      <p:by x="105000" y="105000"/>
                                    </p:animScale>
                                  </p:childTnLst>
                                  <p:subTnLst>
                                    <p:audio>
                                      <p:cMediaNode>
                                        <p:cTn display="0" masterRel="sameClick">
                                          <p:stCondLst>
                                            <p:cond evt="begin" delay="0">
                                              <p:tn val="9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94" restart="whenNotActive" fill="hold" evtFilter="cancelBubble" nodeType="interactiveSeq">
                <p:stCondLst>
                  <p:cond evt="onClick" delay="0">
                    <p:tgtEl>
                      <p:spTgt spid="13"/>
                    </p:tgtEl>
                  </p:cond>
                </p:stCondLst>
                <p:endSync evt="end" delay="0">
                  <p:rtn val="all"/>
                </p:endSync>
                <p:childTnLst>
                  <p:par>
                    <p:cTn id="95" fill="hold">
                      <p:stCondLst>
                        <p:cond delay="0"/>
                      </p:stCondLst>
                      <p:childTnLst>
                        <p:par>
                          <p:cTn id="96" fill="hold">
                            <p:stCondLst>
                              <p:cond delay="0"/>
                            </p:stCondLst>
                            <p:childTnLst>
                              <p:par>
                                <p:cTn id="97" presetID="26" presetClass="emph" presetSubtype="0" fill="hold" grpId="0" nodeType="clickEffect">
                                  <p:stCondLst>
                                    <p:cond delay="0"/>
                                  </p:stCondLst>
                                  <p:childTnLst>
                                    <p:animEffect transition="out" filter="fade">
                                      <p:cBhvr>
                                        <p:cTn id="98" dur="500" tmFilter="0, 0; .2, .5; .8, .5; 1, 0"/>
                                        <p:tgtEl>
                                          <p:spTgt spid="13"/>
                                        </p:tgtEl>
                                      </p:cBhvr>
                                    </p:animEffect>
                                    <p:animScale>
                                      <p:cBhvr>
                                        <p:cTn id="99" dur="250" autoRev="1" fill="hold"/>
                                        <p:tgtEl>
                                          <p:spTgt spid="13"/>
                                        </p:tgtEl>
                                      </p:cBhvr>
                                      <p:by x="105000" y="105000"/>
                                    </p:animScale>
                                  </p:childTnLst>
                                  <p:subTnLst>
                                    <p:audio>
                                      <p:cMediaNode>
                                        <p:cTn display="0" masterRel="sameClick">
                                          <p:stCondLst>
                                            <p:cond evt="begin" delay="0">
                                              <p:tn val="9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1371600"/>
          </a:xfrm>
        </p:spPr>
        <p:txBody>
          <a:bodyPr>
            <a:normAutofit/>
          </a:bodyPr>
          <a:lstStyle/>
          <a:p>
            <a:pPr algn="l"/>
            <a:r>
              <a:rPr lang="en-US" sz="2400" b="1">
                <a:latin typeface="Times New Roman" panose="02020603050405020304" pitchFamily="18" charset="0"/>
                <a:cs typeface="Times New Roman" panose="02020603050405020304" pitchFamily="18" charset="0"/>
              </a:rPr>
              <a:t>                         PHIẾU ĐÁNH GIÁ TIÊU CHÍ SẢN PHẨM</a:t>
            </a:r>
            <a:br>
              <a:rPr lang="en-US" sz="2400" b="1">
                <a:latin typeface="Times New Roman" panose="02020603050405020304" pitchFamily="18" charset="0"/>
                <a:cs typeface="Times New Roman" panose="02020603050405020304" pitchFamily="18" charset="0"/>
              </a:rPr>
            </a:br>
            <a:r>
              <a:rPr lang="en-US" sz="2400" b="1">
                <a:latin typeface="Times New Roman" panose="02020603050405020304" pitchFamily="18" charset="0"/>
                <a:cs typeface="Times New Roman" panose="02020603050405020304" pitchFamily="18" charset="0"/>
              </a:rPr>
              <a:t>                                               </a:t>
            </a:r>
            <a:r>
              <a:rPr lang="en-US" sz="2200" b="1">
                <a:latin typeface="Times New Roman" panose="02020603050405020304" pitchFamily="18" charset="0"/>
                <a:cs typeface="Times New Roman" panose="02020603050405020304" pitchFamily="18" charset="0"/>
              </a:rPr>
              <a:t>Bài 8: Ấn Độ cổ đại</a:t>
            </a:r>
            <a:br>
              <a:rPr lang="en-US" sz="2200" b="1">
                <a:latin typeface="Times New Roman" panose="02020603050405020304" pitchFamily="18" charset="0"/>
                <a:cs typeface="Times New Roman" panose="02020603050405020304" pitchFamily="18" charset="0"/>
              </a:rPr>
            </a:br>
            <a:r>
              <a:rPr lang="en-US" sz="1800" i="1">
                <a:latin typeface="Times New Roman" panose="02020603050405020304" pitchFamily="18" charset="0"/>
                <a:cs typeface="Times New Roman" panose="02020603050405020304" pitchFamily="18" charset="0"/>
              </a:rPr>
              <a:t>- Nhóm lên báo cáo: …………..…</a:t>
            </a:r>
            <a:br>
              <a:rPr lang="en-US" sz="1800" i="1">
                <a:latin typeface="Times New Roman" panose="02020603050405020304" pitchFamily="18" charset="0"/>
                <a:cs typeface="Times New Roman" panose="02020603050405020304" pitchFamily="18" charset="0"/>
              </a:rPr>
            </a:br>
            <a:r>
              <a:rPr lang="en-US" sz="1800" i="1">
                <a:latin typeface="Times New Roman" panose="02020603050405020304" pitchFamily="18" charset="0"/>
                <a:cs typeface="Times New Roman" panose="02020603050405020304" pitchFamily="18" charset="0"/>
              </a:rPr>
              <a:t>- Nhóm đánh giá: ………………… </a:t>
            </a:r>
          </a:p>
        </p:txBody>
      </p:sp>
      <p:graphicFrame>
        <p:nvGraphicFramePr>
          <p:cNvPr id="5" name="Content Placeholder 4"/>
          <p:cNvGraphicFramePr>
            <a:graphicFrameLocks noGrp="1"/>
          </p:cNvGraphicFramePr>
          <p:nvPr>
            <p:ph idx="1"/>
            <p:extLst/>
          </p:nvPr>
        </p:nvGraphicFramePr>
        <p:xfrm>
          <a:off x="228600" y="1428750"/>
          <a:ext cx="8763000" cy="3506053"/>
        </p:xfrm>
        <a:graphic>
          <a:graphicData uri="http://schemas.openxmlformats.org/drawingml/2006/table">
            <a:tbl>
              <a:tblPr firstRow="1" bandRow="1">
                <a:tableStyleId>{616DA210-FB5B-4158-B5E0-FEB733F419BA}</a:tableStyleId>
              </a:tblPr>
              <a:tblGrid>
                <a:gridCol w="21907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609600">
                <a:tc>
                  <a:txBody>
                    <a:bodyPr/>
                    <a:lstStyle/>
                    <a:p>
                      <a:r>
                        <a:rPr lang="en-US">
                          <a:latin typeface="Times New Roman" panose="02020603050405020304" pitchFamily="18" charset="0"/>
                          <a:cs typeface="Times New Roman" panose="02020603050405020304" pitchFamily="18" charset="0"/>
                        </a:rPr>
                        <a:t>                   </a:t>
                      </a:r>
                      <a:r>
                        <a:rPr lang="en-US">
                          <a:solidFill>
                            <a:srgbClr val="FF0000"/>
                          </a:solidFill>
                          <a:latin typeface="Times New Roman" panose="02020603050405020304" pitchFamily="18" charset="0"/>
                          <a:cs typeface="Times New Roman" panose="02020603050405020304" pitchFamily="18" charset="0"/>
                        </a:rPr>
                        <a:t>Mức</a:t>
                      </a:r>
                      <a:r>
                        <a:rPr lang="en-US" baseline="0">
                          <a:solidFill>
                            <a:srgbClr val="FF0000"/>
                          </a:solidFill>
                          <a:latin typeface="Times New Roman" panose="02020603050405020304" pitchFamily="18" charset="0"/>
                          <a:cs typeface="Times New Roman" panose="02020603050405020304" pitchFamily="18" charset="0"/>
                        </a:rPr>
                        <a:t> độ</a:t>
                      </a:r>
                    </a:p>
                    <a:p>
                      <a:r>
                        <a:rPr lang="en-US" baseline="0">
                          <a:latin typeface="Times New Roman" panose="02020603050405020304" pitchFamily="18" charset="0"/>
                          <a:cs typeface="Times New Roman" panose="02020603050405020304" pitchFamily="18" charset="0"/>
                        </a:rPr>
                        <a:t>Tiêu chí</a:t>
                      </a:r>
                      <a:endParaRPr lang="en-US">
                        <a:latin typeface="Times New Roman" panose="02020603050405020304" pitchFamily="18" charset="0"/>
                        <a:cs typeface="Times New Roman" panose="02020603050405020304" pitchFamily="18" charset="0"/>
                      </a:endParaRPr>
                    </a:p>
                  </a:txBody>
                  <a:tcPr/>
                </a:tc>
                <a:tc>
                  <a:txBody>
                    <a:bodyPr/>
                    <a:lstStyle/>
                    <a:p>
                      <a:pPr algn="ctr"/>
                      <a:r>
                        <a:rPr lang="en-US">
                          <a:solidFill>
                            <a:srgbClr val="FF0000"/>
                          </a:solidFill>
                          <a:latin typeface="Times New Roman" panose="02020603050405020304" pitchFamily="18" charset="0"/>
                          <a:cs typeface="Times New Roman" panose="02020603050405020304" pitchFamily="18" charset="0"/>
                        </a:rPr>
                        <a:t>Mức</a:t>
                      </a:r>
                      <a:r>
                        <a:rPr lang="en-US" baseline="0">
                          <a:solidFill>
                            <a:srgbClr val="FF0000"/>
                          </a:solidFill>
                          <a:latin typeface="Times New Roman" panose="02020603050405020304" pitchFamily="18" charset="0"/>
                          <a:cs typeface="Times New Roman" panose="02020603050405020304" pitchFamily="18" charset="0"/>
                        </a:rPr>
                        <a:t> 1</a:t>
                      </a:r>
                    </a:p>
                    <a:p>
                      <a:pPr algn="ctr"/>
                      <a:r>
                        <a:rPr lang="en-US" b="0" baseline="0">
                          <a:solidFill>
                            <a:srgbClr val="FF0000"/>
                          </a:solidFill>
                          <a:latin typeface="Times New Roman" panose="02020603050405020304" pitchFamily="18" charset="0"/>
                          <a:cs typeface="Times New Roman" panose="02020603050405020304" pitchFamily="18" charset="0"/>
                        </a:rPr>
                        <a:t>( Tốt)</a:t>
                      </a:r>
                      <a:endParaRPr lang="en-US" b="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solidFill>
                            <a:srgbClr val="FF0000"/>
                          </a:solidFill>
                          <a:latin typeface="Times New Roman" panose="02020603050405020304" pitchFamily="18" charset="0"/>
                          <a:cs typeface="Times New Roman" panose="02020603050405020304" pitchFamily="18" charset="0"/>
                        </a:rPr>
                        <a:t>Mức</a:t>
                      </a:r>
                      <a:r>
                        <a:rPr lang="en-US" baseline="0">
                          <a:solidFill>
                            <a:srgbClr val="FF0000"/>
                          </a:solidFill>
                          <a:latin typeface="Times New Roman" panose="02020603050405020304" pitchFamily="18" charset="0"/>
                          <a:cs typeface="Times New Roman" panose="02020603050405020304" pitchFamily="18" charset="0"/>
                        </a:rPr>
                        <a:t> 2</a:t>
                      </a:r>
                    </a:p>
                    <a:p>
                      <a:pPr algn="ctr"/>
                      <a:r>
                        <a:rPr lang="en-US" b="0" baseline="0">
                          <a:solidFill>
                            <a:srgbClr val="FF0000"/>
                          </a:solidFill>
                          <a:latin typeface="Times New Roman" panose="02020603050405020304" pitchFamily="18" charset="0"/>
                          <a:cs typeface="Times New Roman" panose="02020603050405020304" pitchFamily="18" charset="0"/>
                        </a:rPr>
                        <a:t>( Đạt)</a:t>
                      </a:r>
                      <a:endParaRPr lang="en-US" b="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solidFill>
                            <a:srgbClr val="FF0000"/>
                          </a:solidFill>
                          <a:latin typeface="Times New Roman" panose="02020603050405020304" pitchFamily="18" charset="0"/>
                          <a:cs typeface="Times New Roman" panose="02020603050405020304" pitchFamily="18" charset="0"/>
                        </a:rPr>
                        <a:t>Mức</a:t>
                      </a:r>
                      <a:r>
                        <a:rPr lang="en-US" baseline="0">
                          <a:solidFill>
                            <a:srgbClr val="FF0000"/>
                          </a:solidFill>
                          <a:latin typeface="Times New Roman" panose="02020603050405020304" pitchFamily="18" charset="0"/>
                          <a:cs typeface="Times New Roman" panose="02020603050405020304" pitchFamily="18" charset="0"/>
                        </a:rPr>
                        <a:t> 3</a:t>
                      </a:r>
                    </a:p>
                    <a:p>
                      <a:pPr algn="ctr"/>
                      <a:r>
                        <a:rPr lang="en-US" b="0" baseline="0">
                          <a:solidFill>
                            <a:srgbClr val="FF0000"/>
                          </a:solidFill>
                          <a:latin typeface="Times New Roman" panose="02020603050405020304" pitchFamily="18" charset="0"/>
                          <a:cs typeface="Times New Roman" panose="02020603050405020304" pitchFamily="18" charset="0"/>
                        </a:rPr>
                        <a:t>( Chưa đạt)</a:t>
                      </a:r>
                      <a:endParaRPr lang="en-US" b="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264920">
                <a:tc>
                  <a:txBody>
                    <a:bodyPr/>
                    <a:lstStyle/>
                    <a:p>
                      <a:pPr algn="l">
                        <a:lnSpc>
                          <a:spcPct val="100000"/>
                        </a:lnSpc>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Nội dung sản phẩm:   8 điểm</a:t>
                      </a:r>
                    </a:p>
                    <a:p>
                      <a:pPr algn="l">
                        <a:lnSpc>
                          <a:spcPct val="100000"/>
                        </a:lnSpc>
                        <a:spcAft>
                          <a:spcPts val="0"/>
                        </a:spcAft>
                      </a:pP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Aft>
                          <a:spcPts val="0"/>
                        </a:spcAft>
                      </a:pP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i="1">
                          <a:effectLst/>
                          <a:latin typeface="Times New Roman" panose="02020603050405020304" pitchFamily="18" charset="0"/>
                          <a:ea typeface="Calibri" panose="020F0502020204030204" pitchFamily="34" charset="0"/>
                          <a:cs typeface="Times New Roman" panose="02020603050405020304" pitchFamily="18" charset="0"/>
                        </a:rPr>
                        <a:t>( Mỗi</a:t>
                      </a:r>
                      <a:r>
                        <a:rPr lang="en-US" sz="1500" b="1" i="1" baseline="0">
                          <a:effectLst/>
                          <a:latin typeface="Times New Roman" panose="02020603050405020304" pitchFamily="18" charset="0"/>
                          <a:ea typeface="Calibri" panose="020F0502020204030204" pitchFamily="34" charset="0"/>
                          <a:cs typeface="Times New Roman" panose="02020603050405020304" pitchFamily="18" charset="0"/>
                        </a:rPr>
                        <a:t> câu đúng: 2 điểm)</a:t>
                      </a:r>
                      <a:endParaRPr lang="en-US" sz="15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900">
                          <a:effectLst/>
                          <a:latin typeface="Times New Roman" panose="02020603050405020304" pitchFamily="18" charset="0"/>
                          <a:ea typeface="Calibri" panose="020F0502020204030204" pitchFamily="34" charset="0"/>
                          <a:cs typeface="Times New Roman" panose="02020603050405020304" pitchFamily="18" charset="0"/>
                        </a:rPr>
                        <a:t>Trả lời đúng, đủ cả 4 câu.</a:t>
                      </a:r>
                    </a:p>
                    <a:p>
                      <a:pPr>
                        <a:lnSpc>
                          <a:spcPct val="107000"/>
                        </a:lnSpc>
                        <a:spcAft>
                          <a:spcPts val="0"/>
                        </a:spcAft>
                      </a:pPr>
                      <a:r>
                        <a:rPr lang="en-US" sz="1900" i="1">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900" i="1">
                          <a:effectLst/>
                          <a:latin typeface="Times New Roman" panose="02020603050405020304" pitchFamily="18" charset="0"/>
                          <a:ea typeface="Calibri" panose="020F0502020204030204" pitchFamily="34" charset="0"/>
                          <a:cs typeface="Times New Roman" panose="02020603050405020304" pitchFamily="18" charset="0"/>
                        </a:rPr>
                        <a:t>( 8 điểm)</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900">
                          <a:effectLst/>
                          <a:latin typeface="Times New Roman" panose="02020603050405020304" pitchFamily="18" charset="0"/>
                          <a:ea typeface="Calibri" panose="020F0502020204030204" pitchFamily="34" charset="0"/>
                          <a:cs typeface="Times New Roman" panose="02020603050405020304" pitchFamily="18" charset="0"/>
                        </a:rPr>
                        <a:t>Trả lời đúng 2/4 câu trở lên.</a:t>
                      </a:r>
                    </a:p>
                    <a:p>
                      <a:pPr>
                        <a:lnSpc>
                          <a:spcPct val="107000"/>
                        </a:lnSpc>
                        <a:spcAft>
                          <a:spcPts val="0"/>
                        </a:spcAft>
                      </a:pPr>
                      <a:r>
                        <a:rPr lang="en-US" sz="190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190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1900" i="1">
                          <a:effectLst/>
                          <a:latin typeface="Times New Roman" panose="02020603050405020304" pitchFamily="18" charset="0"/>
                          <a:ea typeface="Calibri" panose="020F0502020204030204" pitchFamily="34" charset="0"/>
                          <a:cs typeface="Times New Roman" panose="02020603050405020304" pitchFamily="18" charset="0"/>
                        </a:rPr>
                        <a:t>( 4  -&gt; 6 điểm)</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900">
                          <a:effectLst/>
                          <a:latin typeface="Times New Roman" panose="02020603050405020304" pitchFamily="18" charset="0"/>
                          <a:ea typeface="Calibri" panose="020F0502020204030204" pitchFamily="34" charset="0"/>
                          <a:cs typeface="Times New Roman" panose="02020603050405020304" pitchFamily="18" charset="0"/>
                        </a:rPr>
                        <a:t>Trả lời đúng 1 câu </a:t>
                      </a:r>
                      <a:r>
                        <a:rPr lang="en-US" sz="1900" b="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900">
                          <a:effectLst/>
                          <a:latin typeface="Times New Roman" panose="02020603050405020304" pitchFamily="18" charset="0"/>
                          <a:ea typeface="Calibri" panose="020F0502020204030204" pitchFamily="34" charset="0"/>
                          <a:cs typeface="Times New Roman" panose="02020603050405020304" pitchFamily="18" charset="0"/>
                        </a:rPr>
                        <a:t> trả lời sai cả 4 câu, không trả lời câu nào.</a:t>
                      </a:r>
                    </a:p>
                    <a:p>
                      <a:pPr>
                        <a:lnSpc>
                          <a:spcPct val="107000"/>
                        </a:lnSpc>
                        <a:spcAft>
                          <a:spcPts val="0"/>
                        </a:spcAft>
                      </a:pPr>
                      <a:r>
                        <a:rPr lang="en-US" sz="1900" i="1">
                          <a:effectLst/>
                          <a:latin typeface="Times New Roman" panose="02020603050405020304" pitchFamily="18" charset="0"/>
                          <a:ea typeface="Calibri" panose="020F0502020204030204" pitchFamily="34" charset="0"/>
                          <a:cs typeface="Times New Roman" panose="02020603050405020304" pitchFamily="18" charset="0"/>
                        </a:rPr>
                        <a:t>( 0 -&gt; 2 điểm</a:t>
                      </a:r>
                      <a:r>
                        <a:rPr lang="en-US" sz="19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10001"/>
                  </a:ext>
                </a:extLst>
              </a:tr>
              <a:tr h="803465">
                <a:tc>
                  <a:txBody>
                    <a:bodyPr/>
                    <a:lstStyle/>
                    <a:p>
                      <a:pPr algn="l">
                        <a:lnSpc>
                          <a:spcPct val="100000"/>
                        </a:lnSpc>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Phong cách trình bày: 2 điểm</a:t>
                      </a:r>
                    </a:p>
                    <a:p>
                      <a:pPr algn="l">
                        <a:lnSpc>
                          <a:spcPct val="100000"/>
                        </a:lnSpc>
                        <a:spcAft>
                          <a:spcPts val="0"/>
                        </a:spcAft>
                      </a:pP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900">
                          <a:effectLst/>
                          <a:latin typeface="Times New Roman" panose="02020603050405020304" pitchFamily="18" charset="0"/>
                          <a:ea typeface="Calibri" panose="020F0502020204030204" pitchFamily="34" charset="0"/>
                          <a:cs typeface="Times New Roman" panose="02020603050405020304" pitchFamily="18" charset="0"/>
                        </a:rPr>
                        <a:t>- Mạnh dạn, tự tin.</a:t>
                      </a:r>
                    </a:p>
                    <a:p>
                      <a:pPr>
                        <a:lnSpc>
                          <a:spcPct val="107000"/>
                        </a:lnSpc>
                        <a:spcAft>
                          <a:spcPts val="0"/>
                        </a:spcAft>
                      </a:pPr>
                      <a:r>
                        <a:rPr lang="en-US" sz="1900">
                          <a:effectLst/>
                          <a:latin typeface="Times New Roman" panose="02020603050405020304" pitchFamily="18" charset="0"/>
                          <a:ea typeface="Calibri" panose="020F0502020204030204" pitchFamily="34" charset="0"/>
                          <a:cs typeface="Times New Roman" panose="02020603050405020304" pitchFamily="18" charset="0"/>
                        </a:rPr>
                        <a:t>- Nói to, rõ ràng.</a:t>
                      </a:r>
                    </a:p>
                    <a:p>
                      <a:pPr>
                        <a:lnSpc>
                          <a:spcPct val="107000"/>
                        </a:lnSpc>
                        <a:spcAft>
                          <a:spcPts val="0"/>
                        </a:spcAft>
                      </a:pPr>
                      <a:r>
                        <a:rPr lang="en-US" sz="1900" i="1">
                          <a:effectLst/>
                          <a:latin typeface="Times New Roman" panose="02020603050405020304" pitchFamily="18" charset="0"/>
                          <a:ea typeface="Calibri" panose="020F0502020204030204" pitchFamily="34" charset="0"/>
                          <a:cs typeface="Times New Roman" panose="02020603050405020304" pitchFamily="18" charset="0"/>
                        </a:rPr>
                        <a:t>( 2 điểm)</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900">
                          <a:effectLst/>
                          <a:latin typeface="Times New Roman" panose="02020603050405020304" pitchFamily="18" charset="0"/>
                          <a:ea typeface="Calibri" panose="020F0502020204030204" pitchFamily="34" charset="0"/>
                          <a:cs typeface="Times New Roman" panose="02020603050405020304" pitchFamily="18" charset="0"/>
                        </a:rPr>
                        <a:t>Trình bày được sản phẩm nhưng chưa tự tin.</a:t>
                      </a:r>
                      <a:r>
                        <a:rPr lang="en-US" sz="1900" i="1">
                          <a:effectLst/>
                          <a:latin typeface="Times New Roman" panose="02020603050405020304" pitchFamily="18" charset="0"/>
                          <a:ea typeface="Calibri" panose="020F0502020204030204" pitchFamily="34" charset="0"/>
                          <a:cs typeface="Times New Roman" panose="02020603050405020304" pitchFamily="18" charset="0"/>
                        </a:rPr>
                        <a:t>( 1 điểm)</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900">
                          <a:effectLst/>
                          <a:latin typeface="Times New Roman" panose="02020603050405020304" pitchFamily="18" charset="0"/>
                          <a:ea typeface="Calibri" panose="020F0502020204030204" pitchFamily="34" charset="0"/>
                          <a:cs typeface="Times New Roman" panose="02020603050405020304" pitchFamily="18" charset="0"/>
                        </a:rPr>
                        <a:t>Không trình bày được sản phẩm theo yêu cầu.</a:t>
                      </a:r>
                      <a:r>
                        <a:rPr lang="en-US" sz="1900" i="1">
                          <a:effectLst/>
                          <a:latin typeface="Times New Roman" panose="02020603050405020304" pitchFamily="18" charset="0"/>
                          <a:ea typeface="Calibri" panose="020F0502020204030204" pitchFamily="34" charset="0"/>
                          <a:cs typeface="Times New Roman" panose="02020603050405020304" pitchFamily="18" charset="0"/>
                        </a:rPr>
                        <a:t>( 0 điểm)</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7440">
                <a:tc>
                  <a:txBody>
                    <a:bodyPr/>
                    <a:lstStyle/>
                    <a:p>
                      <a:pPr>
                        <a:lnSpc>
                          <a:spcPct val="100000"/>
                        </a:lnSpc>
                      </a:pPr>
                      <a:r>
                        <a:rPr lang="en-US" sz="1800" b="1">
                          <a:latin typeface="Times New Roman" panose="02020603050405020304" pitchFamily="18" charset="0"/>
                          <a:cs typeface="Times New Roman" panose="02020603050405020304" pitchFamily="18" charset="0"/>
                        </a:rPr>
                        <a:t>Tổng</a:t>
                      </a:r>
                      <a:r>
                        <a:rPr lang="en-US" sz="1800" b="1" baseline="0">
                          <a:latin typeface="Times New Roman" panose="02020603050405020304" pitchFamily="18" charset="0"/>
                          <a:cs typeface="Times New Roman" panose="02020603050405020304" pitchFamily="18" charset="0"/>
                        </a:rPr>
                        <a:t> điểm: 10 điểm</a:t>
                      </a:r>
                      <a:endParaRPr lang="en-US" sz="1800" b="1">
                        <a:latin typeface="Times New Roman" panose="02020603050405020304" pitchFamily="18" charset="0"/>
                        <a:cs typeface="Times New Roman" panose="02020603050405020304" pitchFamily="18" charset="0"/>
                      </a:endParaRPr>
                    </a:p>
                  </a:txBody>
                  <a:tcPr/>
                </a:tc>
                <a:tc>
                  <a:txBody>
                    <a:bodyPr/>
                    <a:lstStyle/>
                    <a:p>
                      <a:r>
                        <a:rPr lang="en-US" sz="1800">
                          <a:latin typeface="Times New Roman" panose="02020603050405020304" pitchFamily="18" charset="0"/>
                          <a:cs typeface="Times New Roman" panose="02020603050405020304" pitchFamily="18" charset="0"/>
                        </a:rPr>
                        <a:t>…………………</a:t>
                      </a:r>
                    </a:p>
                  </a:txBody>
                  <a:tcPr/>
                </a:tc>
                <a:tc>
                  <a:txBody>
                    <a:bodyPr/>
                    <a:lstStyle/>
                    <a:p>
                      <a:r>
                        <a:rPr lang="en-US" sz="1800">
                          <a:latin typeface="Times New Roman" panose="02020603050405020304" pitchFamily="18" charset="0"/>
                          <a:cs typeface="Times New Roman" panose="02020603050405020304" pitchFamily="18" charset="0"/>
                        </a:rPr>
                        <a:t>……………………</a:t>
                      </a:r>
                    </a:p>
                  </a:txBody>
                  <a:tcPr/>
                </a:tc>
                <a:tc>
                  <a:txBody>
                    <a:bodyPr/>
                    <a:lstStyle/>
                    <a:p>
                      <a:r>
                        <a:rPr lang="en-US" sz="180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3"/>
                  </a:ext>
                </a:extLst>
              </a:tr>
            </a:tbl>
          </a:graphicData>
        </a:graphic>
      </p:graphicFrame>
      <p:cxnSp>
        <p:nvCxnSpPr>
          <p:cNvPr id="7" name="Straight Connector 6"/>
          <p:cNvCxnSpPr/>
          <p:nvPr/>
        </p:nvCxnSpPr>
        <p:spPr>
          <a:xfrm>
            <a:off x="228600" y="1428750"/>
            <a:ext cx="2209800" cy="6096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856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6"/>
            <a:ext cx="4978400" cy="448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96BA5C5A-787D-48B0-B5CF-6AAAF7DBE453}"/>
              </a:ext>
            </a:extLst>
          </p:cNvPr>
          <p:cNvSpPr txBox="1"/>
          <p:nvPr/>
        </p:nvSpPr>
        <p:spPr>
          <a:xfrm>
            <a:off x="199292" y="4552950"/>
            <a:ext cx="4525108" cy="400110"/>
          </a:xfrm>
          <a:prstGeom prst="rect">
            <a:avLst/>
          </a:prstGeom>
          <a:noFill/>
        </p:spPr>
        <p:txBody>
          <a:bodyPr wrap="square" rtlCol="0">
            <a:spAutoFit/>
          </a:bodyPr>
          <a:lstStyle/>
          <a:p>
            <a:pPr algn="ctr"/>
            <a:r>
              <a:rPr lang="en-US" sz="2000" b="1">
                <a:solidFill>
                  <a:prstClr val="black"/>
                </a:solidFill>
                <a:latin typeface="Times New Roman" panose="02020603050405020304" pitchFamily="18" charset="0"/>
                <a:ea typeface="Cambria" panose="02040503050406030204" pitchFamily="18" charset="0"/>
                <a:cs typeface="Times New Roman" panose="02020603050405020304" pitchFamily="18" charset="0"/>
              </a:rPr>
              <a:t>Hình 2. Lược </a:t>
            </a:r>
            <a:r>
              <a:rPr lang="en-US" sz="2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đồ</a:t>
            </a:r>
            <a:r>
              <a:rPr lang="en-US" sz="2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Ấn</a:t>
            </a:r>
            <a:r>
              <a:rPr lang="en-US" sz="2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Độ</a:t>
            </a:r>
            <a:r>
              <a:rPr lang="en-US" sz="2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cổ</a:t>
            </a:r>
            <a:r>
              <a:rPr lang="en-US" sz="2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đại</a:t>
            </a:r>
            <a:endParaRPr lang="en-US" sz="2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Title 1"/>
          <p:cNvSpPr txBox="1">
            <a:spLocks/>
          </p:cNvSpPr>
          <p:nvPr/>
        </p:nvSpPr>
        <p:spPr>
          <a:xfrm>
            <a:off x="5029200" y="385762"/>
            <a:ext cx="3810000" cy="439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Tx/>
              <a:buChar char="-"/>
            </a:pPr>
            <a:r>
              <a:rPr lang="en-US" sz="2400" dirty="0" err="1">
                <a:solidFill>
                  <a:prstClr val="black"/>
                </a:solidFill>
                <a:latin typeface="Times New Roman" panose="02020603050405020304" pitchFamily="18" charset="0"/>
                <a:cs typeface="Times New Roman" panose="02020603050405020304" pitchFamily="18" charset="0"/>
              </a:rPr>
              <a:t>Đọc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thông</a:t>
            </a:r>
            <a:r>
              <a:rPr lang="en-US" sz="2400" dirty="0">
                <a:solidFill>
                  <a:prstClr val="black"/>
                </a:solidFill>
                <a:latin typeface="Times New Roman" panose="02020603050405020304" pitchFamily="18" charset="0"/>
                <a:cs typeface="Times New Roman" panose="02020603050405020304" pitchFamily="18" charset="0"/>
              </a:rPr>
              <a:t> tin </a:t>
            </a:r>
            <a:r>
              <a:rPr lang="en-US" sz="2400" dirty="0" err="1">
                <a:solidFill>
                  <a:prstClr val="black"/>
                </a:solidFill>
                <a:latin typeface="Times New Roman" panose="02020603050405020304" pitchFamily="18" charset="0"/>
                <a:cs typeface="Times New Roman" panose="02020603050405020304" pitchFamily="18" charset="0"/>
              </a:rPr>
              <a:t>mục</a:t>
            </a:r>
            <a:r>
              <a:rPr lang="en-US" sz="2400" dirty="0">
                <a:solidFill>
                  <a:prstClr val="black"/>
                </a:solidFill>
                <a:latin typeface="Times New Roman" panose="02020603050405020304" pitchFamily="18" charset="0"/>
                <a:cs typeface="Times New Roman" panose="02020603050405020304" pitchFamily="18" charset="0"/>
              </a:rPr>
              <a:t> 1, </a:t>
            </a:r>
            <a:r>
              <a:rPr lang="en-US" sz="2400" dirty="0" err="1">
                <a:solidFill>
                  <a:prstClr val="black"/>
                </a:solidFill>
                <a:latin typeface="Times New Roman" panose="02020603050405020304" pitchFamily="18" charset="0"/>
                <a:cs typeface="Times New Roman" panose="02020603050405020304" pitchFamily="18" charset="0"/>
              </a:rPr>
              <a:t>khai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đồ</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hình</a:t>
            </a:r>
            <a:r>
              <a:rPr lang="en-US" sz="2400" dirty="0">
                <a:solidFill>
                  <a:prstClr val="black"/>
                </a:solidFill>
                <a:latin typeface="Times New Roman" panose="02020603050405020304" pitchFamily="18" charset="0"/>
                <a:cs typeface="Times New Roman" panose="02020603050405020304" pitchFamily="18" charset="0"/>
              </a:rPr>
              <a:t> 2 ( SGK – </a:t>
            </a:r>
            <a:r>
              <a:rPr lang="en-US" sz="2400" dirty="0" err="1">
                <a:solidFill>
                  <a:prstClr val="black"/>
                </a:solidFill>
                <a:latin typeface="Times New Roman" panose="02020603050405020304" pitchFamily="18" charset="0"/>
                <a:cs typeface="Times New Roman" panose="02020603050405020304" pitchFamily="18" charset="0"/>
              </a:rPr>
              <a:t>trang</a:t>
            </a:r>
            <a:r>
              <a:rPr lang="en-US" sz="2400" dirty="0">
                <a:solidFill>
                  <a:prstClr val="black"/>
                </a:solidFill>
                <a:latin typeface="Times New Roman" panose="02020603050405020304" pitchFamily="18" charset="0"/>
                <a:cs typeface="Times New Roman" panose="02020603050405020304" pitchFamily="18" charset="0"/>
              </a:rPr>
              <a:t> 34, 35).</a:t>
            </a:r>
          </a:p>
          <a:p>
            <a:pPr marL="342900" indent="-342900" algn="just">
              <a:buFontTx/>
              <a:buChar char="-"/>
            </a:pPr>
            <a:r>
              <a:rPr lang="en-US" sz="2400" dirty="0" err="1">
                <a:solidFill>
                  <a:prstClr val="black"/>
                </a:solidFill>
                <a:latin typeface="Times New Roman" panose="02020603050405020304" pitchFamily="18" charset="0"/>
                <a:cs typeface="Times New Roman" panose="02020603050405020304" pitchFamily="18" charset="0"/>
              </a:rPr>
              <a:t>Hãy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nét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Ấn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 </a:t>
            </a:r>
          </a:p>
          <a:p>
            <a:pPr algn="just"/>
            <a:r>
              <a:rPr lang="en-US" sz="2400" i="1" dirty="0">
                <a:solidFill>
                  <a:prstClr val="black"/>
                </a:solidFill>
                <a:latin typeface="Times New Roman" panose="02020603050405020304" pitchFamily="18" charset="0"/>
                <a:cs typeface="Times New Roman" panose="02020603050405020304" pitchFamily="18" charset="0"/>
              </a:rPr>
              <a:t>     ( + </a:t>
            </a:r>
            <a:r>
              <a:rPr lang="en-US" sz="2400" i="1" dirty="0" err="1">
                <a:solidFill>
                  <a:prstClr val="black"/>
                </a:solidFill>
                <a:latin typeface="Times New Roman" panose="02020603050405020304" pitchFamily="18" charset="0"/>
                <a:cs typeface="Times New Roman" panose="02020603050405020304" pitchFamily="18" charset="0"/>
              </a:rPr>
              <a:t>Vị</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trí</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địa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lí</a:t>
            </a:r>
            <a:r>
              <a:rPr lang="en-US" sz="2400" i="1" dirty="0">
                <a:solidFill>
                  <a:prstClr val="black"/>
                </a:solidFill>
                <a:latin typeface="Times New Roman" panose="02020603050405020304" pitchFamily="18" charset="0"/>
                <a:cs typeface="Times New Roman" panose="02020603050405020304" pitchFamily="18" charset="0"/>
              </a:rPr>
              <a:t>.</a:t>
            </a:r>
          </a:p>
          <a:p>
            <a:pPr algn="just"/>
            <a:r>
              <a:rPr lang="en-US" sz="2400" i="1" dirty="0">
                <a:solidFill>
                  <a:prstClr val="black"/>
                </a:solidFill>
                <a:latin typeface="Times New Roman" panose="02020603050405020304" pitchFamily="18" charset="0"/>
                <a:cs typeface="Times New Roman" panose="02020603050405020304" pitchFamily="18" charset="0"/>
              </a:rPr>
              <a:t>        + </a:t>
            </a:r>
            <a:r>
              <a:rPr lang="en-US" sz="2400" i="1" dirty="0" err="1">
                <a:solidFill>
                  <a:prstClr val="black"/>
                </a:solidFill>
                <a:latin typeface="Times New Roman" panose="02020603050405020304" pitchFamily="18" charset="0"/>
                <a:cs typeface="Times New Roman" panose="02020603050405020304" pitchFamily="18" charset="0"/>
              </a:rPr>
              <a:t>Địa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hình</a:t>
            </a:r>
            <a:r>
              <a:rPr lang="en-US" sz="2400" i="1" dirty="0">
                <a:solidFill>
                  <a:prstClr val="black"/>
                </a:solidFill>
                <a:latin typeface="Times New Roman" panose="02020603050405020304" pitchFamily="18" charset="0"/>
                <a:cs typeface="Times New Roman" panose="02020603050405020304" pitchFamily="18" charset="0"/>
              </a:rPr>
              <a:t>.</a:t>
            </a:r>
          </a:p>
          <a:p>
            <a:pPr algn="just"/>
            <a:r>
              <a:rPr lang="en-US" sz="2400" i="1" dirty="0">
                <a:solidFill>
                  <a:prstClr val="black"/>
                </a:solidFill>
                <a:latin typeface="Times New Roman" panose="02020603050405020304" pitchFamily="18" charset="0"/>
                <a:cs typeface="Times New Roman" panose="02020603050405020304" pitchFamily="18" charset="0"/>
              </a:rPr>
              <a:t>        + </a:t>
            </a:r>
            <a:r>
              <a:rPr lang="en-US" sz="2400" i="1" dirty="0" err="1">
                <a:solidFill>
                  <a:prstClr val="black"/>
                </a:solidFill>
                <a:latin typeface="Times New Roman" panose="02020603050405020304" pitchFamily="18" charset="0"/>
                <a:cs typeface="Times New Roman" panose="02020603050405020304" pitchFamily="18" charset="0"/>
              </a:rPr>
              <a:t>Khí</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hậu</a:t>
            </a:r>
            <a:r>
              <a:rPr lang="en-US" sz="2400" i="1" dirty="0">
                <a:solidFill>
                  <a:prstClr val="black"/>
                </a:solidFill>
                <a:latin typeface="Times New Roman" panose="02020603050405020304" pitchFamily="18" charset="0"/>
                <a:cs typeface="Times New Roman" panose="02020603050405020304" pitchFamily="18" charset="0"/>
              </a:rPr>
              <a:t> )</a:t>
            </a:r>
          </a:p>
          <a:p>
            <a:pPr algn="just"/>
            <a:endParaRPr lang="en-US" sz="2800" i="1" dirty="0">
              <a:solidFill>
                <a:prstClr val="black"/>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9076"/>
            <a:ext cx="4978400" cy="448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80" y="-628650"/>
            <a:ext cx="8229600" cy="857250"/>
          </a:xfrm>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0"/>
            <a:ext cx="7848599"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97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BA5C5A-787D-48B0-B5CF-6AAAF7DBE453}"/>
              </a:ext>
            </a:extLst>
          </p:cNvPr>
          <p:cNvSpPr txBox="1"/>
          <p:nvPr/>
        </p:nvSpPr>
        <p:spPr>
          <a:xfrm>
            <a:off x="0" y="4324350"/>
            <a:ext cx="3276600" cy="677108"/>
          </a:xfrm>
          <a:prstGeom prst="rect">
            <a:avLst/>
          </a:prstGeom>
          <a:noFill/>
        </p:spPr>
        <p:txBody>
          <a:bodyPr wrap="square" rtlCol="0">
            <a:spAutoFit/>
          </a:bodyPr>
          <a:lstStyle/>
          <a:p>
            <a:pPr algn="ctr"/>
            <a:r>
              <a:rPr lang="en-US" sz="1900" b="1">
                <a:solidFill>
                  <a:prstClr val="black"/>
                </a:solidFill>
                <a:latin typeface="Times New Roman" panose="02020603050405020304" pitchFamily="18" charset="0"/>
                <a:ea typeface="Cambria" panose="02040503050406030204" pitchFamily="18" charset="0"/>
                <a:cs typeface="Times New Roman" panose="02020603050405020304" pitchFamily="18" charset="0"/>
              </a:rPr>
              <a:t>Hình 3. Sơ đồ chế độ đẳng cấp Vác-na</a:t>
            </a:r>
            <a:endParaRPr lang="en-US" sz="19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6" y="95250"/>
            <a:ext cx="3489434"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3733800" y="1657350"/>
            <a:ext cx="5410200" cy="1524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US" sz="2400">
                <a:latin typeface="Times New Roman" panose="02020603050405020304" pitchFamily="18" charset="0"/>
                <a:cs typeface="Times New Roman" panose="02020603050405020304" pitchFamily="18" charset="0"/>
              </a:rPr>
            </a:br>
            <a:endParaRPr lang="en-US" sz="2400">
              <a:solidFill>
                <a:srgbClr val="FF0000"/>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3581400" y="0"/>
            <a:ext cx="5867400" cy="234315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US" sz="2400" dirty="0">
                <a:latin typeface="Times New Roman" panose="02020603050405020304" pitchFamily="18" charset="0"/>
                <a:cs typeface="Times New Roman" panose="02020603050405020304" pitchFamily="18" charset="0"/>
              </a:rPr>
            </a:br>
            <a:r>
              <a:rPr lang="en-US" sz="9600" dirty="0">
                <a:solidFill>
                  <a:srgbClr val="FF0000"/>
                </a:solidFill>
                <a:latin typeface="Times New Roman" panose="02020603050405020304" pitchFamily="18" charset="0"/>
                <a:cs typeface="Times New Roman" panose="02020603050405020304" pitchFamily="18" charset="0"/>
              </a:rPr>
              <a:t>- HĐN 4 </a:t>
            </a:r>
            <a:r>
              <a:rPr lang="en-US" sz="9600">
                <a:solidFill>
                  <a:srgbClr val="FF0000"/>
                </a:solidFill>
                <a:latin typeface="Times New Roman" panose="02020603050405020304" pitchFamily="18" charset="0"/>
                <a:cs typeface="Times New Roman" panose="02020603050405020304" pitchFamily="18" charset="0"/>
              </a:rPr>
              <a:t>( 5 </a:t>
            </a:r>
            <a:r>
              <a:rPr lang="en-US" sz="9600" dirty="0" err="1">
                <a:solidFill>
                  <a:srgbClr val="FF0000"/>
                </a:solidFill>
                <a:latin typeface="Times New Roman" panose="02020603050405020304" pitchFamily="18" charset="0"/>
                <a:cs typeface="Times New Roman" panose="02020603050405020304" pitchFamily="18" charset="0"/>
              </a:rPr>
              <a:t>phút</a:t>
            </a:r>
            <a:r>
              <a:rPr lang="en-US" sz="9600" dirty="0">
                <a:solidFill>
                  <a:srgbClr val="FF0000"/>
                </a:solidFill>
                <a:latin typeface="Times New Roman" panose="02020603050405020304" pitchFamily="18" charset="0"/>
                <a:cs typeface="Times New Roman" panose="02020603050405020304" pitchFamily="18" charset="0"/>
              </a:rPr>
              <a:t>)</a:t>
            </a:r>
            <a:br>
              <a:rPr lang="en-US" sz="9600" dirty="0">
                <a:solidFill>
                  <a:srgbClr val="FF0000"/>
                </a:solidFill>
                <a:latin typeface="Times New Roman" panose="02020603050405020304" pitchFamily="18" charset="0"/>
                <a:cs typeface="Times New Roman" panose="02020603050405020304" pitchFamily="18" charset="0"/>
              </a:rPr>
            </a:br>
            <a:r>
              <a:rPr lang="en-US" sz="9600" dirty="0">
                <a:solidFill>
                  <a:srgbClr val="FF0000"/>
                </a:solidFill>
                <a:latin typeface="Times New Roman" panose="02020603050405020304" pitchFamily="18" charset="0"/>
                <a:cs typeface="Times New Roman" panose="02020603050405020304" pitchFamily="18" charset="0"/>
              </a:rPr>
              <a:t>- Theo </a:t>
            </a:r>
            <a:r>
              <a:rPr lang="en-US" sz="9600" dirty="0" err="1">
                <a:solidFill>
                  <a:srgbClr val="FF0000"/>
                </a:solidFill>
                <a:latin typeface="Times New Roman" panose="02020603050405020304" pitchFamily="18" charset="0"/>
                <a:cs typeface="Times New Roman" panose="02020603050405020304" pitchFamily="18" charset="0"/>
              </a:rPr>
              <a:t>dõi</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thông</a:t>
            </a:r>
            <a:r>
              <a:rPr lang="en-US" sz="9600" dirty="0">
                <a:solidFill>
                  <a:srgbClr val="FF0000"/>
                </a:solidFill>
                <a:latin typeface="Times New Roman" panose="02020603050405020304" pitchFamily="18" charset="0"/>
                <a:cs typeface="Times New Roman" panose="02020603050405020304" pitchFamily="18" charset="0"/>
              </a:rPr>
              <a:t> tin </a:t>
            </a:r>
            <a:r>
              <a:rPr lang="en-US" sz="9600" dirty="0" err="1">
                <a:solidFill>
                  <a:srgbClr val="FF0000"/>
                </a:solidFill>
                <a:latin typeface="Times New Roman" panose="02020603050405020304" pitchFamily="18" charset="0"/>
                <a:cs typeface="Times New Roman" panose="02020603050405020304" pitchFamily="18" charset="0"/>
              </a:rPr>
              <a:t>mục</a:t>
            </a:r>
            <a:r>
              <a:rPr lang="en-US" sz="9600" dirty="0">
                <a:solidFill>
                  <a:srgbClr val="FF0000"/>
                </a:solidFill>
                <a:latin typeface="Times New Roman" panose="02020603050405020304" pitchFamily="18" charset="0"/>
                <a:cs typeface="Times New Roman" panose="02020603050405020304" pitchFamily="18" charset="0"/>
              </a:rPr>
              <a:t> 2, </a:t>
            </a:r>
            <a:r>
              <a:rPr lang="en-US" sz="9600" dirty="0" err="1">
                <a:solidFill>
                  <a:srgbClr val="FF0000"/>
                </a:solidFill>
                <a:latin typeface="Times New Roman" panose="02020603050405020304" pitchFamily="18" charset="0"/>
                <a:cs typeface="Times New Roman" panose="02020603050405020304" pitchFamily="18" charset="0"/>
              </a:rPr>
              <a:t>kết</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hợp</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quan</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sát</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hình</a:t>
            </a:r>
            <a:r>
              <a:rPr lang="en-US" sz="9600" dirty="0">
                <a:solidFill>
                  <a:srgbClr val="FF0000"/>
                </a:solidFill>
                <a:latin typeface="Times New Roman" panose="02020603050405020304" pitchFamily="18" charset="0"/>
                <a:cs typeface="Times New Roman" panose="02020603050405020304" pitchFamily="18" charset="0"/>
              </a:rPr>
              <a:t> 3 ( SGK – Trang  36). </a:t>
            </a:r>
            <a:r>
              <a:rPr lang="en-US" sz="9600" dirty="0" err="1">
                <a:solidFill>
                  <a:srgbClr val="FF0000"/>
                </a:solidFill>
                <a:latin typeface="Times New Roman" panose="02020603050405020304" pitchFamily="18" charset="0"/>
                <a:cs typeface="Times New Roman" panose="02020603050405020304" pitchFamily="18" charset="0"/>
              </a:rPr>
              <a:t>Hoàn</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thiện</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nội</a:t>
            </a:r>
            <a:r>
              <a:rPr lang="en-US" sz="9600" dirty="0">
                <a:solidFill>
                  <a:srgbClr val="FF0000"/>
                </a:solidFill>
                <a:latin typeface="Times New Roman" panose="02020603050405020304" pitchFamily="18" charset="0"/>
                <a:cs typeface="Times New Roman" panose="02020603050405020304" pitchFamily="18" charset="0"/>
              </a:rPr>
              <a:t> dung </a:t>
            </a:r>
            <a:r>
              <a:rPr lang="en-US" sz="9600" dirty="0" err="1">
                <a:solidFill>
                  <a:srgbClr val="FF0000"/>
                </a:solidFill>
                <a:latin typeface="Times New Roman" panose="02020603050405020304" pitchFamily="18" charset="0"/>
                <a:cs typeface="Times New Roman" panose="02020603050405020304" pitchFamily="18" charset="0"/>
              </a:rPr>
              <a:t>sau</a:t>
            </a:r>
            <a:r>
              <a:rPr lang="en-US" sz="9600" dirty="0">
                <a:solidFill>
                  <a:srgbClr val="FF0000"/>
                </a:solidFill>
                <a:latin typeface="Times New Roman" panose="02020603050405020304" pitchFamily="18" charset="0"/>
                <a:cs typeface="Times New Roman" panose="02020603050405020304" pitchFamily="18" charset="0"/>
              </a:rPr>
              <a:t>:</a:t>
            </a:r>
            <a:r>
              <a:rPr lang="en-US" sz="9600" b="1" dirty="0">
                <a:solidFill>
                  <a:srgbClr val="FF0000"/>
                </a:solidFill>
                <a:latin typeface="Times New Roman" panose="02020603050405020304" pitchFamily="18" charset="0"/>
                <a:cs typeface="Times New Roman" panose="02020603050405020304" pitchFamily="18" charset="0"/>
              </a:rPr>
              <a:t> </a:t>
            </a:r>
          </a:p>
          <a:p>
            <a:pPr algn="l"/>
            <a:endParaRPr lang="en-US" sz="9600" b="1" dirty="0">
              <a:solidFill>
                <a:srgbClr val="FF0000"/>
              </a:solidFill>
              <a:latin typeface="Times New Roman" panose="02020603050405020304" pitchFamily="18" charset="0"/>
              <a:cs typeface="Times New Roman" panose="02020603050405020304" pitchFamily="18" charset="0"/>
            </a:endParaRPr>
          </a:p>
          <a:p>
            <a:pPr algn="l"/>
            <a:br>
              <a:rPr lang="en-US" sz="9600" b="1" dirty="0">
                <a:solidFill>
                  <a:srgbClr val="FF0000"/>
                </a:solidFill>
                <a:latin typeface="Times New Roman" panose="02020603050405020304" pitchFamily="18" charset="0"/>
                <a:cs typeface="Times New Roman" panose="02020603050405020304" pitchFamily="18" charset="0"/>
              </a:rPr>
            </a:br>
            <a:endParaRPr lang="en-US" sz="9600" dirty="0">
              <a:solidFill>
                <a:srgbClr val="FF0000"/>
              </a:solidFill>
              <a:latin typeface="Times New Roman" panose="02020603050405020304" pitchFamily="18" charset="0"/>
              <a:cs typeface="Times New Roman" panose="02020603050405020304" pitchFamily="18" charset="0"/>
            </a:endParaRPr>
          </a:p>
        </p:txBody>
      </p:sp>
      <p:sp>
        <p:nvSpPr>
          <p:cNvPr id="12" name="Rectangle 2"/>
          <p:cNvSpPr>
            <a:spLocks noChangeArrowheads="1"/>
          </p:cNvSpPr>
          <p:nvPr/>
        </p:nvSpPr>
        <p:spPr bwMode="auto">
          <a:xfrm>
            <a:off x="4138766" y="120078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1091014175"/>
              </p:ext>
            </p:extLst>
          </p:nvPr>
        </p:nvGraphicFramePr>
        <p:xfrm>
          <a:off x="3505200" y="1398270"/>
          <a:ext cx="5486400" cy="3527842"/>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tblGrid>
              <a:tr h="418882">
                <a:tc>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49798">
                <a:tc>
                  <a:txBody>
                    <a:bodyPr/>
                    <a:lstStyle/>
                    <a:p>
                      <a:pPr marL="342900" indent="-342900">
                        <a:buAutoNum type="arabicPeriod"/>
                      </a:pPr>
                      <a:r>
                        <a:rPr lang="en-US" sz="2000" dirty="0" err="1">
                          <a:latin typeface="Times New Roman" panose="02020603050405020304" pitchFamily="18" charset="0"/>
                          <a:cs typeface="Times New Roman" panose="02020603050405020304" pitchFamily="18" charset="0"/>
                        </a:rPr>
                        <a:t>Kể</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tên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các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đẳng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cấp</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trong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xã</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hội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Ấn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Độ</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cổ</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đại</a:t>
                      </a:r>
                      <a:r>
                        <a:rPr lang="en-US" sz="2000" baseline="0" dirty="0">
                          <a:latin typeface="Times New Roman" panose="02020603050405020304" pitchFamily="18" charset="0"/>
                          <a:cs typeface="Times New Roman" panose="02020603050405020304" pitchFamily="18" charset="0"/>
                        </a:rPr>
                        <a:t>?</a:t>
                      </a:r>
                    </a:p>
                    <a:p>
                      <a:pPr marL="0" indent="0">
                        <a:buNone/>
                      </a:pPr>
                      <a:r>
                        <a:rPr lang="en-US" sz="1600" baseline="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1"/>
                  </a:ext>
                </a:extLst>
              </a:tr>
              <a:tr h="830798">
                <a:tc>
                  <a:txBody>
                    <a:bodyPr/>
                    <a:lstStyle/>
                    <a:p>
                      <a:r>
                        <a:rPr lang="en-US" sz="2000">
                          <a:latin typeface="Times New Roman" panose="02020603050405020304" pitchFamily="18" charset="0"/>
                          <a:cs typeface="Times New Roman" panose="02020603050405020304" pitchFamily="18" charset="0"/>
                        </a:rPr>
                        <a:t>2.</a:t>
                      </a:r>
                      <a:r>
                        <a:rPr lang="en-US" sz="2000" baseline="0">
                          <a:latin typeface="Times New Roman" panose="02020603050405020304" pitchFamily="18" charset="0"/>
                          <a:cs typeface="Times New Roman" panose="02020603050405020304" pitchFamily="18" charset="0"/>
                        </a:rPr>
                        <a:t> Đ</a:t>
                      </a:r>
                      <a:r>
                        <a:rPr lang="en-US" sz="2000" kern="1200">
                          <a:solidFill>
                            <a:schemeClr val="dk1"/>
                          </a:solidFill>
                          <a:effectLst/>
                          <a:latin typeface="Times New Roman" panose="02020603050405020304" pitchFamily="18" charset="0"/>
                          <a:ea typeface="+mn-ea"/>
                          <a:cs typeface="Times New Roman" panose="02020603050405020304" pitchFamily="18" charset="0"/>
                        </a:rPr>
                        <a:t>ẳng cấp nào có địa</a:t>
                      </a:r>
                      <a:r>
                        <a:rPr lang="en-US" sz="2000" kern="1200" baseline="0">
                          <a:solidFill>
                            <a:schemeClr val="dk1"/>
                          </a:solidFill>
                          <a:effectLst/>
                          <a:latin typeface="Times New Roman" panose="02020603050405020304" pitchFamily="18" charset="0"/>
                          <a:ea typeface="+mn-ea"/>
                          <a:cs typeface="Times New Roman" panose="02020603050405020304" pitchFamily="18" charset="0"/>
                        </a:rPr>
                        <a:t> vị </a:t>
                      </a:r>
                      <a:r>
                        <a:rPr lang="en-US" sz="2000" kern="1200">
                          <a:solidFill>
                            <a:schemeClr val="dk1"/>
                          </a:solidFill>
                          <a:effectLst/>
                          <a:latin typeface="Times New Roman" panose="02020603050405020304" pitchFamily="18" charset="0"/>
                          <a:ea typeface="+mn-ea"/>
                          <a:cs typeface="Times New Roman" panose="02020603050405020304" pitchFamily="18" charset="0"/>
                        </a:rPr>
                        <a:t>cao nhất, đẳng cấp nào có địa</a:t>
                      </a:r>
                      <a:r>
                        <a:rPr lang="en-US" sz="2000" kern="1200" baseline="0">
                          <a:solidFill>
                            <a:schemeClr val="dk1"/>
                          </a:solidFill>
                          <a:effectLst/>
                          <a:latin typeface="Times New Roman" panose="02020603050405020304" pitchFamily="18" charset="0"/>
                          <a:ea typeface="+mn-ea"/>
                          <a:cs typeface="Times New Roman" panose="02020603050405020304" pitchFamily="18" charset="0"/>
                        </a:rPr>
                        <a:t> vị </a:t>
                      </a:r>
                      <a:r>
                        <a:rPr lang="en-US" sz="2000" kern="1200">
                          <a:solidFill>
                            <a:schemeClr val="dk1"/>
                          </a:solidFill>
                          <a:effectLst/>
                          <a:latin typeface="Times New Roman" panose="02020603050405020304" pitchFamily="18" charset="0"/>
                          <a:ea typeface="+mn-ea"/>
                          <a:cs typeface="Times New Roman" panose="02020603050405020304" pitchFamily="18" charset="0"/>
                        </a:rPr>
                        <a:t>thấp nhất?</a:t>
                      </a:r>
                    </a:p>
                    <a:p>
                      <a:r>
                        <a:rPr lang="en-US" sz="1600" kern="1200">
                          <a:solidFill>
                            <a:schemeClr val="dk1"/>
                          </a:solidFill>
                          <a:effectLst/>
                          <a:latin typeface="Times New Roman" panose="02020603050405020304" pitchFamily="18" charset="0"/>
                          <a:ea typeface="+mn-ea"/>
                          <a:cs typeface="Times New Roman" panose="02020603050405020304" pitchFamily="18" charset="0"/>
                        </a:rPr>
                        <a:t>…………………………………………………………...............</a:t>
                      </a: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858665">
                <a:tc>
                  <a:txBody>
                    <a:bodyPr/>
                    <a:lstStyle/>
                    <a:p>
                      <a:r>
                        <a:rPr lang="en-US" sz="1800">
                          <a:latin typeface="Times New Roman" panose="02020603050405020304" pitchFamily="18" charset="0"/>
                          <a:cs typeface="Times New Roman" panose="02020603050405020304" pitchFamily="18" charset="0"/>
                        </a:rPr>
                        <a:t>3. Tại</a:t>
                      </a:r>
                      <a:r>
                        <a:rPr lang="en-US" sz="1800" baseline="0">
                          <a:latin typeface="Times New Roman" panose="02020603050405020304" pitchFamily="18" charset="0"/>
                          <a:cs typeface="Times New Roman" panose="02020603050405020304" pitchFamily="18" charset="0"/>
                        </a:rPr>
                        <a:t> sao 3 đẳng cấp: Bra-man, Ksa-tri-a,Vai-si-a có cùng màu sắc? Còn đẳng cấp Su-đra lại có màu sắc khác?</a:t>
                      </a:r>
                    </a:p>
                    <a:p>
                      <a:r>
                        <a:rPr lang="en-US" sz="1600" baseline="0">
                          <a:latin typeface="Times New Roman" panose="02020603050405020304" pitchFamily="18" charset="0"/>
                          <a:cs typeface="Times New Roman" panose="02020603050405020304" pitchFamily="18" charset="0"/>
                        </a:rPr>
                        <a:t>……………………………………………………………...........</a:t>
                      </a: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612213">
                <a:tc>
                  <a:txBody>
                    <a:bodyPr/>
                    <a:lstStyle/>
                    <a:p>
                      <a:r>
                        <a:rPr lang="en-US" sz="2000" dirty="0">
                          <a:latin typeface="Times New Roman" panose="02020603050405020304" pitchFamily="18" charset="0"/>
                          <a:cs typeface="Times New Roman" panose="02020603050405020304" pitchFamily="18" charset="0"/>
                        </a:rPr>
                        <a:t>4. </a:t>
                      </a:r>
                      <a:r>
                        <a:rPr lang="en-US" sz="2000" dirty="0" err="1">
                          <a:latin typeface="Times New Roman" panose="02020603050405020304" pitchFamily="18" charset="0"/>
                          <a:cs typeface="Times New Roman" panose="02020603050405020304" pitchFamily="18" charset="0"/>
                        </a:rPr>
                        <a:t>Nhận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xét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về</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chế</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độ</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đẳng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cấp</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Vác-na</a:t>
                      </a:r>
                      <a:r>
                        <a:rPr lang="en-US" sz="2000" baseline="0" dirty="0">
                          <a:latin typeface="Times New Roman" panose="02020603050405020304" pitchFamily="18" charset="0"/>
                          <a:cs typeface="Times New Roman" panose="02020603050405020304" pitchFamily="18" charset="0"/>
                        </a:rPr>
                        <a:t>?</a:t>
                      </a:r>
                    </a:p>
                    <a:p>
                      <a:r>
                        <a:rPr lang="en-US" sz="1600" baseline="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0097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6" y="55880"/>
            <a:ext cx="3489434"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96BA5C5A-787D-48B0-B5CF-6AAAF7DBE453}"/>
              </a:ext>
            </a:extLst>
          </p:cNvPr>
          <p:cNvSpPr txBox="1"/>
          <p:nvPr/>
        </p:nvSpPr>
        <p:spPr>
          <a:xfrm>
            <a:off x="0" y="4324350"/>
            <a:ext cx="3276600" cy="677108"/>
          </a:xfrm>
          <a:prstGeom prst="rect">
            <a:avLst/>
          </a:prstGeom>
          <a:noFill/>
        </p:spPr>
        <p:txBody>
          <a:bodyPr wrap="square" rtlCol="0">
            <a:spAutoFit/>
          </a:bodyPr>
          <a:lstStyle/>
          <a:p>
            <a:pPr algn="ctr"/>
            <a:r>
              <a:rPr lang="en-US" sz="1900" b="1">
                <a:solidFill>
                  <a:prstClr val="black"/>
                </a:solidFill>
                <a:latin typeface="Times New Roman" panose="02020603050405020304" pitchFamily="18" charset="0"/>
                <a:ea typeface="Cambria" panose="02040503050406030204" pitchFamily="18" charset="0"/>
                <a:cs typeface="Times New Roman" panose="02020603050405020304" pitchFamily="18" charset="0"/>
              </a:rPr>
              <a:t>Hình 3. Sơ đồ chế độ đẳng cấp Vác-na</a:t>
            </a:r>
            <a:endParaRPr lang="en-US" sz="19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itle 1"/>
          <p:cNvSpPr>
            <a:spLocks noGrp="1"/>
          </p:cNvSpPr>
          <p:nvPr>
            <p:ph type="title"/>
          </p:nvPr>
        </p:nvSpPr>
        <p:spPr>
          <a:xfrm>
            <a:off x="3657600" y="-29210"/>
            <a:ext cx="5410200" cy="914400"/>
          </a:xfrm>
        </p:spPr>
        <p:txBody>
          <a:bodyPr>
            <a:normAutofit/>
          </a:bodyPr>
          <a:lstStyle/>
          <a:p>
            <a:pPr algn="l"/>
            <a:r>
              <a:rPr lang="en-US" sz="2200" b="1">
                <a:solidFill>
                  <a:srgbClr val="0070C0"/>
                </a:solidFill>
                <a:latin typeface="Times New Roman" panose="02020603050405020304" pitchFamily="18" charset="0"/>
                <a:cs typeface="Times New Roman" panose="02020603050405020304" pitchFamily="18" charset="0"/>
              </a:rPr>
              <a:t>1. Các đẳng cấp trong xã hội Ấn Độ cổ đại:</a:t>
            </a:r>
            <a:r>
              <a:rPr lang="en-US" sz="2200" b="1">
                <a:latin typeface="Times New Roman" panose="02020603050405020304" pitchFamily="18" charset="0"/>
                <a:cs typeface="Times New Roman" panose="02020603050405020304" pitchFamily="18" charset="0"/>
              </a:rPr>
              <a:t> </a:t>
            </a:r>
            <a:r>
              <a:rPr lang="en-US" sz="2200">
                <a:latin typeface="Times New Roman" panose="02020603050405020304" pitchFamily="18" charset="0"/>
                <a:cs typeface="Times New Roman" panose="02020603050405020304" pitchFamily="18" charset="0"/>
              </a:rPr>
              <a:t>4 đẳng cấp ( như hình bên)</a:t>
            </a:r>
          </a:p>
        </p:txBody>
      </p:sp>
      <p:sp>
        <p:nvSpPr>
          <p:cNvPr id="8" name="Title 1"/>
          <p:cNvSpPr txBox="1">
            <a:spLocks/>
          </p:cNvSpPr>
          <p:nvPr/>
        </p:nvSpPr>
        <p:spPr>
          <a:xfrm>
            <a:off x="3657600" y="666750"/>
            <a:ext cx="5410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b="1">
                <a:solidFill>
                  <a:srgbClr val="0070C0"/>
                </a:solidFill>
                <a:latin typeface="Times New Roman" panose="02020603050405020304" pitchFamily="18" charset="0"/>
                <a:cs typeface="Times New Roman" panose="02020603050405020304" pitchFamily="18" charset="0"/>
              </a:rPr>
              <a:t>2.</a:t>
            </a:r>
            <a:r>
              <a:rPr lang="en-US" sz="2200" i="1">
                <a:solidFill>
                  <a:srgbClr val="0070C0"/>
                </a:solidFill>
              </a:rPr>
              <a:t> </a:t>
            </a:r>
            <a:r>
              <a:rPr lang="en-US" sz="2200" b="1">
                <a:solidFill>
                  <a:srgbClr val="0070C0"/>
                </a:solidFill>
                <a:latin typeface="Times New Roman" panose="02020603050405020304" pitchFamily="18" charset="0"/>
                <a:cs typeface="Times New Roman" panose="02020603050405020304" pitchFamily="18" charset="0"/>
              </a:rPr>
              <a:t>- Đẳng cấp có địa vị cao nhất: </a:t>
            </a:r>
            <a:r>
              <a:rPr lang="en-US" sz="2200">
                <a:latin typeface="Times New Roman" panose="02020603050405020304" pitchFamily="18" charset="0"/>
                <a:cs typeface="Times New Roman" panose="02020603050405020304" pitchFamily="18" charset="0"/>
              </a:rPr>
              <a:t>Bra-man.</a:t>
            </a:r>
          </a:p>
          <a:p>
            <a:pPr algn="l"/>
            <a:r>
              <a:rPr lang="en-US" sz="2200" i="1">
                <a:latin typeface="Times New Roman" panose="02020603050405020304" pitchFamily="18" charset="0"/>
                <a:cs typeface="Times New Roman" panose="02020603050405020304" pitchFamily="18" charset="0"/>
              </a:rPr>
              <a:t>    </a:t>
            </a:r>
            <a:r>
              <a:rPr lang="en-US" sz="2200" b="1" i="1">
                <a:solidFill>
                  <a:srgbClr val="0070C0"/>
                </a:solidFill>
                <a:latin typeface="Times New Roman" panose="02020603050405020304" pitchFamily="18" charset="0"/>
                <a:cs typeface="Times New Roman" panose="02020603050405020304" pitchFamily="18" charset="0"/>
              </a:rPr>
              <a:t>-</a:t>
            </a:r>
            <a:r>
              <a:rPr lang="en-US" sz="2200" i="1">
                <a:solidFill>
                  <a:srgbClr val="0070C0"/>
                </a:solidFill>
                <a:latin typeface="Times New Roman" panose="02020603050405020304" pitchFamily="18" charset="0"/>
                <a:cs typeface="Times New Roman" panose="02020603050405020304" pitchFamily="18" charset="0"/>
              </a:rPr>
              <a:t> </a:t>
            </a:r>
            <a:r>
              <a:rPr lang="en-US" sz="2200" b="1">
                <a:solidFill>
                  <a:srgbClr val="0070C0"/>
                </a:solidFill>
                <a:latin typeface="Times New Roman" panose="02020603050405020304" pitchFamily="18" charset="0"/>
                <a:cs typeface="Times New Roman" panose="02020603050405020304" pitchFamily="18" charset="0"/>
              </a:rPr>
              <a:t>Đẳng cấp có địa vị thấp nhất: </a:t>
            </a:r>
            <a:r>
              <a:rPr lang="en-US" sz="2200">
                <a:latin typeface="Times New Roman" panose="02020603050405020304" pitchFamily="18" charset="0"/>
                <a:cs typeface="Times New Roman" panose="02020603050405020304" pitchFamily="18" charset="0"/>
              </a:rPr>
              <a:t>Su-đra</a:t>
            </a:r>
          </a:p>
        </p:txBody>
      </p:sp>
      <p:sp>
        <p:nvSpPr>
          <p:cNvPr id="9" name="Title 1"/>
          <p:cNvSpPr txBox="1">
            <a:spLocks/>
          </p:cNvSpPr>
          <p:nvPr/>
        </p:nvSpPr>
        <p:spPr>
          <a:xfrm>
            <a:off x="3672840" y="1581150"/>
            <a:ext cx="5486400"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b="1">
                <a:solidFill>
                  <a:srgbClr val="0070C0"/>
                </a:solidFill>
                <a:latin typeface="Times New Roman" panose="02020603050405020304" pitchFamily="18" charset="0"/>
                <a:cs typeface="Times New Roman" panose="02020603050405020304" pitchFamily="18" charset="0"/>
              </a:rPr>
              <a:t>3.</a:t>
            </a:r>
            <a:r>
              <a:rPr lang="en-US" sz="2200" i="1">
                <a:solidFill>
                  <a:srgbClr val="0070C0"/>
                </a:solidFill>
                <a:latin typeface="Times New Roman" panose="02020603050405020304" pitchFamily="18" charset="0"/>
                <a:cs typeface="Times New Roman" panose="02020603050405020304" pitchFamily="18" charset="0"/>
              </a:rPr>
              <a:t> </a:t>
            </a:r>
            <a:r>
              <a:rPr lang="en-US" sz="2200" b="1" i="1">
                <a:solidFill>
                  <a:srgbClr val="0070C0"/>
                </a:solidFill>
                <a:latin typeface="Times New Roman" panose="02020603050405020304" pitchFamily="18" charset="0"/>
                <a:cs typeface="Times New Roman" panose="02020603050405020304" pitchFamily="18" charset="0"/>
              </a:rPr>
              <a:t>-</a:t>
            </a:r>
            <a:r>
              <a:rPr lang="en-US" sz="2200" i="1">
                <a:solidFill>
                  <a:srgbClr val="0070C0"/>
                </a:solidFill>
                <a:latin typeface="Times New Roman" panose="02020603050405020304" pitchFamily="18" charset="0"/>
                <a:cs typeface="Times New Roman" panose="02020603050405020304" pitchFamily="18" charset="0"/>
              </a:rPr>
              <a:t> </a:t>
            </a:r>
            <a:r>
              <a:rPr lang="en-US" sz="2200" b="1">
                <a:solidFill>
                  <a:srgbClr val="0070C0"/>
                </a:solidFill>
                <a:latin typeface="Times New Roman" panose="02020603050405020304" pitchFamily="18" charset="0"/>
                <a:cs typeface="Times New Roman" panose="02020603050405020304" pitchFamily="18" charset="0"/>
              </a:rPr>
              <a:t>Ba đẳng cấp: Bra-man, Ksa-tri-a,Vai-si-a có cùng màu sắc vì: </a:t>
            </a:r>
            <a:r>
              <a:rPr lang="en-US" sz="2200">
                <a:latin typeface="Times New Roman" panose="02020603050405020304" pitchFamily="18" charset="0"/>
                <a:cs typeface="Times New Roman" panose="02020603050405020304" pitchFamily="18" charset="0"/>
              </a:rPr>
              <a:t>họ cùng là người da trắng A-ri-a đến xâm lược và thống trị Ấn Độ.</a:t>
            </a:r>
          </a:p>
          <a:p>
            <a:pPr algn="l"/>
            <a:r>
              <a:rPr lang="en-US" sz="2400">
                <a:solidFill>
                  <a:srgbClr val="0070C0"/>
                </a:solidFill>
                <a:latin typeface="Times New Roman" panose="02020603050405020304" pitchFamily="18" charset="0"/>
                <a:cs typeface="Times New Roman" panose="02020603050405020304" pitchFamily="18" charset="0"/>
              </a:rPr>
              <a:t>-</a:t>
            </a:r>
            <a:r>
              <a:rPr lang="en-US" sz="2400" b="1">
                <a:solidFill>
                  <a:srgbClr val="0070C0"/>
                </a:solidFill>
                <a:latin typeface="Times New Roman" panose="02020603050405020304" pitchFamily="18" charset="0"/>
                <a:cs typeface="Times New Roman" panose="02020603050405020304" pitchFamily="18" charset="0"/>
              </a:rPr>
              <a:t> Đẳng cấp Su-đra có màu sắc khác vì: </a:t>
            </a:r>
            <a:r>
              <a:rPr lang="en-US" sz="2400">
                <a:latin typeface="Times New Roman" panose="02020603050405020304" pitchFamily="18" charset="0"/>
                <a:cs typeface="Times New Roman" panose="02020603050405020304" pitchFamily="18" charset="0"/>
              </a:rPr>
              <a:t>đây là người da màu bản địa Ấn Độ (Đra-vi-đa)</a:t>
            </a:r>
          </a:p>
          <a:p>
            <a:pPr algn="l"/>
            <a:r>
              <a:rPr lang="en-US" sz="2400">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3505200" y="3790950"/>
            <a:ext cx="5715000" cy="1000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b="1">
                <a:solidFill>
                  <a:srgbClr val="0070C0"/>
                </a:solidFill>
                <a:latin typeface="Times New Roman" panose="02020603050405020304" pitchFamily="18" charset="0"/>
                <a:cs typeface="Times New Roman" panose="02020603050405020304" pitchFamily="18" charset="0"/>
              </a:rPr>
              <a:t>4. </a:t>
            </a:r>
            <a:r>
              <a:rPr lang="en-US" sz="2200">
                <a:latin typeface="Times New Roman" panose="02020603050405020304" pitchFamily="18" charset="0"/>
                <a:cs typeface="Times New Roman" panose="02020603050405020304" pitchFamily="18" charset="0"/>
              </a:rPr>
              <a:t>Đây là chế độ xã hội bất bình đẳng. Thể hiện sự phân biệt, áp bức của người da trắng đối với người da màu bản địa Ấn Độ, đáng lên án.</a:t>
            </a:r>
          </a:p>
        </p:txBody>
      </p:sp>
    </p:spTree>
    <p:extLst>
      <p:ext uri="{BB962C8B-B14F-4D97-AF65-F5344CB8AC3E}">
        <p14:creationId xmlns:p14="http://schemas.microsoft.com/office/powerpoint/2010/main" val="189801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Những tấm ảnh biết nói về nạn phân biệt đẳng cấp ở Ấn Độ - Ảnh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08" y="133350"/>
            <a:ext cx="2924147"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6256" y="2266950"/>
            <a:ext cx="2963651" cy="2285239"/>
          </a:xfrm>
          <a:prstGeom prst="rect">
            <a:avLst/>
          </a:prstGeom>
          <a:solidFill>
            <a:schemeClr val="accent2">
              <a:lumMod val="20000"/>
              <a:lumOff val="80000"/>
            </a:schemeClr>
          </a:solidFill>
        </p:spPr>
        <p:txBody>
          <a:bodyPr wrap="square" lIns="68558" tIns="34289" rIns="68558" bIns="34289">
            <a:spAutoFit/>
          </a:bodyPr>
          <a:lstStyle/>
          <a:p>
            <a:pPr algn="just" defTabSz="685545">
              <a:buFont typeface="Arial"/>
              <a:buNone/>
            </a:pPr>
            <a:r>
              <a:rPr lang="en-US" sz="1600" dirty="0">
                <a:solidFill>
                  <a:srgbClr val="002060"/>
                </a:solidFill>
                <a:latin typeface="Times New Roman"/>
                <a:cs typeface="Calibri" panose="020F0502020204030204" pitchFamily="34" charset="0"/>
                <a:sym typeface="Arial"/>
              </a:rPr>
              <a:t>     </a:t>
            </a:r>
            <a:r>
              <a:rPr lang="en-US" sz="1400" dirty="0">
                <a:solidFill>
                  <a:srgbClr val="002060"/>
                </a:solidFill>
                <a:latin typeface="Times New Roman" panose="02020603050405020304" pitchFamily="18" charset="0"/>
                <a:cs typeface="Times New Roman" panose="02020603050405020304" pitchFamily="18" charset="0"/>
                <a:sym typeface="Arial"/>
              </a:rPr>
              <a:t>Ni-tin </a:t>
            </a:r>
            <a:r>
              <a:rPr lang="en-US" sz="1400" dirty="0" err="1">
                <a:solidFill>
                  <a:srgbClr val="002060"/>
                </a:solidFill>
                <a:latin typeface="Times New Roman" panose="02020603050405020304" pitchFamily="18" charset="0"/>
                <a:cs typeface="Times New Roman" panose="02020603050405020304" pitchFamily="18" charset="0"/>
                <a:sym typeface="Arial"/>
              </a:rPr>
              <a:t>Ây-giơ</a:t>
            </a:r>
            <a:r>
              <a:rPr lang="en-US" sz="1400" dirty="0">
                <a:solidFill>
                  <a:srgbClr val="002060"/>
                </a:solidFill>
                <a:latin typeface="Times New Roman" panose="02020603050405020304" pitchFamily="18" charset="0"/>
                <a:cs typeface="Times New Roman" panose="02020603050405020304" pitchFamily="18" charset="0"/>
                <a:sym typeface="Arial"/>
              </a:rPr>
              <a:t>,</a:t>
            </a:r>
            <a:r>
              <a:rPr lang="vi-VN" sz="1400" dirty="0">
                <a:solidFill>
                  <a:srgbClr val="002060"/>
                </a:solidFill>
                <a:latin typeface="Times New Roman" panose="02020603050405020304" pitchFamily="18" charset="0"/>
                <a:cs typeface="Times New Roman" panose="02020603050405020304" pitchFamily="18" charset="0"/>
                <a:sym typeface="Arial"/>
              </a:rPr>
              <a:t> chàng thanh niên 17 tuổi</a:t>
            </a:r>
            <a:r>
              <a:rPr lang="en-US" sz="1400" dirty="0">
                <a:solidFill>
                  <a:srgbClr val="002060"/>
                </a:solidFill>
                <a:latin typeface="Times New Roman" panose="02020603050405020304" pitchFamily="18" charset="0"/>
                <a:cs typeface="Times New Roman" panose="02020603050405020304" pitchFamily="18" charset="0"/>
                <a:sym typeface="Arial"/>
              </a:rPr>
              <a:t> </a:t>
            </a:r>
            <a:r>
              <a:rPr lang="en-US" sz="1400" dirty="0" err="1">
                <a:solidFill>
                  <a:srgbClr val="002060"/>
                </a:solidFill>
                <a:latin typeface="Times New Roman" panose="02020603050405020304" pitchFamily="18" charset="0"/>
                <a:cs typeface="Times New Roman" panose="02020603050405020304" pitchFamily="18" charset="0"/>
                <a:sym typeface="Arial"/>
              </a:rPr>
              <a:t>được</a:t>
            </a:r>
            <a:r>
              <a:rPr lang="en-US" sz="1400" dirty="0">
                <a:solidFill>
                  <a:srgbClr val="002060"/>
                </a:solidFill>
                <a:latin typeface="Times New Roman" panose="02020603050405020304" pitchFamily="18" charset="0"/>
                <a:cs typeface="Times New Roman" panose="02020603050405020304" pitchFamily="18" charset="0"/>
                <a:sym typeface="Arial"/>
              </a:rPr>
              <a:t> </a:t>
            </a:r>
            <a:r>
              <a:rPr lang="en-US" sz="1400" dirty="0" err="1">
                <a:solidFill>
                  <a:srgbClr val="002060"/>
                </a:solidFill>
                <a:latin typeface="Times New Roman" panose="02020603050405020304" pitchFamily="18" charset="0"/>
                <a:cs typeface="Times New Roman" panose="02020603050405020304" pitchFamily="18" charset="0"/>
                <a:sym typeface="Arial"/>
              </a:rPr>
              <a:t>phát</a:t>
            </a:r>
            <a:r>
              <a:rPr lang="en-US" sz="1400" dirty="0">
                <a:solidFill>
                  <a:srgbClr val="002060"/>
                </a:solidFill>
                <a:latin typeface="Times New Roman" panose="02020603050405020304" pitchFamily="18" charset="0"/>
                <a:cs typeface="Times New Roman" panose="02020603050405020304" pitchFamily="18" charset="0"/>
                <a:sym typeface="Arial"/>
              </a:rPr>
              <a:t> </a:t>
            </a:r>
            <a:r>
              <a:rPr lang="en-US" sz="1400" dirty="0" err="1">
                <a:solidFill>
                  <a:srgbClr val="002060"/>
                </a:solidFill>
                <a:latin typeface="Times New Roman" panose="02020603050405020304" pitchFamily="18" charset="0"/>
                <a:cs typeface="Times New Roman" panose="02020603050405020304" pitchFamily="18" charset="0"/>
                <a:sym typeface="Arial"/>
              </a:rPr>
              <a:t>hiện</a:t>
            </a:r>
            <a:r>
              <a:rPr lang="vi-VN" sz="1400" dirty="0">
                <a:solidFill>
                  <a:srgbClr val="002060"/>
                </a:solidFill>
                <a:latin typeface="Times New Roman" panose="02020603050405020304" pitchFamily="18" charset="0"/>
                <a:cs typeface="Times New Roman" panose="02020603050405020304" pitchFamily="18" charset="0"/>
                <a:sym typeface="Arial"/>
              </a:rPr>
              <a:t> treo cổ chết ngày 28</a:t>
            </a:r>
            <a:r>
              <a:rPr lang="en-US" sz="1400" dirty="0">
                <a:solidFill>
                  <a:srgbClr val="002060"/>
                </a:solidFill>
                <a:latin typeface="Times New Roman" panose="02020603050405020304" pitchFamily="18" charset="0"/>
                <a:cs typeface="Times New Roman" panose="02020603050405020304" pitchFamily="18" charset="0"/>
                <a:sym typeface="Arial"/>
              </a:rPr>
              <a:t> - </a:t>
            </a:r>
            <a:r>
              <a:rPr lang="vi-VN" sz="1400" dirty="0">
                <a:solidFill>
                  <a:srgbClr val="002060"/>
                </a:solidFill>
                <a:latin typeface="Times New Roman" panose="02020603050405020304" pitchFamily="18" charset="0"/>
                <a:cs typeface="Times New Roman" panose="02020603050405020304" pitchFamily="18" charset="0"/>
                <a:sym typeface="Arial"/>
              </a:rPr>
              <a:t>4</a:t>
            </a:r>
            <a:r>
              <a:rPr lang="en-US" sz="1400" dirty="0">
                <a:solidFill>
                  <a:srgbClr val="002060"/>
                </a:solidFill>
                <a:latin typeface="Times New Roman" panose="02020603050405020304" pitchFamily="18" charset="0"/>
                <a:cs typeface="Times New Roman" panose="02020603050405020304" pitchFamily="18" charset="0"/>
                <a:sym typeface="Arial"/>
              </a:rPr>
              <a:t> </a:t>
            </a:r>
            <a:r>
              <a:rPr lang="vi-VN" sz="1400" dirty="0">
                <a:solidFill>
                  <a:srgbClr val="002060"/>
                </a:solidFill>
                <a:latin typeface="Times New Roman" panose="02020603050405020304" pitchFamily="18" charset="0"/>
                <a:cs typeface="Times New Roman" panose="02020603050405020304" pitchFamily="18" charset="0"/>
                <a:sym typeface="Arial"/>
              </a:rPr>
              <a:t>-</a:t>
            </a:r>
            <a:r>
              <a:rPr lang="en-US" sz="1400" dirty="0">
                <a:solidFill>
                  <a:srgbClr val="002060"/>
                </a:solidFill>
                <a:latin typeface="Times New Roman" panose="02020603050405020304" pitchFamily="18" charset="0"/>
                <a:cs typeface="Times New Roman" panose="02020603050405020304" pitchFamily="18" charset="0"/>
                <a:sym typeface="Arial"/>
              </a:rPr>
              <a:t> </a:t>
            </a:r>
            <a:r>
              <a:rPr lang="vi-VN" sz="1400" dirty="0">
                <a:solidFill>
                  <a:srgbClr val="002060"/>
                </a:solidFill>
                <a:latin typeface="Times New Roman" panose="02020603050405020304" pitchFamily="18" charset="0"/>
                <a:cs typeface="Times New Roman" panose="02020603050405020304" pitchFamily="18" charset="0"/>
                <a:sym typeface="Arial"/>
              </a:rPr>
              <a:t>2014 vì do nói chuyện với 1 cô gái thuộc đẳng cấp cao hơn</a:t>
            </a:r>
            <a:r>
              <a:rPr lang="en-US" sz="1400" dirty="0">
                <a:solidFill>
                  <a:srgbClr val="002060"/>
                </a:solidFill>
                <a:latin typeface="Times New Roman" panose="02020603050405020304" pitchFamily="18" charset="0"/>
                <a:cs typeface="Times New Roman" panose="02020603050405020304" pitchFamily="18" charset="0"/>
                <a:sym typeface="Arial"/>
              </a:rPr>
              <a:t>.</a:t>
            </a:r>
            <a:r>
              <a:rPr lang="vi-VN"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n</a:t>
            </a:r>
            <a:r>
              <a:rPr lang="vi-VN" sz="1400" dirty="0">
                <a:latin typeface="Times New Roman" panose="02020603050405020304" pitchFamily="18" charset="0"/>
                <a:cs typeface="Times New Roman" panose="02020603050405020304" pitchFamily="18" charset="0"/>
              </a:rPr>
              <a:t>ạn nhân bị đánh đập ở trường, rồi bị mang đến một ngôi nhà thuộc sở hữu của gia đình cô gái và bị siết cổ đến chết. 13 người đàn ông có liên quan đến vụ giết người được tha bổng hồi tháng 11-2017</a:t>
            </a:r>
            <a:endParaRPr lang="en-US" sz="1400" dirty="0">
              <a:solidFill>
                <a:srgbClr val="002060"/>
              </a:solidFill>
              <a:latin typeface="Times New Roman" panose="02020603050405020304" pitchFamily="18" charset="0"/>
              <a:cs typeface="Times New Roman" panose="02020603050405020304" pitchFamily="18" charset="0"/>
              <a:sym typeface="Arial"/>
            </a:endParaRPr>
          </a:p>
          <a:p>
            <a:pPr algn="just" defTabSz="685545">
              <a:buFont typeface="Arial"/>
              <a:buNone/>
            </a:pPr>
            <a:r>
              <a:rPr lang="en-US" sz="1400" i="1" dirty="0">
                <a:solidFill>
                  <a:srgbClr val="002060"/>
                </a:solidFill>
                <a:latin typeface="Times New Roman" panose="02020603050405020304" pitchFamily="18" charset="0"/>
                <a:cs typeface="Times New Roman" panose="02020603050405020304" pitchFamily="18" charset="0"/>
                <a:sym typeface="Arial"/>
              </a:rPr>
              <a:t>( </a:t>
            </a:r>
            <a:r>
              <a:rPr lang="en-US" sz="1400" i="1" dirty="0" err="1">
                <a:solidFill>
                  <a:srgbClr val="002060"/>
                </a:solidFill>
                <a:latin typeface="Times New Roman" panose="02020603050405020304" pitchFamily="18" charset="0"/>
                <a:cs typeface="Times New Roman" panose="02020603050405020304" pitchFamily="18" charset="0"/>
                <a:sym typeface="Arial"/>
              </a:rPr>
              <a:t>Trong</a:t>
            </a:r>
            <a:r>
              <a:rPr lang="en-US" sz="1400" i="1" dirty="0">
                <a:solidFill>
                  <a:srgbClr val="002060"/>
                </a:solidFill>
                <a:latin typeface="Times New Roman" panose="02020603050405020304" pitchFamily="18" charset="0"/>
                <a:cs typeface="Times New Roman" panose="02020603050405020304" pitchFamily="18" charset="0"/>
                <a:sym typeface="Arial"/>
              </a:rPr>
              <a:t> </a:t>
            </a:r>
            <a:r>
              <a:rPr lang="en-US" sz="1400" i="1" dirty="0" err="1">
                <a:solidFill>
                  <a:srgbClr val="002060"/>
                </a:solidFill>
                <a:latin typeface="Times New Roman" panose="02020603050405020304" pitchFamily="18" charset="0"/>
                <a:cs typeface="Times New Roman" panose="02020603050405020304" pitchFamily="18" charset="0"/>
                <a:sym typeface="Arial"/>
              </a:rPr>
              <a:t>ảnh</a:t>
            </a:r>
            <a:r>
              <a:rPr lang="en-US" sz="1400" i="1" dirty="0">
                <a:solidFill>
                  <a:srgbClr val="002060"/>
                </a:solidFill>
                <a:latin typeface="Times New Roman" panose="02020603050405020304" pitchFamily="18" charset="0"/>
                <a:cs typeface="Times New Roman" panose="02020603050405020304" pitchFamily="18" charset="0"/>
                <a:sym typeface="Arial"/>
              </a:rPr>
              <a:t>: </a:t>
            </a:r>
            <a:r>
              <a:rPr lang="en-US" sz="1400" i="1" dirty="0" err="1">
                <a:solidFill>
                  <a:srgbClr val="002060"/>
                </a:solidFill>
                <a:latin typeface="Times New Roman" panose="02020603050405020304" pitchFamily="18" charset="0"/>
                <a:cs typeface="Times New Roman" panose="02020603050405020304" pitchFamily="18" charset="0"/>
                <a:sym typeface="Arial"/>
              </a:rPr>
              <a:t>bố</a:t>
            </a:r>
            <a:r>
              <a:rPr lang="en-US" sz="1400" i="1" dirty="0">
                <a:solidFill>
                  <a:srgbClr val="002060"/>
                </a:solidFill>
                <a:latin typeface="Times New Roman" panose="02020603050405020304" pitchFamily="18" charset="0"/>
                <a:cs typeface="Times New Roman" panose="02020603050405020304" pitchFamily="18" charset="0"/>
                <a:sym typeface="Arial"/>
              </a:rPr>
              <a:t> </a:t>
            </a:r>
            <a:r>
              <a:rPr lang="en-US" sz="1400" i="1" dirty="0" err="1">
                <a:solidFill>
                  <a:srgbClr val="002060"/>
                </a:solidFill>
                <a:latin typeface="Times New Roman" panose="02020603050405020304" pitchFamily="18" charset="0"/>
                <a:cs typeface="Times New Roman" panose="02020603050405020304" pitchFamily="18" charset="0"/>
                <a:sym typeface="Arial"/>
              </a:rPr>
              <a:t>mẹ</a:t>
            </a:r>
            <a:r>
              <a:rPr lang="en-US" sz="1400" i="1" dirty="0">
                <a:solidFill>
                  <a:srgbClr val="002060"/>
                </a:solidFill>
                <a:latin typeface="Times New Roman" panose="02020603050405020304" pitchFamily="18" charset="0"/>
                <a:cs typeface="Times New Roman" panose="02020603050405020304" pitchFamily="18" charset="0"/>
                <a:sym typeface="Arial"/>
              </a:rPr>
              <a:t> </a:t>
            </a:r>
            <a:r>
              <a:rPr lang="en-US" sz="1400" i="1" dirty="0" err="1">
                <a:solidFill>
                  <a:srgbClr val="002060"/>
                </a:solidFill>
                <a:latin typeface="Times New Roman" panose="02020603050405020304" pitchFamily="18" charset="0"/>
                <a:cs typeface="Times New Roman" panose="02020603050405020304" pitchFamily="18" charset="0"/>
                <a:sym typeface="Arial"/>
              </a:rPr>
              <a:t>của</a:t>
            </a:r>
            <a:r>
              <a:rPr lang="en-US" sz="1400" i="1" dirty="0">
                <a:solidFill>
                  <a:srgbClr val="002060"/>
                </a:solidFill>
                <a:latin typeface="Times New Roman" panose="02020603050405020304" pitchFamily="18" charset="0"/>
                <a:cs typeface="Times New Roman" panose="02020603050405020304" pitchFamily="18" charset="0"/>
                <a:sym typeface="Arial"/>
              </a:rPr>
              <a:t> Ni-tin </a:t>
            </a:r>
            <a:r>
              <a:rPr lang="en-US" sz="1400" i="1" dirty="0" err="1">
                <a:solidFill>
                  <a:srgbClr val="002060"/>
                </a:solidFill>
                <a:latin typeface="Times New Roman" panose="02020603050405020304" pitchFamily="18" charset="0"/>
                <a:cs typeface="Times New Roman" panose="02020603050405020304" pitchFamily="18" charset="0"/>
                <a:sym typeface="Arial"/>
              </a:rPr>
              <a:t>Ây-</a:t>
            </a:r>
            <a:r>
              <a:rPr lang="en-US" sz="1600" i="1" dirty="0" err="1">
                <a:solidFill>
                  <a:srgbClr val="002060"/>
                </a:solidFill>
                <a:latin typeface="Times New Roman" panose="02020603050405020304" pitchFamily="18" charset="0"/>
                <a:cs typeface="Times New Roman" panose="02020603050405020304" pitchFamily="18" charset="0"/>
                <a:sym typeface="Arial"/>
              </a:rPr>
              <a:t>giơ</a:t>
            </a:r>
            <a:r>
              <a:rPr lang="en-US" sz="1600" i="1" dirty="0">
                <a:solidFill>
                  <a:srgbClr val="002060"/>
                </a:solidFill>
                <a:latin typeface="Times New Roman" panose="02020603050405020304" pitchFamily="18" charset="0"/>
                <a:cs typeface="Times New Roman" panose="02020603050405020304" pitchFamily="18" charset="0"/>
                <a:sym typeface="Arial"/>
              </a:rPr>
              <a:t> )</a:t>
            </a:r>
            <a:endParaRPr lang="vi-VN" sz="1600" i="1" dirty="0">
              <a:solidFill>
                <a:srgbClr val="002060"/>
              </a:solidFill>
              <a:latin typeface="Times New Roman" panose="02020603050405020304" pitchFamily="18" charset="0"/>
              <a:cs typeface="Times New Roman" panose="02020603050405020304" pitchFamily="18" charset="0"/>
              <a:sym typeface="Arial"/>
            </a:endParaRPr>
          </a:p>
        </p:txBody>
      </p:sp>
      <p:pic>
        <p:nvPicPr>
          <p:cNvPr id="7174" name="Picture 6" descr="Những tấm ảnh biết nói về nạn phân biệt đẳng cấp ở Ấn Độ - Ảnh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014" y="133350"/>
            <a:ext cx="2832310" cy="206010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Những tấm ảnh biết nói về nạn phân biệt đẳng cấp ở Ấn Độ - Ảnh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4920" y="133350"/>
            <a:ext cx="2691606" cy="2057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49766" y="2343150"/>
            <a:ext cx="2812557" cy="214674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square" lIns="68558" tIns="34289" rIns="68558" bIns="34289" rtlCol="0">
            <a:spAutoFit/>
          </a:bodyPr>
          <a:lstStyle/>
          <a:p>
            <a:pPr algn="just" defTabSz="685545">
              <a:buFont typeface="Arial"/>
              <a:buNone/>
            </a:pPr>
            <a:r>
              <a:rPr lang="en-US" dirty="0">
                <a:solidFill>
                  <a:srgbClr val="002060"/>
                </a:solidFill>
                <a:latin typeface="Times New Roman"/>
                <a:cs typeface="Calibri" panose="020F0502020204030204" pitchFamily="34" charset="0"/>
                <a:sym typeface="Arial"/>
              </a:rPr>
              <a:t>      </a:t>
            </a:r>
            <a:r>
              <a:rPr lang="vi-VN" sz="1300" dirty="0">
                <a:latin typeface="+mj-lt"/>
              </a:rPr>
              <a:t>Sanjay Danane (38 tuổi) được phát hiện treo cổ gần ngôi trường nơi ông làm việc hồi năm 2010. Cha mẹ Danane tố các đồng nghiệp thuộc đẳng cấp cao hơn đã giết ông vì mâu thuẫn trong công việc rồi dàn cảnh tự tử. Cảnh sát bắt giữ tổng cộng 18 người, bao gồm giáo viên, ban giám hiệu và cả hiệu trưởng. Họ được cho phép tại ngoại cho đến nay</a:t>
            </a:r>
            <a:endParaRPr lang="en-US" sz="1300" dirty="0">
              <a:solidFill>
                <a:srgbClr val="002060"/>
              </a:solidFill>
              <a:latin typeface="+mj-lt"/>
              <a:cs typeface="Calibri" panose="020F0502020204030204" pitchFamily="34" charset="0"/>
              <a:sym typeface="Arial"/>
            </a:endParaRPr>
          </a:p>
        </p:txBody>
      </p:sp>
      <p:sp>
        <p:nvSpPr>
          <p:cNvPr id="9" name="Rectangle 8"/>
          <p:cNvSpPr/>
          <p:nvPr/>
        </p:nvSpPr>
        <p:spPr>
          <a:xfrm>
            <a:off x="6324600" y="2266950"/>
            <a:ext cx="2684066" cy="2916181"/>
          </a:xfrm>
          <a:prstGeom prst="rect">
            <a:avLst/>
          </a:prstGeom>
          <a:solidFill>
            <a:schemeClr val="accent6">
              <a:lumMod val="40000"/>
              <a:lumOff val="60000"/>
            </a:schemeClr>
          </a:solidFill>
        </p:spPr>
        <p:txBody>
          <a:bodyPr wrap="square" lIns="68558" tIns="34289" rIns="68558" bIns="34289">
            <a:spAutoFit/>
          </a:bodyPr>
          <a:lstStyle/>
          <a:p>
            <a:pPr algn="just" defTabSz="685545">
              <a:buFont typeface="Arial"/>
              <a:buNone/>
            </a:pPr>
            <a:r>
              <a:rPr lang="en-US" sz="1400" dirty="0">
                <a:solidFill>
                  <a:srgbClr val="222222"/>
                </a:solidFill>
                <a:latin typeface="Times New Roman" pitchFamily="18" charset="0"/>
                <a:cs typeface="Times New Roman" pitchFamily="18" charset="0"/>
                <a:sym typeface="Arial"/>
              </a:rPr>
              <a:t>     </a:t>
            </a:r>
            <a:r>
              <a:rPr lang="en-US" sz="1300" dirty="0" err="1">
                <a:latin typeface="Times New Roman" panose="02020603050405020304" pitchFamily="18" charset="0"/>
                <a:cs typeface="Times New Roman" panose="02020603050405020304" pitchFamily="18" charset="0"/>
              </a:rPr>
              <a:t>Manik</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Udage</a:t>
            </a:r>
            <a:r>
              <a:rPr lang="en-US" sz="1300" dirty="0">
                <a:latin typeface="Times New Roman" panose="02020603050405020304" pitchFamily="18" charset="0"/>
                <a:cs typeface="Times New Roman" panose="02020603050405020304" pitchFamily="18" charset="0"/>
              </a:rPr>
              <a:t> (25 </a:t>
            </a:r>
            <a:r>
              <a:rPr lang="en-US" sz="1300" dirty="0" err="1">
                <a:latin typeface="Times New Roman" panose="02020603050405020304" pitchFamily="18" charset="0"/>
                <a:cs typeface="Times New Roman" panose="02020603050405020304" pitchFamily="18" charset="0"/>
              </a:rPr>
              <a:t>tuổi</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bị</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đánh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đến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chết</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bằng</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một</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thanh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roi</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thép</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hồi</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năm</a:t>
            </a:r>
            <a:r>
              <a:rPr lang="en-US" sz="1300" dirty="0">
                <a:latin typeface="Times New Roman" panose="02020603050405020304" pitchFamily="18" charset="0"/>
                <a:cs typeface="Times New Roman" panose="02020603050405020304" pitchFamily="18" charset="0"/>
              </a:rPr>
              <a:t> 2014 </a:t>
            </a:r>
            <a:r>
              <a:rPr lang="en-US" sz="1300" dirty="0" err="1">
                <a:latin typeface="Times New Roman" panose="02020603050405020304" pitchFamily="18" charset="0"/>
                <a:cs typeface="Times New Roman" panose="02020603050405020304" pitchFamily="18" charset="0"/>
              </a:rPr>
              <a:t>vì</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anh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tổ</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chức</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một</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sự</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kiện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ăn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mừng</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sinh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nhật</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của</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vị</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danh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nhân</a:t>
            </a:r>
            <a:r>
              <a:rPr lang="en-US" sz="1300" dirty="0">
                <a:latin typeface="Times New Roman" panose="02020603050405020304" pitchFamily="18" charset="0"/>
                <a:cs typeface="Times New Roman" panose="02020603050405020304" pitchFamily="18" charset="0"/>
              </a:rPr>
              <a:t> B. R. </a:t>
            </a:r>
            <a:r>
              <a:rPr lang="en-US" sz="1300" dirty="0" err="1">
                <a:latin typeface="Times New Roman" panose="02020603050405020304" pitchFamily="18" charset="0"/>
                <a:cs typeface="Times New Roman" panose="02020603050405020304" pitchFamily="18" charset="0"/>
              </a:rPr>
              <a:t>Ambedkar</a:t>
            </a:r>
            <a:r>
              <a:rPr lang="en-US" sz="1300" dirty="0">
                <a:latin typeface="Times New Roman" panose="02020603050405020304" pitchFamily="18" charset="0"/>
                <a:cs typeface="Times New Roman" panose="02020603050405020304" pitchFamily="18" charset="0"/>
              </a:rPr>
              <a:t>. </a:t>
            </a:r>
            <a:r>
              <a:rPr lang="vi-VN" sz="1300" dirty="0">
                <a:latin typeface="Times New Roman" panose="02020603050405020304" pitchFamily="18" charset="0"/>
                <a:cs typeface="Times New Roman" panose="02020603050405020304" pitchFamily="18" charset="0"/>
              </a:rPr>
              <a:t>Nơi tổ chức sự kiện là một khu phố ở thành phố Pune, nơi có nhiều gia đình thuộc đẳng cấp cao sinh sống. Họ yêu cầu anh dời địa điểm khác nhưng Udage từ chối. Theo lời kể của gia đình, 4 người đàn ông xuất hiện ở nhà họ lúc rạng sáng ngày 1-5 và đưa anh Udage đi.</a:t>
            </a:r>
            <a:r>
              <a:rPr lang="en-US" sz="1300" i="1" dirty="0">
                <a:latin typeface="Times New Roman" panose="02020603050405020304" pitchFamily="18" charset="0"/>
                <a:cs typeface="Times New Roman" panose="02020603050405020304" pitchFamily="18" charset="0"/>
                <a:sym typeface="Arial"/>
              </a:rPr>
              <a:t>( </a:t>
            </a:r>
            <a:r>
              <a:rPr lang="en-US" sz="1300" i="1" dirty="0" err="1">
                <a:latin typeface="Times New Roman" panose="02020603050405020304" pitchFamily="18" charset="0"/>
                <a:cs typeface="Times New Roman" panose="02020603050405020304" pitchFamily="18" charset="0"/>
                <a:sym typeface="Arial"/>
              </a:rPr>
              <a:t>Trong</a:t>
            </a:r>
            <a:r>
              <a:rPr lang="en-US" sz="1300" i="1" dirty="0">
                <a:latin typeface="Times New Roman" panose="02020603050405020304" pitchFamily="18" charset="0"/>
                <a:cs typeface="Times New Roman" panose="02020603050405020304" pitchFamily="18" charset="0"/>
                <a:sym typeface="Arial"/>
              </a:rPr>
              <a:t> </a:t>
            </a:r>
            <a:r>
              <a:rPr lang="en-US" sz="1300" i="1" dirty="0" err="1">
                <a:latin typeface="Times New Roman" panose="02020603050405020304" pitchFamily="18" charset="0"/>
                <a:cs typeface="Times New Roman" panose="02020603050405020304" pitchFamily="18" charset="0"/>
                <a:sym typeface="Arial"/>
              </a:rPr>
              <a:t>ảnh</a:t>
            </a:r>
            <a:r>
              <a:rPr lang="en-US" sz="1300" i="1" dirty="0">
                <a:latin typeface="Times New Roman" panose="02020603050405020304" pitchFamily="18" charset="0"/>
                <a:cs typeface="Times New Roman" panose="02020603050405020304" pitchFamily="18" charset="0"/>
                <a:sym typeface="Arial"/>
              </a:rPr>
              <a:t>: </a:t>
            </a:r>
            <a:r>
              <a:rPr lang="en-US" sz="1400" i="1" dirty="0" err="1">
                <a:latin typeface="Times New Roman" panose="02020603050405020304" pitchFamily="18" charset="0"/>
                <a:cs typeface="Times New Roman" panose="02020603050405020304" pitchFamily="18" charset="0"/>
                <a:sym typeface="Arial"/>
              </a:rPr>
              <a:t>bố</a:t>
            </a:r>
            <a:r>
              <a:rPr lang="en-US" sz="1400" i="1" dirty="0">
                <a:latin typeface="Times New Roman" panose="02020603050405020304" pitchFamily="18" charset="0"/>
                <a:cs typeface="Times New Roman" panose="02020603050405020304" pitchFamily="18" charset="0"/>
                <a:sym typeface="Arial"/>
              </a:rPr>
              <a:t> </a:t>
            </a:r>
            <a:r>
              <a:rPr lang="en-US" sz="1400" i="1" dirty="0" err="1">
                <a:latin typeface="Times New Roman" panose="02020603050405020304" pitchFamily="18" charset="0"/>
                <a:cs typeface="Times New Roman" panose="02020603050405020304" pitchFamily="18" charset="0"/>
                <a:sym typeface="Arial"/>
              </a:rPr>
              <a:t>mẹ</a:t>
            </a:r>
            <a:r>
              <a:rPr lang="en-US" sz="1400" i="1" dirty="0">
                <a:latin typeface="Times New Roman" panose="02020603050405020304" pitchFamily="18" charset="0"/>
                <a:cs typeface="Times New Roman" panose="02020603050405020304" pitchFamily="18" charset="0"/>
                <a:sym typeface="Arial"/>
              </a:rPr>
              <a:t> </a:t>
            </a:r>
            <a:r>
              <a:rPr lang="en-US" sz="1400" i="1" dirty="0" err="1">
                <a:latin typeface="Times New Roman" panose="02020603050405020304" pitchFamily="18" charset="0"/>
                <a:cs typeface="Times New Roman" panose="02020603050405020304" pitchFamily="18" charset="0"/>
                <a:sym typeface="Arial"/>
              </a:rPr>
              <a:t>của</a:t>
            </a:r>
            <a:r>
              <a:rPr lang="en-US" sz="1400" i="1" dirty="0">
                <a:latin typeface="Times New Roman" panose="02020603050405020304" pitchFamily="18" charset="0"/>
                <a:cs typeface="Times New Roman" panose="02020603050405020304" pitchFamily="18" charset="0"/>
                <a:sym typeface="Arial"/>
              </a:rPr>
              <a:t> </a:t>
            </a:r>
          </a:p>
          <a:p>
            <a:pPr algn="just" defTabSz="685545">
              <a:buFont typeface="Arial"/>
              <a:buNone/>
            </a:pPr>
            <a:r>
              <a:rPr lang="en-US" sz="1400" i="1" dirty="0" err="1">
                <a:latin typeface="Times New Roman" pitchFamily="18" charset="0"/>
                <a:cs typeface="Times New Roman" pitchFamily="18" charset="0"/>
                <a:sym typeface="Arial"/>
              </a:rPr>
              <a:t>Mơ-nít</a:t>
            </a:r>
            <a:r>
              <a:rPr lang="en-US" sz="1400" i="1" dirty="0">
                <a:latin typeface="Times New Roman" pitchFamily="18" charset="0"/>
                <a:cs typeface="Times New Roman" pitchFamily="18" charset="0"/>
                <a:sym typeface="Arial"/>
              </a:rPr>
              <a:t> U </a:t>
            </a:r>
            <a:r>
              <a:rPr lang="en-US" sz="1400" i="1" dirty="0" err="1">
                <a:latin typeface="Times New Roman" pitchFamily="18" charset="0"/>
                <a:cs typeface="Times New Roman" pitchFamily="18" charset="0"/>
                <a:sym typeface="Arial"/>
              </a:rPr>
              <a:t>dơ-gi</a:t>
            </a:r>
            <a:r>
              <a:rPr lang="en-US" sz="1400" i="1" dirty="0">
                <a:latin typeface="Times New Roman" pitchFamily="18" charset="0"/>
                <a:cs typeface="Times New Roman" pitchFamily="18" charset="0"/>
                <a:sym typeface="Arial"/>
              </a:rPr>
              <a:t> )</a:t>
            </a:r>
          </a:p>
        </p:txBody>
      </p:sp>
      <p:sp>
        <p:nvSpPr>
          <p:cNvPr id="10" name="Rectangle 9"/>
          <p:cNvSpPr/>
          <p:nvPr/>
        </p:nvSpPr>
        <p:spPr>
          <a:xfrm>
            <a:off x="-228768" y="4886555"/>
            <a:ext cx="9108506" cy="656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Theo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em</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ngày</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nay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chế</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độ</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phân</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biệt</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đẳng</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cấp</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còn</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tồn</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tại</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ở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Ấn</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Độ</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không</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p>
          <a:p>
            <a:pPr algn="ctr" defTabSz="685545"/>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Chế</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độ</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này</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đã</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gây</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ra</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những</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hậu</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quả</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r>
              <a:rPr lang="en-AU" sz="2000" b="1" i="1" dirty="0" err="1">
                <a:solidFill>
                  <a:srgbClr val="C00000"/>
                </a:solidFill>
                <a:latin typeface="Times New Roman" pitchFamily="18" charset="0"/>
                <a:ea typeface="Calibri" panose="020F0502020204030204" pitchFamily="34" charset="0"/>
                <a:cs typeface="Times New Roman" pitchFamily="18" charset="0"/>
                <a:sym typeface="Arial"/>
              </a:rPr>
              <a:t>gì</a:t>
            </a: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p>
          <a:p>
            <a:pPr algn="ctr" defTabSz="685545">
              <a:spcAft>
                <a:spcPts val="750"/>
              </a:spcAft>
            </a:pPr>
            <a:r>
              <a:rPr lang="en-US" sz="2000" i="1" dirty="0"/>
              <a:t>ả </a:t>
            </a:r>
            <a:r>
              <a:rPr lang="en-US" sz="2000" i="1" dirty="0" err="1"/>
              <a:t>gì</a:t>
            </a:r>
            <a:r>
              <a:rPr lang="en-US" sz="2000" i="1" dirty="0"/>
              <a:t>?</a:t>
            </a:r>
            <a:endParaRPr lang="en-US" sz="2000" dirty="0"/>
          </a:p>
          <a:p>
            <a:pPr algn="ctr" defTabSz="685545">
              <a:spcAft>
                <a:spcPts val="750"/>
              </a:spcAft>
              <a:buFont typeface="Arial"/>
              <a:buNone/>
            </a:pPr>
            <a:r>
              <a:rPr lang="en-AU" sz="2000" b="1" i="1" dirty="0">
                <a:solidFill>
                  <a:srgbClr val="C00000"/>
                </a:solidFill>
                <a:latin typeface="Times New Roman" pitchFamily="18" charset="0"/>
                <a:ea typeface="Calibri" panose="020F0502020204030204" pitchFamily="34" charset="0"/>
                <a:cs typeface="Times New Roman" pitchFamily="18" charset="0"/>
                <a:sym typeface="Arial"/>
              </a:rPr>
              <a:t> </a:t>
            </a:r>
          </a:p>
        </p:txBody>
      </p:sp>
    </p:spTree>
    <p:extLst>
      <p:ext uri="{BB962C8B-B14F-4D97-AF65-F5344CB8AC3E}">
        <p14:creationId xmlns:p14="http://schemas.microsoft.com/office/powerpoint/2010/main" val="386758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hình nền màu xanh ng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 y="338"/>
            <a:ext cx="9142810" cy="51428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ết quả hình ảnh cho virut corona"/>
          <p:cNvPicPr>
            <a:picLocks noChangeAspect="1" noChangeArrowheads="1"/>
          </p:cNvPicPr>
          <p:nvPr/>
        </p:nvPicPr>
        <p:blipFill rotWithShape="1">
          <a:blip r:embed="rId3">
            <a:extLst>
              <a:ext uri="{28A0092B-C50C-407E-A947-70E740481C1C}">
                <a14:useLocalDpi xmlns:a14="http://schemas.microsoft.com/office/drawing/2010/main" val="0"/>
              </a:ext>
            </a:extLst>
          </a:blip>
          <a:srcRect r="52634"/>
          <a:stretch/>
        </p:blipFill>
        <p:spPr bwMode="auto">
          <a:xfrm>
            <a:off x="1163847" y="2324133"/>
            <a:ext cx="1993315" cy="28190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tiêu diệt png">
            <a:hlinkClick r:id="rId4" action="ppaction://hlinksldjump"/>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423" t="10158" r="7352" b="9652"/>
          <a:stretch/>
        </p:blipFill>
        <p:spPr bwMode="auto">
          <a:xfrm>
            <a:off x="4232964" y="77181"/>
            <a:ext cx="678074" cy="6455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86723" y="4606"/>
            <a:ext cx="2976695" cy="1315480"/>
          </a:xfrm>
          <a:prstGeom prst="rect">
            <a:avLst/>
          </a:prstGeom>
          <a:noFill/>
        </p:spPr>
        <p:txBody>
          <a:bodyPr wrap="none" lIns="68571" tIns="34286" rIns="68571" bIns="34286">
            <a:spAutoFit/>
          </a:bodyPr>
          <a:lstStyle/>
          <a:p>
            <a:pPr algn="ctr" defTabSz="342866">
              <a:defRPr/>
            </a:pPr>
            <a:r>
              <a:rPr lang="en-US" sz="4049" b="1" spc="38" dirty="0" err="1">
                <a:ln w="9525" cmpd="sng">
                  <a:solidFill>
                    <a:srgbClr val="5B9BD5"/>
                  </a:solidFill>
                  <a:prstDash val="solid"/>
                </a:ln>
                <a:solidFill>
                  <a:schemeClr val="accent5">
                    <a:lumMod val="20000"/>
                    <a:lumOff val="80000"/>
                  </a:schemeClr>
                </a:solidFill>
                <a:effectLst>
                  <a:glow rad="38100">
                    <a:srgbClr val="5B9BD5">
                      <a:alpha val="40000"/>
                    </a:srgbClr>
                  </a:glow>
                </a:effectLst>
                <a:latin typeface="Times New Roman" panose="02020603050405020304" pitchFamily="18" charset="0"/>
                <a:cs typeface="Times New Roman" panose="02020603050405020304" pitchFamily="18" charset="0"/>
              </a:rPr>
              <a:t>Trò</a:t>
            </a:r>
            <a:r>
              <a:rPr lang="en-US" sz="4049" b="1" spc="38" dirty="0">
                <a:ln w="9525" cmpd="sng">
                  <a:solidFill>
                    <a:srgbClr val="5B9BD5"/>
                  </a:solidFill>
                  <a:prstDash val="solid"/>
                </a:ln>
                <a:solidFill>
                  <a:schemeClr val="accent5">
                    <a:lumMod val="20000"/>
                    <a:lumOff val="80000"/>
                  </a:schemeClr>
                </a:solidFill>
                <a:effectLst>
                  <a:glow rad="38100">
                    <a:srgbClr val="5B9BD5">
                      <a:alpha val="40000"/>
                    </a:srgbClr>
                  </a:glow>
                </a:effectLst>
                <a:latin typeface="Times New Roman" panose="02020603050405020304" pitchFamily="18" charset="0"/>
                <a:cs typeface="Times New Roman" panose="02020603050405020304" pitchFamily="18" charset="0"/>
              </a:rPr>
              <a:t> </a:t>
            </a:r>
            <a:r>
              <a:rPr lang="en-US" sz="4049" b="1" spc="38" dirty="0" err="1">
                <a:ln w="9525" cmpd="sng">
                  <a:solidFill>
                    <a:srgbClr val="5B9BD5"/>
                  </a:solidFill>
                  <a:prstDash val="solid"/>
                </a:ln>
                <a:solidFill>
                  <a:schemeClr val="accent5">
                    <a:lumMod val="20000"/>
                    <a:lumOff val="80000"/>
                  </a:schemeClr>
                </a:solidFill>
                <a:effectLst>
                  <a:glow rad="38100">
                    <a:srgbClr val="5B9BD5">
                      <a:alpha val="40000"/>
                    </a:srgbClr>
                  </a:glow>
                </a:effectLst>
                <a:latin typeface="Times New Roman" panose="02020603050405020304" pitchFamily="18" charset="0"/>
                <a:cs typeface="Times New Roman" panose="02020603050405020304" pitchFamily="18" charset="0"/>
              </a:rPr>
              <a:t>chơi</a:t>
            </a:r>
            <a:endParaRPr lang="en-US" sz="4049" b="1" spc="38" dirty="0">
              <a:ln w="9525" cmpd="sng">
                <a:solidFill>
                  <a:srgbClr val="5B9BD5"/>
                </a:solidFill>
                <a:prstDash val="solid"/>
              </a:ln>
              <a:solidFill>
                <a:schemeClr val="accent5">
                  <a:lumMod val="20000"/>
                  <a:lumOff val="80000"/>
                </a:schemeClr>
              </a:solidFill>
              <a:effectLst>
                <a:glow rad="38100">
                  <a:srgbClr val="5B9BD5">
                    <a:alpha val="40000"/>
                  </a:srgbClr>
                </a:glow>
              </a:effectLst>
              <a:latin typeface="Times New Roman" panose="02020603050405020304" pitchFamily="18" charset="0"/>
              <a:cs typeface="Times New Roman" panose="02020603050405020304" pitchFamily="18" charset="0"/>
            </a:endParaRPr>
          </a:p>
          <a:p>
            <a:pPr algn="ctr" defTabSz="342866">
              <a:defRPr/>
            </a:pPr>
            <a:r>
              <a:rPr lang="en-US" sz="4049" b="1" spc="38" dirty="0">
                <a:ln w="9525" cmpd="sng">
                  <a:solidFill>
                    <a:srgbClr val="5B9BD5"/>
                  </a:solidFill>
                  <a:prstDash val="solid"/>
                </a:ln>
                <a:solidFill>
                  <a:srgbClr val="FFFF00"/>
                </a:solidFill>
                <a:effectLst>
                  <a:glow rad="38100">
                    <a:srgbClr val="5B9BD5">
                      <a:alpha val="40000"/>
                    </a:srgbClr>
                  </a:glow>
                </a:effectLst>
                <a:latin typeface="Times New Roman" panose="02020603050405020304" pitchFamily="18" charset="0"/>
                <a:cs typeface="Times New Roman" panose="02020603050405020304" pitchFamily="18" charset="0"/>
              </a:rPr>
              <a:t>TIÊU DIỆT </a:t>
            </a:r>
          </a:p>
        </p:txBody>
      </p:sp>
      <p:sp>
        <p:nvSpPr>
          <p:cNvPr id="13" name="Rectangle 12"/>
          <p:cNvSpPr/>
          <p:nvPr/>
        </p:nvSpPr>
        <p:spPr>
          <a:xfrm>
            <a:off x="1955678" y="1132733"/>
            <a:ext cx="4154453" cy="692361"/>
          </a:xfrm>
          <a:prstGeom prst="rect">
            <a:avLst/>
          </a:prstGeom>
          <a:noFill/>
        </p:spPr>
        <p:txBody>
          <a:bodyPr wrap="none" lIns="68571" tIns="34286" rIns="68571" bIns="34286">
            <a:spAutoFit/>
          </a:bodyPr>
          <a:lstStyle/>
          <a:p>
            <a:pPr algn="ctr" defTabSz="342866">
              <a:defRPr/>
            </a:pPr>
            <a:r>
              <a:rPr lang="en-US" sz="4049"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Times New Roman" panose="02020603050405020304" pitchFamily="18" charset="0"/>
                <a:cs typeface="Times New Roman" panose="02020603050405020304" pitchFamily="18" charset="0"/>
              </a:rPr>
              <a:t>CORONA VIRUS</a:t>
            </a:r>
            <a:endParaRPr lang="en-US" sz="4049"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ndParaRPr>
          </a:p>
        </p:txBody>
      </p:sp>
      <p:pic>
        <p:nvPicPr>
          <p:cNvPr id="18" name="V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3935" y="1610742"/>
            <a:ext cx="1490407" cy="1462976"/>
          </a:xfrm>
          <a:prstGeom prst="rect">
            <a:avLst/>
          </a:prstGeom>
        </p:spPr>
      </p:pic>
      <p:pic>
        <p:nvPicPr>
          <p:cNvPr id="19" name="V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4233" y="1999819"/>
            <a:ext cx="1165315" cy="1143867"/>
          </a:xfrm>
          <a:prstGeom prst="rect">
            <a:avLst/>
          </a:prstGeom>
        </p:spPr>
      </p:pic>
      <p:pic>
        <p:nvPicPr>
          <p:cNvPr id="21" name="V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4070" y="3510512"/>
            <a:ext cx="1411057" cy="1385087"/>
          </a:xfrm>
          <a:prstGeom prst="rect">
            <a:avLst/>
          </a:prstGeom>
        </p:spPr>
      </p:pic>
      <p:pic>
        <p:nvPicPr>
          <p:cNvPr id="22" name="V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69204" y="558030"/>
            <a:ext cx="900680" cy="884102"/>
          </a:xfrm>
          <a:prstGeom prst="rect">
            <a:avLst/>
          </a:prstGeom>
        </p:spPr>
      </p:pic>
      <p:pic>
        <p:nvPicPr>
          <p:cNvPr id="23" name="V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2216" y="3952663"/>
            <a:ext cx="1132082" cy="1111247"/>
          </a:xfrm>
          <a:prstGeom prst="rect">
            <a:avLst/>
          </a:prstGeom>
        </p:spPr>
      </p:pic>
      <p:sp>
        <p:nvSpPr>
          <p:cNvPr id="24" name="Oval 23">
            <a:hlinkClick r:id="rId11" action="ppaction://hlinksldjump"/>
          </p:cNvPr>
          <p:cNvSpPr/>
          <p:nvPr/>
        </p:nvSpPr>
        <p:spPr>
          <a:xfrm>
            <a:off x="1291379" y="1830269"/>
            <a:ext cx="296961" cy="27380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866">
              <a:defRPr/>
            </a:pPr>
            <a:r>
              <a:rPr lang="en-US" sz="1350" b="1" dirty="0">
                <a:solidFill>
                  <a:prstClr val="white"/>
                </a:solidFill>
              </a:rPr>
              <a:t>1</a:t>
            </a:r>
          </a:p>
        </p:txBody>
      </p:sp>
      <p:sp>
        <p:nvSpPr>
          <p:cNvPr id="31" name="Oval 30">
            <a:hlinkClick r:id="rId12" action="ppaction://hlinksldjump"/>
          </p:cNvPr>
          <p:cNvSpPr/>
          <p:nvPr/>
        </p:nvSpPr>
        <p:spPr>
          <a:xfrm>
            <a:off x="1658984" y="1830269"/>
            <a:ext cx="296961" cy="27380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866">
              <a:defRPr/>
            </a:pPr>
            <a:r>
              <a:rPr lang="en-US" sz="1350" b="1" dirty="0">
                <a:solidFill>
                  <a:prstClr val="white"/>
                </a:solidFill>
              </a:rPr>
              <a:t>2</a:t>
            </a:r>
          </a:p>
        </p:txBody>
      </p:sp>
      <p:sp>
        <p:nvSpPr>
          <p:cNvPr id="32" name="Oval 31">
            <a:hlinkClick r:id="rId13" action="ppaction://hlinksldjump"/>
          </p:cNvPr>
          <p:cNvSpPr/>
          <p:nvPr/>
        </p:nvSpPr>
        <p:spPr>
          <a:xfrm>
            <a:off x="2026591" y="1830269"/>
            <a:ext cx="296961" cy="27380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866">
              <a:defRPr/>
            </a:pPr>
            <a:r>
              <a:rPr lang="en-US" sz="1350" b="1" dirty="0">
                <a:solidFill>
                  <a:prstClr val="white"/>
                </a:solidFill>
              </a:rPr>
              <a:t>3</a:t>
            </a:r>
          </a:p>
        </p:txBody>
      </p:sp>
      <p:sp>
        <p:nvSpPr>
          <p:cNvPr id="33" name="Oval 32">
            <a:hlinkClick r:id="rId13" action="ppaction://hlinksldjump"/>
          </p:cNvPr>
          <p:cNvSpPr/>
          <p:nvPr/>
        </p:nvSpPr>
        <p:spPr>
          <a:xfrm>
            <a:off x="1480643" y="2231308"/>
            <a:ext cx="296961" cy="27380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866">
              <a:defRPr/>
            </a:pPr>
            <a:r>
              <a:rPr lang="en-US" sz="1350" b="1" dirty="0">
                <a:solidFill>
                  <a:prstClr val="white"/>
                </a:solidFill>
              </a:rPr>
              <a:t>4</a:t>
            </a:r>
          </a:p>
        </p:txBody>
      </p:sp>
      <p:sp>
        <p:nvSpPr>
          <p:cNvPr id="34" name="Oval 33">
            <a:hlinkClick r:id="rId4" action="ppaction://hlinksldjump"/>
          </p:cNvPr>
          <p:cNvSpPr/>
          <p:nvPr/>
        </p:nvSpPr>
        <p:spPr>
          <a:xfrm>
            <a:off x="1848248" y="2231308"/>
            <a:ext cx="296961" cy="27380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866">
              <a:defRPr/>
            </a:pPr>
            <a:r>
              <a:rPr lang="en-US" sz="1350" b="1" dirty="0">
                <a:solidFill>
                  <a:prstClr val="white"/>
                </a:solidFill>
              </a:rPr>
              <a:t>5</a:t>
            </a:r>
          </a:p>
        </p:txBody>
      </p:sp>
      <p:pic>
        <p:nvPicPr>
          <p:cNvPr id="37" name="5" descr="Kết quả hình ảnh cho bắn súng pn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0589" y="3931581"/>
            <a:ext cx="1127204" cy="1127204"/>
          </a:xfrm>
          <a:prstGeom prst="rect">
            <a:avLst/>
          </a:prstGeom>
          <a:noFill/>
          <a:extLst>
            <a:ext uri="{909E8E84-426E-40DD-AFC4-6F175D3DCCD1}">
              <a14:hiddenFill xmlns:a14="http://schemas.microsoft.com/office/drawing/2010/main">
                <a:solidFill>
                  <a:srgbClr val="FFFFFF"/>
                </a:solidFill>
              </a14:hiddenFill>
            </a:ext>
          </a:extLst>
        </p:spPr>
      </p:pic>
      <p:pic>
        <p:nvPicPr>
          <p:cNvPr id="38" name="4" descr="Kết quả hình ảnh cho bắn súng pn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00892" y="499453"/>
            <a:ext cx="1037303" cy="1037303"/>
          </a:xfrm>
          <a:prstGeom prst="rect">
            <a:avLst/>
          </a:prstGeom>
          <a:noFill/>
          <a:extLst>
            <a:ext uri="{909E8E84-426E-40DD-AFC4-6F175D3DCCD1}">
              <a14:hiddenFill xmlns:a14="http://schemas.microsoft.com/office/drawing/2010/main">
                <a:solidFill>
                  <a:srgbClr val="FFFFFF"/>
                </a:solidFill>
              </a14:hiddenFill>
            </a:ext>
          </a:extLst>
        </p:spPr>
      </p:pic>
      <p:pic>
        <p:nvPicPr>
          <p:cNvPr id="39" name="3" descr="Kết quả hình ảnh cho bắn súng pn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2360" y="3655078"/>
            <a:ext cx="1127204" cy="1127204"/>
          </a:xfrm>
          <a:prstGeom prst="rect">
            <a:avLst/>
          </a:prstGeom>
          <a:noFill/>
          <a:extLst>
            <a:ext uri="{909E8E84-426E-40DD-AFC4-6F175D3DCCD1}">
              <a14:hiddenFill xmlns:a14="http://schemas.microsoft.com/office/drawing/2010/main">
                <a:solidFill>
                  <a:srgbClr val="FFFFFF"/>
                </a:solidFill>
              </a14:hiddenFill>
            </a:ext>
          </a:extLst>
        </p:spPr>
      </p:pic>
      <p:pic>
        <p:nvPicPr>
          <p:cNvPr id="40" name="2" descr="Kết quả hình ảnh cho bắn súng pn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40247" y="1941512"/>
            <a:ext cx="1127204" cy="1127204"/>
          </a:xfrm>
          <a:prstGeom prst="rect">
            <a:avLst/>
          </a:prstGeom>
          <a:noFill/>
          <a:extLst>
            <a:ext uri="{909E8E84-426E-40DD-AFC4-6F175D3DCCD1}">
              <a14:hiddenFill xmlns:a14="http://schemas.microsoft.com/office/drawing/2010/main">
                <a:solidFill>
                  <a:srgbClr val="FFFFFF"/>
                </a:solidFill>
              </a14:hiddenFill>
            </a:ext>
          </a:extLst>
        </p:spPr>
      </p:pic>
      <p:pic>
        <p:nvPicPr>
          <p:cNvPr id="41" name="1" descr="Kết quả hình ảnh cho bắn súng pn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2447" y="1760533"/>
            <a:ext cx="1127204" cy="1127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1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par>
                                <p:cTn id="14" presetID="6" presetClass="emph" presetSubtype="0" repeatCount="indefinite" fill="hold" nodeType="withEffect">
                                  <p:stCondLst>
                                    <p:cond delay="0"/>
                                  </p:stCondLst>
                                  <p:childTnLst>
                                    <p:animScale>
                                      <p:cBhvr>
                                        <p:cTn id="15" dur="2000" fill="hold"/>
                                        <p:tgtEl>
                                          <p:spTgt spid="22"/>
                                        </p:tgtEl>
                                      </p:cBhvr>
                                      <p:by x="150000" y="150000"/>
                                    </p:animScale>
                                  </p:childTnLst>
                                </p:cTn>
                              </p:par>
                              <p:par>
                                <p:cTn id="16" presetID="8" presetClass="emph" presetSubtype="0" repeatCount="indefinite" fill="hold" nodeType="withEffect">
                                  <p:stCondLst>
                                    <p:cond delay="0"/>
                                  </p:stCondLst>
                                  <p:childTnLst>
                                    <p:animRot by="21600000">
                                      <p:cBhvr>
                                        <p:cTn id="17" dur="2000" fill="hold"/>
                                        <p:tgtEl>
                                          <p:spTgt spid="18"/>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21"/>
                                        </p:tgtEl>
                                        <p:attrNameLst>
                                          <p:attrName>r</p:attrName>
                                        </p:attrNameLst>
                                      </p:cBhvr>
                                    </p:animRot>
                                  </p:childTnLst>
                                </p:cTn>
                              </p:par>
                              <p:par>
                                <p:cTn id="20" presetID="26" presetClass="emph" presetSubtype="0" repeatCount="indefinite" fill="hold" nodeType="withEffect">
                                  <p:stCondLst>
                                    <p:cond delay="0"/>
                                  </p:stCondLst>
                                  <p:childTnLst>
                                    <p:animEffect transition="out" filter="fade">
                                      <p:cBhvr>
                                        <p:cTn id="21" dur="500" tmFilter="0, 0; .2, .5; .8, .5; 1, 0"/>
                                        <p:tgtEl>
                                          <p:spTgt spid="19"/>
                                        </p:tgtEl>
                                      </p:cBhvr>
                                    </p:animEffect>
                                    <p:animScale>
                                      <p:cBhvr>
                                        <p:cTn id="22" dur="250" autoRev="1" fill="hold"/>
                                        <p:tgtEl>
                                          <p:spTgt spid="19"/>
                                        </p:tgtEl>
                                      </p:cBhvr>
                                      <p:by x="105000" y="105000"/>
                                    </p:animScale>
                                  </p:childTnLst>
                                </p:cTn>
                              </p:par>
                              <p:par>
                                <p:cTn id="23" presetID="26" presetClass="emph" presetSubtype="0" repeatCount="indefinite" fill="hold" nodeType="withEffect">
                                  <p:stCondLst>
                                    <p:cond delay="0"/>
                                  </p:stCondLst>
                                  <p:childTnLst>
                                    <p:animEffect transition="out" filter="fade">
                                      <p:cBhvr>
                                        <p:cTn id="24" dur="500" tmFilter="0, 0; .2, .5; .8, .5; 1, 0"/>
                                        <p:tgtEl>
                                          <p:spTgt spid="23"/>
                                        </p:tgtEl>
                                      </p:cBhvr>
                                    </p:animEffect>
                                    <p:animScale>
                                      <p:cBhvr>
                                        <p:cTn id="25"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24"/>
                                        </p:tgtEl>
                                        <p:attrNameLst>
                                          <p:attrName>ppt_w</p:attrName>
                                        </p:attrNameLst>
                                      </p:cBhvr>
                                      <p:tavLst>
                                        <p:tav tm="0">
                                          <p:val>
                                            <p:strVal val="ppt_w"/>
                                          </p:val>
                                        </p:tav>
                                        <p:tav tm="100000">
                                          <p:val>
                                            <p:fltVal val="0"/>
                                          </p:val>
                                        </p:tav>
                                      </p:tavLst>
                                    </p:anim>
                                    <p:anim calcmode="lin" valueType="num">
                                      <p:cBhvr>
                                        <p:cTn id="31" dur="500"/>
                                        <p:tgtEl>
                                          <p:spTgt spid="24"/>
                                        </p:tgtEl>
                                        <p:attrNameLst>
                                          <p:attrName>ppt_h</p:attrName>
                                        </p:attrNameLst>
                                      </p:cBhvr>
                                      <p:tavLst>
                                        <p:tav tm="0">
                                          <p:val>
                                            <p:strVal val="ppt_h"/>
                                          </p:val>
                                        </p:tav>
                                        <p:tav tm="100000">
                                          <p:val>
                                            <p:fltVal val="0"/>
                                          </p:val>
                                        </p:tav>
                                      </p:tavLst>
                                    </p:anim>
                                    <p:animEffect transition="out" filter="fade">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par>
                                <p:cTn id="34" presetID="42"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4"/>
                  </p:tgtEl>
                </p:cond>
              </p:nextCondLst>
            </p:seq>
            <p:seq concurrent="1" nextAc="seek">
              <p:cTn id="39" restart="whenNotActive" fill="hold" evtFilter="cancelBubble" nodeType="interactiveSeq">
                <p:stCondLst>
                  <p:cond evt="onClick" delay="0">
                    <p:tgtEl>
                      <p:spTgt spid="31"/>
                    </p:tgtEl>
                  </p:cond>
                </p:stCondLst>
                <p:endSync evt="end" delay="0">
                  <p:rtn val="all"/>
                </p:endSync>
                <p:childTnLst>
                  <p:par>
                    <p:cTn id="40" fill="hold">
                      <p:stCondLst>
                        <p:cond delay="0"/>
                      </p:stCondLst>
                      <p:childTnLst>
                        <p:par>
                          <p:cTn id="41" fill="hold">
                            <p:stCondLst>
                              <p:cond delay="0"/>
                            </p:stCondLst>
                            <p:childTnLst>
                              <p:par>
                                <p:cTn id="42" presetID="53" presetClass="exit" presetSubtype="32" fill="hold" grpId="0" nodeType="clickEffect">
                                  <p:stCondLst>
                                    <p:cond delay="0"/>
                                  </p:stCondLst>
                                  <p:childTnLst>
                                    <p:anim calcmode="lin" valueType="num">
                                      <p:cBhvr>
                                        <p:cTn id="43" dur="500"/>
                                        <p:tgtEl>
                                          <p:spTgt spid="31"/>
                                        </p:tgtEl>
                                        <p:attrNameLst>
                                          <p:attrName>ppt_w</p:attrName>
                                        </p:attrNameLst>
                                      </p:cBhvr>
                                      <p:tavLst>
                                        <p:tav tm="0">
                                          <p:val>
                                            <p:strVal val="ppt_w"/>
                                          </p:val>
                                        </p:tav>
                                        <p:tav tm="100000">
                                          <p:val>
                                            <p:fltVal val="0"/>
                                          </p:val>
                                        </p:tav>
                                      </p:tavLst>
                                    </p:anim>
                                    <p:anim calcmode="lin" valueType="num">
                                      <p:cBhvr>
                                        <p:cTn id="44" dur="500"/>
                                        <p:tgtEl>
                                          <p:spTgt spid="31"/>
                                        </p:tgtEl>
                                        <p:attrNameLst>
                                          <p:attrName>ppt_h</p:attrName>
                                        </p:attrNameLst>
                                      </p:cBhvr>
                                      <p:tavLst>
                                        <p:tav tm="0">
                                          <p:val>
                                            <p:strVal val="ppt_h"/>
                                          </p:val>
                                        </p:tav>
                                        <p:tav tm="100000">
                                          <p:val>
                                            <p:fltVal val="0"/>
                                          </p:val>
                                        </p:tav>
                                      </p:tavLst>
                                    </p:anim>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par>
                                <p:cTn id="47" presetID="16" presetClass="entr" presetSubtype="21"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arn(inVertical)">
                                      <p:cBhvr>
                                        <p:cTn id="49" dur="500"/>
                                        <p:tgtEl>
                                          <p:spTgt spid="40"/>
                                        </p:tgtEl>
                                      </p:cBhvr>
                                    </p:animEffect>
                                  </p:childTnLst>
                                </p:cTn>
                              </p:par>
                            </p:childTnLst>
                          </p:cTn>
                        </p:par>
                      </p:childTnLst>
                    </p:cTn>
                  </p:par>
                </p:childTnLst>
              </p:cTn>
              <p:nextCondLst>
                <p:cond evt="onClick" delay="0">
                  <p:tgtEl>
                    <p:spTgt spid="31"/>
                  </p:tgtEl>
                </p:cond>
              </p:nextCondLst>
            </p:seq>
            <p:seq concurrent="1" nextAc="seek">
              <p:cTn id="50" restart="whenNotActive" fill="hold" evtFilter="cancelBubble" nodeType="interactiveSeq">
                <p:stCondLst>
                  <p:cond evt="onClick" delay="0">
                    <p:tgtEl>
                      <p:spTgt spid="32"/>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32"/>
                                        </p:tgtEl>
                                        <p:attrNameLst>
                                          <p:attrName>ppt_w</p:attrName>
                                        </p:attrNameLst>
                                      </p:cBhvr>
                                      <p:tavLst>
                                        <p:tav tm="0">
                                          <p:val>
                                            <p:strVal val="ppt_w"/>
                                          </p:val>
                                        </p:tav>
                                        <p:tav tm="100000">
                                          <p:val>
                                            <p:fltVal val="0"/>
                                          </p:val>
                                        </p:tav>
                                      </p:tavLst>
                                    </p:anim>
                                    <p:anim calcmode="lin" valueType="num">
                                      <p:cBhvr>
                                        <p:cTn id="55" dur="500"/>
                                        <p:tgtEl>
                                          <p:spTgt spid="32"/>
                                        </p:tgtEl>
                                        <p:attrNameLst>
                                          <p:attrName>ppt_h</p:attrName>
                                        </p:attrNameLst>
                                      </p:cBhvr>
                                      <p:tavLst>
                                        <p:tav tm="0">
                                          <p:val>
                                            <p:strVal val="ppt_h"/>
                                          </p:val>
                                        </p:tav>
                                        <p:tav tm="100000">
                                          <p:val>
                                            <p:fltVal val="0"/>
                                          </p:val>
                                        </p:tav>
                                      </p:tavLst>
                                    </p:anim>
                                    <p:animEffect transition="out" filter="fade">
                                      <p:cBhvr>
                                        <p:cTn id="56" dur="500"/>
                                        <p:tgtEl>
                                          <p:spTgt spid="32"/>
                                        </p:tgtEl>
                                      </p:cBhvr>
                                    </p:animEffect>
                                    <p:set>
                                      <p:cBhvr>
                                        <p:cTn id="57" dur="1" fill="hold">
                                          <p:stCondLst>
                                            <p:cond delay="499"/>
                                          </p:stCondLst>
                                        </p:cTn>
                                        <p:tgtEl>
                                          <p:spTgt spid="32"/>
                                        </p:tgtEl>
                                        <p:attrNameLst>
                                          <p:attrName>style.visibility</p:attrName>
                                        </p:attrNameLst>
                                      </p:cBhvr>
                                      <p:to>
                                        <p:strVal val="hidden"/>
                                      </p:to>
                                    </p:set>
                                  </p:childTnLst>
                                </p:cTn>
                              </p:par>
                              <p:par>
                                <p:cTn id="58" presetID="47" presetClass="entr" presetSubtype="0"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2"/>
                  </p:tgtEl>
                </p:cond>
              </p:nextCondLst>
            </p:seq>
            <p:seq concurrent="1" nextAc="seek">
              <p:cTn id="63" restart="whenNotActive" fill="hold" evtFilter="cancelBubble" nodeType="interactiveSeq">
                <p:stCondLst>
                  <p:cond evt="onClick" delay="0">
                    <p:tgtEl>
                      <p:spTgt spid="33"/>
                    </p:tgtEl>
                  </p:cond>
                </p:stCondLst>
                <p:endSync evt="end" delay="0">
                  <p:rtn val="all"/>
                </p:endSync>
                <p:childTnLst>
                  <p:par>
                    <p:cTn id="64" fill="hold">
                      <p:stCondLst>
                        <p:cond delay="0"/>
                      </p:stCondLst>
                      <p:childTnLst>
                        <p:par>
                          <p:cTn id="65" fill="hold">
                            <p:stCondLst>
                              <p:cond delay="0"/>
                            </p:stCondLst>
                            <p:childTnLst>
                              <p:par>
                                <p:cTn id="66" presetID="53" presetClass="exit" presetSubtype="32" fill="hold" grpId="0" nodeType="clickEffect">
                                  <p:stCondLst>
                                    <p:cond delay="0"/>
                                  </p:stCondLst>
                                  <p:childTnLst>
                                    <p:anim calcmode="lin" valueType="num">
                                      <p:cBhvr>
                                        <p:cTn id="67" dur="500"/>
                                        <p:tgtEl>
                                          <p:spTgt spid="33"/>
                                        </p:tgtEl>
                                        <p:attrNameLst>
                                          <p:attrName>ppt_w</p:attrName>
                                        </p:attrNameLst>
                                      </p:cBhvr>
                                      <p:tavLst>
                                        <p:tav tm="0">
                                          <p:val>
                                            <p:strVal val="ppt_w"/>
                                          </p:val>
                                        </p:tav>
                                        <p:tav tm="100000">
                                          <p:val>
                                            <p:fltVal val="0"/>
                                          </p:val>
                                        </p:tav>
                                      </p:tavLst>
                                    </p:anim>
                                    <p:anim calcmode="lin" valueType="num">
                                      <p:cBhvr>
                                        <p:cTn id="68" dur="500"/>
                                        <p:tgtEl>
                                          <p:spTgt spid="33"/>
                                        </p:tgtEl>
                                        <p:attrNameLst>
                                          <p:attrName>ppt_h</p:attrName>
                                        </p:attrNameLst>
                                      </p:cBhvr>
                                      <p:tavLst>
                                        <p:tav tm="0">
                                          <p:val>
                                            <p:strVal val="ppt_h"/>
                                          </p:val>
                                        </p:tav>
                                        <p:tav tm="100000">
                                          <p:val>
                                            <p:fltVal val="0"/>
                                          </p:val>
                                        </p:tav>
                                      </p:tavLst>
                                    </p:anim>
                                    <p:animEffect transition="out" filter="fade">
                                      <p:cBhvr>
                                        <p:cTn id="69" dur="500"/>
                                        <p:tgtEl>
                                          <p:spTgt spid="33"/>
                                        </p:tgtEl>
                                      </p:cBhvr>
                                    </p:animEffect>
                                    <p:set>
                                      <p:cBhvr>
                                        <p:cTn id="70" dur="1" fill="hold">
                                          <p:stCondLst>
                                            <p:cond delay="499"/>
                                          </p:stCondLst>
                                        </p:cTn>
                                        <p:tgtEl>
                                          <p:spTgt spid="33"/>
                                        </p:tgtEl>
                                        <p:attrNameLst>
                                          <p:attrName>style.visibility</p:attrName>
                                        </p:attrNameLst>
                                      </p:cBhvr>
                                      <p:to>
                                        <p:strVal val="hidden"/>
                                      </p:to>
                                    </p:set>
                                  </p:childTnLst>
                                </p:cTn>
                              </p:par>
                              <p:par>
                                <p:cTn id="71" presetID="31"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childTnLst>
                    </p:cTn>
                  </p:par>
                </p:childTnLst>
              </p:cTn>
              <p:nextCondLst>
                <p:cond evt="onClick" delay="0">
                  <p:tgtEl>
                    <p:spTgt spid="33"/>
                  </p:tgtEl>
                </p:cond>
              </p:nextCondLst>
            </p:seq>
            <p:seq concurrent="1" nextAc="seek">
              <p:cTn id="77" restart="whenNotActive" fill="hold" evtFilter="cancelBubble" nodeType="interactiveSeq">
                <p:stCondLst>
                  <p:cond evt="onClick" delay="0">
                    <p:tgtEl>
                      <p:spTgt spid="34"/>
                    </p:tgtEl>
                  </p:cond>
                </p:stCondLst>
                <p:endSync evt="end" delay="0">
                  <p:rtn val="all"/>
                </p:endSync>
                <p:childTnLst>
                  <p:par>
                    <p:cTn id="78" fill="hold">
                      <p:stCondLst>
                        <p:cond delay="0"/>
                      </p:stCondLst>
                      <p:childTnLst>
                        <p:par>
                          <p:cTn id="79" fill="hold">
                            <p:stCondLst>
                              <p:cond delay="0"/>
                            </p:stCondLst>
                            <p:childTnLst>
                              <p:par>
                                <p:cTn id="80" presetID="53" presetClass="exit" presetSubtype="32" fill="hold" grpId="0" nodeType="clickEffect">
                                  <p:stCondLst>
                                    <p:cond delay="0"/>
                                  </p:stCondLst>
                                  <p:childTnLst>
                                    <p:anim calcmode="lin" valueType="num">
                                      <p:cBhvr>
                                        <p:cTn id="81" dur="500"/>
                                        <p:tgtEl>
                                          <p:spTgt spid="34"/>
                                        </p:tgtEl>
                                        <p:attrNameLst>
                                          <p:attrName>ppt_w</p:attrName>
                                        </p:attrNameLst>
                                      </p:cBhvr>
                                      <p:tavLst>
                                        <p:tav tm="0">
                                          <p:val>
                                            <p:strVal val="ppt_w"/>
                                          </p:val>
                                        </p:tav>
                                        <p:tav tm="100000">
                                          <p:val>
                                            <p:fltVal val="0"/>
                                          </p:val>
                                        </p:tav>
                                      </p:tavLst>
                                    </p:anim>
                                    <p:anim calcmode="lin" valueType="num">
                                      <p:cBhvr>
                                        <p:cTn id="82" dur="500"/>
                                        <p:tgtEl>
                                          <p:spTgt spid="34"/>
                                        </p:tgtEl>
                                        <p:attrNameLst>
                                          <p:attrName>ppt_h</p:attrName>
                                        </p:attrNameLst>
                                      </p:cBhvr>
                                      <p:tavLst>
                                        <p:tav tm="0">
                                          <p:val>
                                            <p:strVal val="ppt_h"/>
                                          </p:val>
                                        </p:tav>
                                        <p:tav tm="100000">
                                          <p:val>
                                            <p:fltVal val="0"/>
                                          </p:val>
                                        </p:tav>
                                      </p:tavLst>
                                    </p:anim>
                                    <p:animEffect transition="out" filter="fade">
                                      <p:cBhvr>
                                        <p:cTn id="83" dur="500"/>
                                        <p:tgtEl>
                                          <p:spTgt spid="34"/>
                                        </p:tgtEl>
                                      </p:cBhvr>
                                    </p:animEffect>
                                    <p:set>
                                      <p:cBhvr>
                                        <p:cTn id="84" dur="1" fill="hold">
                                          <p:stCondLst>
                                            <p:cond delay="499"/>
                                          </p:stCondLst>
                                        </p:cTn>
                                        <p:tgtEl>
                                          <p:spTgt spid="34"/>
                                        </p:tgtEl>
                                        <p:attrNameLst>
                                          <p:attrName>style.visibility</p:attrName>
                                        </p:attrNameLst>
                                      </p:cBhvr>
                                      <p:to>
                                        <p:strVal val="hidden"/>
                                      </p:to>
                                    </p:set>
                                  </p:childTnLst>
                                </p:cTn>
                              </p:par>
                              <p:par>
                                <p:cTn id="85" presetID="49" presetClass="entr" presetSubtype="0" decel="100000" fill="hold"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 calcmode="lin" valueType="num">
                                      <p:cBhvr>
                                        <p:cTn id="89" dur="500" fill="hold"/>
                                        <p:tgtEl>
                                          <p:spTgt spid="37"/>
                                        </p:tgtEl>
                                        <p:attrNameLst>
                                          <p:attrName>style.rotation</p:attrName>
                                        </p:attrNameLst>
                                      </p:cBhvr>
                                      <p:tavLst>
                                        <p:tav tm="0">
                                          <p:val>
                                            <p:fltVal val="360"/>
                                          </p:val>
                                        </p:tav>
                                        <p:tav tm="100000">
                                          <p:val>
                                            <p:fltVal val="0"/>
                                          </p:val>
                                        </p:tav>
                                      </p:tavLst>
                                    </p:anim>
                                    <p:animEffect transition="in" filter="fade">
                                      <p:cBhvr>
                                        <p:cTn id="90" dur="500"/>
                                        <p:tgtEl>
                                          <p:spTgt spid="37"/>
                                        </p:tgtEl>
                                      </p:cBhvr>
                                    </p:animEffect>
                                  </p:childTnLst>
                                </p:cTn>
                              </p:par>
                            </p:childTnLst>
                          </p:cTn>
                        </p:par>
                      </p:childTnLst>
                    </p:cTn>
                  </p:par>
                </p:childTnLst>
              </p:cTn>
              <p:nextCondLst>
                <p:cond evt="onClick" delay="0">
                  <p:tgtEl>
                    <p:spTgt spid="34"/>
                  </p:tgtEl>
                </p:cond>
              </p:nextCondLst>
            </p:seq>
            <p:seq concurrent="1" nextAc="seek">
              <p:cTn id="91" restart="whenNotActive" fill="hold" evtFilter="cancelBubble" nodeType="interactiveSeq">
                <p:stCondLst>
                  <p:cond evt="onClick" delay="0">
                    <p:tgtEl>
                      <p:spTgt spid="41"/>
                    </p:tgtEl>
                  </p:cond>
                </p:stCondLst>
                <p:endSync evt="end" delay="0">
                  <p:rtn val="all"/>
                </p:endSync>
                <p:childTnLst>
                  <p:par>
                    <p:cTn id="92" fill="hold">
                      <p:stCondLst>
                        <p:cond delay="0"/>
                      </p:stCondLst>
                      <p:childTnLst>
                        <p:par>
                          <p:cTn id="93" fill="hold">
                            <p:stCondLst>
                              <p:cond delay="0"/>
                            </p:stCondLst>
                            <p:childTnLst>
                              <p:par>
                                <p:cTn id="94" presetID="35" presetClass="exit" presetSubtype="0" fill="hold" nodeType="clickEffect">
                                  <p:stCondLst>
                                    <p:cond delay="0"/>
                                  </p:stCondLst>
                                  <p:childTnLst>
                                    <p:animEffect transition="out" filter="fade">
                                      <p:cBhvr>
                                        <p:cTn id="95" dur="2000"/>
                                        <p:tgtEl>
                                          <p:spTgt spid="18"/>
                                        </p:tgtEl>
                                      </p:cBhvr>
                                    </p:animEffect>
                                    <p:anim calcmode="lin" valueType="num">
                                      <p:cBhvr>
                                        <p:cTn id="96" dur="2000"/>
                                        <p:tgtEl>
                                          <p:spTgt spid="18"/>
                                        </p:tgtEl>
                                        <p:attrNameLst>
                                          <p:attrName>style.rotation</p:attrName>
                                        </p:attrNameLst>
                                      </p:cBhvr>
                                      <p:tavLst>
                                        <p:tav tm="0">
                                          <p:val>
                                            <p:fltVal val="0"/>
                                          </p:val>
                                        </p:tav>
                                        <p:tav tm="100000">
                                          <p:val>
                                            <p:fltVal val="720"/>
                                          </p:val>
                                        </p:tav>
                                      </p:tavLst>
                                    </p:anim>
                                    <p:anim calcmode="lin" valueType="num">
                                      <p:cBhvr>
                                        <p:cTn id="97" dur="2000"/>
                                        <p:tgtEl>
                                          <p:spTgt spid="18"/>
                                        </p:tgtEl>
                                        <p:attrNameLst>
                                          <p:attrName>ppt_h</p:attrName>
                                        </p:attrNameLst>
                                      </p:cBhvr>
                                      <p:tavLst>
                                        <p:tav tm="0">
                                          <p:val>
                                            <p:strVal val="ppt_h"/>
                                          </p:val>
                                        </p:tav>
                                        <p:tav tm="100000">
                                          <p:val>
                                            <p:fltVal val="0"/>
                                          </p:val>
                                        </p:tav>
                                      </p:tavLst>
                                    </p:anim>
                                    <p:anim calcmode="lin" valueType="num">
                                      <p:cBhvr>
                                        <p:cTn id="98" dur="2000"/>
                                        <p:tgtEl>
                                          <p:spTgt spid="18"/>
                                        </p:tgtEl>
                                        <p:attrNameLst>
                                          <p:attrName>ppt_w</p:attrName>
                                        </p:attrNameLst>
                                      </p:cBhvr>
                                      <p:tavLst>
                                        <p:tav tm="0">
                                          <p:val>
                                            <p:strVal val="ppt_w"/>
                                          </p:val>
                                        </p:tav>
                                        <p:tav tm="100000">
                                          <p:val>
                                            <p:fltVal val="0"/>
                                          </p:val>
                                        </p:tav>
                                      </p:tavLst>
                                    </p:anim>
                                    <p:set>
                                      <p:cBhvr>
                                        <p:cTn id="99" dur="1" fill="hold">
                                          <p:stCondLst>
                                            <p:cond delay="1999"/>
                                          </p:stCondLst>
                                        </p:cTn>
                                        <p:tgtEl>
                                          <p:spTgt spid="18"/>
                                        </p:tgtEl>
                                        <p:attrNameLst>
                                          <p:attrName>style.visibility</p:attrName>
                                        </p:attrNameLst>
                                      </p:cBhvr>
                                      <p:to>
                                        <p:strVal val="hidden"/>
                                      </p:to>
                                    </p:set>
                                  </p:childTnLst>
                                </p:cTn>
                              </p:par>
                            </p:childTnLst>
                          </p:cTn>
                        </p:par>
                        <p:par>
                          <p:cTn id="100" fill="hold">
                            <p:stCondLst>
                              <p:cond delay="2000"/>
                            </p:stCondLst>
                            <p:childTnLst>
                              <p:par>
                                <p:cTn id="101" presetID="31" presetClass="exit" presetSubtype="0" fill="hold" nodeType="afterEffect">
                                  <p:stCondLst>
                                    <p:cond delay="0"/>
                                  </p:stCondLst>
                                  <p:childTnLst>
                                    <p:anim calcmode="lin" valueType="num">
                                      <p:cBhvr>
                                        <p:cTn id="102" dur="1000"/>
                                        <p:tgtEl>
                                          <p:spTgt spid="41"/>
                                        </p:tgtEl>
                                        <p:attrNameLst>
                                          <p:attrName>ppt_w</p:attrName>
                                        </p:attrNameLst>
                                      </p:cBhvr>
                                      <p:tavLst>
                                        <p:tav tm="0">
                                          <p:val>
                                            <p:strVal val="ppt_w"/>
                                          </p:val>
                                        </p:tav>
                                        <p:tav tm="100000">
                                          <p:val>
                                            <p:fltVal val="0"/>
                                          </p:val>
                                        </p:tav>
                                      </p:tavLst>
                                    </p:anim>
                                    <p:anim calcmode="lin" valueType="num">
                                      <p:cBhvr>
                                        <p:cTn id="103" dur="1000"/>
                                        <p:tgtEl>
                                          <p:spTgt spid="41"/>
                                        </p:tgtEl>
                                        <p:attrNameLst>
                                          <p:attrName>ppt_h</p:attrName>
                                        </p:attrNameLst>
                                      </p:cBhvr>
                                      <p:tavLst>
                                        <p:tav tm="0">
                                          <p:val>
                                            <p:strVal val="ppt_h"/>
                                          </p:val>
                                        </p:tav>
                                        <p:tav tm="100000">
                                          <p:val>
                                            <p:fltVal val="0"/>
                                          </p:val>
                                        </p:tav>
                                      </p:tavLst>
                                    </p:anim>
                                    <p:anim calcmode="lin" valueType="num">
                                      <p:cBhvr>
                                        <p:cTn id="104" dur="1000"/>
                                        <p:tgtEl>
                                          <p:spTgt spid="41"/>
                                        </p:tgtEl>
                                        <p:attrNameLst>
                                          <p:attrName>style.rotation</p:attrName>
                                        </p:attrNameLst>
                                      </p:cBhvr>
                                      <p:tavLst>
                                        <p:tav tm="0">
                                          <p:val>
                                            <p:fltVal val="0"/>
                                          </p:val>
                                        </p:tav>
                                        <p:tav tm="100000">
                                          <p:val>
                                            <p:fltVal val="90"/>
                                          </p:val>
                                        </p:tav>
                                      </p:tavLst>
                                    </p:anim>
                                    <p:animEffect transition="out" filter="fade">
                                      <p:cBhvr>
                                        <p:cTn id="105" dur="1000"/>
                                        <p:tgtEl>
                                          <p:spTgt spid="41"/>
                                        </p:tgtEl>
                                      </p:cBhvr>
                                    </p:animEffect>
                                    <p:set>
                                      <p:cBhvr>
                                        <p:cTn id="106"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07" restart="whenNotActive" fill="hold" evtFilter="cancelBubble" nodeType="interactiveSeq">
                <p:stCondLst>
                  <p:cond evt="onClick" delay="0">
                    <p:tgtEl>
                      <p:spTgt spid="40"/>
                    </p:tgtEl>
                  </p:cond>
                </p:stCondLst>
                <p:endSync evt="end" delay="0">
                  <p:rtn val="all"/>
                </p:endSync>
                <p:childTnLst>
                  <p:par>
                    <p:cTn id="108" fill="hold">
                      <p:stCondLst>
                        <p:cond delay="0"/>
                      </p:stCondLst>
                      <p:childTnLst>
                        <p:par>
                          <p:cTn id="109" fill="hold">
                            <p:stCondLst>
                              <p:cond delay="0"/>
                            </p:stCondLst>
                            <p:childTnLst>
                              <p:par>
                                <p:cTn id="110" presetID="35" presetClass="exit" presetSubtype="0" fill="hold" nodeType="clickEffect">
                                  <p:stCondLst>
                                    <p:cond delay="0"/>
                                  </p:stCondLst>
                                  <p:childTnLst>
                                    <p:animEffect transition="out" filter="fade">
                                      <p:cBhvr>
                                        <p:cTn id="111" dur="2000"/>
                                        <p:tgtEl>
                                          <p:spTgt spid="19"/>
                                        </p:tgtEl>
                                      </p:cBhvr>
                                    </p:animEffect>
                                    <p:anim calcmode="lin" valueType="num">
                                      <p:cBhvr>
                                        <p:cTn id="112" dur="2000"/>
                                        <p:tgtEl>
                                          <p:spTgt spid="19"/>
                                        </p:tgtEl>
                                        <p:attrNameLst>
                                          <p:attrName>style.rotation</p:attrName>
                                        </p:attrNameLst>
                                      </p:cBhvr>
                                      <p:tavLst>
                                        <p:tav tm="0">
                                          <p:val>
                                            <p:fltVal val="0"/>
                                          </p:val>
                                        </p:tav>
                                        <p:tav tm="100000">
                                          <p:val>
                                            <p:fltVal val="720"/>
                                          </p:val>
                                        </p:tav>
                                      </p:tavLst>
                                    </p:anim>
                                    <p:anim calcmode="lin" valueType="num">
                                      <p:cBhvr>
                                        <p:cTn id="113" dur="2000"/>
                                        <p:tgtEl>
                                          <p:spTgt spid="19"/>
                                        </p:tgtEl>
                                        <p:attrNameLst>
                                          <p:attrName>ppt_h</p:attrName>
                                        </p:attrNameLst>
                                      </p:cBhvr>
                                      <p:tavLst>
                                        <p:tav tm="0">
                                          <p:val>
                                            <p:strVal val="ppt_h"/>
                                          </p:val>
                                        </p:tav>
                                        <p:tav tm="100000">
                                          <p:val>
                                            <p:fltVal val="0"/>
                                          </p:val>
                                        </p:tav>
                                      </p:tavLst>
                                    </p:anim>
                                    <p:anim calcmode="lin" valueType="num">
                                      <p:cBhvr>
                                        <p:cTn id="114" dur="2000"/>
                                        <p:tgtEl>
                                          <p:spTgt spid="19"/>
                                        </p:tgtEl>
                                        <p:attrNameLst>
                                          <p:attrName>ppt_w</p:attrName>
                                        </p:attrNameLst>
                                      </p:cBhvr>
                                      <p:tavLst>
                                        <p:tav tm="0">
                                          <p:val>
                                            <p:strVal val="ppt_w"/>
                                          </p:val>
                                        </p:tav>
                                        <p:tav tm="100000">
                                          <p:val>
                                            <p:fltVal val="0"/>
                                          </p:val>
                                        </p:tav>
                                      </p:tavLst>
                                    </p:anim>
                                    <p:set>
                                      <p:cBhvr>
                                        <p:cTn id="115" dur="1" fill="hold">
                                          <p:stCondLst>
                                            <p:cond delay="1999"/>
                                          </p:stCondLst>
                                        </p:cTn>
                                        <p:tgtEl>
                                          <p:spTgt spid="19"/>
                                        </p:tgtEl>
                                        <p:attrNameLst>
                                          <p:attrName>style.visibility</p:attrName>
                                        </p:attrNameLst>
                                      </p:cBhvr>
                                      <p:to>
                                        <p:strVal val="hidden"/>
                                      </p:to>
                                    </p:set>
                                  </p:childTnLst>
                                </p:cTn>
                              </p:par>
                            </p:childTnLst>
                          </p:cTn>
                        </p:par>
                        <p:par>
                          <p:cTn id="116" fill="hold">
                            <p:stCondLst>
                              <p:cond delay="2000"/>
                            </p:stCondLst>
                            <p:childTnLst>
                              <p:par>
                                <p:cTn id="117" presetID="53" presetClass="exit" presetSubtype="32" fill="hold" nodeType="afterEffect">
                                  <p:stCondLst>
                                    <p:cond delay="0"/>
                                  </p:stCondLst>
                                  <p:childTnLst>
                                    <p:anim calcmode="lin" valueType="num">
                                      <p:cBhvr>
                                        <p:cTn id="118" dur="500"/>
                                        <p:tgtEl>
                                          <p:spTgt spid="40"/>
                                        </p:tgtEl>
                                        <p:attrNameLst>
                                          <p:attrName>ppt_w</p:attrName>
                                        </p:attrNameLst>
                                      </p:cBhvr>
                                      <p:tavLst>
                                        <p:tav tm="0">
                                          <p:val>
                                            <p:strVal val="ppt_w"/>
                                          </p:val>
                                        </p:tav>
                                        <p:tav tm="100000">
                                          <p:val>
                                            <p:fltVal val="0"/>
                                          </p:val>
                                        </p:tav>
                                      </p:tavLst>
                                    </p:anim>
                                    <p:anim calcmode="lin" valueType="num">
                                      <p:cBhvr>
                                        <p:cTn id="119" dur="500"/>
                                        <p:tgtEl>
                                          <p:spTgt spid="40"/>
                                        </p:tgtEl>
                                        <p:attrNameLst>
                                          <p:attrName>ppt_h</p:attrName>
                                        </p:attrNameLst>
                                      </p:cBhvr>
                                      <p:tavLst>
                                        <p:tav tm="0">
                                          <p:val>
                                            <p:strVal val="ppt_h"/>
                                          </p:val>
                                        </p:tav>
                                        <p:tav tm="100000">
                                          <p:val>
                                            <p:fltVal val="0"/>
                                          </p:val>
                                        </p:tav>
                                      </p:tavLst>
                                    </p:anim>
                                    <p:animEffect transition="out" filter="fade">
                                      <p:cBhvr>
                                        <p:cTn id="120" dur="500"/>
                                        <p:tgtEl>
                                          <p:spTgt spid="40"/>
                                        </p:tgtEl>
                                      </p:cBhvr>
                                    </p:animEffect>
                                    <p:set>
                                      <p:cBhvr>
                                        <p:cTn id="12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22" restart="whenNotActive" fill="hold" evtFilter="cancelBubble" nodeType="interactiveSeq">
                <p:stCondLst>
                  <p:cond evt="onClick" delay="0">
                    <p:tgtEl>
                      <p:spTgt spid="38"/>
                    </p:tgtEl>
                  </p:cond>
                </p:stCondLst>
                <p:endSync evt="end" delay="0">
                  <p:rtn val="all"/>
                </p:endSync>
                <p:childTnLst>
                  <p:par>
                    <p:cTn id="123" fill="hold">
                      <p:stCondLst>
                        <p:cond delay="0"/>
                      </p:stCondLst>
                      <p:childTnLst>
                        <p:par>
                          <p:cTn id="124" fill="hold">
                            <p:stCondLst>
                              <p:cond delay="0"/>
                            </p:stCondLst>
                            <p:childTnLst>
                              <p:par>
                                <p:cTn id="125" presetID="35" presetClass="exit" presetSubtype="0" fill="hold" nodeType="clickEffect">
                                  <p:stCondLst>
                                    <p:cond delay="0"/>
                                  </p:stCondLst>
                                  <p:childTnLst>
                                    <p:animEffect transition="out" filter="fade">
                                      <p:cBhvr>
                                        <p:cTn id="126" dur="2000"/>
                                        <p:tgtEl>
                                          <p:spTgt spid="22"/>
                                        </p:tgtEl>
                                      </p:cBhvr>
                                    </p:animEffect>
                                    <p:anim calcmode="lin" valueType="num">
                                      <p:cBhvr>
                                        <p:cTn id="127" dur="2000"/>
                                        <p:tgtEl>
                                          <p:spTgt spid="22"/>
                                        </p:tgtEl>
                                        <p:attrNameLst>
                                          <p:attrName>style.rotation</p:attrName>
                                        </p:attrNameLst>
                                      </p:cBhvr>
                                      <p:tavLst>
                                        <p:tav tm="0">
                                          <p:val>
                                            <p:fltVal val="0"/>
                                          </p:val>
                                        </p:tav>
                                        <p:tav tm="100000">
                                          <p:val>
                                            <p:fltVal val="720"/>
                                          </p:val>
                                        </p:tav>
                                      </p:tavLst>
                                    </p:anim>
                                    <p:anim calcmode="lin" valueType="num">
                                      <p:cBhvr>
                                        <p:cTn id="128" dur="2000"/>
                                        <p:tgtEl>
                                          <p:spTgt spid="22"/>
                                        </p:tgtEl>
                                        <p:attrNameLst>
                                          <p:attrName>ppt_h</p:attrName>
                                        </p:attrNameLst>
                                      </p:cBhvr>
                                      <p:tavLst>
                                        <p:tav tm="0">
                                          <p:val>
                                            <p:strVal val="ppt_h"/>
                                          </p:val>
                                        </p:tav>
                                        <p:tav tm="100000">
                                          <p:val>
                                            <p:fltVal val="0"/>
                                          </p:val>
                                        </p:tav>
                                      </p:tavLst>
                                    </p:anim>
                                    <p:anim calcmode="lin" valueType="num">
                                      <p:cBhvr>
                                        <p:cTn id="129" dur="2000"/>
                                        <p:tgtEl>
                                          <p:spTgt spid="22"/>
                                        </p:tgtEl>
                                        <p:attrNameLst>
                                          <p:attrName>ppt_w</p:attrName>
                                        </p:attrNameLst>
                                      </p:cBhvr>
                                      <p:tavLst>
                                        <p:tav tm="0">
                                          <p:val>
                                            <p:strVal val="ppt_w"/>
                                          </p:val>
                                        </p:tav>
                                        <p:tav tm="100000">
                                          <p:val>
                                            <p:fltVal val="0"/>
                                          </p:val>
                                        </p:tav>
                                      </p:tavLst>
                                    </p:anim>
                                    <p:set>
                                      <p:cBhvr>
                                        <p:cTn id="130" dur="1" fill="hold">
                                          <p:stCondLst>
                                            <p:cond delay="1999"/>
                                          </p:stCondLst>
                                        </p:cTn>
                                        <p:tgtEl>
                                          <p:spTgt spid="22"/>
                                        </p:tgtEl>
                                        <p:attrNameLst>
                                          <p:attrName>style.visibility</p:attrName>
                                        </p:attrNameLst>
                                      </p:cBhvr>
                                      <p:to>
                                        <p:strVal val="hidden"/>
                                      </p:to>
                                    </p:set>
                                  </p:childTnLst>
                                </p:cTn>
                              </p:par>
                            </p:childTnLst>
                          </p:cTn>
                        </p:par>
                        <p:par>
                          <p:cTn id="131" fill="hold">
                            <p:stCondLst>
                              <p:cond delay="2000"/>
                            </p:stCondLst>
                            <p:childTnLst>
                              <p:par>
                                <p:cTn id="132" presetID="10" presetClass="exit" presetSubtype="0" fill="hold" nodeType="afterEffect">
                                  <p:stCondLst>
                                    <p:cond delay="0"/>
                                  </p:stCondLst>
                                  <p:childTnLst>
                                    <p:animEffect transition="out" filter="fade">
                                      <p:cBhvr>
                                        <p:cTn id="133" dur="500"/>
                                        <p:tgtEl>
                                          <p:spTgt spid="38"/>
                                        </p:tgtEl>
                                      </p:cBhvr>
                                    </p:animEffect>
                                    <p:set>
                                      <p:cBhvr>
                                        <p:cTn id="134"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35" restart="whenNotActive" fill="hold" evtFilter="cancelBubble" nodeType="interactiveSeq">
                <p:stCondLst>
                  <p:cond evt="onClick" delay="0">
                    <p:tgtEl>
                      <p:spTgt spid="39"/>
                    </p:tgtEl>
                  </p:cond>
                </p:stCondLst>
                <p:endSync evt="end" delay="0">
                  <p:rtn val="all"/>
                </p:endSync>
                <p:childTnLst>
                  <p:par>
                    <p:cTn id="136" fill="hold">
                      <p:stCondLst>
                        <p:cond delay="0"/>
                      </p:stCondLst>
                      <p:childTnLst>
                        <p:par>
                          <p:cTn id="137" fill="hold">
                            <p:stCondLst>
                              <p:cond delay="0"/>
                            </p:stCondLst>
                            <p:childTnLst>
                              <p:par>
                                <p:cTn id="138" presetID="35" presetClass="exit" presetSubtype="0" fill="hold" nodeType="clickEffect">
                                  <p:stCondLst>
                                    <p:cond delay="0"/>
                                  </p:stCondLst>
                                  <p:childTnLst>
                                    <p:animEffect transition="out" filter="fade">
                                      <p:cBhvr>
                                        <p:cTn id="139" dur="2000"/>
                                        <p:tgtEl>
                                          <p:spTgt spid="21"/>
                                        </p:tgtEl>
                                      </p:cBhvr>
                                    </p:animEffect>
                                    <p:anim calcmode="lin" valueType="num">
                                      <p:cBhvr>
                                        <p:cTn id="140" dur="2000"/>
                                        <p:tgtEl>
                                          <p:spTgt spid="21"/>
                                        </p:tgtEl>
                                        <p:attrNameLst>
                                          <p:attrName>style.rotation</p:attrName>
                                        </p:attrNameLst>
                                      </p:cBhvr>
                                      <p:tavLst>
                                        <p:tav tm="0">
                                          <p:val>
                                            <p:fltVal val="0"/>
                                          </p:val>
                                        </p:tav>
                                        <p:tav tm="100000">
                                          <p:val>
                                            <p:fltVal val="720"/>
                                          </p:val>
                                        </p:tav>
                                      </p:tavLst>
                                    </p:anim>
                                    <p:anim calcmode="lin" valueType="num">
                                      <p:cBhvr>
                                        <p:cTn id="141" dur="2000"/>
                                        <p:tgtEl>
                                          <p:spTgt spid="21"/>
                                        </p:tgtEl>
                                        <p:attrNameLst>
                                          <p:attrName>ppt_h</p:attrName>
                                        </p:attrNameLst>
                                      </p:cBhvr>
                                      <p:tavLst>
                                        <p:tav tm="0">
                                          <p:val>
                                            <p:strVal val="ppt_h"/>
                                          </p:val>
                                        </p:tav>
                                        <p:tav tm="100000">
                                          <p:val>
                                            <p:fltVal val="0"/>
                                          </p:val>
                                        </p:tav>
                                      </p:tavLst>
                                    </p:anim>
                                    <p:anim calcmode="lin" valueType="num">
                                      <p:cBhvr>
                                        <p:cTn id="142" dur="2000"/>
                                        <p:tgtEl>
                                          <p:spTgt spid="21"/>
                                        </p:tgtEl>
                                        <p:attrNameLst>
                                          <p:attrName>ppt_w</p:attrName>
                                        </p:attrNameLst>
                                      </p:cBhvr>
                                      <p:tavLst>
                                        <p:tav tm="0">
                                          <p:val>
                                            <p:strVal val="ppt_w"/>
                                          </p:val>
                                        </p:tav>
                                        <p:tav tm="100000">
                                          <p:val>
                                            <p:fltVal val="0"/>
                                          </p:val>
                                        </p:tav>
                                      </p:tavLst>
                                    </p:anim>
                                    <p:set>
                                      <p:cBhvr>
                                        <p:cTn id="143" dur="1" fill="hold">
                                          <p:stCondLst>
                                            <p:cond delay="1999"/>
                                          </p:stCondLst>
                                        </p:cTn>
                                        <p:tgtEl>
                                          <p:spTgt spid="21"/>
                                        </p:tgtEl>
                                        <p:attrNameLst>
                                          <p:attrName>style.visibility</p:attrName>
                                        </p:attrNameLst>
                                      </p:cBhvr>
                                      <p:to>
                                        <p:strVal val="hidden"/>
                                      </p:to>
                                    </p:set>
                                  </p:childTnLst>
                                </p:cTn>
                              </p:par>
                            </p:childTnLst>
                          </p:cTn>
                        </p:par>
                        <p:par>
                          <p:cTn id="144" fill="hold">
                            <p:stCondLst>
                              <p:cond delay="2000"/>
                            </p:stCondLst>
                            <p:childTnLst>
                              <p:par>
                                <p:cTn id="145" presetID="10" presetClass="exit" presetSubtype="0" fill="hold" nodeType="afterEffect">
                                  <p:stCondLst>
                                    <p:cond delay="0"/>
                                  </p:stCondLst>
                                  <p:childTnLst>
                                    <p:animEffect transition="out" filter="fade">
                                      <p:cBhvr>
                                        <p:cTn id="146" dur="500"/>
                                        <p:tgtEl>
                                          <p:spTgt spid="39"/>
                                        </p:tgtEl>
                                      </p:cBhvr>
                                    </p:animEffect>
                                    <p:set>
                                      <p:cBhvr>
                                        <p:cTn id="14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48" restart="whenNotActive" fill="hold" evtFilter="cancelBubble" nodeType="interactiveSeq">
                <p:stCondLst>
                  <p:cond evt="onClick" delay="0">
                    <p:tgtEl>
                      <p:spTgt spid="37"/>
                    </p:tgtEl>
                  </p:cond>
                </p:stCondLst>
                <p:endSync evt="end" delay="0">
                  <p:rtn val="all"/>
                </p:endSync>
                <p:childTnLst>
                  <p:par>
                    <p:cTn id="149" fill="hold">
                      <p:stCondLst>
                        <p:cond delay="0"/>
                      </p:stCondLst>
                      <p:childTnLst>
                        <p:par>
                          <p:cTn id="150" fill="hold">
                            <p:stCondLst>
                              <p:cond delay="0"/>
                            </p:stCondLst>
                            <p:childTnLst>
                              <p:par>
                                <p:cTn id="151" presetID="35" presetClass="exit" presetSubtype="0" fill="hold" nodeType="clickEffect">
                                  <p:stCondLst>
                                    <p:cond delay="0"/>
                                  </p:stCondLst>
                                  <p:childTnLst>
                                    <p:animEffect transition="out" filter="fade">
                                      <p:cBhvr>
                                        <p:cTn id="152" dur="2000"/>
                                        <p:tgtEl>
                                          <p:spTgt spid="23"/>
                                        </p:tgtEl>
                                      </p:cBhvr>
                                    </p:animEffect>
                                    <p:anim calcmode="lin" valueType="num">
                                      <p:cBhvr>
                                        <p:cTn id="153" dur="2000"/>
                                        <p:tgtEl>
                                          <p:spTgt spid="23"/>
                                        </p:tgtEl>
                                        <p:attrNameLst>
                                          <p:attrName>style.rotation</p:attrName>
                                        </p:attrNameLst>
                                      </p:cBhvr>
                                      <p:tavLst>
                                        <p:tav tm="0">
                                          <p:val>
                                            <p:fltVal val="0"/>
                                          </p:val>
                                        </p:tav>
                                        <p:tav tm="100000">
                                          <p:val>
                                            <p:fltVal val="720"/>
                                          </p:val>
                                        </p:tav>
                                      </p:tavLst>
                                    </p:anim>
                                    <p:anim calcmode="lin" valueType="num">
                                      <p:cBhvr>
                                        <p:cTn id="154" dur="2000"/>
                                        <p:tgtEl>
                                          <p:spTgt spid="23"/>
                                        </p:tgtEl>
                                        <p:attrNameLst>
                                          <p:attrName>ppt_h</p:attrName>
                                        </p:attrNameLst>
                                      </p:cBhvr>
                                      <p:tavLst>
                                        <p:tav tm="0">
                                          <p:val>
                                            <p:strVal val="ppt_h"/>
                                          </p:val>
                                        </p:tav>
                                        <p:tav tm="100000">
                                          <p:val>
                                            <p:fltVal val="0"/>
                                          </p:val>
                                        </p:tav>
                                      </p:tavLst>
                                    </p:anim>
                                    <p:anim calcmode="lin" valueType="num">
                                      <p:cBhvr>
                                        <p:cTn id="155" dur="2000"/>
                                        <p:tgtEl>
                                          <p:spTgt spid="23"/>
                                        </p:tgtEl>
                                        <p:attrNameLst>
                                          <p:attrName>ppt_w</p:attrName>
                                        </p:attrNameLst>
                                      </p:cBhvr>
                                      <p:tavLst>
                                        <p:tav tm="0">
                                          <p:val>
                                            <p:strVal val="ppt_w"/>
                                          </p:val>
                                        </p:tav>
                                        <p:tav tm="100000">
                                          <p:val>
                                            <p:fltVal val="0"/>
                                          </p:val>
                                        </p:tav>
                                      </p:tavLst>
                                    </p:anim>
                                    <p:set>
                                      <p:cBhvr>
                                        <p:cTn id="156" dur="1" fill="hold">
                                          <p:stCondLst>
                                            <p:cond delay="1999"/>
                                          </p:stCondLst>
                                        </p:cTn>
                                        <p:tgtEl>
                                          <p:spTgt spid="23"/>
                                        </p:tgtEl>
                                        <p:attrNameLst>
                                          <p:attrName>style.visibility</p:attrName>
                                        </p:attrNameLst>
                                      </p:cBhvr>
                                      <p:to>
                                        <p:strVal val="hidden"/>
                                      </p:to>
                                    </p:set>
                                  </p:childTnLst>
                                </p:cTn>
                              </p:par>
                            </p:childTnLst>
                          </p:cTn>
                        </p:par>
                        <p:par>
                          <p:cTn id="157" fill="hold">
                            <p:stCondLst>
                              <p:cond delay="2000"/>
                            </p:stCondLst>
                            <p:childTnLst>
                              <p:par>
                                <p:cTn id="158" presetID="42" presetClass="exit" presetSubtype="0" fill="hold" nodeType="afterEffect">
                                  <p:stCondLst>
                                    <p:cond delay="0"/>
                                  </p:stCondLst>
                                  <p:childTnLst>
                                    <p:animEffect transition="out" filter="fade">
                                      <p:cBhvr>
                                        <p:cTn id="159" dur="1000"/>
                                        <p:tgtEl>
                                          <p:spTgt spid="37"/>
                                        </p:tgtEl>
                                      </p:cBhvr>
                                    </p:animEffect>
                                    <p:anim calcmode="lin" valueType="num">
                                      <p:cBhvr>
                                        <p:cTn id="160" dur="1000"/>
                                        <p:tgtEl>
                                          <p:spTgt spid="37"/>
                                        </p:tgtEl>
                                        <p:attrNameLst>
                                          <p:attrName>ppt_x</p:attrName>
                                        </p:attrNameLst>
                                      </p:cBhvr>
                                      <p:tavLst>
                                        <p:tav tm="0">
                                          <p:val>
                                            <p:strVal val="ppt_x"/>
                                          </p:val>
                                        </p:tav>
                                        <p:tav tm="100000">
                                          <p:val>
                                            <p:strVal val="ppt_x"/>
                                          </p:val>
                                        </p:tav>
                                      </p:tavLst>
                                    </p:anim>
                                    <p:anim calcmode="lin" valueType="num">
                                      <p:cBhvr>
                                        <p:cTn id="161" dur="1000"/>
                                        <p:tgtEl>
                                          <p:spTgt spid="37"/>
                                        </p:tgtEl>
                                        <p:attrNameLst>
                                          <p:attrName>ppt_y</p:attrName>
                                        </p:attrNameLst>
                                      </p:cBhvr>
                                      <p:tavLst>
                                        <p:tav tm="0">
                                          <p:val>
                                            <p:strVal val="ppt_y"/>
                                          </p:val>
                                        </p:tav>
                                        <p:tav tm="100000">
                                          <p:val>
                                            <p:strVal val="ppt_y+.1"/>
                                          </p:val>
                                        </p:tav>
                                      </p:tavLst>
                                    </p:anim>
                                    <p:set>
                                      <p:cBhvr>
                                        <p:cTn id="162"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14" grpId="0"/>
      <p:bldP spid="13" grpId="0"/>
      <p:bldP spid="24"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nền màu xanh ng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 y="338"/>
            <a:ext cx="9142810" cy="51428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ết quả hình ảnh cho home 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73691" y="163604"/>
            <a:ext cx="587753" cy="58775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66800" y="361950"/>
            <a:ext cx="7772400" cy="204896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342866">
              <a:defRPr/>
            </a:pPr>
            <a:r>
              <a:rPr lang="en-US" sz="2800" b="1" dirty="0">
                <a:solidFill>
                  <a:prstClr val="white"/>
                </a:solidFill>
                <a:latin typeface="Times New Roman" panose="02020603050405020304" pitchFamily="18" charset="0"/>
                <a:cs typeface="Times New Roman" panose="02020603050405020304" pitchFamily="18" charset="0"/>
              </a:rPr>
              <a:t>1</a:t>
            </a:r>
            <a:r>
              <a:rPr lang="en-US" sz="2800" b="1">
                <a:solidFill>
                  <a:prstClr val="white"/>
                </a:solidFill>
                <a:latin typeface="Times New Roman" panose="02020603050405020304" pitchFamily="18" charset="0"/>
                <a:cs typeface="Times New Roman" panose="02020603050405020304" pitchFamily="18" charset="0"/>
              </a:rPr>
              <a:t>. Những đồng bằng ở phía tây và phía Đông Ấn Độ được bồi đắp bởi phù sa của sông:</a:t>
            </a:r>
            <a:endParaRPr lang="vi-VN" sz="2800" b="1" dirty="0">
              <a:solidFill>
                <a:prstClr val="white"/>
              </a:solidFill>
              <a:latin typeface="Times New Roman" panose="02020603050405020304" pitchFamily="18" charset="0"/>
              <a:cs typeface="Times New Roman" panose="02020603050405020304" pitchFamily="18" charset="0"/>
            </a:endParaRPr>
          </a:p>
        </p:txBody>
      </p:sp>
      <p:sp>
        <p:nvSpPr>
          <p:cNvPr id="10" name="A"/>
          <p:cNvSpPr/>
          <p:nvPr/>
        </p:nvSpPr>
        <p:spPr>
          <a:xfrm>
            <a:off x="273549" y="2647950"/>
            <a:ext cx="4315670" cy="857314"/>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342866">
              <a:defRPr/>
            </a:pPr>
            <a:r>
              <a:rPr lang="en-US" sz="2800">
                <a:solidFill>
                  <a:prstClr val="white"/>
                </a:solidFill>
                <a:latin typeface="Times New Roman" panose="02020603050405020304" pitchFamily="18" charset="0"/>
                <a:cs typeface="Times New Roman" panose="02020603050405020304" pitchFamily="18" charset="0"/>
              </a:rPr>
              <a:t>A. sông Ấn và sông Hằng</a:t>
            </a:r>
            <a:endParaRPr lang="vi-VN" sz="2800" dirty="0">
              <a:solidFill>
                <a:prstClr val="white"/>
              </a:solidFill>
              <a:latin typeface="Times New Roman" panose="02020603050405020304" pitchFamily="18" charset="0"/>
              <a:cs typeface="Times New Roman" panose="02020603050405020304" pitchFamily="18" charset="0"/>
            </a:endParaRPr>
          </a:p>
        </p:txBody>
      </p:sp>
      <p:sp>
        <p:nvSpPr>
          <p:cNvPr id="11" name="B"/>
          <p:cNvSpPr/>
          <p:nvPr/>
        </p:nvSpPr>
        <p:spPr>
          <a:xfrm>
            <a:off x="289875" y="3562350"/>
            <a:ext cx="4315670" cy="857314"/>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342866">
              <a:defRPr/>
            </a:pPr>
            <a:r>
              <a:rPr lang="en-US" sz="2800">
                <a:solidFill>
                  <a:prstClr val="white"/>
                </a:solidFill>
                <a:latin typeface="Times New Roman" panose="02020603050405020304" pitchFamily="18" charset="0"/>
                <a:cs typeface="Times New Roman" panose="02020603050405020304" pitchFamily="18" charset="0"/>
              </a:rPr>
              <a:t>B. sông Ti-grơ và Ơ-phrat</a:t>
            </a:r>
            <a:endParaRPr lang="vi-VN" sz="2800" dirty="0">
              <a:solidFill>
                <a:prstClr val="white"/>
              </a:solidFill>
              <a:latin typeface="Times New Roman" panose="02020603050405020304" pitchFamily="18" charset="0"/>
              <a:cs typeface="Times New Roman" panose="02020603050405020304" pitchFamily="18" charset="0"/>
            </a:endParaRPr>
          </a:p>
        </p:txBody>
      </p:sp>
      <p:sp>
        <p:nvSpPr>
          <p:cNvPr id="12" name="C"/>
          <p:cNvSpPr/>
          <p:nvPr/>
        </p:nvSpPr>
        <p:spPr>
          <a:xfrm flipH="1">
            <a:off x="4605545" y="2647950"/>
            <a:ext cx="4311389" cy="857314"/>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342866">
              <a:defRPr/>
            </a:pPr>
            <a:r>
              <a:rPr lang="en-US" sz="2100">
                <a:solidFill>
                  <a:prstClr val="white"/>
                </a:solidFill>
                <a:latin typeface="#9Slide05 Lobster" panose="02000506000000020003" pitchFamily="2" charset="0"/>
              </a:rPr>
              <a:t>	</a:t>
            </a:r>
            <a:r>
              <a:rPr lang="en-US" sz="2800">
                <a:solidFill>
                  <a:prstClr val="white"/>
                </a:solidFill>
                <a:latin typeface="Times New Roman" panose="02020603050405020304" pitchFamily="18" charset="0"/>
                <a:cs typeface="Times New Roman" panose="02020603050405020304" pitchFamily="18" charset="0"/>
              </a:rPr>
              <a:t>C. sông Nin</a:t>
            </a:r>
            <a:endParaRPr lang="vi-VN" sz="2800" dirty="0">
              <a:solidFill>
                <a:prstClr val="white"/>
              </a:solidFill>
              <a:latin typeface="Times New Roman" panose="02020603050405020304" pitchFamily="18" charset="0"/>
              <a:cs typeface="Times New Roman" panose="02020603050405020304" pitchFamily="18" charset="0"/>
            </a:endParaRPr>
          </a:p>
        </p:txBody>
      </p:sp>
      <p:sp>
        <p:nvSpPr>
          <p:cNvPr id="13" name="D"/>
          <p:cNvSpPr/>
          <p:nvPr/>
        </p:nvSpPr>
        <p:spPr>
          <a:xfrm flipH="1">
            <a:off x="4604011" y="3562350"/>
            <a:ext cx="4311389" cy="857314"/>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342866">
              <a:defRPr/>
            </a:pPr>
            <a:r>
              <a:rPr lang="en-US" sz="2100">
                <a:solidFill>
                  <a:prstClr val="white"/>
                </a:solidFill>
                <a:latin typeface="#9Slide05 Lobster" panose="02000506000000020003" pitchFamily="2" charset="0"/>
              </a:rPr>
              <a:t>	</a:t>
            </a:r>
            <a:r>
              <a:rPr lang="en-US" sz="2800">
                <a:solidFill>
                  <a:prstClr val="white"/>
                </a:solidFill>
                <a:latin typeface="Times New Roman" panose="02020603050405020304" pitchFamily="18" charset="0"/>
                <a:cs typeface="Times New Roman" panose="02020603050405020304" pitchFamily="18" charset="0"/>
              </a:rPr>
              <a:t>D. sông Trường Giang </a:t>
            </a:r>
          </a:p>
          <a:p>
            <a:pPr algn="ctr" defTabSz="342866">
              <a:defRPr/>
            </a:pPr>
            <a:r>
              <a:rPr lang="en-US" sz="2800">
                <a:solidFill>
                  <a:prstClr val="white"/>
                </a:solidFill>
                <a:latin typeface="Times New Roman" panose="02020603050405020304" pitchFamily="18" charset="0"/>
                <a:cs typeface="Times New Roman" panose="02020603050405020304" pitchFamily="18" charset="0"/>
              </a:rPr>
              <a:t>và Hoàng Hà</a:t>
            </a:r>
            <a:endParaRPr lang="vi-VN" sz="2800" dirty="0">
              <a:solidFill>
                <a:prstClr val="white"/>
              </a:solidFill>
              <a:latin typeface="Times New Roman" panose="02020603050405020304" pitchFamily="18" charset="0"/>
              <a:cs typeface="Times New Roman" panose="02020603050405020304" pitchFamily="18" charset="0"/>
            </a:endParaRPr>
          </a:p>
        </p:txBody>
      </p:sp>
      <p:pic>
        <p:nvPicPr>
          <p:cNvPr id="14" name="Picture 2" descr="Kết quả hình ảnh cho virut corona"/>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597" y="-93369"/>
            <a:ext cx="1218603" cy="19031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183579" y="157616"/>
            <a:ext cx="476433" cy="459862"/>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20</a:t>
            </a:r>
          </a:p>
        </p:txBody>
      </p:sp>
      <p:sp>
        <p:nvSpPr>
          <p:cNvPr id="17" name="Rounded Rectangle 16"/>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19</a:t>
            </a:r>
          </a:p>
        </p:txBody>
      </p:sp>
      <p:sp>
        <p:nvSpPr>
          <p:cNvPr id="18" name="Rounded Rectangle 17"/>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18</a:t>
            </a:r>
          </a:p>
        </p:txBody>
      </p:sp>
      <p:sp>
        <p:nvSpPr>
          <p:cNvPr id="19" name="Rounded Rectangle 18"/>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17</a:t>
            </a:r>
          </a:p>
        </p:txBody>
      </p:sp>
      <p:sp>
        <p:nvSpPr>
          <p:cNvPr id="20" name="Rounded Rectangle 19"/>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16</a:t>
            </a:r>
          </a:p>
        </p:txBody>
      </p:sp>
      <p:sp>
        <p:nvSpPr>
          <p:cNvPr id="21" name="Rounded Rectangle 20"/>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15</a:t>
            </a:r>
          </a:p>
        </p:txBody>
      </p:sp>
      <p:sp>
        <p:nvSpPr>
          <p:cNvPr id="22" name="Rounded Rectangle 21"/>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14</a:t>
            </a:r>
          </a:p>
        </p:txBody>
      </p:sp>
      <p:sp>
        <p:nvSpPr>
          <p:cNvPr id="23" name="Rounded Rectangle 22"/>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13</a:t>
            </a:r>
          </a:p>
        </p:txBody>
      </p:sp>
      <p:sp>
        <p:nvSpPr>
          <p:cNvPr id="24" name="Rounded Rectangle 23"/>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12</a:t>
            </a:r>
          </a:p>
        </p:txBody>
      </p:sp>
      <p:sp>
        <p:nvSpPr>
          <p:cNvPr id="25" name="Rounded Rectangle 24"/>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11</a:t>
            </a:r>
          </a:p>
        </p:txBody>
      </p:sp>
      <p:sp>
        <p:nvSpPr>
          <p:cNvPr id="26" name="Rounded Rectangle 25"/>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10</a:t>
            </a:r>
          </a:p>
        </p:txBody>
      </p:sp>
      <p:sp>
        <p:nvSpPr>
          <p:cNvPr id="27" name="Rounded Rectangle 26"/>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09</a:t>
            </a:r>
          </a:p>
        </p:txBody>
      </p:sp>
      <p:sp>
        <p:nvSpPr>
          <p:cNvPr id="28" name="Rounded Rectangle 27"/>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08</a:t>
            </a:r>
          </a:p>
        </p:txBody>
      </p:sp>
      <p:sp>
        <p:nvSpPr>
          <p:cNvPr id="29" name="Rounded Rectangle 28"/>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07</a:t>
            </a:r>
          </a:p>
        </p:txBody>
      </p:sp>
      <p:sp>
        <p:nvSpPr>
          <p:cNvPr id="30" name="Rounded Rectangle 29"/>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06</a:t>
            </a:r>
          </a:p>
        </p:txBody>
      </p:sp>
      <p:sp>
        <p:nvSpPr>
          <p:cNvPr id="31" name="Rounded Rectangle 30"/>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05</a:t>
            </a:r>
          </a:p>
        </p:txBody>
      </p:sp>
      <p:sp>
        <p:nvSpPr>
          <p:cNvPr id="32" name="Rounded Rectangle 31"/>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04</a:t>
            </a:r>
          </a:p>
        </p:txBody>
      </p:sp>
      <p:sp>
        <p:nvSpPr>
          <p:cNvPr id="33" name="Rounded Rectangle 32"/>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03</a:t>
            </a:r>
          </a:p>
        </p:txBody>
      </p:sp>
      <p:sp>
        <p:nvSpPr>
          <p:cNvPr id="34" name="Rounded Rectangle 33"/>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02</a:t>
            </a:r>
          </a:p>
        </p:txBody>
      </p:sp>
      <p:sp>
        <p:nvSpPr>
          <p:cNvPr id="35" name="Rounded Rectangle 34"/>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01</a:t>
            </a:r>
          </a:p>
        </p:txBody>
      </p:sp>
      <p:sp>
        <p:nvSpPr>
          <p:cNvPr id="36" name="Rounded Rectangle 35"/>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dirty="0">
                <a:solidFill>
                  <a:prstClr val="white"/>
                </a:solidFill>
              </a:rPr>
              <a:t>00</a:t>
            </a:r>
          </a:p>
        </p:txBody>
      </p:sp>
    </p:spTree>
    <p:extLst>
      <p:ext uri="{BB962C8B-B14F-4D97-AF65-F5344CB8AC3E}">
        <p14:creationId xmlns:p14="http://schemas.microsoft.com/office/powerpoint/2010/main" val="414609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30" presetClass="emph" presetSubtype="0" fill="hold" grpId="0" nodeType="clickEffect">
                                  <p:stCondLst>
                                    <p:cond delay="0"/>
                                  </p:stCondLst>
                                  <p:childTnLst>
                                    <p:animClr clrSpc="hsl" dir="cw">
                                      <p:cBhvr override="childStyle">
                                        <p:cTn id="78" dur="500" fill="hold"/>
                                        <p:tgtEl>
                                          <p:spTgt spid="10"/>
                                        </p:tgtEl>
                                        <p:attrNameLst>
                                          <p:attrName>style.color</p:attrName>
                                        </p:attrNameLst>
                                      </p:cBhvr>
                                      <p:by>
                                        <p:hsl h="0" s="12549" l="25098"/>
                                      </p:by>
                                    </p:animClr>
                                    <p:animClr clrSpc="hsl" dir="cw">
                                      <p:cBhvr>
                                        <p:cTn id="79" dur="500" fill="hold"/>
                                        <p:tgtEl>
                                          <p:spTgt spid="10"/>
                                        </p:tgtEl>
                                        <p:attrNameLst>
                                          <p:attrName>fillcolor</p:attrName>
                                        </p:attrNameLst>
                                      </p:cBhvr>
                                      <p:by>
                                        <p:hsl h="0" s="12549" l="25098"/>
                                      </p:by>
                                    </p:animClr>
                                    <p:animClr clrSpc="hsl" dir="cw">
                                      <p:cBhvr>
                                        <p:cTn id="80" dur="500" fill="hold"/>
                                        <p:tgtEl>
                                          <p:spTgt spid="10"/>
                                        </p:tgtEl>
                                        <p:attrNameLst>
                                          <p:attrName>stroke.color</p:attrName>
                                        </p:attrNameLst>
                                      </p:cBhvr>
                                      <p:by>
                                        <p:hsl h="0" s="12549" l="25098"/>
                                      </p:by>
                                    </p:animClr>
                                    <p:set>
                                      <p:cBhvr>
                                        <p:cTn id="81"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7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82" restart="whenNotActive" fill="hold" evtFilter="cancelBubble" nodeType="interactiveSeq">
                <p:stCondLst>
                  <p:cond evt="onClick" delay="0">
                    <p:tgtEl>
                      <p:spTgt spid="11"/>
                    </p:tgtEl>
                  </p:cond>
                </p:stCondLst>
                <p:endSync evt="end" delay="0">
                  <p:rtn val="all"/>
                </p:endSync>
                <p:childTnLst>
                  <p:par>
                    <p:cTn id="83" fill="hold">
                      <p:stCondLst>
                        <p:cond delay="0"/>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11"/>
                                        </p:tgtEl>
                                      </p:cBhvr>
                                    </p:animEffect>
                                    <p:animScale>
                                      <p:cBhvr>
                                        <p:cTn id="87" dur="250" autoRev="1" fill="hold"/>
                                        <p:tgtEl>
                                          <p:spTgt spid="11"/>
                                        </p:tgtEl>
                                      </p:cBhvr>
                                      <p:by x="105000" y="105000"/>
                                    </p:animScale>
                                  </p:childTnLst>
                                  <p:subTnLst>
                                    <p:audio>
                                      <p:cMediaNode>
                                        <p:cTn display="0" masterRel="sameClick">
                                          <p:stCondLst>
                                            <p:cond evt="begin" delay="0">
                                              <p:tn val="8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1"/>
                  </p:tgtEl>
                </p:cond>
              </p:nextCondLst>
            </p:seq>
            <p:seq concurrent="1" nextAc="seek">
              <p:cTn id="88" restart="whenNotActive" fill="hold" evtFilter="cancelBubble" nodeType="interactiveSeq">
                <p:stCondLst>
                  <p:cond evt="onClick" delay="0">
                    <p:tgtEl>
                      <p:spTgt spid="12"/>
                    </p:tgtEl>
                  </p:cond>
                </p:stCondLst>
                <p:endSync evt="end" delay="0">
                  <p:rtn val="all"/>
                </p:endSync>
                <p:childTnLst>
                  <p:par>
                    <p:cTn id="89" fill="hold">
                      <p:stCondLst>
                        <p:cond delay="0"/>
                      </p:stCondLst>
                      <p:childTnLst>
                        <p:par>
                          <p:cTn id="90" fill="hold">
                            <p:stCondLst>
                              <p:cond delay="0"/>
                            </p:stCondLst>
                            <p:childTnLst>
                              <p:par>
                                <p:cTn id="91" presetID="26" presetClass="emph" presetSubtype="0" fill="hold" grpId="0" nodeType="clickEffect">
                                  <p:stCondLst>
                                    <p:cond delay="0"/>
                                  </p:stCondLst>
                                  <p:childTnLst>
                                    <p:animEffect transition="out" filter="fade">
                                      <p:cBhvr>
                                        <p:cTn id="92" dur="500" tmFilter="0, 0; .2, .5; .8, .5; 1, 0"/>
                                        <p:tgtEl>
                                          <p:spTgt spid="12"/>
                                        </p:tgtEl>
                                      </p:cBhvr>
                                    </p:animEffect>
                                    <p:animScale>
                                      <p:cBhvr>
                                        <p:cTn id="93" dur="250" autoRev="1" fill="hold"/>
                                        <p:tgtEl>
                                          <p:spTgt spid="12"/>
                                        </p:tgtEl>
                                      </p:cBhvr>
                                      <p:by x="105000" y="105000"/>
                                    </p:animScale>
                                  </p:childTnLst>
                                  <p:subTnLst>
                                    <p:audio>
                                      <p:cMediaNode>
                                        <p:cTn display="0" masterRel="sameClick">
                                          <p:stCondLst>
                                            <p:cond evt="begin" delay="0">
                                              <p:tn val="9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94" restart="whenNotActive" fill="hold" evtFilter="cancelBubble" nodeType="interactiveSeq">
                <p:stCondLst>
                  <p:cond evt="onClick" delay="0">
                    <p:tgtEl>
                      <p:spTgt spid="13"/>
                    </p:tgtEl>
                  </p:cond>
                </p:stCondLst>
                <p:endSync evt="end" delay="0">
                  <p:rtn val="all"/>
                </p:endSync>
                <p:childTnLst>
                  <p:par>
                    <p:cTn id="95" fill="hold">
                      <p:stCondLst>
                        <p:cond delay="0"/>
                      </p:stCondLst>
                      <p:childTnLst>
                        <p:par>
                          <p:cTn id="96" fill="hold">
                            <p:stCondLst>
                              <p:cond delay="0"/>
                            </p:stCondLst>
                            <p:childTnLst>
                              <p:par>
                                <p:cTn id="97" presetID="26" presetClass="emph" presetSubtype="0" fill="hold" grpId="0" nodeType="clickEffect">
                                  <p:stCondLst>
                                    <p:cond delay="0"/>
                                  </p:stCondLst>
                                  <p:childTnLst>
                                    <p:animEffect transition="out" filter="fade">
                                      <p:cBhvr>
                                        <p:cTn id="98" dur="500" tmFilter="0, 0; .2, .5; .8, .5; 1, 0"/>
                                        <p:tgtEl>
                                          <p:spTgt spid="13"/>
                                        </p:tgtEl>
                                      </p:cBhvr>
                                    </p:animEffect>
                                    <p:animScale>
                                      <p:cBhvr>
                                        <p:cTn id="99" dur="250" autoRev="1" fill="hold"/>
                                        <p:tgtEl>
                                          <p:spTgt spid="13"/>
                                        </p:tgtEl>
                                      </p:cBhvr>
                                      <p:by x="105000" y="105000"/>
                                    </p:animScale>
                                  </p:childTnLst>
                                  <p:subTnLst>
                                    <p:audio>
                                      <p:cMediaNode>
                                        <p:cTn display="0" masterRel="sameClick">
                                          <p:stCondLst>
                                            <p:cond evt="begin" delay="0">
                                              <p:tn val="9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nền màu xanh ng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 y="-66699"/>
            <a:ext cx="9142810" cy="51428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266110" y="438150"/>
            <a:ext cx="7420690" cy="204896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342866">
              <a:defRPr/>
            </a:pPr>
            <a:r>
              <a:rPr lang="en-US" sz="2800" b="1" dirty="0">
                <a:solidFill>
                  <a:prstClr val="white"/>
                </a:solidFill>
                <a:latin typeface="Times New Roman" panose="02020603050405020304" pitchFamily="18" charset="0"/>
                <a:cs typeface="Times New Roman" panose="02020603050405020304" pitchFamily="18" charset="0"/>
              </a:rPr>
              <a:t>2</a:t>
            </a:r>
            <a:r>
              <a:rPr lang="en-US" sz="2800" b="1">
                <a:solidFill>
                  <a:prstClr val="white"/>
                </a:solidFill>
                <a:latin typeface="Times New Roman" panose="02020603050405020304" pitchFamily="18" charset="0"/>
                <a:cs typeface="Times New Roman" panose="02020603050405020304" pitchFamily="18" charset="0"/>
              </a:rPr>
              <a:t>. Khoảng giữa thiên niên kỉ thứ II TCN, </a:t>
            </a:r>
          </a:p>
          <a:p>
            <a:pPr algn="ctr" defTabSz="342866">
              <a:defRPr/>
            </a:pPr>
            <a:r>
              <a:rPr lang="en-US" sz="2800" b="1">
                <a:solidFill>
                  <a:prstClr val="white"/>
                </a:solidFill>
                <a:latin typeface="Times New Roman" panose="02020603050405020304" pitchFamily="18" charset="0"/>
                <a:cs typeface="Times New Roman" panose="02020603050405020304" pitchFamily="18" charset="0"/>
              </a:rPr>
              <a:t>tộc người nào đã tràn vào miền Bắc Ấn Độ?</a:t>
            </a:r>
            <a:endParaRPr lang="vi-VN" sz="2800" b="1" dirty="0">
              <a:solidFill>
                <a:prstClr val="white"/>
              </a:solidFill>
              <a:latin typeface="Times New Roman" panose="02020603050405020304" pitchFamily="18" charset="0"/>
              <a:cs typeface="Times New Roman" panose="02020603050405020304" pitchFamily="18" charset="0"/>
            </a:endParaRPr>
          </a:p>
        </p:txBody>
      </p:sp>
      <p:sp>
        <p:nvSpPr>
          <p:cNvPr id="10" name="A"/>
          <p:cNvSpPr/>
          <p:nvPr/>
        </p:nvSpPr>
        <p:spPr>
          <a:xfrm>
            <a:off x="595654" y="3562350"/>
            <a:ext cx="3940974" cy="59591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342866">
              <a:defRPr/>
            </a:pPr>
            <a:r>
              <a:rPr lang="en-US" sz="2100">
                <a:solidFill>
                  <a:prstClr val="white"/>
                </a:solidFill>
                <a:latin typeface="#9Slide05 Lobster" panose="02000506000000020003" pitchFamily="2" charset="0"/>
              </a:rPr>
              <a:t>	   </a:t>
            </a:r>
            <a:r>
              <a:rPr lang="en-US" sz="2800">
                <a:solidFill>
                  <a:prstClr val="white"/>
                </a:solidFill>
                <a:latin typeface="Times New Roman" panose="02020603050405020304" pitchFamily="18" charset="0"/>
                <a:cs typeface="Times New Roman" panose="02020603050405020304" pitchFamily="18" charset="0"/>
              </a:rPr>
              <a:t>B. Người A-ri-a</a:t>
            </a:r>
            <a:endParaRPr lang="vi-VN" sz="2800" dirty="0">
              <a:solidFill>
                <a:prstClr val="white"/>
              </a:solidFill>
              <a:latin typeface="Times New Roman" panose="02020603050405020304" pitchFamily="18" charset="0"/>
              <a:cs typeface="Times New Roman" panose="02020603050405020304" pitchFamily="18" charset="0"/>
            </a:endParaRPr>
          </a:p>
        </p:txBody>
      </p:sp>
      <p:sp>
        <p:nvSpPr>
          <p:cNvPr id="11" name="B"/>
          <p:cNvSpPr/>
          <p:nvPr/>
        </p:nvSpPr>
        <p:spPr>
          <a:xfrm>
            <a:off x="593103" y="2876550"/>
            <a:ext cx="3940974" cy="59591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2866">
              <a:defRPr/>
            </a:pPr>
            <a:r>
              <a:rPr lang="en-US" sz="2800">
                <a:solidFill>
                  <a:prstClr val="white"/>
                </a:solidFill>
                <a:latin typeface="Times New Roman" panose="02020603050405020304" pitchFamily="18" charset="0"/>
                <a:cs typeface="Times New Roman" panose="02020603050405020304" pitchFamily="18" charset="0"/>
              </a:rPr>
              <a:t>A. Người Đra-vi-a</a:t>
            </a:r>
            <a:endParaRPr lang="vi-VN" sz="2800" dirty="0">
              <a:solidFill>
                <a:prstClr val="white"/>
              </a:solidFill>
              <a:latin typeface="Times New Roman" panose="02020603050405020304" pitchFamily="18" charset="0"/>
              <a:cs typeface="Times New Roman" panose="02020603050405020304" pitchFamily="18" charset="0"/>
            </a:endParaRPr>
          </a:p>
        </p:txBody>
      </p:sp>
      <p:sp>
        <p:nvSpPr>
          <p:cNvPr id="12" name="C"/>
          <p:cNvSpPr/>
          <p:nvPr/>
        </p:nvSpPr>
        <p:spPr>
          <a:xfrm flipH="1">
            <a:off x="4536858" y="2876550"/>
            <a:ext cx="3937066" cy="59591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2866">
              <a:defRPr/>
            </a:pPr>
            <a:r>
              <a:rPr lang="en-US" sz="2800">
                <a:solidFill>
                  <a:prstClr val="white"/>
                </a:solidFill>
                <a:latin typeface="Times New Roman" panose="02020603050405020304" pitchFamily="18" charset="0"/>
                <a:cs typeface="Times New Roman" panose="02020603050405020304" pitchFamily="18" charset="0"/>
              </a:rPr>
              <a:t>C. Người Do Thái</a:t>
            </a:r>
            <a:endParaRPr lang="vi-VN" sz="2800" dirty="0">
              <a:solidFill>
                <a:prstClr val="white"/>
              </a:solidFill>
              <a:latin typeface="Times New Roman" panose="02020603050405020304" pitchFamily="18" charset="0"/>
              <a:cs typeface="Times New Roman" panose="02020603050405020304" pitchFamily="18" charset="0"/>
            </a:endParaRPr>
          </a:p>
        </p:txBody>
      </p:sp>
      <p:sp>
        <p:nvSpPr>
          <p:cNvPr id="13" name="D"/>
          <p:cNvSpPr/>
          <p:nvPr/>
        </p:nvSpPr>
        <p:spPr>
          <a:xfrm flipH="1">
            <a:off x="4553184" y="3562350"/>
            <a:ext cx="3937066" cy="59591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2866">
              <a:defRPr/>
            </a:pPr>
            <a:r>
              <a:rPr lang="en-US" sz="2800">
                <a:solidFill>
                  <a:prstClr val="white"/>
                </a:solidFill>
                <a:latin typeface="Times New Roman" panose="02020603050405020304" pitchFamily="18" charset="0"/>
                <a:cs typeface="Times New Roman" panose="02020603050405020304" pitchFamily="18" charset="0"/>
              </a:rPr>
              <a:t>D. Người Khơ me</a:t>
            </a:r>
            <a:endParaRPr lang="vi-VN" sz="2800" dirty="0">
              <a:solidFill>
                <a:prstClr val="white"/>
              </a:solidFill>
              <a:latin typeface="Times New Roman" panose="02020603050405020304" pitchFamily="18" charset="0"/>
              <a:cs typeface="Times New Roman" panose="02020603050405020304" pitchFamily="18" charset="0"/>
            </a:endParaRPr>
          </a:p>
        </p:txBody>
      </p:sp>
      <p:pic>
        <p:nvPicPr>
          <p:cNvPr id="14" name="Picture 2" descr="Kết quả hình ảnh cho virut corona"/>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152400" y="-93369"/>
            <a:ext cx="1113710" cy="19850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183579" y="157616"/>
            <a:ext cx="476433" cy="459862"/>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20</a:t>
            </a:r>
          </a:p>
        </p:txBody>
      </p:sp>
      <p:sp>
        <p:nvSpPr>
          <p:cNvPr id="17" name="Rounded Rectangle 16"/>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19</a:t>
            </a:r>
          </a:p>
        </p:txBody>
      </p:sp>
      <p:sp>
        <p:nvSpPr>
          <p:cNvPr id="18" name="Rounded Rectangle 17"/>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18</a:t>
            </a:r>
          </a:p>
        </p:txBody>
      </p:sp>
      <p:sp>
        <p:nvSpPr>
          <p:cNvPr id="19" name="Rounded Rectangle 18"/>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17</a:t>
            </a:r>
          </a:p>
        </p:txBody>
      </p:sp>
      <p:sp>
        <p:nvSpPr>
          <p:cNvPr id="20" name="Rounded Rectangle 19"/>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16</a:t>
            </a:r>
          </a:p>
        </p:txBody>
      </p:sp>
      <p:sp>
        <p:nvSpPr>
          <p:cNvPr id="21" name="Rounded Rectangle 20"/>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15</a:t>
            </a:r>
          </a:p>
        </p:txBody>
      </p:sp>
      <p:sp>
        <p:nvSpPr>
          <p:cNvPr id="22" name="Rounded Rectangle 21"/>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14</a:t>
            </a:r>
          </a:p>
        </p:txBody>
      </p:sp>
      <p:sp>
        <p:nvSpPr>
          <p:cNvPr id="23" name="Rounded Rectangle 22"/>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13</a:t>
            </a:r>
          </a:p>
        </p:txBody>
      </p:sp>
      <p:sp>
        <p:nvSpPr>
          <p:cNvPr id="24" name="Rounded Rectangle 23"/>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12</a:t>
            </a:r>
          </a:p>
        </p:txBody>
      </p:sp>
      <p:sp>
        <p:nvSpPr>
          <p:cNvPr id="25" name="Rounded Rectangle 24"/>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11</a:t>
            </a:r>
          </a:p>
        </p:txBody>
      </p:sp>
      <p:sp>
        <p:nvSpPr>
          <p:cNvPr id="26" name="Rounded Rectangle 25"/>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10</a:t>
            </a:r>
          </a:p>
        </p:txBody>
      </p:sp>
      <p:sp>
        <p:nvSpPr>
          <p:cNvPr id="27" name="Rounded Rectangle 26"/>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09</a:t>
            </a:r>
          </a:p>
        </p:txBody>
      </p:sp>
      <p:sp>
        <p:nvSpPr>
          <p:cNvPr id="28" name="Rounded Rectangle 27"/>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08</a:t>
            </a:r>
          </a:p>
        </p:txBody>
      </p:sp>
      <p:sp>
        <p:nvSpPr>
          <p:cNvPr id="29" name="Rounded Rectangle 28"/>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07</a:t>
            </a:r>
          </a:p>
        </p:txBody>
      </p:sp>
      <p:sp>
        <p:nvSpPr>
          <p:cNvPr id="30" name="Rounded Rectangle 29"/>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06</a:t>
            </a:r>
          </a:p>
        </p:txBody>
      </p:sp>
      <p:sp>
        <p:nvSpPr>
          <p:cNvPr id="31" name="Rounded Rectangle 30"/>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05</a:t>
            </a:r>
          </a:p>
        </p:txBody>
      </p:sp>
      <p:sp>
        <p:nvSpPr>
          <p:cNvPr id="32" name="Rounded Rectangle 31"/>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04</a:t>
            </a:r>
          </a:p>
        </p:txBody>
      </p:sp>
      <p:sp>
        <p:nvSpPr>
          <p:cNvPr id="33" name="Rounded Rectangle 32"/>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03</a:t>
            </a:r>
          </a:p>
        </p:txBody>
      </p:sp>
      <p:sp>
        <p:nvSpPr>
          <p:cNvPr id="34" name="Rounded Rectangle 33"/>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02</a:t>
            </a:r>
          </a:p>
        </p:txBody>
      </p:sp>
      <p:sp>
        <p:nvSpPr>
          <p:cNvPr id="35" name="Rounded Rectangle 34"/>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a:solidFill>
                  <a:prstClr val="white"/>
                </a:solidFill>
              </a:rPr>
              <a:t>01</a:t>
            </a:r>
          </a:p>
        </p:txBody>
      </p:sp>
      <p:sp>
        <p:nvSpPr>
          <p:cNvPr id="36" name="Rounded Rectangle 35"/>
          <p:cNvSpPr/>
          <p:nvPr/>
        </p:nvSpPr>
        <p:spPr>
          <a:xfrm>
            <a:off x="6282879" y="259016"/>
            <a:ext cx="799996" cy="399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66">
              <a:defRPr/>
            </a:pPr>
            <a:r>
              <a:rPr lang="en-US" sz="2100" dirty="0">
                <a:solidFill>
                  <a:prstClr val="white"/>
                </a:solidFill>
              </a:rPr>
              <a:t>00</a:t>
            </a:r>
          </a:p>
        </p:txBody>
      </p:sp>
      <p:pic>
        <p:nvPicPr>
          <p:cNvPr id="37" name="Picture 2" descr="Kết quả hình ảnh cho home 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73691" y="163604"/>
            <a:ext cx="587753" cy="58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44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30" presetClass="emph" presetSubtype="0" fill="hold" grpId="0" nodeType="clickEffect">
                                  <p:stCondLst>
                                    <p:cond delay="0"/>
                                  </p:stCondLst>
                                  <p:childTnLst>
                                    <p:animClr clrSpc="hsl" dir="cw">
                                      <p:cBhvr override="childStyle">
                                        <p:cTn id="78" dur="500" fill="hold"/>
                                        <p:tgtEl>
                                          <p:spTgt spid="10"/>
                                        </p:tgtEl>
                                        <p:attrNameLst>
                                          <p:attrName>style.color</p:attrName>
                                        </p:attrNameLst>
                                      </p:cBhvr>
                                      <p:by>
                                        <p:hsl h="0" s="12549" l="25098"/>
                                      </p:by>
                                    </p:animClr>
                                    <p:animClr clrSpc="hsl" dir="cw">
                                      <p:cBhvr>
                                        <p:cTn id="79" dur="500" fill="hold"/>
                                        <p:tgtEl>
                                          <p:spTgt spid="10"/>
                                        </p:tgtEl>
                                        <p:attrNameLst>
                                          <p:attrName>fillcolor</p:attrName>
                                        </p:attrNameLst>
                                      </p:cBhvr>
                                      <p:by>
                                        <p:hsl h="0" s="12549" l="25098"/>
                                      </p:by>
                                    </p:animClr>
                                    <p:animClr clrSpc="hsl" dir="cw">
                                      <p:cBhvr>
                                        <p:cTn id="80" dur="500" fill="hold"/>
                                        <p:tgtEl>
                                          <p:spTgt spid="10"/>
                                        </p:tgtEl>
                                        <p:attrNameLst>
                                          <p:attrName>stroke.color</p:attrName>
                                        </p:attrNameLst>
                                      </p:cBhvr>
                                      <p:by>
                                        <p:hsl h="0" s="12549" l="25098"/>
                                      </p:by>
                                    </p:animClr>
                                    <p:set>
                                      <p:cBhvr>
                                        <p:cTn id="81"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7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82" restart="whenNotActive" fill="hold" evtFilter="cancelBubble" nodeType="interactiveSeq">
                <p:stCondLst>
                  <p:cond evt="onClick" delay="0">
                    <p:tgtEl>
                      <p:spTgt spid="11"/>
                    </p:tgtEl>
                  </p:cond>
                </p:stCondLst>
                <p:endSync evt="end" delay="0">
                  <p:rtn val="all"/>
                </p:endSync>
                <p:childTnLst>
                  <p:par>
                    <p:cTn id="83" fill="hold">
                      <p:stCondLst>
                        <p:cond delay="0"/>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11"/>
                                        </p:tgtEl>
                                      </p:cBhvr>
                                    </p:animEffect>
                                    <p:animScale>
                                      <p:cBhvr>
                                        <p:cTn id="87" dur="250" autoRev="1" fill="hold"/>
                                        <p:tgtEl>
                                          <p:spTgt spid="11"/>
                                        </p:tgtEl>
                                      </p:cBhvr>
                                      <p:by x="105000" y="105000"/>
                                    </p:animScale>
                                  </p:childTnLst>
                                  <p:subTnLst>
                                    <p:audio>
                                      <p:cMediaNode>
                                        <p:cTn display="0" masterRel="sameClick">
                                          <p:stCondLst>
                                            <p:cond evt="begin" delay="0">
                                              <p:tn val="8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1"/>
                  </p:tgtEl>
                </p:cond>
              </p:nextCondLst>
            </p:seq>
            <p:seq concurrent="1" nextAc="seek">
              <p:cTn id="88" restart="whenNotActive" fill="hold" evtFilter="cancelBubble" nodeType="interactiveSeq">
                <p:stCondLst>
                  <p:cond evt="onClick" delay="0">
                    <p:tgtEl>
                      <p:spTgt spid="12"/>
                    </p:tgtEl>
                  </p:cond>
                </p:stCondLst>
                <p:endSync evt="end" delay="0">
                  <p:rtn val="all"/>
                </p:endSync>
                <p:childTnLst>
                  <p:par>
                    <p:cTn id="89" fill="hold">
                      <p:stCondLst>
                        <p:cond delay="0"/>
                      </p:stCondLst>
                      <p:childTnLst>
                        <p:par>
                          <p:cTn id="90" fill="hold">
                            <p:stCondLst>
                              <p:cond delay="0"/>
                            </p:stCondLst>
                            <p:childTnLst>
                              <p:par>
                                <p:cTn id="91" presetID="26" presetClass="emph" presetSubtype="0" fill="hold" grpId="0" nodeType="clickEffect">
                                  <p:stCondLst>
                                    <p:cond delay="0"/>
                                  </p:stCondLst>
                                  <p:childTnLst>
                                    <p:animEffect transition="out" filter="fade">
                                      <p:cBhvr>
                                        <p:cTn id="92" dur="500" tmFilter="0, 0; .2, .5; .8, .5; 1, 0"/>
                                        <p:tgtEl>
                                          <p:spTgt spid="12"/>
                                        </p:tgtEl>
                                      </p:cBhvr>
                                    </p:animEffect>
                                    <p:animScale>
                                      <p:cBhvr>
                                        <p:cTn id="93" dur="250" autoRev="1" fill="hold"/>
                                        <p:tgtEl>
                                          <p:spTgt spid="12"/>
                                        </p:tgtEl>
                                      </p:cBhvr>
                                      <p:by x="105000" y="105000"/>
                                    </p:animScale>
                                  </p:childTnLst>
                                  <p:subTnLst>
                                    <p:audio>
                                      <p:cMediaNode>
                                        <p:cTn display="0" masterRel="sameClick">
                                          <p:stCondLst>
                                            <p:cond evt="begin" delay="0">
                                              <p:tn val="9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94" restart="whenNotActive" fill="hold" evtFilter="cancelBubble" nodeType="interactiveSeq">
                <p:stCondLst>
                  <p:cond evt="onClick" delay="0">
                    <p:tgtEl>
                      <p:spTgt spid="13"/>
                    </p:tgtEl>
                  </p:cond>
                </p:stCondLst>
                <p:endSync evt="end" delay="0">
                  <p:rtn val="all"/>
                </p:endSync>
                <p:childTnLst>
                  <p:par>
                    <p:cTn id="95" fill="hold">
                      <p:stCondLst>
                        <p:cond delay="0"/>
                      </p:stCondLst>
                      <p:childTnLst>
                        <p:par>
                          <p:cTn id="96" fill="hold">
                            <p:stCondLst>
                              <p:cond delay="0"/>
                            </p:stCondLst>
                            <p:childTnLst>
                              <p:par>
                                <p:cTn id="97" presetID="26" presetClass="emph" presetSubtype="0" fill="hold" grpId="0" nodeType="clickEffect">
                                  <p:stCondLst>
                                    <p:cond delay="0"/>
                                  </p:stCondLst>
                                  <p:childTnLst>
                                    <p:animEffect transition="out" filter="fade">
                                      <p:cBhvr>
                                        <p:cTn id="98" dur="500" tmFilter="0, 0; .2, .5; .8, .5; 1, 0"/>
                                        <p:tgtEl>
                                          <p:spTgt spid="13"/>
                                        </p:tgtEl>
                                      </p:cBhvr>
                                    </p:animEffect>
                                    <p:animScale>
                                      <p:cBhvr>
                                        <p:cTn id="99" dur="250" autoRev="1" fill="hold"/>
                                        <p:tgtEl>
                                          <p:spTgt spid="13"/>
                                        </p:tgtEl>
                                      </p:cBhvr>
                                      <p:by x="105000" y="105000"/>
                                    </p:animScale>
                                  </p:childTnLst>
                                  <p:subTnLst>
                                    <p:audio>
                                      <p:cMediaNode>
                                        <p:cTn display="0" masterRel="sameClick">
                                          <p:stCondLst>
                                            <p:cond evt="begin" delay="0">
                                              <p:tn val="9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993</Words>
  <Application>Microsoft Office PowerPoint</Application>
  <PresentationFormat>On-screen Show (16:9)</PresentationFormat>
  <Paragraphs>214</Paragraphs>
  <Slides>13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#9Slide05 Lobster</vt:lpstr>
      <vt:lpstr>Arial</vt:lpstr>
      <vt:lpstr>Calibri</vt:lpstr>
      <vt:lpstr>Calibri Light</vt:lpstr>
      <vt:lpstr>Cambria</vt:lpstr>
      <vt:lpstr>Times New Roman</vt:lpstr>
      <vt:lpstr>Office Theme</vt:lpstr>
      <vt:lpstr>1_Office Theme</vt:lpstr>
      <vt:lpstr>PowerPoint Presentation</vt:lpstr>
      <vt:lpstr>PowerPoint Presentation</vt:lpstr>
      <vt:lpstr>PowerPoint Presentation</vt:lpstr>
      <vt:lpstr>PowerPoint Presentation</vt:lpstr>
      <vt:lpstr>1. Các đẳng cấp trong xã hội Ấn Độ cổ đại: 4 đẳng cấp ( như hình bên)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PHIẾU ĐÁNH GIÁ TIÊU CHÍ SẢN PHẨM                                                Bài 8: Ấn Độ cổ đại - Nhóm lên báo cáo: …………..… - Nhóm đánh giá: …………………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Admin</cp:lastModifiedBy>
  <cp:revision>79</cp:revision>
  <dcterms:created xsi:type="dcterms:W3CDTF">2021-11-13T21:47:05Z</dcterms:created>
  <dcterms:modified xsi:type="dcterms:W3CDTF">2024-11-05T09:01:36Z</dcterms:modified>
</cp:coreProperties>
</file>