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4" r:id="rId4"/>
    <p:sldId id="280" r:id="rId5"/>
    <p:sldId id="281" r:id="rId6"/>
    <p:sldId id="273" r:id="rId7"/>
    <p:sldId id="282" r:id="rId8"/>
    <p:sldId id="278" r:id="rId9"/>
    <p:sldId id="277" r:id="rId10"/>
    <p:sldId id="276" r:id="rId11"/>
    <p:sldId id="283" r:id="rId12"/>
    <p:sldId id="275" r:id="rId13"/>
    <p:sldId id="274" r:id="rId14"/>
    <p:sldId id="272" r:id="rId15"/>
    <p:sldId id="271" r:id="rId16"/>
    <p:sldId id="270" r:id="rId17"/>
    <p:sldId id="269" r:id="rId18"/>
    <p:sldId id="293" r:id="rId19"/>
    <p:sldId id="294" r:id="rId20"/>
    <p:sldId id="268" r:id="rId21"/>
    <p:sldId id="267" r:id="rId22"/>
    <p:sldId id="292" r:id="rId23"/>
    <p:sldId id="291" r:id="rId24"/>
    <p:sldId id="290" r:id="rId25"/>
    <p:sldId id="289" r:id="rId26"/>
    <p:sldId id="288" r:id="rId27"/>
    <p:sldId id="287" r:id="rId28"/>
    <p:sldId id="285" r:id="rId29"/>
    <p:sldId id="286" r:id="rId30"/>
    <p:sldId id="266" r:id="rId31"/>
    <p:sldId id="26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6" y="-3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70ABAF-CFFE-4DD9-B33D-9FA3631FEE73}"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DABCB-720C-414D-A731-87464CBF10E2}" type="slidenum">
              <a:rPr lang="en-US" smtClean="0"/>
              <a:t>‹#›</a:t>
            </a:fld>
            <a:endParaRPr lang="en-US"/>
          </a:p>
        </p:txBody>
      </p:sp>
    </p:spTree>
    <p:extLst>
      <p:ext uri="{BB962C8B-B14F-4D97-AF65-F5344CB8AC3E}">
        <p14:creationId xmlns:p14="http://schemas.microsoft.com/office/powerpoint/2010/main" val="120188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70ABAF-CFFE-4DD9-B33D-9FA3631FEE73}"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DABCB-720C-414D-A731-87464CBF10E2}" type="slidenum">
              <a:rPr lang="en-US" smtClean="0"/>
              <a:t>‹#›</a:t>
            </a:fld>
            <a:endParaRPr lang="en-US"/>
          </a:p>
        </p:txBody>
      </p:sp>
    </p:spTree>
    <p:extLst>
      <p:ext uri="{BB962C8B-B14F-4D97-AF65-F5344CB8AC3E}">
        <p14:creationId xmlns:p14="http://schemas.microsoft.com/office/powerpoint/2010/main" val="185136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70ABAF-CFFE-4DD9-B33D-9FA3631FEE73}"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DABCB-720C-414D-A731-87464CBF10E2}" type="slidenum">
              <a:rPr lang="en-US" smtClean="0"/>
              <a:t>‹#›</a:t>
            </a:fld>
            <a:endParaRPr lang="en-US"/>
          </a:p>
        </p:txBody>
      </p:sp>
    </p:spTree>
    <p:extLst>
      <p:ext uri="{BB962C8B-B14F-4D97-AF65-F5344CB8AC3E}">
        <p14:creationId xmlns:p14="http://schemas.microsoft.com/office/powerpoint/2010/main" val="3564903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FA6673D-6548-15DF-59B8-303B404D4F41}"/>
              </a:ext>
            </a:extLst>
          </p:cNvPr>
          <p:cNvSpPr>
            <a:spLocks noGrp="1"/>
          </p:cNvSpPr>
          <p:nvPr>
            <p:ph type="ctrTitle"/>
          </p:nvPr>
        </p:nvSpPr>
        <p:spPr>
          <a:xfrm>
            <a:off x="1143000" y="1122363"/>
            <a:ext cx="6858000" cy="2387600"/>
          </a:xfrm>
        </p:spPr>
        <p:txBody>
          <a:bodyPr anchor="b"/>
          <a:lstStyle>
            <a:lvl1pPr algn="ctr">
              <a:defRPr sz="45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E0BA4CF-DC57-B678-7D92-58F3A1811F5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955AFEB2-982E-D909-9D52-33A268429E20}"/>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0EA2F6E7-BEAA-8F7B-FEC2-BEADE5F50CE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EA56AAB-4DA6-BE66-67ED-05CCE77F04AC}"/>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3562713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61C6CC-FF9C-1444-8F4F-B2EF0F3AB7DF}"/>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75FCB76-7DA7-6873-0CF4-E4DC6570601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F0E7219-5A86-1AF6-2E05-3920FDA6747F}"/>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D94E0996-08E3-0EDD-4C46-A7856461B00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C4AB813-22A3-8A93-9E56-C18A279627B7}"/>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4085899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D5C4FE-6CEB-A196-B79F-4967E4B96815}"/>
              </a:ext>
            </a:extLst>
          </p:cNvPr>
          <p:cNvSpPr>
            <a:spLocks noGrp="1"/>
          </p:cNvSpPr>
          <p:nvPr>
            <p:ph type="title"/>
          </p:nvPr>
        </p:nvSpPr>
        <p:spPr>
          <a:xfrm>
            <a:off x="623888" y="1709739"/>
            <a:ext cx="7886700" cy="2852737"/>
          </a:xfrm>
        </p:spPr>
        <p:txBody>
          <a:bodyPr anchor="b"/>
          <a:lstStyle>
            <a:lvl1pPr>
              <a:defRPr sz="45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64E7631-1017-3C26-2EE8-5C8A7CFDD36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E53BA65-0FE5-401A-6D24-887AECF72ABC}"/>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D1ACC0D9-2E44-70EA-5575-9E31B1970E2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CA72679F-1F3F-E474-8FE4-5748CA054B79}"/>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296362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9B54068-BD21-CF83-63A9-FC288ACEA6E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7584AF2-9D10-EEDE-AAB4-1840495D710E}"/>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B8EE865C-E698-50EE-942D-AD11E00243A3}"/>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393B912D-C0BC-350D-F46A-18B6B45B9F9C}"/>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434557EF-8B19-5D9D-F9FB-9E650F1C782A}"/>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7B283A06-F280-03C6-76C0-B7566B13678B}"/>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4603857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DFC6FB7-0D2F-7A77-0F7A-E8F4EE49807F}"/>
              </a:ext>
            </a:extLst>
          </p:cNvPr>
          <p:cNvSpPr>
            <a:spLocks noGrp="1"/>
          </p:cNvSpPr>
          <p:nvPr>
            <p:ph type="title"/>
          </p:nvPr>
        </p:nvSpPr>
        <p:spPr>
          <a:xfrm>
            <a:off x="629841" y="365126"/>
            <a:ext cx="78867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9041DA2-8DBE-592F-DFFF-869C6F3AAA3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E29BB2C0-0D67-4303-0A38-A2EE3AE4F9F7}"/>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FFEB14F3-EBC0-1EB6-2D73-B153B73C7ED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E24A68D7-2D5A-32DE-AE87-319728C7EC56}"/>
              </a:ext>
            </a:extLst>
          </p:cNvPr>
          <p:cNvSpPr>
            <a:spLocks noGrp="1"/>
          </p:cNvSpPr>
          <p:nvPr>
            <p:ph sz="quarter" idx="4"/>
          </p:nvPr>
        </p:nvSpPr>
        <p:spPr>
          <a:xfrm>
            <a:off x="4629150"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5CC1615-BEAE-D1FD-1E37-D1E066143905}"/>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8" name="Chỗ dành sẵn cho Chân trang 7">
            <a:extLst>
              <a:ext uri="{FF2B5EF4-FFF2-40B4-BE49-F238E27FC236}">
                <a16:creationId xmlns:a16="http://schemas.microsoft.com/office/drawing/2014/main" id="{AA46992C-0128-602E-7407-9B30B294FDD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Chỗ dành sẵn cho Số hiệu Bản chiếu 8">
            <a:extLst>
              <a:ext uri="{FF2B5EF4-FFF2-40B4-BE49-F238E27FC236}">
                <a16:creationId xmlns:a16="http://schemas.microsoft.com/office/drawing/2014/main" id="{65FEF6AD-DC44-024E-99A8-184E3FFC0C5C}"/>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0846333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2A4844-A38C-2819-1558-4E814E4E9166}"/>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EAEDDC8F-DB69-DB7F-EDE5-08E88A40C871}"/>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4" name="Chỗ dành sẵn cho Chân trang 3">
            <a:extLst>
              <a:ext uri="{FF2B5EF4-FFF2-40B4-BE49-F238E27FC236}">
                <a16:creationId xmlns:a16="http://schemas.microsoft.com/office/drawing/2014/main" id="{19BB12C6-3238-3D66-A610-157F60641CCD}"/>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Chỗ dành sẵn cho Số hiệu Bản chiếu 4">
            <a:extLst>
              <a:ext uri="{FF2B5EF4-FFF2-40B4-BE49-F238E27FC236}">
                <a16:creationId xmlns:a16="http://schemas.microsoft.com/office/drawing/2014/main" id="{CF69672F-3728-FE32-68C9-BF36B0CE5404}"/>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6649160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906DBA5-8441-6C78-3278-423C8EF8FBB9}"/>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3" name="Chỗ dành sẵn cho Chân trang 2">
            <a:extLst>
              <a:ext uri="{FF2B5EF4-FFF2-40B4-BE49-F238E27FC236}">
                <a16:creationId xmlns:a16="http://schemas.microsoft.com/office/drawing/2014/main" id="{770C1751-BA19-B43E-7324-B1C039BCF679}"/>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Chỗ dành sẵn cho Số hiệu Bản chiếu 3">
            <a:extLst>
              <a:ext uri="{FF2B5EF4-FFF2-40B4-BE49-F238E27FC236}">
                <a16:creationId xmlns:a16="http://schemas.microsoft.com/office/drawing/2014/main" id="{92A13174-6012-B2AE-DBD0-077FA6C656DE}"/>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0475628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D6EA351-8441-09D3-78EA-5C2A6A475FCF}"/>
              </a:ext>
            </a:extLst>
          </p:cNvPr>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EFA7691-B9D0-537F-467A-8F979FC09C8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BF57A94-ACB5-4BF3-52FB-860BC6C113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27F49D2-9A2B-3142-1801-15C4E1027281}"/>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FA00EF9E-2B5D-93BD-1BF1-93FDDCF576E0}"/>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FAF3428A-088D-ABC9-CF5B-3D6F47D266CE}"/>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903920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70ABAF-CFFE-4DD9-B33D-9FA3631FEE73}"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DABCB-720C-414D-A731-87464CBF10E2}" type="slidenum">
              <a:rPr lang="en-US" smtClean="0"/>
              <a:t>‹#›</a:t>
            </a:fld>
            <a:endParaRPr lang="en-US"/>
          </a:p>
        </p:txBody>
      </p:sp>
    </p:spTree>
    <p:extLst>
      <p:ext uri="{BB962C8B-B14F-4D97-AF65-F5344CB8AC3E}">
        <p14:creationId xmlns:p14="http://schemas.microsoft.com/office/powerpoint/2010/main" val="686274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48C166F-8314-089D-C24D-203FC0B6EDA3}"/>
              </a:ext>
            </a:extLst>
          </p:cNvPr>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8337E9BB-A6F9-9B68-A996-600B360EE70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Chỗ dành sẵn cho Văn bản 3">
            <a:extLst>
              <a:ext uri="{FF2B5EF4-FFF2-40B4-BE49-F238E27FC236}">
                <a16:creationId xmlns:a16="http://schemas.microsoft.com/office/drawing/2014/main" id="{751BF331-23FA-BFF1-9061-DA4ECCA892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D1EA3CD-0EF2-3FD7-523B-B4DCFD30C174}"/>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132E962A-BA7A-F2E9-8A3E-C38FF9E1808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4A964CC-A1B4-9A24-4A82-8C111ADF9A38}"/>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4368992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9BF6A0D-83D0-DFF7-802F-88B0DFDBCEB5}"/>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1F68158-24A3-AE9B-2C84-87AAAF934617}"/>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2E6483A-E5FF-A1E5-3D14-21C1BA3DC0B3}"/>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021A6799-FB0D-A51D-E189-0E9AEC98B64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28D9364E-5740-EF25-4D4A-FC3D725B9AA7}"/>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1741944"/>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E074DF6-DFC7-C374-64A7-B5AC9D9ED473}"/>
              </a:ext>
            </a:extLst>
          </p:cNvPr>
          <p:cNvSpPr>
            <a:spLocks noGrp="1"/>
          </p:cNvSpPr>
          <p:nvPr>
            <p:ph type="title" orient="vert"/>
          </p:nvPr>
        </p:nvSpPr>
        <p:spPr>
          <a:xfrm>
            <a:off x="6543675" y="365125"/>
            <a:ext cx="1971675"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C7F08FF-3A6F-6A9C-215B-391D1B78CE10}"/>
              </a:ext>
            </a:extLst>
          </p:cNvPr>
          <p:cNvSpPr>
            <a:spLocks noGrp="1"/>
          </p:cNvSpPr>
          <p:nvPr>
            <p:ph type="body" orient="vert" idx="1"/>
          </p:nvPr>
        </p:nvSpPr>
        <p:spPr>
          <a:xfrm>
            <a:off x="628650"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A3012F2-9751-6849-070D-DC244CE9E013}"/>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03C59C09-5CFA-5FA1-426C-A86E534E685C}"/>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6541659B-117A-B9C0-0B9C-84F83085A0BC}"/>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1146553"/>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FA6673D-6548-15DF-59B8-303B404D4F41}"/>
              </a:ext>
            </a:extLst>
          </p:cNvPr>
          <p:cNvSpPr>
            <a:spLocks noGrp="1"/>
          </p:cNvSpPr>
          <p:nvPr>
            <p:ph type="ctrTitle"/>
          </p:nvPr>
        </p:nvSpPr>
        <p:spPr>
          <a:xfrm>
            <a:off x="1143000" y="1122363"/>
            <a:ext cx="6858000" cy="2387600"/>
          </a:xfrm>
        </p:spPr>
        <p:txBody>
          <a:bodyPr anchor="b"/>
          <a:lstStyle>
            <a:lvl1pPr algn="ctr">
              <a:defRPr sz="45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E0BA4CF-DC57-B678-7D92-58F3A1811F5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955AFEB2-982E-D909-9D52-33A268429E20}"/>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0EA2F6E7-BEAA-8F7B-FEC2-BEADE5F50CE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EA56AAB-4DA6-BE66-67ED-05CCE77F04AC}"/>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8657481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61C6CC-FF9C-1444-8F4F-B2EF0F3AB7DF}"/>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75FCB76-7DA7-6873-0CF4-E4DC6570601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F0E7219-5A86-1AF6-2E05-3920FDA6747F}"/>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D94E0996-08E3-0EDD-4C46-A7856461B00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C4AB813-22A3-8A93-9E56-C18A279627B7}"/>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60046974"/>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D5C4FE-6CEB-A196-B79F-4967E4B96815}"/>
              </a:ext>
            </a:extLst>
          </p:cNvPr>
          <p:cNvSpPr>
            <a:spLocks noGrp="1"/>
          </p:cNvSpPr>
          <p:nvPr>
            <p:ph type="title"/>
          </p:nvPr>
        </p:nvSpPr>
        <p:spPr>
          <a:xfrm>
            <a:off x="623888" y="1709739"/>
            <a:ext cx="7886700" cy="2852737"/>
          </a:xfrm>
        </p:spPr>
        <p:txBody>
          <a:bodyPr anchor="b"/>
          <a:lstStyle>
            <a:lvl1pPr>
              <a:defRPr sz="45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64E7631-1017-3C26-2EE8-5C8A7CFDD36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E53BA65-0FE5-401A-6D24-887AECF72ABC}"/>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D1ACC0D9-2E44-70EA-5575-9E31B1970E2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CA72679F-1F3F-E474-8FE4-5748CA054B79}"/>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5400428"/>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9B54068-BD21-CF83-63A9-FC288ACEA6E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7584AF2-9D10-EEDE-AAB4-1840495D710E}"/>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B8EE865C-E698-50EE-942D-AD11E00243A3}"/>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393B912D-C0BC-350D-F46A-18B6B45B9F9C}"/>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434557EF-8B19-5D9D-F9FB-9E650F1C782A}"/>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7B283A06-F280-03C6-76C0-B7566B13678B}"/>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9187532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DFC6FB7-0D2F-7A77-0F7A-E8F4EE49807F}"/>
              </a:ext>
            </a:extLst>
          </p:cNvPr>
          <p:cNvSpPr>
            <a:spLocks noGrp="1"/>
          </p:cNvSpPr>
          <p:nvPr>
            <p:ph type="title"/>
          </p:nvPr>
        </p:nvSpPr>
        <p:spPr>
          <a:xfrm>
            <a:off x="629841" y="365126"/>
            <a:ext cx="78867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9041DA2-8DBE-592F-DFFF-869C6F3AAA3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E29BB2C0-0D67-4303-0A38-A2EE3AE4F9F7}"/>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FFEB14F3-EBC0-1EB6-2D73-B153B73C7ED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E24A68D7-2D5A-32DE-AE87-319728C7EC56}"/>
              </a:ext>
            </a:extLst>
          </p:cNvPr>
          <p:cNvSpPr>
            <a:spLocks noGrp="1"/>
          </p:cNvSpPr>
          <p:nvPr>
            <p:ph sz="quarter" idx="4"/>
          </p:nvPr>
        </p:nvSpPr>
        <p:spPr>
          <a:xfrm>
            <a:off x="4629150"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5CC1615-BEAE-D1FD-1E37-D1E066143905}"/>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8" name="Chỗ dành sẵn cho Chân trang 7">
            <a:extLst>
              <a:ext uri="{FF2B5EF4-FFF2-40B4-BE49-F238E27FC236}">
                <a16:creationId xmlns:a16="http://schemas.microsoft.com/office/drawing/2014/main" id="{AA46992C-0128-602E-7407-9B30B294FDD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Chỗ dành sẵn cho Số hiệu Bản chiếu 8">
            <a:extLst>
              <a:ext uri="{FF2B5EF4-FFF2-40B4-BE49-F238E27FC236}">
                <a16:creationId xmlns:a16="http://schemas.microsoft.com/office/drawing/2014/main" id="{65FEF6AD-DC44-024E-99A8-184E3FFC0C5C}"/>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40932231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2A4844-A38C-2819-1558-4E814E4E9166}"/>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EAEDDC8F-DB69-DB7F-EDE5-08E88A40C871}"/>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4" name="Chỗ dành sẵn cho Chân trang 3">
            <a:extLst>
              <a:ext uri="{FF2B5EF4-FFF2-40B4-BE49-F238E27FC236}">
                <a16:creationId xmlns:a16="http://schemas.microsoft.com/office/drawing/2014/main" id="{19BB12C6-3238-3D66-A610-157F60641CCD}"/>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Chỗ dành sẵn cho Số hiệu Bản chiếu 4">
            <a:extLst>
              <a:ext uri="{FF2B5EF4-FFF2-40B4-BE49-F238E27FC236}">
                <a16:creationId xmlns:a16="http://schemas.microsoft.com/office/drawing/2014/main" id="{CF69672F-3728-FE32-68C9-BF36B0CE5404}"/>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1519017"/>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906DBA5-8441-6C78-3278-423C8EF8FBB9}"/>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3" name="Chỗ dành sẵn cho Chân trang 2">
            <a:extLst>
              <a:ext uri="{FF2B5EF4-FFF2-40B4-BE49-F238E27FC236}">
                <a16:creationId xmlns:a16="http://schemas.microsoft.com/office/drawing/2014/main" id="{770C1751-BA19-B43E-7324-B1C039BCF679}"/>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Chỗ dành sẵn cho Số hiệu Bản chiếu 3">
            <a:extLst>
              <a:ext uri="{FF2B5EF4-FFF2-40B4-BE49-F238E27FC236}">
                <a16:creationId xmlns:a16="http://schemas.microsoft.com/office/drawing/2014/main" id="{92A13174-6012-B2AE-DBD0-077FA6C656DE}"/>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7276189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70ABAF-CFFE-4DD9-B33D-9FA3631FEE73}"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DABCB-720C-414D-A731-87464CBF10E2}" type="slidenum">
              <a:rPr lang="en-US" smtClean="0"/>
              <a:t>‹#›</a:t>
            </a:fld>
            <a:endParaRPr lang="en-US"/>
          </a:p>
        </p:txBody>
      </p:sp>
    </p:spTree>
    <p:extLst>
      <p:ext uri="{BB962C8B-B14F-4D97-AF65-F5344CB8AC3E}">
        <p14:creationId xmlns:p14="http://schemas.microsoft.com/office/powerpoint/2010/main" val="1241863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D6EA351-8441-09D3-78EA-5C2A6A475FCF}"/>
              </a:ext>
            </a:extLst>
          </p:cNvPr>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EFA7691-B9D0-537F-467A-8F979FC09C8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BF57A94-ACB5-4BF3-52FB-860BC6C113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27F49D2-9A2B-3142-1801-15C4E1027281}"/>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FA00EF9E-2B5D-93BD-1BF1-93FDDCF576E0}"/>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FAF3428A-088D-ABC9-CF5B-3D6F47D266CE}"/>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35229305"/>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48C166F-8314-089D-C24D-203FC0B6EDA3}"/>
              </a:ext>
            </a:extLst>
          </p:cNvPr>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8337E9BB-A6F9-9B68-A996-600B360EE70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Chỗ dành sẵn cho Văn bản 3">
            <a:extLst>
              <a:ext uri="{FF2B5EF4-FFF2-40B4-BE49-F238E27FC236}">
                <a16:creationId xmlns:a16="http://schemas.microsoft.com/office/drawing/2014/main" id="{751BF331-23FA-BFF1-9061-DA4ECCA892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D1EA3CD-0EF2-3FD7-523B-B4DCFD30C174}"/>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132E962A-BA7A-F2E9-8A3E-C38FF9E1808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4A964CC-A1B4-9A24-4A82-8C111ADF9A38}"/>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41667815"/>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9BF6A0D-83D0-DFF7-802F-88B0DFDBCEB5}"/>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1F68158-24A3-AE9B-2C84-87AAAF934617}"/>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2E6483A-E5FF-A1E5-3D14-21C1BA3DC0B3}"/>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021A6799-FB0D-A51D-E189-0E9AEC98B64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28D9364E-5740-EF25-4D4A-FC3D725B9AA7}"/>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346680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E074DF6-DFC7-C374-64A7-B5AC9D9ED473}"/>
              </a:ext>
            </a:extLst>
          </p:cNvPr>
          <p:cNvSpPr>
            <a:spLocks noGrp="1"/>
          </p:cNvSpPr>
          <p:nvPr>
            <p:ph type="title" orient="vert"/>
          </p:nvPr>
        </p:nvSpPr>
        <p:spPr>
          <a:xfrm>
            <a:off x="6543675" y="365125"/>
            <a:ext cx="1971675"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C7F08FF-3A6F-6A9C-215B-391D1B78CE10}"/>
              </a:ext>
            </a:extLst>
          </p:cNvPr>
          <p:cNvSpPr>
            <a:spLocks noGrp="1"/>
          </p:cNvSpPr>
          <p:nvPr>
            <p:ph type="body" orient="vert" idx="1"/>
          </p:nvPr>
        </p:nvSpPr>
        <p:spPr>
          <a:xfrm>
            <a:off x="628650"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A3012F2-9751-6849-070D-DC244CE9E013}"/>
              </a:ext>
            </a:extLst>
          </p:cNvPr>
          <p:cNvSpPr>
            <a:spLocks noGrp="1"/>
          </p:cNvSpPr>
          <p:nvPr>
            <p:ph type="dt" sz="half" idx="10"/>
          </p:nvPr>
        </p:nvSpPr>
        <p:spPr/>
        <p:txBody>
          <a:body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03C59C09-5CFA-5FA1-426C-A86E534E685C}"/>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6541659B-117A-B9C0-0B9C-84F83085A0BC}"/>
              </a:ext>
            </a:extLst>
          </p:cNvPr>
          <p:cNvSpPr>
            <a:spLocks noGrp="1"/>
          </p:cNvSpPr>
          <p:nvPr>
            <p:ph type="sldNum" sz="quarter" idx="12"/>
          </p:nvPr>
        </p:nvSpPr>
        <p:spPr/>
        <p:txBody>
          <a:body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6564483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70ABAF-CFFE-4DD9-B33D-9FA3631FEE73}"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DABCB-720C-414D-A731-87464CBF10E2}" type="slidenum">
              <a:rPr lang="en-US" smtClean="0"/>
              <a:t>‹#›</a:t>
            </a:fld>
            <a:endParaRPr lang="en-US"/>
          </a:p>
        </p:txBody>
      </p:sp>
    </p:spTree>
    <p:extLst>
      <p:ext uri="{BB962C8B-B14F-4D97-AF65-F5344CB8AC3E}">
        <p14:creationId xmlns:p14="http://schemas.microsoft.com/office/powerpoint/2010/main" val="329694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70ABAF-CFFE-4DD9-B33D-9FA3631FEE73}"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1DABCB-720C-414D-A731-87464CBF10E2}" type="slidenum">
              <a:rPr lang="en-US" smtClean="0"/>
              <a:t>‹#›</a:t>
            </a:fld>
            <a:endParaRPr lang="en-US"/>
          </a:p>
        </p:txBody>
      </p:sp>
    </p:spTree>
    <p:extLst>
      <p:ext uri="{BB962C8B-B14F-4D97-AF65-F5344CB8AC3E}">
        <p14:creationId xmlns:p14="http://schemas.microsoft.com/office/powerpoint/2010/main" val="418034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70ABAF-CFFE-4DD9-B33D-9FA3631FEE73}"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1DABCB-720C-414D-A731-87464CBF10E2}" type="slidenum">
              <a:rPr lang="en-US" smtClean="0"/>
              <a:t>‹#›</a:t>
            </a:fld>
            <a:endParaRPr lang="en-US"/>
          </a:p>
        </p:txBody>
      </p:sp>
    </p:spTree>
    <p:extLst>
      <p:ext uri="{BB962C8B-B14F-4D97-AF65-F5344CB8AC3E}">
        <p14:creationId xmlns:p14="http://schemas.microsoft.com/office/powerpoint/2010/main" val="251962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0ABAF-CFFE-4DD9-B33D-9FA3631FEE73}"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1DABCB-720C-414D-A731-87464CBF10E2}" type="slidenum">
              <a:rPr lang="en-US" smtClean="0"/>
              <a:t>‹#›</a:t>
            </a:fld>
            <a:endParaRPr lang="en-US"/>
          </a:p>
        </p:txBody>
      </p:sp>
    </p:spTree>
    <p:extLst>
      <p:ext uri="{BB962C8B-B14F-4D97-AF65-F5344CB8AC3E}">
        <p14:creationId xmlns:p14="http://schemas.microsoft.com/office/powerpoint/2010/main" val="140411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70ABAF-CFFE-4DD9-B33D-9FA3631FEE73}"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DABCB-720C-414D-A731-87464CBF10E2}" type="slidenum">
              <a:rPr lang="en-US" smtClean="0"/>
              <a:t>‹#›</a:t>
            </a:fld>
            <a:endParaRPr lang="en-US"/>
          </a:p>
        </p:txBody>
      </p:sp>
    </p:spTree>
    <p:extLst>
      <p:ext uri="{BB962C8B-B14F-4D97-AF65-F5344CB8AC3E}">
        <p14:creationId xmlns:p14="http://schemas.microsoft.com/office/powerpoint/2010/main" val="257510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70ABAF-CFFE-4DD9-B33D-9FA3631FEE73}"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DABCB-720C-414D-A731-87464CBF10E2}" type="slidenum">
              <a:rPr lang="en-US" smtClean="0"/>
              <a:t>‹#›</a:t>
            </a:fld>
            <a:endParaRPr lang="en-US"/>
          </a:p>
        </p:txBody>
      </p:sp>
    </p:spTree>
    <p:extLst>
      <p:ext uri="{BB962C8B-B14F-4D97-AF65-F5344CB8AC3E}">
        <p14:creationId xmlns:p14="http://schemas.microsoft.com/office/powerpoint/2010/main" val="428246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0ABAF-CFFE-4DD9-B33D-9FA3631FEE73}" type="datetimeFigureOut">
              <a:rPr lang="en-US" smtClean="0"/>
              <a:t>9/13/2023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DABCB-720C-414D-A731-87464CBF10E2}" type="slidenum">
              <a:rPr lang="en-US" smtClean="0"/>
              <a:t>‹#›</a:t>
            </a:fld>
            <a:endParaRPr lang="en-US"/>
          </a:p>
        </p:txBody>
      </p:sp>
    </p:spTree>
    <p:extLst>
      <p:ext uri="{BB962C8B-B14F-4D97-AF65-F5344CB8AC3E}">
        <p14:creationId xmlns:p14="http://schemas.microsoft.com/office/powerpoint/2010/main" val="476668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1BFCC1E3-AEF7-D4EA-1CCC-989705F8745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6B43050-D1FF-FA25-DDA4-F7760C91F0A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D3E1EFE-B435-62B7-95B7-C4B091847C3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0068AB14-0DE7-B6B5-7D57-8E63672312D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71387E1E-AEAE-3358-B381-EDA8FEE3050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32634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1BFCC1E3-AEF7-D4EA-1CCC-989705F8745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6B43050-D1FF-FA25-DDA4-F7760C91F0A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D3E1EFE-B435-62B7-95B7-C4B091847C3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41B73FC-AA33-4309-8672-B64329687270}" type="datetimeFigureOut">
              <a:rPr lang="en-US" smtClean="0">
                <a:solidFill>
                  <a:prstClr val="black">
                    <a:tint val="75000"/>
                  </a:prstClr>
                </a:solidFill>
              </a:rPr>
              <a:pPr defTabSz="685800"/>
              <a:t>9/13/2023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0068AB14-0DE7-B6B5-7D57-8E63672312D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71387E1E-AEAE-3358-B381-EDA8FEE3050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DF890C-594A-43EC-AE88-D1ED45E3F47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110360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65907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5508104" y="260648"/>
            <a:ext cx="3456384" cy="6001642"/>
          </a:xfrm>
          <a:prstGeom prst="rect">
            <a:avLst/>
          </a:prstGeom>
        </p:spPr>
      </p:pic>
      <p:sp>
        <p:nvSpPr>
          <p:cNvPr id="4" name="Rectangle 3"/>
          <p:cNvSpPr/>
          <p:nvPr/>
        </p:nvSpPr>
        <p:spPr>
          <a:xfrm>
            <a:off x="191417" y="428178"/>
            <a:ext cx="5112568" cy="6001643"/>
          </a:xfrm>
          <a:prstGeom prst="rect">
            <a:avLst/>
          </a:prstGeom>
        </p:spPr>
        <p:txBody>
          <a:bodyPr wrap="square">
            <a:spAutoFit/>
          </a:bodyPr>
          <a:lstStyle/>
          <a:p>
            <a:pPr algn="just">
              <a:spcAft>
                <a:spcPts val="0"/>
              </a:spcAft>
            </a:pPr>
            <a:r>
              <a:rPr lang="vi-VN" sz="2400" b="1" dirty="0">
                <a:solidFill>
                  <a:srgbClr val="333333"/>
                </a:solidFill>
                <a:latin typeface="Times New Roman" panose="02020603050405020304" pitchFamily="18" charset="0"/>
                <a:ea typeface="Times New Roman" panose="02020603050405020304" pitchFamily="18" charset="0"/>
              </a:rPr>
              <a:t>* Tác phẩm:</a:t>
            </a:r>
            <a:r>
              <a:rPr lang="vi-VN" sz="2400" dirty="0">
                <a:solidFill>
                  <a:srgbClr val="333333"/>
                </a:solidFill>
                <a:latin typeface="Times New Roman" panose="02020603050405020304" pitchFamily="18" charset="0"/>
                <a:ea typeface="Times New Roman" panose="02020603050405020304" pitchFamily="18" charset="0"/>
              </a:rPr>
              <a:t> </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rừng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phương</a:t>
            </a:r>
            <a:r>
              <a:rPr lang="en-US" sz="2400" dirty="0">
                <a:solidFill>
                  <a:srgbClr val="333333"/>
                </a:solidFill>
                <a:latin typeface="Times New Roman" panose="02020603050405020304" pitchFamily="18" charset="0"/>
                <a:ea typeface="Times New Roman" panose="02020603050405020304" pitchFamily="18" charset="0"/>
              </a:rPr>
              <a:t> Nam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cuốn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tiểu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thuyết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nổi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tiếng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Đoàn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Giỏi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gồm</a:t>
            </a:r>
            <a:r>
              <a:rPr lang="en-US" sz="2400" dirty="0">
                <a:solidFill>
                  <a:srgbClr val="333333"/>
                </a:solidFill>
                <a:latin typeface="Times New Roman" panose="02020603050405020304" pitchFamily="18" charset="0"/>
                <a:ea typeface="Times New Roman" panose="02020603050405020304" pitchFamily="18" charset="0"/>
              </a:rPr>
              <a:t> 20 </a:t>
            </a:r>
            <a:r>
              <a:rPr lang="en-US" sz="2400" dirty="0" err="1">
                <a:solidFill>
                  <a:srgbClr val="333333"/>
                </a:solidFill>
                <a:latin typeface="Times New Roman" panose="02020603050405020304" pitchFamily="18" charset="0"/>
                <a:ea typeface="Times New Roman" panose="02020603050405020304" pitchFamily="18" charset="0"/>
              </a:rPr>
              <a:t>chương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đã</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dựng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thành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phim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phương</a:t>
            </a:r>
            <a:r>
              <a:rPr lang="en-US" sz="2400" dirty="0">
                <a:solidFill>
                  <a:srgbClr val="333333"/>
                </a:solidFill>
                <a:latin typeface="Times New Roman" panose="02020603050405020304" pitchFamily="18" charset="0"/>
                <a:ea typeface="Times New Roman" panose="02020603050405020304" pitchFamily="18" charset="0"/>
              </a:rPr>
              <a:t> Nam (1997)</a:t>
            </a:r>
            <a:r>
              <a:rPr lang="vi-VN" sz="2400" dirty="0">
                <a:solidFill>
                  <a:srgbClr val="333333"/>
                </a:solidFill>
                <a:latin typeface="Times New Roman" panose="02020603050405020304" pitchFamily="18" charset="0"/>
                <a:ea typeface="Times New Roman" panose="02020603050405020304" pitchFamily="18" charset="0"/>
              </a:rPr>
              <a:t>, đoạn trích thuộc chương 9.</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rừng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phương</a:t>
            </a:r>
            <a:r>
              <a:rPr lang="en-US" sz="2400" dirty="0">
                <a:solidFill>
                  <a:srgbClr val="333333"/>
                </a:solidFill>
                <a:latin typeface="Times New Roman" panose="02020603050405020304" pitchFamily="18" charset="0"/>
                <a:ea typeface="Times New Roman" panose="02020603050405020304" pitchFamily="18" charset="0"/>
              </a:rPr>
              <a:t> Nam </a:t>
            </a:r>
            <a:r>
              <a:rPr lang="en-US" sz="2400" dirty="0" err="1">
                <a:solidFill>
                  <a:srgbClr val="333333"/>
                </a:solidFill>
                <a:latin typeface="Times New Roman" panose="02020603050405020304" pitchFamily="18" charset="0"/>
                <a:ea typeface="Times New Roman" panose="02020603050405020304" pitchFamily="18" charset="0"/>
              </a:rPr>
              <a:t>kể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về</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cuộc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sống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cậu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bé</a:t>
            </a:r>
            <a:r>
              <a:rPr lang="en-US" sz="2400" dirty="0">
                <a:solidFill>
                  <a:srgbClr val="333333"/>
                </a:solidFill>
                <a:latin typeface="Times New Roman" panose="02020603050405020304" pitchFamily="18" charset="0"/>
                <a:ea typeface="Times New Roman" panose="02020603050405020304" pitchFamily="18" charset="0"/>
              </a:rPr>
              <a:t> An, </a:t>
            </a:r>
            <a:r>
              <a:rPr lang="en-US" sz="2400" dirty="0" err="1">
                <a:solidFill>
                  <a:srgbClr val="333333"/>
                </a:solidFill>
                <a:latin typeface="Times New Roman" panose="02020603050405020304" pitchFamily="18" charset="0"/>
                <a:ea typeface="Times New Roman" panose="02020603050405020304" pitchFamily="18" charset="0"/>
              </a:rPr>
              <a:t>lấy</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bối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miền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Tây</a:t>
            </a:r>
            <a:r>
              <a:rPr lang="en-US" sz="2400" dirty="0">
                <a:solidFill>
                  <a:srgbClr val="333333"/>
                </a:solidFill>
                <a:latin typeface="Times New Roman" panose="02020603050405020304" pitchFamily="18" charset="0"/>
                <a:ea typeface="Times New Roman" panose="02020603050405020304" pitchFamily="18" charset="0"/>
              </a:rPr>
              <a:t> Nam </a:t>
            </a:r>
            <a:r>
              <a:rPr lang="en-US" sz="2400" dirty="0" err="1">
                <a:solidFill>
                  <a:srgbClr val="333333"/>
                </a:solidFill>
                <a:latin typeface="Times New Roman" panose="02020603050405020304" pitchFamily="18" charset="0"/>
                <a:ea typeface="Times New Roman" panose="02020603050405020304" pitchFamily="18" charset="0"/>
              </a:rPr>
              <a:t>Bộ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những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năm</a:t>
            </a:r>
            <a:r>
              <a:rPr lang="en-US" sz="2400" dirty="0">
                <a:solidFill>
                  <a:srgbClr val="333333"/>
                </a:solidFill>
                <a:latin typeface="Times New Roman" panose="02020603050405020304" pitchFamily="18" charset="0"/>
                <a:ea typeface="Times New Roman" panose="02020603050405020304" pitchFamily="18" charset="0"/>
              </a:rPr>
              <a:t> 50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thế</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kỉ</a:t>
            </a:r>
            <a:r>
              <a:rPr lang="en-US" sz="2400" dirty="0">
                <a:solidFill>
                  <a:srgbClr val="333333"/>
                </a:solidFill>
                <a:latin typeface="Times New Roman" panose="02020603050405020304" pitchFamily="18" charset="0"/>
                <a:ea typeface="Times New Roman" panose="02020603050405020304" pitchFamily="18" charset="0"/>
              </a:rPr>
              <a:t> XX. </a:t>
            </a:r>
            <a:r>
              <a:rPr lang="en-US" sz="2400" dirty="0" err="1">
                <a:solidFill>
                  <a:srgbClr val="333333"/>
                </a:solidFill>
                <a:latin typeface="Times New Roman" panose="02020603050405020304" pitchFamily="18" charset="0"/>
                <a:ea typeface="Times New Roman" panose="02020603050405020304" pitchFamily="18" charset="0"/>
              </a:rPr>
              <a:t>Vì</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chiến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tranh</a:t>
            </a:r>
            <a:r>
              <a:rPr lang="en-US" sz="2400" dirty="0">
                <a:solidFill>
                  <a:srgbClr val="333333"/>
                </a:solidFill>
                <a:latin typeface="Times New Roman" panose="02020603050405020304" pitchFamily="18" charset="0"/>
                <a:ea typeface="Times New Roman" panose="02020603050405020304" pitchFamily="18" charset="0"/>
              </a:rPr>
              <a:t>, An </a:t>
            </a:r>
            <a:r>
              <a:rPr lang="en-US" sz="2400" dirty="0" err="1">
                <a:solidFill>
                  <a:srgbClr val="333333"/>
                </a:solidFill>
                <a:latin typeface="Times New Roman" panose="02020603050405020304" pitchFamily="18" charset="0"/>
                <a:ea typeface="Times New Roman" panose="02020603050405020304" pitchFamily="18" charset="0"/>
              </a:rPr>
              <a:t>bị</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trở</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thành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một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đứa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trẻ</a:t>
            </a:r>
            <a:r>
              <a:rPr lang="en-US" sz="2400" dirty="0">
                <a:solidFill>
                  <a:srgbClr val="333333"/>
                </a:solidFill>
                <a:latin typeface="Times New Roman" panose="02020603050405020304" pitchFamily="18" charset="0"/>
                <a:ea typeface="Times New Roman" panose="02020603050405020304" pitchFamily="18" charset="0"/>
              </a:rPr>
              <a:t> lang thang. </a:t>
            </a:r>
          </a:p>
          <a:p>
            <a:pPr algn="just">
              <a:spcAft>
                <a:spcPts val="0"/>
              </a:spcAf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Cậu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bố</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mẹ</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Cò</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cưu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mang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trở</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thành</a:t>
            </a:r>
            <a:r>
              <a:rPr lang="en-US" sz="2400" dirty="0">
                <a:solidFill>
                  <a:srgbClr val="333333"/>
                </a:solidFill>
                <a:latin typeface="Times New Roman" panose="02020603050405020304" pitchFamily="18" charset="0"/>
                <a:ea typeface="Times New Roman" panose="02020603050405020304" pitchFamily="18" charset="0"/>
              </a:rPr>
              <a:t> con </a:t>
            </a:r>
            <a:r>
              <a:rPr lang="en-US" sz="2400" dirty="0" err="1">
                <a:solidFill>
                  <a:srgbClr val="333333"/>
                </a:solidFill>
                <a:latin typeface="Times New Roman" panose="02020603050405020304" pitchFamily="18" charset="0"/>
                <a:ea typeface="Times New Roman" panose="02020603050405020304" pitchFamily="18" charset="0"/>
              </a:rPr>
              <a:t>nuôi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họ</a:t>
            </a:r>
            <a:r>
              <a:rPr lang="en-US" sz="2400" dirty="0">
                <a:solidFill>
                  <a:srgbClr val="333333"/>
                </a:solidFill>
                <a:latin typeface="Times New Roman" panose="02020603050405020304" pitchFamily="18" charset="0"/>
                <a:ea typeface="Times New Roman" panose="02020603050405020304" pitchFamily="18" charset="0"/>
              </a:rPr>
              <a:t>. </a:t>
            </a:r>
          </a:p>
          <a:p>
            <a:pPr algn="just">
              <a:spcAft>
                <a:spcPts val="0"/>
              </a:spcAf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Sống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với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Cò</a:t>
            </a:r>
            <a:r>
              <a:rPr lang="en-US" sz="2400" dirty="0">
                <a:solidFill>
                  <a:srgbClr val="333333"/>
                </a:solidFill>
                <a:latin typeface="Times New Roman" panose="02020603050405020304" pitchFamily="18" charset="0"/>
                <a:ea typeface="Times New Roman" panose="02020603050405020304" pitchFamily="18" charset="0"/>
              </a:rPr>
              <a:t>, An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thương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như</a:t>
            </a:r>
            <a:r>
              <a:rPr lang="en-US" sz="2400" dirty="0">
                <a:solidFill>
                  <a:srgbClr val="333333"/>
                </a:solidFill>
                <a:latin typeface="Times New Roman" panose="02020603050405020304" pitchFamily="18" charset="0"/>
                <a:ea typeface="Times New Roman" panose="02020603050405020304" pitchFamily="18" charset="0"/>
              </a:rPr>
              <a:t> con </a:t>
            </a:r>
            <a:r>
              <a:rPr lang="en-US" sz="2400" dirty="0" err="1">
                <a:solidFill>
                  <a:srgbClr val="333333"/>
                </a:solidFill>
                <a:latin typeface="Times New Roman" panose="02020603050405020304" pitchFamily="18" charset="0"/>
                <a:ea typeface="Times New Roman" panose="02020603050405020304" pitchFamily="18" charset="0"/>
              </a:rPr>
              <a:t>đẻ</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cũng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học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hỏi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mới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thú</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vị</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001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424936" cy="4525963"/>
          </a:xfrm>
        </p:spPr>
        <p:txBody>
          <a:bodyPr>
            <a:normAutofit fontScale="85000" lnSpcReduction="10000"/>
          </a:bodyPr>
          <a:lstStyle/>
          <a:p>
            <a:pPr marL="0" indent="0" algn="just">
              <a:lnSpc>
                <a:spcPct val="150000"/>
              </a:lnSpc>
              <a:spcAft>
                <a:spcPts val="800"/>
              </a:spcAft>
              <a:buNone/>
            </a:pPr>
            <a:r>
              <a:rPr lang="vi-VN" b="1" i="1" dirty="0">
                <a:latin typeface="Times New Roman" panose="02020603050405020304" pitchFamily="18" charset="0"/>
                <a:ea typeface="Times New Roman" panose="02020603050405020304" pitchFamily="18" charset="0"/>
                <a:cs typeface="Times New Roman" panose="02020603050405020304" pitchFamily="18" charset="0"/>
              </a:rPr>
              <a:t>                     HĐCĐ- thời gian 7p thực hiện yêu cầu sau:</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1386840" algn="l"/>
              </a:tabLst>
            </a:pPr>
            <a:r>
              <a:rPr lang="vi-VN" dirty="0">
                <a:solidFill>
                  <a:srgbClr val="FF0000"/>
                </a:solidFill>
                <a:latin typeface="Times New Roman" panose="02020603050405020304" pitchFamily="18" charset="0"/>
                <a:ea typeface="MS Mincho"/>
                <a:cs typeface="Times New Roman" panose="02020603050405020304" pitchFamily="18" charset="0"/>
              </a:rPr>
              <a:t>1. </a:t>
            </a:r>
            <a:r>
              <a:rPr lang="en-US" dirty="0" err="1">
                <a:solidFill>
                  <a:srgbClr val="FF0000"/>
                </a:solidFill>
                <a:latin typeface="Times New Roman" panose="02020603050405020304" pitchFamily="18" charset="0"/>
                <a:ea typeface="MS Mincho"/>
                <a:cs typeface="Times New Roman" panose="02020603050405020304" pitchFamily="18" charset="0"/>
              </a:rPr>
              <a:t>Cảnh</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sắc</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thiên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nhiên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được</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nhà</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văn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tái</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hiện</a:t>
            </a:r>
            <a:r>
              <a:rPr lang="en-US" dirty="0">
                <a:solidFill>
                  <a:srgbClr val="FF0000"/>
                </a:solidFill>
                <a:latin typeface="Times New Roman" panose="02020603050405020304" pitchFamily="18" charset="0"/>
                <a:ea typeface="MS Mincho"/>
                <a:cs typeface="Times New Roman" panose="02020603050405020304" pitchFamily="18" charset="0"/>
              </a:rPr>
              <a:t> qua </a:t>
            </a:r>
            <a:r>
              <a:rPr lang="en-US" dirty="0" err="1">
                <a:solidFill>
                  <a:srgbClr val="FF0000"/>
                </a:solidFill>
                <a:latin typeface="Times New Roman" panose="02020603050405020304" pitchFamily="18" charset="0"/>
                <a:ea typeface="MS Mincho"/>
                <a:cs typeface="Times New Roman" panose="02020603050405020304" pitchFamily="18" charset="0"/>
              </a:rPr>
              <a:t>cái</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nhìn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của</a:t>
            </a:r>
            <a:r>
              <a:rPr lang="en-US" dirty="0">
                <a:solidFill>
                  <a:srgbClr val="FF0000"/>
                </a:solidFill>
                <a:latin typeface="Times New Roman" panose="02020603050405020304" pitchFamily="18" charset="0"/>
                <a:ea typeface="MS Mincho"/>
                <a:cs typeface="Times New Roman" panose="02020603050405020304" pitchFamily="18" charset="0"/>
              </a:rPr>
              <a:t> </a:t>
            </a:r>
            <a:r>
              <a:rPr lang="vi-VN" dirty="0">
                <a:solidFill>
                  <a:srgbClr val="FF0000"/>
                </a:solidFill>
                <a:latin typeface="Times New Roman" panose="02020603050405020304" pitchFamily="18" charset="0"/>
                <a:ea typeface="MS Mincho"/>
                <a:cs typeface="Times New Roman" panose="02020603050405020304" pitchFamily="18" charset="0"/>
              </a:rPr>
              <a:t>ai? (G</a:t>
            </a:r>
            <a:r>
              <a:rPr lang="en-US" dirty="0" err="1">
                <a:solidFill>
                  <a:srgbClr val="FF0000"/>
                </a:solidFill>
                <a:latin typeface="Times New Roman" panose="02020603050405020304" pitchFamily="18" charset="0"/>
                <a:ea typeface="MS Mincho"/>
                <a:cs typeface="Times New Roman" panose="02020603050405020304" pitchFamily="18" charset="0"/>
              </a:rPr>
              <a:t>ạch</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chân</a:t>
            </a:r>
            <a:r>
              <a:rPr lang="vi-VN" dirty="0">
                <a:solidFill>
                  <a:srgbClr val="FF0000"/>
                </a:solidFill>
                <a:latin typeface="Times New Roman" panose="02020603050405020304" pitchFamily="18" charset="0"/>
                <a:ea typeface="MS Mincho"/>
                <a:cs typeface="Times New Roman" panose="02020603050405020304" pitchFamily="18" charset="0"/>
              </a:rPr>
              <a:t> vào sgk</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những</a:t>
            </a:r>
            <a:r>
              <a:rPr lang="vi-VN" dirty="0">
                <a:solidFill>
                  <a:srgbClr val="FF0000"/>
                </a:solidFill>
                <a:latin typeface="Times New Roman" panose="02020603050405020304" pitchFamily="18" charset="0"/>
                <a:ea typeface="MS Mincho"/>
                <a:cs typeface="Times New Roman" panose="02020603050405020304" pitchFamily="18" charset="0"/>
              </a:rPr>
              <a:t> chi tiết,</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câu</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văn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miêu</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tả</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không</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gian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cảnh</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vật</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của</a:t>
            </a:r>
            <a:r>
              <a:rPr lang="en-US" dirty="0">
                <a:solidFill>
                  <a:srgbClr val="FF0000"/>
                </a:solidFill>
                <a:latin typeface="Times New Roman" panose="02020603050405020304" pitchFamily="18" charset="0"/>
                <a:ea typeface="MS Mincho"/>
                <a:cs typeface="Times New Roman" panose="02020603050405020304" pitchFamily="18" charset="0"/>
              </a:rPr>
              <a:t> </a:t>
            </a:r>
            <a:r>
              <a:rPr lang="vi-VN" dirty="0">
                <a:solidFill>
                  <a:srgbClr val="FF0000"/>
                </a:solidFill>
                <a:latin typeface="Times New Roman" panose="02020603050405020304" pitchFamily="18" charset="0"/>
                <a:ea typeface="MS Mincho"/>
                <a:cs typeface="Times New Roman" panose="02020603050405020304" pitchFamily="18" charset="0"/>
              </a:rPr>
              <a:t>rừng U Minh</a:t>
            </a:r>
            <a:r>
              <a:rPr lang="en-US" dirty="0">
                <a:solidFill>
                  <a:srgbClr val="FF0000"/>
                </a:solidFill>
                <a:latin typeface="Times New Roman" panose="02020603050405020304" pitchFamily="18" charset="0"/>
                <a:ea typeface="MS Mincho"/>
                <a:cs typeface="Times New Roman" panose="02020603050405020304" pitchFamily="18" charset="0"/>
              </a:rPr>
              <a:t> qua </a:t>
            </a:r>
            <a:r>
              <a:rPr lang="en-US" dirty="0" err="1">
                <a:solidFill>
                  <a:srgbClr val="FF0000"/>
                </a:solidFill>
                <a:latin typeface="Times New Roman" panose="02020603050405020304" pitchFamily="18" charset="0"/>
                <a:ea typeface="MS Mincho"/>
                <a:cs typeface="Times New Roman" panose="02020603050405020304" pitchFamily="18" charset="0"/>
              </a:rPr>
              <a:t>cái</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nhìn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của</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nhân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vật</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ấy</a:t>
            </a:r>
            <a:r>
              <a:rPr lang="en-US" dirty="0">
                <a:solidFill>
                  <a:srgbClr val="FF0000"/>
                </a:solidFill>
                <a:latin typeface="Times New Roman" panose="02020603050405020304" pitchFamily="18" charset="0"/>
                <a:ea typeface="MS Mincho"/>
                <a:cs typeface="Times New Roman" panose="02020603050405020304" pitchFamily="18" charset="0"/>
              </a:rPr>
              <a:t>)</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1386840" algn="l"/>
              </a:tabLst>
            </a:pPr>
            <a:r>
              <a:rPr lang="vi-VN" dirty="0">
                <a:solidFill>
                  <a:srgbClr val="FF0000"/>
                </a:solidFill>
                <a:latin typeface="Times New Roman" panose="02020603050405020304" pitchFamily="18" charset="0"/>
                <a:ea typeface="MS Mincho"/>
                <a:cs typeface="Times New Roman" panose="02020603050405020304" pitchFamily="18" charset="0"/>
              </a:rPr>
              <a:t>2.</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Nhận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xét</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về</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khả</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năng</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quan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sát</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và</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cảm</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nhận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về</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thiên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nhiên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của</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nhân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vật</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ấy</a:t>
            </a:r>
            <a:r>
              <a:rPr lang="en-US" dirty="0">
                <a:solidFill>
                  <a:srgbClr val="FF0000"/>
                </a:solidFill>
                <a:latin typeface="Times New Roman" panose="02020603050405020304" pitchFamily="18" charset="0"/>
                <a:ea typeface="MS Mincho"/>
                <a:cs typeface="Times New Roman" panose="02020603050405020304" pitchFamily="18" charset="0"/>
              </a:rPr>
              <a:t>.</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1386840" algn="l"/>
              </a:tabLst>
            </a:pPr>
            <a:r>
              <a:rPr lang="vi-VN" dirty="0">
                <a:solidFill>
                  <a:srgbClr val="FF0000"/>
                </a:solidFill>
                <a:latin typeface="Times New Roman" panose="02020603050405020304" pitchFamily="18" charset="0"/>
                <a:ea typeface="MS Mincho"/>
                <a:cs typeface="Times New Roman" panose="02020603050405020304" pitchFamily="18" charset="0"/>
              </a:rPr>
              <a:t>3.</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Nêu</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cảm</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nhận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của</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em</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về</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vẻ</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đẹp</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cảnh</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sắc</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thiên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nhiên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rừng</a:t>
            </a:r>
            <a:r>
              <a:rPr lang="en-US" dirty="0">
                <a:solidFill>
                  <a:srgbClr val="FF0000"/>
                </a:solidFill>
                <a:latin typeface="Times New Roman" panose="02020603050405020304" pitchFamily="18" charset="0"/>
                <a:ea typeface="MS Mincho"/>
                <a:cs typeface="Times New Roman" panose="02020603050405020304" pitchFamily="18" charset="0"/>
              </a:rPr>
              <a:t> U Minh? (</a:t>
            </a:r>
            <a:r>
              <a:rPr lang="en-US" dirty="0" err="1">
                <a:solidFill>
                  <a:srgbClr val="FF0000"/>
                </a:solidFill>
                <a:latin typeface="Times New Roman" panose="02020603050405020304" pitchFamily="18" charset="0"/>
                <a:ea typeface="MS Mincho"/>
                <a:cs typeface="Times New Roman" panose="02020603050405020304" pitchFamily="18" charset="0"/>
              </a:rPr>
              <a:t>Em</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ấn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tượng</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gì</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về</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rừng</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Phương</a:t>
            </a:r>
            <a:r>
              <a:rPr lang="en-US" dirty="0">
                <a:solidFill>
                  <a:srgbClr val="FF0000"/>
                </a:solidFill>
                <a:latin typeface="Times New Roman" panose="02020603050405020304" pitchFamily="18" charset="0"/>
                <a:ea typeface="MS Mincho"/>
                <a:cs typeface="Times New Roman" panose="02020603050405020304" pitchFamily="18" charset="0"/>
              </a:rPr>
              <a:t> Nam?)</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FF0000"/>
              </a:solidFill>
            </a:endParaRPr>
          </a:p>
        </p:txBody>
      </p:sp>
    </p:spTree>
    <p:extLst>
      <p:ext uri="{BB962C8B-B14F-4D97-AF65-F5344CB8AC3E}">
        <p14:creationId xmlns:p14="http://schemas.microsoft.com/office/powerpoint/2010/main" val="3659077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768752"/>
          </a:xfrm>
        </p:spPr>
        <p:txBody>
          <a:bodyPr>
            <a:normAutofit fontScale="70000" lnSpcReduction="20000"/>
          </a:bodyPr>
          <a:lstStyle/>
          <a:p>
            <a:pPr marL="0" indent="0">
              <a:lnSpc>
                <a:spcPct val="107000"/>
              </a:lnSpc>
              <a:spcAft>
                <a:spcPts val="0"/>
              </a:spcAft>
              <a:buNone/>
              <a:tabLst>
                <a:tab pos="1386840" algn="l"/>
              </a:tabLst>
            </a:pPr>
            <a:r>
              <a:rPr lang="vi-VN" dirty="0">
                <a:solidFill>
                  <a:srgbClr val="FF0000"/>
                </a:solidFill>
                <a:latin typeface="Times New Roman" panose="02020603050405020304" pitchFamily="18" charset="0"/>
                <a:ea typeface="MS Mincho"/>
                <a:cs typeface="Times New Roman" panose="02020603050405020304" pitchFamily="18" charset="0"/>
              </a:rPr>
              <a:t>1 </a:t>
            </a:r>
            <a:r>
              <a:rPr lang="en-US" dirty="0" err="1">
                <a:solidFill>
                  <a:srgbClr val="FF0000"/>
                </a:solidFill>
                <a:latin typeface="Times New Roman" panose="02020603050405020304" pitchFamily="18" charset="0"/>
                <a:ea typeface="MS Mincho"/>
                <a:cs typeface="Times New Roman" panose="02020603050405020304" pitchFamily="18" charset="0"/>
              </a:rPr>
              <a:t>Cảnh</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sắc</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thiên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nhiên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được</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nhà</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văn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tái</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hiện</a:t>
            </a:r>
            <a:r>
              <a:rPr lang="en-US" dirty="0">
                <a:solidFill>
                  <a:srgbClr val="FF0000"/>
                </a:solidFill>
                <a:latin typeface="Times New Roman" panose="02020603050405020304" pitchFamily="18" charset="0"/>
                <a:ea typeface="MS Mincho"/>
                <a:cs typeface="Times New Roman" panose="02020603050405020304" pitchFamily="18" charset="0"/>
              </a:rPr>
              <a:t> qua </a:t>
            </a:r>
            <a:r>
              <a:rPr lang="en-US" dirty="0" err="1">
                <a:solidFill>
                  <a:srgbClr val="FF0000"/>
                </a:solidFill>
                <a:latin typeface="Times New Roman" panose="02020603050405020304" pitchFamily="18" charset="0"/>
                <a:ea typeface="MS Mincho"/>
                <a:cs typeface="Times New Roman" panose="02020603050405020304" pitchFamily="18" charset="0"/>
              </a:rPr>
              <a:t>cái</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nhìn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của</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nhân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vật</a:t>
            </a:r>
            <a:r>
              <a:rPr lang="en-US" dirty="0">
                <a:solidFill>
                  <a:srgbClr val="FF0000"/>
                </a:solidFill>
                <a:latin typeface="Times New Roman" panose="02020603050405020304" pitchFamily="18" charset="0"/>
                <a:ea typeface="MS Mincho"/>
                <a:cs typeface="Times New Roman" panose="02020603050405020304" pitchFamily="18" charset="0"/>
              </a:rPr>
              <a:t> An.</a:t>
            </a:r>
            <a:r>
              <a:rPr lang="en-US"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vi-VN"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0"/>
              </a:spcAft>
              <a:buNone/>
              <a:tabLst>
                <a:tab pos="1386840" algn="l"/>
              </a:tabLst>
            </a:pPr>
            <a:r>
              <a:rPr lang="en-US" dirty="0">
                <a:solidFill>
                  <a:srgbClr val="0D0D0D"/>
                </a:solidFill>
                <a:latin typeface="Times New Roman" panose="02020603050405020304" pitchFamily="18" charset="0"/>
                <a:ea typeface="MS Mincho"/>
                <a:cs typeface="Times New Roman" panose="02020603050405020304" pitchFamily="18" charset="0"/>
              </a:rPr>
              <a:t>* Chi </a:t>
            </a:r>
            <a:r>
              <a:rPr lang="en-US" dirty="0" err="1">
                <a:solidFill>
                  <a:srgbClr val="0D0D0D"/>
                </a:solidFill>
                <a:latin typeface="Times New Roman" panose="02020603050405020304" pitchFamily="18" charset="0"/>
                <a:ea typeface="MS Mincho"/>
                <a:cs typeface="Times New Roman" panose="02020603050405020304" pitchFamily="18" charset="0"/>
              </a:rPr>
              <a:t>tiết</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miêu</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tả</a:t>
            </a:r>
            <a:r>
              <a:rPr lang="en-US" dirty="0">
                <a:solidFill>
                  <a:srgbClr val="0D0D0D"/>
                </a:solidFill>
                <a:latin typeface="Times New Roman" panose="02020603050405020304" pitchFamily="18" charset="0"/>
                <a:ea typeface="MS Mincho"/>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1386840" algn="l"/>
              </a:tabLst>
            </a:pP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Buổi</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sáng</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đất</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rừng</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thật</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là</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yên</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tĩnh</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vi-VN" i="1" dirty="0">
                <a:solidFill>
                  <a:srgbClr val="0D0D0D"/>
                </a:solidFill>
                <a:latin typeface="Times New Roman" panose="02020603050405020304" pitchFamily="18" charset="0"/>
                <a:ea typeface="MS Mincho"/>
                <a:cs typeface="Times New Roman" panose="02020603050405020304" pitchFamily="18" charset="0"/>
              </a:rPr>
              <a:t>.....</a:t>
            </a:r>
            <a:r>
              <a:rPr lang="en-US" i="1" dirty="0" err="1">
                <a:solidFill>
                  <a:srgbClr val="0D0D0D"/>
                </a:solidFill>
                <a:latin typeface="Times New Roman" panose="02020603050405020304" pitchFamily="18" charset="0"/>
                <a:ea typeface="MS Mincho"/>
                <a:cs typeface="Times New Roman" panose="02020603050405020304" pitchFamily="18" charset="0"/>
              </a:rPr>
              <a:t>như</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là</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nó</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bao</a:t>
            </a:r>
            <a:r>
              <a:rPr lang="en-US" i="1" dirty="0">
                <a:solidFill>
                  <a:srgbClr val="0D0D0D"/>
                </a:solidFill>
                <a:latin typeface="Times New Roman" panose="02020603050405020304" pitchFamily="18" charset="0"/>
                <a:ea typeface="MS Mincho"/>
                <a:cs typeface="Times New Roman" panose="02020603050405020304" pitchFamily="18" charset="0"/>
              </a:rPr>
              <a:t> qua </a:t>
            </a:r>
            <a:r>
              <a:rPr lang="en-US" i="1" dirty="0" err="1">
                <a:solidFill>
                  <a:srgbClr val="0D0D0D"/>
                </a:solidFill>
                <a:latin typeface="Times New Roman" panose="02020603050405020304" pitchFamily="18" charset="0"/>
                <a:ea typeface="MS Mincho"/>
                <a:cs typeface="Times New Roman" panose="02020603050405020304" pitchFamily="18" charset="0"/>
              </a:rPr>
              <a:t>một</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lớp</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thuỷ</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tinh</a:t>
            </a:r>
            <a:r>
              <a:rPr lang="en-US" i="1" dirty="0">
                <a:solidFill>
                  <a:srgbClr val="0D0D0D"/>
                </a:solidFill>
                <a:latin typeface="Times New Roman" panose="02020603050405020304" pitchFamily="18" charset="0"/>
                <a:ea typeface="MS Mincho"/>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1386840" algn="l"/>
              </a:tabLst>
            </a:pP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Rừng</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cây</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im</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lặng</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quá</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Một</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tiếng</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lá</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rơi</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lúc</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này</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cũng</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có</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thể</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khiến</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người</a:t>
            </a:r>
            <a:r>
              <a:rPr lang="en-US" i="1" dirty="0">
                <a:latin typeface="Times New Roman" panose="02020603050405020304" pitchFamily="18" charset="0"/>
                <a:ea typeface="MS Mincho"/>
                <a:cs typeface="Times New Roman" panose="02020603050405020304" pitchFamily="18" charset="0"/>
              </a:rPr>
              <a:t> ta </a:t>
            </a:r>
            <a:r>
              <a:rPr lang="en-US" i="1" dirty="0" err="1">
                <a:latin typeface="Times New Roman" panose="02020603050405020304" pitchFamily="18" charset="0"/>
                <a:ea typeface="MS Mincho"/>
                <a:cs typeface="Times New Roman" panose="02020603050405020304" pitchFamily="18" charset="0"/>
              </a:rPr>
              <a:t>giật</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mình</a:t>
            </a:r>
            <a:r>
              <a:rPr lang="en-US" i="1" dirty="0">
                <a:latin typeface="Times New Roman" panose="02020603050405020304" pitchFamily="18" charset="0"/>
                <a:ea typeface="MS Mincho"/>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1386840" algn="l"/>
              </a:tabLst>
            </a:pP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Đó</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là</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ruồi</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xanh</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đang</a:t>
            </a:r>
            <a:r>
              <a:rPr lang="en-US" i="1" dirty="0">
                <a:latin typeface="Times New Roman" panose="02020603050405020304" pitchFamily="18" charset="0"/>
                <a:ea typeface="MS Mincho"/>
                <a:cs typeface="Times New Roman" panose="02020603050405020304" pitchFamily="18" charset="0"/>
              </a:rPr>
              <a:t> bay </a:t>
            </a:r>
            <a:r>
              <a:rPr lang="en-US" i="1" dirty="0" err="1">
                <a:latin typeface="Times New Roman" panose="02020603050405020304" pitchFamily="18" charset="0"/>
                <a:ea typeface="MS Mincho"/>
                <a:cs typeface="Times New Roman" panose="02020603050405020304" pitchFamily="18" charset="0"/>
              </a:rPr>
              <a:t>đứng</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Óng</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ánh</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lướt</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những</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lá</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bông</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súng</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dưới</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vũng</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kia</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là</a:t>
            </a:r>
            <a:r>
              <a:rPr lang="en-US" i="1" dirty="0">
                <a:latin typeface="Times New Roman" panose="02020603050405020304" pitchFamily="18" charset="0"/>
                <a:ea typeface="MS Mincho"/>
                <a:cs typeface="Times New Roman" panose="02020603050405020304" pitchFamily="18" charset="0"/>
              </a:rPr>
              <a:t> con </a:t>
            </a:r>
            <a:r>
              <a:rPr lang="en-US" i="1" dirty="0" err="1">
                <a:latin typeface="Times New Roman" panose="02020603050405020304" pitchFamily="18" charset="0"/>
                <a:ea typeface="MS Mincho"/>
                <a:cs typeface="Times New Roman" panose="02020603050405020304" pitchFamily="18" charset="0"/>
              </a:rPr>
              <a:t>chuồn</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chuồn</a:t>
            </a:r>
            <a:r>
              <a:rPr lang="en-US" i="1" dirty="0">
                <a:latin typeface="Times New Roman" panose="02020603050405020304" pitchFamily="18" charset="0"/>
                <a:ea typeface="MS Mincho"/>
                <a:cs typeface="Times New Roman" panose="02020603050405020304" pitchFamily="18" charset="0"/>
              </a:rPr>
              <a:t> bay </a:t>
            </a:r>
            <a:r>
              <a:rPr lang="en-US" i="1" dirty="0" err="1">
                <a:latin typeface="Times New Roman" panose="02020603050405020304" pitchFamily="18" charset="0"/>
                <a:ea typeface="MS Mincho"/>
                <a:cs typeface="Times New Roman" panose="02020603050405020304" pitchFamily="18" charset="0"/>
              </a:rPr>
              <a:t>ngang</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với</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những</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cánh</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mỏng</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và</a:t>
            </a:r>
            <a:r>
              <a:rPr lang="en-US" i="1" dirty="0">
                <a:latin typeface="Times New Roman" panose="02020603050405020304" pitchFamily="18" charset="0"/>
                <a:ea typeface="MS Mincho"/>
                <a:cs typeface="Times New Roman" panose="02020603050405020304" pitchFamily="18" charset="0"/>
              </a:rPr>
              <a:t> </a:t>
            </a:r>
            <a:r>
              <a:rPr lang="en-US" i="1" dirty="0" err="1">
                <a:latin typeface="Times New Roman" panose="02020603050405020304" pitchFamily="18" charset="0"/>
                <a:ea typeface="MS Mincho"/>
                <a:cs typeface="Times New Roman" panose="02020603050405020304" pitchFamily="18" charset="0"/>
              </a:rPr>
              <a:t>dài</a:t>
            </a:r>
            <a:r>
              <a:rPr lang="en-US" i="1" dirty="0">
                <a:latin typeface="Times New Roman" panose="02020603050405020304" pitchFamily="18" charset="0"/>
                <a:ea typeface="MS Mincho"/>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1386840" algn="l"/>
              </a:tabLst>
            </a:pP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Phải</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hết</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sức</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tinh</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mắt</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thính</a:t>
            </a:r>
            <a:r>
              <a:rPr lang="en-US" i="1" dirty="0">
                <a:solidFill>
                  <a:srgbClr val="0D0D0D"/>
                </a:solidFill>
                <a:latin typeface="Times New Roman" panose="02020603050405020304" pitchFamily="18" charset="0"/>
                <a:ea typeface="MS Mincho"/>
                <a:cs typeface="Times New Roman" panose="02020603050405020304" pitchFamily="18" charset="0"/>
              </a:rPr>
              <a:t> tai </a:t>
            </a:r>
            <a:r>
              <a:rPr lang="vi-VN" i="1" dirty="0">
                <a:solidFill>
                  <a:srgbClr val="0D0D0D"/>
                </a:solidFill>
                <a:latin typeface="Times New Roman" panose="02020603050405020304" pitchFamily="18" charset="0"/>
                <a:ea typeface="MS Mincho"/>
                <a:cs typeface="Times New Roman" panose="02020603050405020304" pitchFamily="18" charset="0"/>
              </a:rPr>
              <a:t>mới.... </a:t>
            </a:r>
            <a:r>
              <a:rPr lang="en-US" i="1" dirty="0">
                <a:solidFill>
                  <a:srgbClr val="0D0D0D"/>
                </a:solidFill>
                <a:latin typeface="Times New Roman" panose="02020603050405020304" pitchFamily="18" charset="0"/>
                <a:ea typeface="MS Mincho"/>
                <a:cs typeface="Times New Roman" panose="02020603050405020304" pitchFamily="18" charset="0"/>
              </a:rPr>
              <a:t>.</a:t>
            </a:r>
            <a:r>
              <a:rPr lang="en-US" i="1" dirty="0" err="1">
                <a:solidFill>
                  <a:srgbClr val="0D0D0D"/>
                </a:solidFill>
                <a:latin typeface="Times New Roman" panose="02020603050405020304" pitchFamily="18" charset="0"/>
                <a:ea typeface="MS Mincho"/>
                <a:cs typeface="Times New Roman" panose="02020603050405020304" pitchFamily="18" charset="0"/>
              </a:rPr>
              <a:t>tiếng</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kêu</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eo</a:t>
            </a:r>
            <a:r>
              <a:rPr lang="en-US" i="1" dirty="0">
                <a:solidFill>
                  <a:srgbClr val="0D0D0D"/>
                </a:solidFill>
                <a:latin typeface="Times New Roman" panose="02020603050405020304" pitchFamily="18" charset="0"/>
                <a:ea typeface="MS Mincho"/>
                <a:cs typeface="Times New Roman" panose="02020603050405020304" pitchFamily="18" charset="0"/>
              </a:rPr>
              <a:t>…</a:t>
            </a:r>
            <a:r>
              <a:rPr lang="en-US" i="1" dirty="0" err="1">
                <a:solidFill>
                  <a:srgbClr val="0D0D0D"/>
                </a:solidFill>
                <a:latin typeface="Times New Roman" panose="02020603050405020304" pitchFamily="18" charset="0"/>
                <a:ea typeface="MS Mincho"/>
                <a:cs typeface="Times New Roman" panose="02020603050405020304" pitchFamily="18" charset="0"/>
              </a:rPr>
              <a:t>eo</a:t>
            </a:r>
            <a:r>
              <a:rPr lang="en-US" i="1" dirty="0">
                <a:solidFill>
                  <a:srgbClr val="0D0D0D"/>
                </a:solidFill>
                <a:latin typeface="Times New Roman" panose="02020603050405020304" pitchFamily="18" charset="0"/>
                <a:ea typeface="MS Mincho"/>
                <a:cs typeface="Times New Roman" panose="02020603050405020304" pitchFamily="18" charset="0"/>
              </a:rPr>
              <a:t>…</a:t>
            </a:r>
            <a:r>
              <a:rPr lang="en-US" i="1" dirty="0" err="1">
                <a:solidFill>
                  <a:srgbClr val="0D0D0D"/>
                </a:solidFill>
                <a:latin typeface="Times New Roman" panose="02020603050405020304" pitchFamily="18" charset="0"/>
                <a:ea typeface="MS Mincho"/>
                <a:cs typeface="Times New Roman" panose="02020603050405020304" pitchFamily="18" charset="0"/>
              </a:rPr>
              <a:t>eo</a:t>
            </a:r>
            <a:r>
              <a:rPr lang="en-US" i="1" dirty="0">
                <a:solidFill>
                  <a:srgbClr val="0D0D0D"/>
                </a:solidFill>
                <a:latin typeface="Times New Roman" panose="02020603050405020304" pitchFamily="18" charset="0"/>
                <a:ea typeface="MS Mincho"/>
                <a:cs typeface="Times New Roman" panose="02020603050405020304" pitchFamily="18" charset="0"/>
              </a:rPr>
              <a:t>…</a:t>
            </a:r>
            <a:r>
              <a:rPr lang="en-US" i="1" dirty="0" err="1">
                <a:solidFill>
                  <a:srgbClr val="0D0D0D"/>
                </a:solidFill>
                <a:latin typeface="Times New Roman" panose="02020603050405020304" pitchFamily="18" charset="0"/>
                <a:ea typeface="MS Mincho"/>
                <a:cs typeface="Times New Roman" panose="02020603050405020304" pitchFamily="18" charset="0"/>
              </a:rPr>
              <a:t>eo</a:t>
            </a:r>
            <a:r>
              <a:rPr lang="en-US" i="1" dirty="0">
                <a:solidFill>
                  <a:srgbClr val="0D0D0D"/>
                </a:solidFill>
                <a:latin typeface="Times New Roman" panose="02020603050405020304" pitchFamily="18" charset="0"/>
                <a:ea typeface="MS Mincho"/>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1386840" algn="l"/>
              </a:tabLst>
            </a:pP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Chim</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hót</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líu</a:t>
            </a:r>
            <a:r>
              <a:rPr lang="en-US" i="1" dirty="0">
                <a:solidFill>
                  <a:srgbClr val="0D0D0D"/>
                </a:solidFill>
                <a:latin typeface="Times New Roman" panose="02020603050405020304" pitchFamily="18" charset="0"/>
                <a:ea typeface="MS Mincho"/>
                <a:cs typeface="Times New Roman" panose="02020603050405020304" pitchFamily="18" charset="0"/>
              </a:rPr>
              <a:t> lo. </a:t>
            </a:r>
            <a:r>
              <a:rPr lang="en-US" i="1" dirty="0" err="1">
                <a:solidFill>
                  <a:srgbClr val="0D0D0D"/>
                </a:solidFill>
                <a:latin typeface="Times New Roman" panose="02020603050405020304" pitchFamily="18" charset="0"/>
                <a:ea typeface="MS Mincho"/>
                <a:cs typeface="Times New Roman" panose="02020603050405020304" pitchFamily="18" charset="0"/>
              </a:rPr>
              <a:t>Nắng</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bốc</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hương</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hoa</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tràm</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thơm</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ngây</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ngất</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Gió</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đưa</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mùi</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hương</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ngọt</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lan</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ra</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phảng</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phất</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khắp</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rừng</a:t>
            </a:r>
            <a:r>
              <a:rPr lang="en-US" i="1" dirty="0">
                <a:solidFill>
                  <a:srgbClr val="0D0D0D"/>
                </a:solidFill>
                <a:latin typeface="Times New Roman" panose="02020603050405020304" pitchFamily="18" charset="0"/>
                <a:ea typeface="MS Mincho"/>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1386840" algn="l"/>
              </a:tabLst>
            </a:pP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Mấy</a:t>
            </a:r>
            <a:r>
              <a:rPr lang="en-US" i="1" dirty="0">
                <a:solidFill>
                  <a:srgbClr val="0D0D0D"/>
                </a:solidFill>
                <a:latin typeface="Times New Roman" panose="02020603050405020304" pitchFamily="18" charset="0"/>
                <a:ea typeface="MS Mincho"/>
                <a:cs typeface="Times New Roman" panose="02020603050405020304" pitchFamily="18" charset="0"/>
              </a:rPr>
              <a:t> con </a:t>
            </a:r>
            <a:r>
              <a:rPr lang="en-US" i="1" dirty="0" err="1">
                <a:solidFill>
                  <a:srgbClr val="0D0D0D"/>
                </a:solidFill>
                <a:latin typeface="Times New Roman" panose="02020603050405020304" pitchFamily="18" charset="0"/>
                <a:ea typeface="MS Mincho"/>
                <a:cs typeface="Times New Roman" panose="02020603050405020304" pitchFamily="18" charset="0"/>
              </a:rPr>
              <a:t>kì</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nhông</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nằm</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vươn</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mình</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phơi</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lưng</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trên</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gốc</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cây</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mục</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sắc</a:t>
            </a:r>
            <a:r>
              <a:rPr lang="en-US" i="1" dirty="0">
                <a:solidFill>
                  <a:srgbClr val="0D0D0D"/>
                </a:solidFill>
                <a:latin typeface="Times New Roman" panose="02020603050405020304" pitchFamily="18" charset="0"/>
                <a:ea typeface="MS Mincho"/>
                <a:cs typeface="Times New Roman" panose="02020603050405020304" pitchFamily="18" charset="0"/>
              </a:rPr>
              <a:t> da </a:t>
            </a:r>
            <a:r>
              <a:rPr lang="en-US" i="1" dirty="0" err="1">
                <a:solidFill>
                  <a:srgbClr val="0D0D0D"/>
                </a:solidFill>
                <a:latin typeface="Times New Roman" panose="02020603050405020304" pitchFamily="18" charset="0"/>
                <a:ea typeface="MS Mincho"/>
                <a:cs typeface="Times New Roman" panose="02020603050405020304" pitchFamily="18" charset="0"/>
              </a:rPr>
              <a:t>lưng</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luôn</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luôn</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biến</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đổi</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từ</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xanh</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hoá</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vàng</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từ</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vàng</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hoá</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đỏ</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từ</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đỏ</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hoá</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tím</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xanh</a:t>
            </a:r>
            <a:r>
              <a:rPr lang="en-US" i="1" dirty="0">
                <a:solidFill>
                  <a:srgbClr val="0D0D0D"/>
                </a:solidFill>
                <a:latin typeface="Times New Roman" panose="02020603050405020304" pitchFamily="18" charset="0"/>
                <a:ea typeface="MS Mincho"/>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Giữa</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vùng</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cỏ</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tranh</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khô</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vàng</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gió</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thổi</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lao</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xao</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một</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bầy</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chim</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hàng</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nghìn</a:t>
            </a:r>
            <a:r>
              <a:rPr lang="en-US" i="1" dirty="0">
                <a:solidFill>
                  <a:srgbClr val="0D0D0D"/>
                </a:solidFill>
                <a:latin typeface="Times New Roman" panose="02020603050405020304" pitchFamily="18" charset="0"/>
                <a:ea typeface="MS Mincho"/>
                <a:cs typeface="Times New Roman" panose="02020603050405020304" pitchFamily="18" charset="0"/>
              </a:rPr>
              <a:t> con </a:t>
            </a:r>
            <a:r>
              <a:rPr lang="en-US" i="1" dirty="0" err="1">
                <a:solidFill>
                  <a:srgbClr val="0D0D0D"/>
                </a:solidFill>
                <a:latin typeface="Times New Roman" panose="02020603050405020304" pitchFamily="18" charset="0"/>
                <a:ea typeface="MS Mincho"/>
                <a:cs typeface="Times New Roman" panose="02020603050405020304" pitchFamily="18" charset="0"/>
              </a:rPr>
              <a:t>vọt</a:t>
            </a:r>
            <a:r>
              <a:rPr lang="en-US" i="1" dirty="0">
                <a:solidFill>
                  <a:srgbClr val="0D0D0D"/>
                </a:solidFill>
                <a:latin typeface="Times New Roman" panose="02020603050405020304" pitchFamily="18" charset="0"/>
                <a:ea typeface="MS Mincho"/>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cất</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MS Mincho"/>
                <a:cs typeface="Times New Roman" panose="02020603050405020304" pitchFamily="18" charset="0"/>
              </a:rPr>
              <a:t>cánh</a:t>
            </a:r>
            <a:r>
              <a:rPr lang="en-US" i="1" dirty="0">
                <a:solidFill>
                  <a:srgbClr val="0D0D0D"/>
                </a:solidFill>
                <a:latin typeface="Times New Roman" panose="02020603050405020304" pitchFamily="18" charset="0"/>
                <a:ea typeface="MS Mincho"/>
                <a:cs typeface="Times New Roman" panose="02020603050405020304" pitchFamily="18" charset="0"/>
              </a:rPr>
              <a:t> bay </a:t>
            </a:r>
            <a:r>
              <a:rPr lang="en-US" i="1" dirty="0" err="1">
                <a:solidFill>
                  <a:srgbClr val="0D0D0D"/>
                </a:solidFill>
                <a:latin typeface="Times New Roman" panose="02020603050405020304" pitchFamily="18" charset="0"/>
                <a:ea typeface="MS Mincho"/>
                <a:cs typeface="Times New Roman" panose="02020603050405020304" pitchFamily="18" charset="0"/>
              </a:rPr>
              <a:t>lên</a:t>
            </a:r>
            <a:r>
              <a:rPr lang="en-US" i="1" dirty="0">
                <a:solidFill>
                  <a:srgbClr val="0D0D0D"/>
                </a:solidFill>
                <a:latin typeface="Times New Roman" panose="02020603050405020304" pitchFamily="18" charset="0"/>
                <a:ea typeface="MS Mincho"/>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65740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229600" cy="4525963"/>
          </a:xfrm>
        </p:spPr>
        <p:txBody>
          <a:bodyPr/>
          <a:lstStyle/>
          <a:p>
            <a:pPr marL="0" lvl="0" indent="0" algn="just">
              <a:lnSpc>
                <a:spcPct val="107000"/>
              </a:lnSpc>
              <a:spcAft>
                <a:spcPts val="800"/>
              </a:spcAft>
              <a:buNone/>
              <a:tabLst>
                <a:tab pos="1386840" algn="l"/>
              </a:tabLst>
            </a:pPr>
            <a:r>
              <a:rPr lang="vi-VN" sz="2700" dirty="0">
                <a:solidFill>
                  <a:srgbClr val="FF0000"/>
                </a:solidFill>
                <a:latin typeface="Times New Roman" panose="02020603050405020304" pitchFamily="18" charset="0"/>
                <a:ea typeface="MS Mincho"/>
                <a:cs typeface="Times New Roman" panose="02020603050405020304" pitchFamily="18" charset="0"/>
              </a:rPr>
              <a:t>2.</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Nhận</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xét</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về</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khả</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năng</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quan</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sát</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và</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cảm</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nhận</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về</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thiên</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nhiên</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của</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nhân</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vật</a:t>
            </a:r>
            <a:r>
              <a:rPr lang="en-US" sz="2700" dirty="0">
                <a:solidFill>
                  <a:srgbClr val="FF0000"/>
                </a:solidFill>
                <a:latin typeface="Times New Roman" panose="02020603050405020304" pitchFamily="18" charset="0"/>
                <a:ea typeface="MS Mincho"/>
                <a:cs typeface="Times New Roman" panose="02020603050405020304" pitchFamily="18" charset="0"/>
              </a:rPr>
              <a:t> </a:t>
            </a:r>
            <a:r>
              <a:rPr lang="en-US" sz="2700" dirty="0" err="1">
                <a:solidFill>
                  <a:srgbClr val="FF0000"/>
                </a:solidFill>
                <a:latin typeface="Times New Roman" panose="02020603050405020304" pitchFamily="18" charset="0"/>
                <a:ea typeface="MS Mincho"/>
                <a:cs typeface="Times New Roman" panose="02020603050405020304" pitchFamily="18" charset="0"/>
              </a:rPr>
              <a:t>ấy</a:t>
            </a:r>
            <a:r>
              <a:rPr lang="en-US" sz="2700" dirty="0">
                <a:solidFill>
                  <a:srgbClr val="FF0000"/>
                </a:solidFill>
                <a:latin typeface="Times New Roman" panose="02020603050405020304" pitchFamily="18" charset="0"/>
                <a:ea typeface="MS Mincho"/>
                <a:cs typeface="Times New Roman" panose="02020603050405020304" pitchFamily="18" charset="0"/>
              </a:rPr>
              <a:t>.</a:t>
            </a:r>
            <a:endParaRPr lang="vi-VN"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tabLst>
                <a:tab pos="138684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cậu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8353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640960" cy="4525963"/>
          </a:xfrm>
        </p:spPr>
        <p:txBody>
          <a:bodyPr>
            <a:normAutofit fontScale="85000" lnSpcReduction="20000"/>
          </a:bodyPr>
          <a:lstStyle/>
          <a:p>
            <a:pPr marL="0" lvl="0" indent="0" algn="just">
              <a:lnSpc>
                <a:spcPct val="107000"/>
              </a:lnSpc>
              <a:spcAft>
                <a:spcPts val="800"/>
              </a:spcAft>
              <a:buNone/>
              <a:tabLst>
                <a:tab pos="1386840" algn="l"/>
              </a:tabLst>
            </a:pPr>
            <a:r>
              <a:rPr lang="vi-VN" dirty="0">
                <a:solidFill>
                  <a:srgbClr val="0D0D0D"/>
                </a:solidFill>
                <a:latin typeface="Times New Roman" panose="02020603050405020304" pitchFamily="18" charset="0"/>
                <a:ea typeface="MS Mincho"/>
                <a:cs typeface="Times New Roman" panose="02020603050405020304" pitchFamily="18" charset="0"/>
              </a:rPr>
              <a:t>  </a:t>
            </a:r>
            <a:r>
              <a:rPr lang="vi-VN" dirty="0">
                <a:solidFill>
                  <a:srgbClr val="FF0000"/>
                </a:solidFill>
                <a:latin typeface="Times New Roman" panose="02020603050405020304" pitchFamily="18" charset="0"/>
                <a:ea typeface="MS Mincho"/>
                <a:cs typeface="Times New Roman" panose="02020603050405020304" pitchFamily="18" charset="0"/>
              </a:rPr>
              <a:t>3.</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Nêu</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cảm</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nhận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của</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em</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về</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vẻ</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đẹp</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cảnh</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sắc</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thiên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nhiên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rừng</a:t>
            </a:r>
            <a:r>
              <a:rPr lang="en-US" dirty="0">
                <a:solidFill>
                  <a:srgbClr val="FF0000"/>
                </a:solidFill>
                <a:latin typeface="Times New Roman" panose="02020603050405020304" pitchFamily="18" charset="0"/>
                <a:ea typeface="MS Mincho"/>
                <a:cs typeface="Times New Roman" panose="02020603050405020304" pitchFamily="18" charset="0"/>
              </a:rPr>
              <a:t> U Minh? (</a:t>
            </a:r>
            <a:r>
              <a:rPr lang="en-US" dirty="0" err="1">
                <a:solidFill>
                  <a:srgbClr val="FF0000"/>
                </a:solidFill>
                <a:latin typeface="Times New Roman" panose="02020603050405020304" pitchFamily="18" charset="0"/>
                <a:ea typeface="MS Mincho"/>
                <a:cs typeface="Times New Roman" panose="02020603050405020304" pitchFamily="18" charset="0"/>
              </a:rPr>
              <a:t>Em</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ấn</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tượng</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gì</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về</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rừng</a:t>
            </a:r>
            <a:r>
              <a:rPr lang="en-US" dirty="0">
                <a:solidFill>
                  <a:srgbClr val="FF0000"/>
                </a:solidFill>
                <a:latin typeface="Times New Roman" panose="02020603050405020304" pitchFamily="18" charset="0"/>
                <a:ea typeface="MS Mincho"/>
                <a:cs typeface="Times New Roman" panose="02020603050405020304" pitchFamily="18" charset="0"/>
              </a:rPr>
              <a:t> </a:t>
            </a:r>
            <a:r>
              <a:rPr lang="en-US" dirty="0" err="1">
                <a:solidFill>
                  <a:srgbClr val="FF0000"/>
                </a:solidFill>
                <a:latin typeface="Times New Roman" panose="02020603050405020304" pitchFamily="18" charset="0"/>
                <a:ea typeface="MS Mincho"/>
                <a:cs typeface="Times New Roman" panose="02020603050405020304" pitchFamily="18" charset="0"/>
              </a:rPr>
              <a:t>Phương</a:t>
            </a:r>
            <a:r>
              <a:rPr lang="en-US" dirty="0">
                <a:solidFill>
                  <a:srgbClr val="FF0000"/>
                </a:solidFill>
                <a:latin typeface="Times New Roman" panose="02020603050405020304" pitchFamily="18" charset="0"/>
                <a:ea typeface="MS Mincho"/>
                <a:cs typeface="Times New Roman" panose="02020603050405020304" pitchFamily="18" charset="0"/>
              </a:rPr>
              <a:t> Nam?)</a:t>
            </a:r>
            <a:endParaRPr lang="vi-VN" dirty="0">
              <a:solidFill>
                <a:srgbClr val="0D0D0D"/>
              </a:solidFill>
              <a:latin typeface="Times New Roman" panose="02020603050405020304" pitchFamily="18" charset="0"/>
              <a:ea typeface="MS Mincho"/>
              <a:cs typeface="Times New Roman" panose="02020603050405020304" pitchFamily="18" charset="0"/>
            </a:endParaRPr>
          </a:p>
          <a:p>
            <a:pPr marL="0" indent="0" algn="just">
              <a:lnSpc>
                <a:spcPct val="150000"/>
              </a:lnSpc>
              <a:spcAft>
                <a:spcPts val="800"/>
              </a:spcAft>
              <a:buNone/>
            </a:pPr>
            <a:r>
              <a:rPr lang="vi-VN"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Rừng</a:t>
            </a:r>
            <a:r>
              <a:rPr lang="en-US" dirty="0">
                <a:solidFill>
                  <a:srgbClr val="0D0D0D"/>
                </a:solidFill>
                <a:latin typeface="Times New Roman" panose="02020603050405020304" pitchFamily="18" charset="0"/>
                <a:ea typeface="MS Mincho"/>
                <a:cs typeface="Times New Roman" panose="02020603050405020304" pitchFamily="18" charset="0"/>
              </a:rPr>
              <a:t> U Minh </a:t>
            </a:r>
            <a:r>
              <a:rPr lang="en-US" dirty="0" err="1">
                <a:solidFill>
                  <a:srgbClr val="0D0D0D"/>
                </a:solidFill>
                <a:latin typeface="Times New Roman" panose="02020603050405020304" pitchFamily="18" charset="0"/>
                <a:ea typeface="MS Mincho"/>
                <a:cs typeface="Times New Roman" panose="02020603050405020304" pitchFamily="18" charset="0"/>
              </a:rPr>
              <a:t>hiện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lên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với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vẻ</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đẹp</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phong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phú</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hoang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sơ</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kì</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thú</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và</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đầy</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chất</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thơ</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Bình</a:t>
            </a:r>
            <a:r>
              <a:rPr lang="en-US" dirty="0">
                <a:solidFill>
                  <a:srgbClr val="0D0D0D"/>
                </a:solidFill>
                <a:latin typeface="Times New Roman" panose="02020603050405020304" pitchFamily="18" charset="0"/>
                <a:ea typeface="MS Mincho"/>
                <a:cs typeface="Times New Roman" panose="02020603050405020304" pitchFamily="18" charset="0"/>
              </a:rPr>
              <a:t> minh </a:t>
            </a:r>
            <a:r>
              <a:rPr lang="en-US" dirty="0" err="1">
                <a:solidFill>
                  <a:srgbClr val="0D0D0D"/>
                </a:solidFill>
                <a:latin typeface="Times New Roman" panose="02020603050405020304" pitchFamily="18" charset="0"/>
                <a:ea typeface="MS Mincho"/>
                <a:cs typeface="Times New Roman" panose="02020603050405020304" pitchFamily="18" charset="0"/>
              </a:rPr>
              <a:t>yên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tĩnh</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trong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vắt</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mát</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lành</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buổi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trưa</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tràn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đầy</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ánh</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nắng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ngây</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ngất</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hương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hoa</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tràm</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tiếng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chim</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hót</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líu</a:t>
            </a:r>
            <a:r>
              <a:rPr lang="en-US" dirty="0">
                <a:solidFill>
                  <a:srgbClr val="0D0D0D"/>
                </a:solidFill>
                <a:latin typeface="Times New Roman" panose="02020603050405020304" pitchFamily="18" charset="0"/>
                <a:ea typeface="MS Mincho"/>
                <a:cs typeface="Times New Roman" panose="02020603050405020304" pitchFamily="18" charset="0"/>
              </a:rPr>
              <a:t> lo; </a:t>
            </a:r>
            <a:r>
              <a:rPr lang="en-US" dirty="0" err="1">
                <a:solidFill>
                  <a:srgbClr val="0D0D0D"/>
                </a:solidFill>
                <a:latin typeface="Times New Roman" panose="02020603050405020304" pitchFamily="18" charset="0"/>
                <a:ea typeface="MS Mincho"/>
                <a:cs typeface="Times New Roman" panose="02020603050405020304" pitchFamily="18" charset="0"/>
              </a:rPr>
              <a:t>nhiều</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loài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cây</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nhiều</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màu</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sắc</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nhiều</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loài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côn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trùng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bé</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nhỏ</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kì</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lạ</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cùng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thế</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giới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đầy</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bí</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ẩn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của</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loài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ong</a:t>
            </a:r>
            <a:r>
              <a:rPr lang="en-US" dirty="0">
                <a:solidFill>
                  <a:srgbClr val="0D0D0D"/>
                </a:solidFill>
                <a:latin typeface="Times New Roman" panose="02020603050405020304" pitchFamily="18" charset="0"/>
                <a:ea typeface="MS Mincho"/>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0627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09078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25396892"/>
              </p:ext>
            </p:extLst>
          </p:nvPr>
        </p:nvGraphicFramePr>
        <p:xfrm>
          <a:off x="179512" y="476672"/>
          <a:ext cx="8663878" cy="2499080"/>
        </p:xfrm>
        <a:graphic>
          <a:graphicData uri="http://schemas.openxmlformats.org/drawingml/2006/table">
            <a:tbl>
              <a:tblPr firstRow="1" firstCol="1" bandRow="1"/>
              <a:tblGrid>
                <a:gridCol w="3024336">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759222">
                  <a:extLst>
                    <a:ext uri="{9D8B030D-6E8A-4147-A177-3AD203B41FA5}">
                      <a16:colId xmlns:a16="http://schemas.microsoft.com/office/drawing/2014/main" val="20002"/>
                    </a:ext>
                  </a:extLst>
                </a:gridCol>
              </a:tblGrid>
              <a:tr h="266461">
                <a:tc>
                  <a:txBody>
                    <a:bodyPr/>
                    <a:lstStyle/>
                    <a:p>
                      <a:pPr algn="ctr">
                        <a:lnSpc>
                          <a:spcPct val="150000"/>
                        </a:lnSpc>
                        <a:spcAft>
                          <a:spcPts val="0"/>
                        </a:spcAft>
                      </a:pPr>
                      <a:r>
                        <a:rPr lang="en-US" sz="1600" b="1" i="1" dirty="0" err="1">
                          <a:solidFill>
                            <a:srgbClr val="FF0000"/>
                          </a:solidFill>
                          <a:effectLst/>
                          <a:latin typeface="Times New Roman"/>
                          <a:ea typeface="Calibri"/>
                          <a:cs typeface="Times New Roman"/>
                        </a:rPr>
                        <a:t>P.diện</a:t>
                      </a:r>
                      <a:endParaRPr lang="en-US" sz="1600" b="1" dirty="0">
                        <a:solidFill>
                          <a:srgbClr val="FF0000"/>
                        </a:solidFill>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i="1" dirty="0">
                          <a:solidFill>
                            <a:srgbClr val="FF0000"/>
                          </a:solidFill>
                          <a:effectLst/>
                          <a:latin typeface="Times New Roman"/>
                          <a:ea typeface="Calibri"/>
                          <a:cs typeface="Times New Roman"/>
                        </a:rPr>
                        <a:t>Chi </a:t>
                      </a:r>
                      <a:r>
                        <a:rPr lang="en-US" sz="1600" b="1" i="1" dirty="0" err="1">
                          <a:solidFill>
                            <a:srgbClr val="FF0000"/>
                          </a:solidFill>
                          <a:effectLst/>
                          <a:latin typeface="Times New Roman"/>
                          <a:ea typeface="Calibri"/>
                          <a:cs typeface="Times New Roman"/>
                        </a:rPr>
                        <a:t>tiết</a:t>
                      </a:r>
                      <a:endParaRPr lang="en-US" sz="1600" b="1" dirty="0">
                        <a:solidFill>
                          <a:srgbClr val="FF0000"/>
                        </a:solidFill>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i="1" dirty="0" err="1">
                          <a:solidFill>
                            <a:srgbClr val="FF0000"/>
                          </a:solidFill>
                          <a:effectLst/>
                          <a:latin typeface="Times New Roman"/>
                          <a:ea typeface="Calibri"/>
                          <a:cs typeface="Times New Roman"/>
                        </a:rPr>
                        <a:t>Nh</a:t>
                      </a:r>
                      <a:r>
                        <a:rPr lang="en-US" sz="1600" b="1" i="1" dirty="0">
                          <a:solidFill>
                            <a:srgbClr val="FF0000"/>
                          </a:solidFill>
                          <a:effectLst/>
                          <a:latin typeface="Times New Roman"/>
                          <a:ea typeface="Calibri"/>
                          <a:cs typeface="Times New Roman"/>
                        </a:rPr>
                        <a:t> </a:t>
                      </a:r>
                      <a:r>
                        <a:rPr lang="en-US" sz="1600" b="1" i="1" dirty="0" err="1">
                          <a:solidFill>
                            <a:srgbClr val="FF0000"/>
                          </a:solidFill>
                          <a:effectLst/>
                          <a:latin typeface="Times New Roman"/>
                          <a:ea typeface="Calibri"/>
                          <a:cs typeface="Times New Roman"/>
                        </a:rPr>
                        <a:t>ận</a:t>
                      </a:r>
                      <a:r>
                        <a:rPr lang="en-US" sz="1600" b="1" i="1" dirty="0">
                          <a:solidFill>
                            <a:srgbClr val="FF0000"/>
                          </a:solidFill>
                          <a:effectLst/>
                          <a:latin typeface="Times New Roman"/>
                          <a:ea typeface="Calibri"/>
                          <a:cs typeface="Times New Roman"/>
                        </a:rPr>
                        <a:t> x </a:t>
                      </a:r>
                      <a:r>
                        <a:rPr lang="en-US" sz="1600" b="1" i="1" dirty="0" err="1">
                          <a:solidFill>
                            <a:srgbClr val="FF0000"/>
                          </a:solidFill>
                          <a:effectLst/>
                          <a:latin typeface="Times New Roman"/>
                          <a:ea typeface="Calibri"/>
                          <a:cs typeface="Times New Roman"/>
                        </a:rPr>
                        <a:t>ét</a:t>
                      </a:r>
                      <a:endParaRPr lang="en-US" sz="1600" b="1" dirty="0">
                        <a:solidFill>
                          <a:srgbClr val="FF0000"/>
                        </a:solidFill>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3476">
                <a:tc>
                  <a:txBody>
                    <a:bodyPr/>
                    <a:lstStyle/>
                    <a:p>
                      <a:pPr algn="just">
                        <a:lnSpc>
                          <a:spcPct val="150000"/>
                        </a:lnSpc>
                        <a:spcAft>
                          <a:spcPts val="0"/>
                        </a:spcAft>
                      </a:pPr>
                      <a:r>
                        <a:rPr lang="en-US" sz="1600" b="1" i="1" dirty="0" err="1">
                          <a:effectLst/>
                          <a:latin typeface="Times New Roman"/>
                          <a:ea typeface="Calibri"/>
                          <a:cs typeface="Times New Roman"/>
                        </a:rPr>
                        <a:t>Ngoại</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hình</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Cử</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chỉ</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hành</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động</a:t>
                      </a:r>
                      <a:endParaRPr lang="en-US" sz="1600" dirty="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032">
                <a:tc>
                  <a:txBody>
                    <a:bodyPr/>
                    <a:lstStyle/>
                    <a:p>
                      <a:pPr algn="just">
                        <a:lnSpc>
                          <a:spcPct val="150000"/>
                        </a:lnSpc>
                        <a:spcAft>
                          <a:spcPts val="0"/>
                        </a:spcAft>
                      </a:pP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Lời</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nói</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V</a:t>
                      </a:r>
                      <a:r>
                        <a:rPr lang="en-US" sz="1600" b="1" dirty="0" err="1">
                          <a:effectLst/>
                          <a:latin typeface="Times New Roman"/>
                          <a:ea typeface="Calibri"/>
                          <a:cs typeface="Times New Roman"/>
                        </a:rPr>
                        <a:t>ới</a:t>
                      </a:r>
                      <a:r>
                        <a:rPr lang="en-US" sz="1600" b="1" dirty="0">
                          <a:effectLst/>
                          <a:latin typeface="Times New Roman"/>
                          <a:ea typeface="Calibri"/>
                          <a:cs typeface="Times New Roman"/>
                        </a:rPr>
                        <a:t> An)</a:t>
                      </a:r>
                      <a:endParaRPr lang="en-US" sz="1600" b="1" dirty="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5444">
                <a:tc>
                  <a:txBody>
                    <a:bodyPr/>
                    <a:lstStyle/>
                    <a:p>
                      <a:pPr algn="just">
                        <a:lnSpc>
                          <a:spcPct val="150000"/>
                        </a:lnSpc>
                        <a:spcAft>
                          <a:spcPts val="0"/>
                        </a:spcAft>
                      </a:pPr>
                      <a:r>
                        <a:rPr lang="en-US" sz="1600" b="1" i="1" dirty="0" err="1">
                          <a:effectLst/>
                          <a:latin typeface="Times New Roman"/>
                          <a:ea typeface="Calibri"/>
                          <a:cs typeface="Times New Roman"/>
                        </a:rPr>
                        <a:t>Với</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loài</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ong</a:t>
                      </a:r>
                      <a:endParaRPr lang="en-US" sz="1600" b="1" dirty="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2922">
                <a:tc>
                  <a:txBody>
                    <a:bodyPr/>
                    <a:lstStyle/>
                    <a:p>
                      <a:pPr algn="just">
                        <a:lnSpc>
                          <a:spcPct val="150000"/>
                        </a:lnSpc>
                        <a:spcAft>
                          <a:spcPts val="0"/>
                        </a:spcAft>
                      </a:pPr>
                      <a:r>
                        <a:rPr lang="en-US" sz="1200" b="1" i="1" dirty="0" err="1">
                          <a:effectLst/>
                          <a:latin typeface="Times New Roman"/>
                          <a:ea typeface="Calibri"/>
                          <a:cs typeface="Times New Roman"/>
                        </a:rPr>
                        <a:t>Tính</a:t>
                      </a:r>
                      <a:r>
                        <a:rPr lang="en-US" sz="1200" b="1" i="1" dirty="0">
                          <a:effectLst/>
                          <a:latin typeface="Times New Roman"/>
                          <a:ea typeface="Calibri"/>
                          <a:cs typeface="Times New Roman"/>
                        </a:rPr>
                        <a:t> </a:t>
                      </a:r>
                      <a:r>
                        <a:rPr lang="en-US" sz="1200" b="1" i="1" dirty="0" err="1">
                          <a:effectLst/>
                          <a:latin typeface="Times New Roman"/>
                          <a:ea typeface="Calibri"/>
                          <a:cs typeface="Times New Roman"/>
                        </a:rPr>
                        <a:t>cách</a:t>
                      </a:r>
                      <a:endParaRPr lang="en-US" sz="900" b="1" dirty="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en-US" sz="1200" i="1" dirty="0">
                          <a:effectLst/>
                          <a:latin typeface="Times New Roman"/>
                          <a:ea typeface="Calibri"/>
                          <a:cs typeface="Times New Roman"/>
                        </a:rPr>
                        <a:t> </a:t>
                      </a:r>
                      <a:endParaRPr lang="en-US" sz="900" dirty="0">
                        <a:effectLst/>
                        <a:latin typeface="Calibri"/>
                        <a:ea typeface="Calibri"/>
                        <a:cs typeface="Times New Roman"/>
                      </a:endParaRPr>
                    </a:p>
                    <a:p>
                      <a:pPr algn="just">
                        <a:lnSpc>
                          <a:spcPct val="150000"/>
                        </a:lnSpc>
                        <a:spcAft>
                          <a:spcPts val="0"/>
                        </a:spcAft>
                      </a:pPr>
                      <a:r>
                        <a:rPr lang="en-US" sz="1200" i="1" dirty="0">
                          <a:effectLst/>
                          <a:latin typeface="Times New Roman"/>
                          <a:ea typeface="Calibri"/>
                          <a:cs typeface="Times New Roman"/>
                        </a:rPr>
                        <a:t> </a:t>
                      </a:r>
                      <a:endParaRPr lang="en-US" sz="900" dirty="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50000"/>
                        </a:lnSpc>
                        <a:spcAft>
                          <a:spcPts val="0"/>
                        </a:spcAft>
                      </a:pPr>
                      <a:endParaRPr lang="en-US" sz="900" dirty="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itle 1"/>
          <p:cNvSpPr>
            <a:spLocks noGrp="1"/>
          </p:cNvSpPr>
          <p:nvPr>
            <p:ph type="title"/>
          </p:nvPr>
        </p:nvSpPr>
        <p:spPr>
          <a:xfrm>
            <a:off x="107504" y="44624"/>
            <a:ext cx="2962672" cy="490066"/>
          </a:xfrm>
        </p:spPr>
        <p:txBody>
          <a:bodyPr>
            <a:normAutofit/>
          </a:bodyPr>
          <a:lstStyle/>
          <a:p>
            <a:pPr algn="l"/>
            <a:r>
              <a:rPr lang="en-US" sz="2000" b="1" dirty="0">
                <a:latin typeface="Times New Roman" pitchFamily="18" charset="0"/>
                <a:cs typeface="Times New Roman" pitchFamily="18" charset="0"/>
              </a:rPr>
              <a:t>a.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Tía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nuôi</a:t>
            </a:r>
            <a:endParaRPr lang="en-US" sz="2000" b="1" dirty="0">
              <a:latin typeface="Times New Roman" pitchFamily="18" charset="0"/>
              <a:cs typeface="Times New Roman" pitchFamily="18" charset="0"/>
            </a:endParaRPr>
          </a:p>
        </p:txBody>
      </p:sp>
      <p:graphicFrame>
        <p:nvGraphicFramePr>
          <p:cNvPr id="5" name="Content Placeholder 1"/>
          <p:cNvGraphicFramePr>
            <a:graphicFrameLocks/>
          </p:cNvGraphicFramePr>
          <p:nvPr>
            <p:extLst>
              <p:ext uri="{D42A27DB-BD31-4B8C-83A1-F6EECF244321}">
                <p14:modId xmlns:p14="http://schemas.microsoft.com/office/powerpoint/2010/main" val="3487501944"/>
              </p:ext>
            </p:extLst>
          </p:nvPr>
        </p:nvGraphicFramePr>
        <p:xfrm>
          <a:off x="287015" y="3645024"/>
          <a:ext cx="8856985" cy="1962003"/>
        </p:xfrm>
        <a:graphic>
          <a:graphicData uri="http://schemas.openxmlformats.org/drawingml/2006/table">
            <a:tbl>
              <a:tblPr firstRow="1" firstCol="1" bandRow="1"/>
              <a:tblGrid>
                <a:gridCol w="2772817">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3347864">
                  <a:extLst>
                    <a:ext uri="{9D8B030D-6E8A-4147-A177-3AD203B41FA5}">
                      <a16:colId xmlns:a16="http://schemas.microsoft.com/office/drawing/2014/main" val="20002"/>
                    </a:ext>
                  </a:extLst>
                </a:gridCol>
              </a:tblGrid>
              <a:tr h="384748">
                <a:tc>
                  <a:txBody>
                    <a:bodyPr/>
                    <a:lstStyle/>
                    <a:p>
                      <a:pPr algn="ctr">
                        <a:lnSpc>
                          <a:spcPct val="150000"/>
                        </a:lnSpc>
                        <a:spcAft>
                          <a:spcPts val="0"/>
                        </a:spcAft>
                      </a:pPr>
                      <a:r>
                        <a:rPr lang="en-US" sz="1600" b="1" i="1" dirty="0" err="1">
                          <a:solidFill>
                            <a:srgbClr val="FF0000"/>
                          </a:solidFill>
                          <a:effectLst/>
                          <a:latin typeface="Times New Roman"/>
                          <a:ea typeface="Calibri"/>
                          <a:cs typeface="Times New Roman"/>
                        </a:rPr>
                        <a:t>P.diện</a:t>
                      </a:r>
                      <a:endParaRPr lang="en-US" sz="1600" b="1" dirty="0">
                        <a:solidFill>
                          <a:srgbClr val="FF0000"/>
                        </a:solidFill>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i="1" dirty="0">
                          <a:solidFill>
                            <a:srgbClr val="FF0000"/>
                          </a:solidFill>
                          <a:effectLst/>
                          <a:latin typeface="Times New Roman"/>
                          <a:ea typeface="Calibri"/>
                          <a:cs typeface="Times New Roman"/>
                        </a:rPr>
                        <a:t>Chi </a:t>
                      </a:r>
                      <a:r>
                        <a:rPr lang="en-US" sz="1600" b="1" i="1" dirty="0" err="1">
                          <a:solidFill>
                            <a:srgbClr val="FF0000"/>
                          </a:solidFill>
                          <a:effectLst/>
                          <a:latin typeface="Times New Roman"/>
                          <a:ea typeface="Calibri"/>
                          <a:cs typeface="Times New Roman"/>
                        </a:rPr>
                        <a:t>tiết</a:t>
                      </a:r>
                      <a:endParaRPr lang="en-US" sz="1600" b="1" dirty="0">
                        <a:solidFill>
                          <a:srgbClr val="FF0000"/>
                        </a:solidFill>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i="1" dirty="0" err="1">
                          <a:solidFill>
                            <a:srgbClr val="FF0000"/>
                          </a:solidFill>
                          <a:effectLst/>
                          <a:latin typeface="Times New Roman"/>
                          <a:ea typeface="Calibri"/>
                          <a:cs typeface="Times New Roman"/>
                        </a:rPr>
                        <a:t>Nhận</a:t>
                      </a:r>
                      <a:r>
                        <a:rPr lang="en-US" sz="1600" b="1" i="1" dirty="0">
                          <a:solidFill>
                            <a:srgbClr val="FF0000"/>
                          </a:solidFill>
                          <a:effectLst/>
                          <a:latin typeface="Times New Roman"/>
                          <a:ea typeface="Calibri"/>
                          <a:cs typeface="Times New Roman"/>
                        </a:rPr>
                        <a:t> </a:t>
                      </a:r>
                      <a:r>
                        <a:rPr lang="en-US" sz="1600" b="1" i="1" dirty="0" err="1">
                          <a:solidFill>
                            <a:srgbClr val="FF0000"/>
                          </a:solidFill>
                          <a:effectLst/>
                          <a:latin typeface="Times New Roman"/>
                          <a:ea typeface="Calibri"/>
                          <a:cs typeface="Times New Roman"/>
                        </a:rPr>
                        <a:t>xét</a:t>
                      </a:r>
                      <a:endParaRPr lang="en-US" sz="1600" b="1" dirty="0">
                        <a:solidFill>
                          <a:srgbClr val="FF0000"/>
                        </a:solidFill>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1356">
                <a:tc>
                  <a:txBody>
                    <a:bodyPr/>
                    <a:lstStyle/>
                    <a:p>
                      <a:pPr algn="just">
                        <a:lnSpc>
                          <a:spcPct val="150000"/>
                        </a:lnSpc>
                        <a:spcAft>
                          <a:spcPts val="0"/>
                        </a:spcAft>
                      </a:pPr>
                      <a:r>
                        <a:rPr lang="en-US" sz="1600" b="1" i="1" dirty="0" err="1">
                          <a:effectLst/>
                          <a:latin typeface="Times New Roman"/>
                          <a:ea typeface="Calibri"/>
                          <a:cs typeface="Times New Roman"/>
                        </a:rPr>
                        <a:t>Ngoại</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hình</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Cử</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chỉ</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hành</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động</a:t>
                      </a:r>
                      <a:endParaRPr lang="en-US" sz="1600" dirty="0">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56">
                <a:tc>
                  <a:txBody>
                    <a:bodyPr/>
                    <a:lstStyle/>
                    <a:p>
                      <a:pPr algn="just">
                        <a:lnSpc>
                          <a:spcPct val="150000"/>
                        </a:lnSpc>
                        <a:spcAft>
                          <a:spcPts val="0"/>
                        </a:spcAft>
                      </a:pP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Lời</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nói</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với</a:t>
                      </a:r>
                      <a:r>
                        <a:rPr lang="en-US" sz="1600" b="1" i="1" dirty="0">
                          <a:effectLst/>
                          <a:latin typeface="Times New Roman"/>
                          <a:ea typeface="Calibri"/>
                          <a:cs typeface="Times New Roman"/>
                        </a:rPr>
                        <a:t> An</a:t>
                      </a:r>
                      <a:endParaRPr lang="en-US" sz="1600" dirty="0">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4748">
                <a:tc>
                  <a:txBody>
                    <a:bodyPr/>
                    <a:lstStyle/>
                    <a:p>
                      <a:pPr algn="just">
                        <a:lnSpc>
                          <a:spcPct val="150000"/>
                        </a:lnSpc>
                        <a:spcAft>
                          <a:spcPts val="0"/>
                        </a:spcAft>
                      </a:pPr>
                      <a:r>
                        <a:rPr lang="en-US" sz="1600" b="1" i="1" dirty="0" err="1">
                          <a:effectLst/>
                          <a:latin typeface="Times New Roman"/>
                          <a:ea typeface="Calibri"/>
                          <a:cs typeface="Times New Roman"/>
                        </a:rPr>
                        <a:t>Tính</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cách</a:t>
                      </a:r>
                      <a:endParaRPr lang="en-US" sz="1600" dirty="0">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0"/>
                        </a:spcAft>
                      </a:pPr>
                      <a:r>
                        <a:rPr lang="en-US" sz="1600" i="1" dirty="0">
                          <a:effectLst/>
                          <a:latin typeface="Times New Roman"/>
                          <a:ea typeface="Calibri"/>
                          <a:cs typeface="Times New Roman"/>
                        </a:rPr>
                        <a:t> </a:t>
                      </a:r>
                      <a:endParaRPr lang="en-US" sz="1600" dirty="0">
                        <a:effectLst/>
                        <a:latin typeface="Calibri"/>
                        <a:ea typeface="Calibri"/>
                        <a:cs typeface="Times New Roman"/>
                      </a:endParaRPr>
                    </a:p>
                    <a:p>
                      <a:pPr algn="just">
                        <a:lnSpc>
                          <a:spcPct val="107000"/>
                        </a:lnSpc>
                        <a:spcAft>
                          <a:spcPts val="0"/>
                        </a:spcAft>
                      </a:pPr>
                      <a:r>
                        <a:rPr lang="en-US" sz="1600" i="1" dirty="0">
                          <a:effectLst/>
                          <a:latin typeface="Times New Roman"/>
                          <a:ea typeface="Calibri"/>
                          <a:cs typeface="Times New Roman"/>
                        </a:rPr>
                        <a:t> </a:t>
                      </a:r>
                      <a:endParaRPr lang="en-US" sz="1600" dirty="0">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7000"/>
                        </a:lnSpc>
                        <a:spcAft>
                          <a:spcPts val="0"/>
                        </a:spcAft>
                      </a:pPr>
                      <a:endParaRPr lang="en-US" sz="1600" dirty="0">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itle 1"/>
          <p:cNvSpPr txBox="1">
            <a:spLocks/>
          </p:cNvSpPr>
          <p:nvPr/>
        </p:nvSpPr>
        <p:spPr>
          <a:xfrm>
            <a:off x="107504" y="3068960"/>
            <a:ext cx="2962672" cy="4900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latin typeface="Times New Roman" pitchFamily="18" charset="0"/>
                <a:cs typeface="Times New Roman" pitchFamily="18" charset="0"/>
              </a:rPr>
              <a:t>b.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Cò</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652708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468956098"/>
              </p:ext>
            </p:extLst>
          </p:nvPr>
        </p:nvGraphicFramePr>
        <p:xfrm>
          <a:off x="107504" y="476672"/>
          <a:ext cx="8856983" cy="2939063"/>
        </p:xfrm>
        <a:graphic>
          <a:graphicData uri="http://schemas.openxmlformats.org/drawingml/2006/table">
            <a:tbl>
              <a:tblPr firstRow="1" firstCol="1" bandRow="1"/>
              <a:tblGrid>
                <a:gridCol w="2736304">
                  <a:extLst>
                    <a:ext uri="{9D8B030D-6E8A-4147-A177-3AD203B41FA5}">
                      <a16:colId xmlns:a16="http://schemas.microsoft.com/office/drawing/2014/main" val="20000"/>
                    </a:ext>
                  </a:extLst>
                </a:gridCol>
                <a:gridCol w="3118312">
                  <a:extLst>
                    <a:ext uri="{9D8B030D-6E8A-4147-A177-3AD203B41FA5}">
                      <a16:colId xmlns:a16="http://schemas.microsoft.com/office/drawing/2014/main" val="20001"/>
                    </a:ext>
                  </a:extLst>
                </a:gridCol>
                <a:gridCol w="3002367">
                  <a:extLst>
                    <a:ext uri="{9D8B030D-6E8A-4147-A177-3AD203B41FA5}">
                      <a16:colId xmlns:a16="http://schemas.microsoft.com/office/drawing/2014/main" val="20002"/>
                    </a:ext>
                  </a:extLst>
                </a:gridCol>
              </a:tblGrid>
              <a:tr h="576063">
                <a:tc>
                  <a:txBody>
                    <a:bodyPr/>
                    <a:lstStyle/>
                    <a:p>
                      <a:pPr algn="ctr">
                        <a:lnSpc>
                          <a:spcPct val="150000"/>
                        </a:lnSpc>
                        <a:spcAft>
                          <a:spcPts val="0"/>
                        </a:spcAft>
                      </a:pPr>
                      <a:r>
                        <a:rPr lang="en-US" sz="1400" b="1" i="1" dirty="0" err="1">
                          <a:solidFill>
                            <a:srgbClr val="FF0000"/>
                          </a:solidFill>
                          <a:effectLst/>
                          <a:latin typeface="Times New Roman"/>
                          <a:ea typeface="Calibri"/>
                          <a:cs typeface="Times New Roman"/>
                        </a:rPr>
                        <a:t>P.diện</a:t>
                      </a:r>
                      <a:endParaRPr lang="en-US" sz="1400" b="1" dirty="0">
                        <a:solidFill>
                          <a:srgbClr val="FF0000"/>
                        </a:solidFill>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i="1" dirty="0">
                          <a:solidFill>
                            <a:srgbClr val="FF0000"/>
                          </a:solidFill>
                          <a:effectLst/>
                          <a:latin typeface="Times New Roman"/>
                          <a:ea typeface="Calibri"/>
                          <a:cs typeface="Times New Roman"/>
                        </a:rPr>
                        <a:t>Chi </a:t>
                      </a:r>
                      <a:r>
                        <a:rPr lang="en-US" sz="1400" b="1" i="1" dirty="0" err="1">
                          <a:solidFill>
                            <a:srgbClr val="FF0000"/>
                          </a:solidFill>
                          <a:effectLst/>
                          <a:latin typeface="Times New Roman"/>
                          <a:ea typeface="Calibri"/>
                          <a:cs typeface="Times New Roman"/>
                        </a:rPr>
                        <a:t>tiết</a:t>
                      </a:r>
                      <a:endParaRPr lang="en-US" sz="1400" b="1" dirty="0">
                        <a:solidFill>
                          <a:srgbClr val="FF0000"/>
                        </a:solidFill>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i="1" dirty="0" err="1">
                          <a:solidFill>
                            <a:srgbClr val="FF0000"/>
                          </a:solidFill>
                          <a:effectLst/>
                          <a:latin typeface="Times New Roman"/>
                          <a:ea typeface="Calibri"/>
                          <a:cs typeface="Times New Roman"/>
                        </a:rPr>
                        <a:t>Nhận</a:t>
                      </a:r>
                      <a:r>
                        <a:rPr lang="en-US" sz="1400" b="1" i="1" dirty="0">
                          <a:solidFill>
                            <a:srgbClr val="FF0000"/>
                          </a:solidFill>
                          <a:effectLst/>
                          <a:latin typeface="Times New Roman"/>
                          <a:ea typeface="Calibri"/>
                          <a:cs typeface="Times New Roman"/>
                        </a:rPr>
                        <a:t> </a:t>
                      </a:r>
                      <a:r>
                        <a:rPr lang="en-US" sz="1400" b="1" i="1" dirty="0" err="1">
                          <a:solidFill>
                            <a:srgbClr val="FF0000"/>
                          </a:solidFill>
                          <a:effectLst/>
                          <a:latin typeface="Times New Roman"/>
                          <a:ea typeface="Calibri"/>
                          <a:cs typeface="Times New Roman"/>
                        </a:rPr>
                        <a:t>xét</a:t>
                      </a:r>
                      <a:endParaRPr lang="en-US" sz="1400" b="1" dirty="0">
                        <a:solidFill>
                          <a:srgbClr val="FF0000"/>
                        </a:solidFill>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6065">
                <a:tc>
                  <a:txBody>
                    <a:bodyPr/>
                    <a:lstStyle/>
                    <a:p>
                      <a:pPr algn="just">
                        <a:lnSpc>
                          <a:spcPct val="150000"/>
                        </a:lnSpc>
                        <a:spcAft>
                          <a:spcPts val="0"/>
                        </a:spcAft>
                      </a:pPr>
                      <a:r>
                        <a:rPr lang="en-US" sz="1400" b="1" i="1" dirty="0" err="1">
                          <a:effectLst/>
                          <a:latin typeface="Times New Roman"/>
                          <a:ea typeface="Calibri"/>
                          <a:cs typeface="Times New Roman"/>
                        </a:rPr>
                        <a:t>Cử</a:t>
                      </a:r>
                      <a:r>
                        <a:rPr lang="en-US" sz="1400" b="1" i="1" dirty="0">
                          <a:effectLst/>
                          <a:latin typeface="Times New Roman"/>
                          <a:ea typeface="Calibri"/>
                          <a:cs typeface="Times New Roman"/>
                        </a:rPr>
                        <a:t> </a:t>
                      </a:r>
                      <a:r>
                        <a:rPr lang="en-US" sz="1400" b="1" i="1" dirty="0" err="1">
                          <a:effectLst/>
                          <a:latin typeface="Times New Roman"/>
                          <a:ea typeface="Calibri"/>
                          <a:cs typeface="Times New Roman"/>
                        </a:rPr>
                        <a:t>chỉ</a:t>
                      </a:r>
                      <a:r>
                        <a:rPr lang="en-US" sz="1400" b="1" i="1" dirty="0">
                          <a:effectLst/>
                          <a:latin typeface="Times New Roman"/>
                          <a:ea typeface="Calibri"/>
                          <a:cs typeface="Times New Roman"/>
                        </a:rPr>
                        <a:t>, </a:t>
                      </a:r>
                      <a:r>
                        <a:rPr lang="en-US" sz="1400" b="1" i="1" dirty="0" err="1">
                          <a:effectLst/>
                          <a:latin typeface="Times New Roman"/>
                          <a:ea typeface="Calibri"/>
                          <a:cs typeface="Times New Roman"/>
                        </a:rPr>
                        <a:t>lời</a:t>
                      </a:r>
                      <a:r>
                        <a:rPr lang="en-US" sz="1400" b="1" i="1" dirty="0">
                          <a:effectLst/>
                          <a:latin typeface="Times New Roman"/>
                          <a:ea typeface="Calibri"/>
                          <a:cs typeface="Times New Roman"/>
                        </a:rPr>
                        <a:t> </a:t>
                      </a:r>
                      <a:r>
                        <a:rPr lang="en-US" sz="1400" b="1" i="1" dirty="0" err="1">
                          <a:effectLst/>
                          <a:latin typeface="Times New Roman"/>
                          <a:ea typeface="Calibri"/>
                          <a:cs typeface="Times New Roman"/>
                        </a:rPr>
                        <a:t>nói</a:t>
                      </a:r>
                      <a:r>
                        <a:rPr lang="en-US" sz="1400" b="1" i="1" dirty="0">
                          <a:effectLst/>
                          <a:latin typeface="Times New Roman"/>
                          <a:ea typeface="Calibri"/>
                          <a:cs typeface="Times New Roman"/>
                        </a:rPr>
                        <a:t>, </a:t>
                      </a:r>
                      <a:r>
                        <a:rPr lang="en-US" sz="1400" b="1" i="1" dirty="0" err="1">
                          <a:effectLst/>
                          <a:latin typeface="Times New Roman"/>
                          <a:ea typeface="Calibri"/>
                          <a:cs typeface="Times New Roman"/>
                        </a:rPr>
                        <a:t>hành</a:t>
                      </a:r>
                      <a:r>
                        <a:rPr lang="en-US" sz="1400" b="1" i="1" dirty="0">
                          <a:effectLst/>
                          <a:latin typeface="Times New Roman"/>
                          <a:ea typeface="Calibri"/>
                          <a:cs typeface="Times New Roman"/>
                        </a:rPr>
                        <a:t> </a:t>
                      </a:r>
                      <a:r>
                        <a:rPr lang="en-US" sz="1400" b="1" i="1" dirty="0" err="1">
                          <a:effectLst/>
                          <a:latin typeface="Times New Roman"/>
                          <a:ea typeface="Calibri"/>
                          <a:cs typeface="Times New Roman"/>
                        </a:rPr>
                        <a:t>động</a:t>
                      </a: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56">
                <a:tc>
                  <a:txBody>
                    <a:bodyPr/>
                    <a:lstStyle/>
                    <a:p>
                      <a:pPr algn="just">
                        <a:lnSpc>
                          <a:spcPct val="150000"/>
                        </a:lnSpc>
                        <a:spcAft>
                          <a:spcPts val="0"/>
                        </a:spcAft>
                      </a:pPr>
                      <a:r>
                        <a:rPr lang="en-US" sz="1400" b="1" i="1">
                          <a:effectLst/>
                          <a:latin typeface="Times New Roman"/>
                          <a:ea typeface="Calibri"/>
                          <a:cs typeface="Times New Roman"/>
                        </a:rPr>
                        <a:t>Cảm nhận về tía nuôi, má nuôi, về Cò</a:t>
                      </a:r>
                      <a:endParaRPr lang="en-US" sz="140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0290">
                <a:tc>
                  <a:txBody>
                    <a:bodyPr/>
                    <a:lstStyle/>
                    <a:p>
                      <a:pPr algn="just">
                        <a:lnSpc>
                          <a:spcPct val="150000"/>
                        </a:lnSpc>
                        <a:spcAft>
                          <a:spcPts val="0"/>
                        </a:spcAft>
                      </a:pPr>
                      <a:r>
                        <a:rPr lang="en-US" sz="1400" b="1" i="1">
                          <a:effectLst/>
                          <a:latin typeface="Times New Roman"/>
                          <a:ea typeface="Calibri"/>
                          <a:cs typeface="Times New Roman"/>
                        </a:rPr>
                        <a:t>Suy nghĩ về cách “ăn ong” của người dân U Minh</a:t>
                      </a:r>
                      <a:endParaRPr lang="en-US" sz="140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7497">
                <a:tc>
                  <a:txBody>
                    <a:bodyPr/>
                    <a:lstStyle/>
                    <a:p>
                      <a:pPr algn="just">
                        <a:lnSpc>
                          <a:spcPct val="150000"/>
                        </a:lnSpc>
                        <a:spcAft>
                          <a:spcPts val="0"/>
                        </a:spcAft>
                      </a:pPr>
                      <a:r>
                        <a:rPr lang="en-US" sz="1400" b="1" i="1" dirty="0" err="1">
                          <a:effectLst/>
                          <a:latin typeface="Times New Roman"/>
                          <a:ea typeface="Calibri"/>
                          <a:cs typeface="Times New Roman"/>
                        </a:rPr>
                        <a:t>Tính</a:t>
                      </a:r>
                      <a:r>
                        <a:rPr lang="en-US" sz="1400" b="1" i="1" dirty="0">
                          <a:effectLst/>
                          <a:latin typeface="Times New Roman"/>
                          <a:ea typeface="Calibri"/>
                          <a:cs typeface="Times New Roman"/>
                        </a:rPr>
                        <a:t> c</a:t>
                      </a:r>
                      <a:r>
                        <a:rPr lang="en-US" sz="1400" dirty="0">
                          <a:effectLst/>
                          <a:latin typeface="Calibri"/>
                          <a:ea typeface="Calibri"/>
                          <a:cs typeface="Times New Roman"/>
                        </a:rPr>
                        <a:t> </a:t>
                      </a:r>
                      <a:r>
                        <a:rPr lang="en-US" sz="1400" b="1" i="1" dirty="0" err="1">
                          <a:effectLst/>
                          <a:latin typeface="Times New Roman"/>
                          <a:ea typeface="Calibri"/>
                          <a:cs typeface="Times New Roman"/>
                        </a:rPr>
                        <a:t>ách</a:t>
                      </a: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0"/>
                        </a:spcAft>
                      </a:pPr>
                      <a:r>
                        <a:rPr lang="en-US" sz="1400" i="1" dirty="0">
                          <a:effectLst/>
                          <a:latin typeface="Times New Roman"/>
                          <a:ea typeface="Calibri"/>
                          <a:cs typeface="Times New Roman"/>
                        </a:rPr>
                        <a:t> </a:t>
                      </a:r>
                      <a:endParaRPr lang="en-US" sz="1400" dirty="0">
                        <a:effectLst/>
                        <a:latin typeface="Calibri"/>
                        <a:ea typeface="Calibri"/>
                        <a:cs typeface="Times New Roman"/>
                      </a:endParaRPr>
                    </a:p>
                    <a:p>
                      <a:pPr algn="just">
                        <a:lnSpc>
                          <a:spcPct val="107000"/>
                        </a:lnSpc>
                        <a:spcAft>
                          <a:spcPts val="0"/>
                        </a:spcAft>
                      </a:pPr>
                      <a:r>
                        <a:rPr lang="en-US" sz="1400" i="1" dirty="0">
                          <a:effectLst/>
                          <a:latin typeface="Times New Roman"/>
                          <a:ea typeface="Calibri"/>
                          <a:cs typeface="Times New Roman"/>
                        </a:rPr>
                        <a:t> </a:t>
                      </a: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7000"/>
                        </a:lnSpc>
                        <a:spcAft>
                          <a:spcPts val="0"/>
                        </a:spcAft>
                      </a:pP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itle 1"/>
          <p:cNvSpPr>
            <a:spLocks noGrp="1"/>
          </p:cNvSpPr>
          <p:nvPr>
            <p:ph type="title"/>
          </p:nvPr>
        </p:nvSpPr>
        <p:spPr>
          <a:xfrm>
            <a:off x="179512" y="3047"/>
            <a:ext cx="2962672" cy="490066"/>
          </a:xfrm>
        </p:spPr>
        <p:txBody>
          <a:bodyPr>
            <a:normAutofit/>
          </a:bodyPr>
          <a:lstStyle/>
          <a:p>
            <a:pPr algn="l"/>
            <a:r>
              <a:rPr lang="en-US" sz="2000" b="1" dirty="0">
                <a:latin typeface="Times New Roman" pitchFamily="18" charset="0"/>
                <a:cs typeface="Times New Roman" pitchFamily="18" charset="0"/>
              </a:rPr>
              <a:t>c.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An</a:t>
            </a:r>
          </a:p>
        </p:txBody>
      </p:sp>
    </p:spTree>
    <p:extLst>
      <p:ext uri="{BB962C8B-B14F-4D97-AF65-F5344CB8AC3E}">
        <p14:creationId xmlns:p14="http://schemas.microsoft.com/office/powerpoint/2010/main" val="777375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lgn="ctr">
              <a:buNone/>
            </a:pPr>
            <a:r>
              <a:rPr lang="en-US" b="1" i="1" dirty="0" err="1">
                <a:solidFill>
                  <a:srgbClr val="FF0000"/>
                </a:solidFill>
                <a:latin typeface="Times New Roman" pitchFamily="18" charset="0"/>
                <a:cs typeface="Times New Roman" pitchFamily="18" charset="0"/>
              </a:rPr>
              <a:t>KIỂM</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TRA</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BÀI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CŨ</a:t>
            </a:r>
            <a:endParaRPr lang="en-US" b="1" i="1" dirty="0">
              <a:solidFill>
                <a:srgbClr val="FF0000"/>
              </a:solidFill>
              <a:latin typeface="Times New Roman" pitchFamily="18" charset="0"/>
              <a:cs typeface="Times New Roman" pitchFamily="18" charset="0"/>
            </a:endParaRPr>
          </a:p>
          <a:p>
            <a:pPr marL="0" indent="0">
              <a:buNone/>
            </a:pPr>
            <a:r>
              <a:rPr lang="en-US" b="1" i="1" dirty="0">
                <a:solidFill>
                  <a:srgbClr val="FF0000"/>
                </a:solidFill>
                <a:latin typeface="Times New Roman" pitchFamily="18" charset="0"/>
                <a:cs typeface="Times New Roman" pitchFamily="18" charset="0"/>
              </a:rPr>
              <a:t>H: </a:t>
            </a:r>
            <a:r>
              <a:rPr lang="en-US" b="1" i="1" dirty="0" err="1">
                <a:solidFill>
                  <a:srgbClr val="FF0000"/>
                </a:solidFill>
                <a:latin typeface="Times New Roman" pitchFamily="18" charset="0"/>
                <a:cs typeface="Times New Roman" pitchFamily="18" charset="0"/>
              </a:rPr>
              <a:t>Em</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hãy</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tóm</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tắt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đoạn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trích</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Đi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lấy</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mật</a:t>
            </a:r>
            <a:r>
              <a:rPr lang="en-US" b="1" i="1" dirty="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a:p>
            <a:pPr marL="0" indent="0">
              <a:buNone/>
            </a:pPr>
            <a:r>
              <a:rPr lang="en-US" b="1" i="1" dirty="0">
                <a:solidFill>
                  <a:srgbClr val="FF0000"/>
                </a:solidFill>
                <a:latin typeface="Times New Roman" pitchFamily="18" charset="0"/>
                <a:cs typeface="Times New Roman" pitchFamily="18" charset="0"/>
              </a:rPr>
              <a:t>H: </a:t>
            </a:r>
            <a:r>
              <a:rPr lang="en-US" b="1" i="1" dirty="0" err="1">
                <a:solidFill>
                  <a:srgbClr val="FF0000"/>
                </a:solidFill>
                <a:latin typeface="Times New Roman" pitchFamily="18" charset="0"/>
                <a:cs typeface="Times New Roman" pitchFamily="18" charset="0"/>
              </a:rPr>
              <a:t>Vẻ</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đẹp</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của</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rừng</a:t>
            </a:r>
            <a:r>
              <a:rPr lang="en-US" b="1" i="1" dirty="0">
                <a:solidFill>
                  <a:srgbClr val="FF0000"/>
                </a:solidFill>
                <a:latin typeface="Times New Roman" pitchFamily="18" charset="0"/>
                <a:cs typeface="Times New Roman" pitchFamily="18" charset="0"/>
              </a:rPr>
              <a:t> U Minh </a:t>
            </a:r>
            <a:r>
              <a:rPr lang="en-US" b="1" i="1" dirty="0" err="1">
                <a:solidFill>
                  <a:srgbClr val="FF0000"/>
                </a:solidFill>
                <a:latin typeface="Times New Roman" pitchFamily="18" charset="0"/>
                <a:cs typeface="Times New Roman" pitchFamily="18" charset="0"/>
              </a:rPr>
              <a:t>hiện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lên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như</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thế</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nào</a:t>
            </a:r>
            <a:r>
              <a:rPr lang="en-US" b="1" i="1" dirty="0">
                <a:solidFill>
                  <a:srgbClr val="FF0000"/>
                </a:solidFill>
                <a:latin typeface="Times New Roman" pitchFamily="18" charset="0"/>
                <a:cs typeface="Times New Roman" pitchFamily="18" charset="0"/>
              </a:rPr>
              <a:t> qua </a:t>
            </a:r>
            <a:r>
              <a:rPr lang="en-US" b="1" i="1" dirty="0" err="1">
                <a:solidFill>
                  <a:srgbClr val="FF0000"/>
                </a:solidFill>
                <a:latin typeface="Times New Roman" pitchFamily="18" charset="0"/>
                <a:cs typeface="Times New Roman" pitchFamily="18" charset="0"/>
              </a:rPr>
              <a:t>cái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nhìn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của</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nhân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vật</a:t>
            </a:r>
            <a:r>
              <a:rPr lang="en-US" b="1" i="1" dirty="0">
                <a:solidFill>
                  <a:srgbClr val="FF0000"/>
                </a:solidFill>
                <a:latin typeface="Times New Roman" pitchFamily="18" charset="0"/>
                <a:cs typeface="Times New Roman" pitchFamily="18" charset="0"/>
              </a:rPr>
              <a:t> An? </a:t>
            </a:r>
            <a:r>
              <a:rPr lang="en-US" b="1" i="1" dirty="0" err="1">
                <a:solidFill>
                  <a:srgbClr val="FF0000"/>
                </a:solidFill>
                <a:latin typeface="Times New Roman" pitchFamily="18" charset="0"/>
                <a:cs typeface="Times New Roman" pitchFamily="18" charset="0"/>
              </a:rPr>
              <a:t>Em</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suy</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nghĩ</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gì</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về</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cảnh</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thiên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nhiên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đó</a:t>
            </a:r>
            <a:r>
              <a:rPr lang="en-US" b="1" i="1" dirty="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3059228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buNone/>
            </a:pPr>
            <a:r>
              <a:rPr lang="en-US" b="1" i="1" dirty="0">
                <a:latin typeface="Times New Roman" pitchFamily="18" charset="0"/>
                <a:cs typeface="Times New Roman" pitchFamily="18" charset="0"/>
              </a:rPr>
              <a:t>HS </a:t>
            </a:r>
            <a:r>
              <a:rPr lang="en-US" b="1" i="1" dirty="0" err="1">
                <a:latin typeface="Times New Roman" pitchFamily="18" charset="0"/>
                <a:cs typeface="Times New Roman" pitchFamily="18" charset="0"/>
              </a:rPr>
              <a:t>HĐCĐ</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5p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thống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nhất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phiếu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bài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tập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theo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tổ</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Tổ</a:t>
            </a:r>
            <a:r>
              <a:rPr lang="en-US" b="1" i="1" dirty="0">
                <a:latin typeface="Times New Roman" pitchFamily="18" charset="0"/>
                <a:cs typeface="Times New Roman" pitchFamily="18" charset="0"/>
              </a:rPr>
              <a:t> 1: NV </a:t>
            </a:r>
            <a:r>
              <a:rPr lang="en-US" b="1" i="1" dirty="0" err="1">
                <a:latin typeface="Times New Roman" pitchFamily="18" charset="0"/>
                <a:cs typeface="Times New Roman" pitchFamily="18" charset="0"/>
              </a:rPr>
              <a:t>Tía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nuôi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Tổ</a:t>
            </a:r>
            <a:r>
              <a:rPr lang="en-US" b="1" i="1" dirty="0">
                <a:latin typeface="Times New Roman" pitchFamily="18" charset="0"/>
                <a:cs typeface="Times New Roman" pitchFamily="18" charset="0"/>
              </a:rPr>
              <a:t> 2: NV </a:t>
            </a:r>
            <a:r>
              <a:rPr lang="en-US" b="1" i="1" dirty="0" err="1">
                <a:latin typeface="Times New Roman" pitchFamily="18" charset="0"/>
                <a:cs typeface="Times New Roman" pitchFamily="18" charset="0"/>
              </a:rPr>
              <a:t>Cò</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Tổ</a:t>
            </a:r>
            <a:r>
              <a:rPr lang="en-US" b="1" i="1" dirty="0">
                <a:latin typeface="Times New Roman" pitchFamily="18" charset="0"/>
                <a:cs typeface="Times New Roman" pitchFamily="18" charset="0"/>
              </a:rPr>
              <a:t> 3,4: NV An)</a:t>
            </a:r>
            <a:endParaRPr lang="en-US" dirty="0">
              <a:latin typeface="Times New Roman" pitchFamily="18" charset="0"/>
              <a:cs typeface="Times New Roman" pitchFamily="18" charset="0"/>
            </a:endParaRPr>
          </a:p>
          <a:p>
            <a:pPr marL="0" indent="0">
              <a:buNone/>
            </a:pPr>
            <a:r>
              <a:rPr lang="en-US" b="1" i="1" dirty="0" err="1">
                <a:solidFill>
                  <a:srgbClr val="FF0000"/>
                </a:solidFill>
                <a:latin typeface="Times New Roman" pitchFamily="18" charset="0"/>
                <a:cs typeface="Times New Roman" pitchFamily="18" charset="0"/>
              </a:rPr>
              <a:t>H1</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Tìm</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những</a:t>
            </a:r>
            <a:r>
              <a:rPr lang="en-US" b="1" i="1" dirty="0">
                <a:solidFill>
                  <a:srgbClr val="FF0000"/>
                </a:solidFill>
                <a:latin typeface="Times New Roman" pitchFamily="18" charset="0"/>
                <a:cs typeface="Times New Roman" pitchFamily="18" charset="0"/>
              </a:rPr>
              <a:t> chi </a:t>
            </a:r>
            <a:r>
              <a:rPr lang="en-US" b="1" i="1" dirty="0" err="1">
                <a:solidFill>
                  <a:srgbClr val="FF0000"/>
                </a:solidFill>
                <a:latin typeface="Times New Roman" pitchFamily="18" charset="0"/>
                <a:cs typeface="Times New Roman" pitchFamily="18" charset="0"/>
              </a:rPr>
              <a:t>tiết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miêu</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tả</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ngoại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hình</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cử</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chỉ</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hành</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động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lời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nói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suy</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nghĩ</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của</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nhân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vật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tía</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nuôi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nhân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vật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Cò</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nhân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vật</a:t>
            </a:r>
            <a:r>
              <a:rPr lang="en-US" b="1" i="1" dirty="0">
                <a:solidFill>
                  <a:srgbClr val="FF0000"/>
                </a:solidFill>
                <a:latin typeface="Times New Roman" pitchFamily="18" charset="0"/>
                <a:cs typeface="Times New Roman" pitchFamily="18" charset="0"/>
              </a:rPr>
              <a:t> An? </a:t>
            </a:r>
            <a:r>
              <a:rPr lang="en-US" b="1" i="1" dirty="0" err="1">
                <a:solidFill>
                  <a:srgbClr val="FF0000"/>
                </a:solidFill>
                <a:latin typeface="Times New Roman" pitchFamily="18" charset="0"/>
                <a:cs typeface="Times New Roman" pitchFamily="18" charset="0"/>
              </a:rPr>
              <a:t>Nhận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xét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của</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em</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về</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những</a:t>
            </a:r>
            <a:r>
              <a:rPr lang="en-US" b="1" i="1" dirty="0">
                <a:solidFill>
                  <a:srgbClr val="FF0000"/>
                </a:solidFill>
                <a:latin typeface="Times New Roman" pitchFamily="18" charset="0"/>
                <a:cs typeface="Times New Roman" pitchFamily="18" charset="0"/>
              </a:rPr>
              <a:t> chi </a:t>
            </a:r>
            <a:r>
              <a:rPr lang="en-US" b="1" i="1" dirty="0" err="1">
                <a:solidFill>
                  <a:srgbClr val="FF0000"/>
                </a:solidFill>
                <a:latin typeface="Times New Roman" pitchFamily="18" charset="0"/>
                <a:cs typeface="Times New Roman" pitchFamily="18" charset="0"/>
              </a:rPr>
              <a:t>tiết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đó</a:t>
            </a:r>
            <a:r>
              <a:rPr lang="en-US" b="1" i="1" dirty="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a:p>
            <a:pPr marL="0" indent="0">
              <a:buNone/>
            </a:pPr>
            <a:r>
              <a:rPr lang="en-US" b="1" i="1" dirty="0" err="1">
                <a:solidFill>
                  <a:srgbClr val="FF0000"/>
                </a:solidFill>
                <a:latin typeface="Times New Roman" pitchFamily="18" charset="0"/>
                <a:cs typeface="Times New Roman" pitchFamily="18" charset="0"/>
              </a:rPr>
              <a:t>H2</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Rút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ra</a:t>
            </a:r>
            <a:r>
              <a:rPr lang="en-US" b="1" i="1" dirty="0">
                <a:solidFill>
                  <a:srgbClr val="FF0000"/>
                </a:solidFill>
                <a:latin typeface="Times New Roman" pitchFamily="18" charset="0"/>
                <a:cs typeface="Times New Roman" pitchFamily="18" charset="0"/>
              </a:rPr>
              <a:t> </a:t>
            </a:r>
            <a:r>
              <a:rPr lang="vi-VN" b="1" i="1" dirty="0">
                <a:solidFill>
                  <a:srgbClr val="FF0000"/>
                </a:solidFill>
                <a:latin typeface="Times New Roman" pitchFamily="18" charset="0"/>
                <a:cs typeface="Times New Roman" pitchFamily="18" charset="0"/>
              </a:rPr>
              <a:t>đặc</a:t>
            </a:r>
            <a:r>
              <a:rPr lang="en-US" b="1" i="1" dirty="0">
                <a:solidFill>
                  <a:srgbClr val="FF0000"/>
                </a:solidFill>
                <a:latin typeface="Times New Roman" pitchFamily="18" charset="0"/>
                <a:cs typeface="Times New Roman" pitchFamily="18" charset="0"/>
              </a:rPr>
              <a:t> </a:t>
            </a:r>
            <a:r>
              <a:rPr lang="vi-VN" b="1" i="1" dirty="0">
                <a:solidFill>
                  <a:srgbClr val="FF0000"/>
                </a:solidFill>
                <a:latin typeface="Times New Roman" pitchFamily="18" charset="0"/>
                <a:cs typeface="Times New Roman" pitchFamily="18" charset="0"/>
              </a:rPr>
              <a:t>đ</a:t>
            </a:r>
            <a:r>
              <a:rPr lang="en-US" b="1" i="1" dirty="0" err="1">
                <a:solidFill>
                  <a:srgbClr val="FF0000"/>
                </a:solidFill>
                <a:latin typeface="Times New Roman" pitchFamily="18" charset="0"/>
                <a:cs typeface="Times New Roman" pitchFamily="18" charset="0"/>
              </a:rPr>
              <a:t>iểm</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tính</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cách</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các</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nhân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vật</a:t>
            </a:r>
            <a:r>
              <a:rPr lang="en-US" b="1" i="1" dirty="0">
                <a:solidFill>
                  <a:srgbClr val="FF0000"/>
                </a:solidFill>
                <a:latin typeface="Times New Roman" pitchFamily="18" charset="0"/>
                <a:cs typeface="Times New Roman" pitchFamily="18" charset="0"/>
              </a:rPr>
              <a:t> ?</a:t>
            </a:r>
            <a:endParaRPr lang="en-US" dirty="0">
              <a:solidFill>
                <a:srgbClr val="FF0000"/>
              </a:solidFill>
              <a:latin typeface="Times New Roman" pitchFamily="18" charset="0"/>
              <a:cs typeface="Times New Roman" pitchFamily="18" charset="0"/>
            </a:endParaRPr>
          </a:p>
          <a:p>
            <a:pPr marL="0" indent="0">
              <a:buNone/>
            </a:pP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Cụ</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hóa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bằng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phiếu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học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tập</a:t>
            </a:r>
            <a:r>
              <a:rPr lang="en-US" i="1" dirty="0">
                <a:latin typeface="Times New Roman" pitchFamily="18" charset="0"/>
                <a:cs typeface="Times New Roman" pitchFamily="18" charset="0"/>
              </a:rPr>
              <a:t>)</a:t>
            </a:r>
          </a:p>
        </p:txBody>
      </p:sp>
    </p:spTree>
    <p:extLst>
      <p:ext uri="{BB962C8B-B14F-4D97-AF65-F5344CB8AC3E}">
        <p14:creationId xmlns:p14="http://schemas.microsoft.com/office/powerpoint/2010/main" val="944634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712968" cy="5760640"/>
          </a:xfrm>
        </p:spPr>
        <p:txBody>
          <a:bodyPr>
            <a:normAutofit fontScale="85000" lnSpcReduction="20000"/>
          </a:bodyPr>
          <a:lstStyle/>
          <a:p>
            <a:pPr marL="0" indent="0">
              <a:lnSpc>
                <a:spcPts val="1610"/>
              </a:lnSpc>
              <a:spcBef>
                <a:spcPts val="10"/>
              </a:spcBef>
              <a:spcAft>
                <a:spcPts val="0"/>
              </a:spcAft>
              <a:buNone/>
              <a:tabLst>
                <a:tab pos="1335405" algn="l"/>
              </a:tabLst>
            </a:pPr>
            <a:r>
              <a:rPr lang="vi-VN"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giờ</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tabLst>
                <a:tab pos="1335405"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 H: Em có nhận xét gì về cảnh bầy chim chìa vôi cất cánh? Tâm trạng của Mon và Mên khi nhìn thấy bầy chim chìa vôi cất cánh như thế nào? Khái quát nghệ thuật và nội dung của văn bản “Bầy chim chìa vôi”?</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tabLst>
                <a:tab pos="1335405" algn="l"/>
              </a:tabLst>
            </a:pPr>
            <a:r>
              <a:rPr lang="vi-VN"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Trả lời</a:t>
            </a:r>
          </a:p>
          <a:p>
            <a:pPr marL="0" indent="0">
              <a:lnSpc>
                <a:spcPct val="107000"/>
              </a:lnSpc>
              <a:spcAft>
                <a:spcPts val="0"/>
              </a:spcAft>
              <a:buNone/>
              <a:tabLst>
                <a:tab pos="1335405" algn="l"/>
              </a:tabLst>
            </a:pPr>
            <a:r>
              <a:rPr lang="vi-VN"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Cảnh bầy chim chìa vôi cất cánh là chuyến bay quan trọng, đầu tiên và kì vĩ nhất trong đời chúng-&gt; cảnh huyền diệu.</a:t>
            </a:r>
            <a:endParaRPr lang="en-US" sz="24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tabLst>
                <a:tab pos="1335405" algn="l"/>
              </a:tabLst>
            </a:pPr>
            <a:r>
              <a:rPr lang="vi-VN"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Tâm trạng của Mon và Mên khi nhìn thấy bầy chim chìa vôi cất cánh vui suóng, hạnh phúc.</a:t>
            </a:r>
            <a:endParaRPr lang="en-US" sz="24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tabLst>
                <a:tab pos="1335405" algn="l"/>
              </a:tabLst>
            </a:pPr>
            <a:r>
              <a:rPr lang="vi-VN"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NT: </a:t>
            </a:r>
            <a:r>
              <a:rPr lang="en-US"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Sử</a:t>
            </a:r>
            <a:r>
              <a:rPr lang="en-US"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dụng</a:t>
            </a:r>
            <a:r>
              <a:rPr lang="en-US"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ngôn</a:t>
            </a:r>
            <a:r>
              <a:rPr lang="en-US"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ngữ</a:t>
            </a:r>
            <a:r>
              <a:rPr lang="en-US"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vi-VN"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thoại, m</a:t>
            </a:r>
            <a:r>
              <a:rPr lang="en-US"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iêu</a:t>
            </a:r>
            <a:r>
              <a:rPr lang="en-US"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tả</a:t>
            </a:r>
            <a:r>
              <a:rPr lang="en-US"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tâm</a:t>
            </a:r>
            <a:r>
              <a:rPr lang="en-US"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lí</a:t>
            </a:r>
            <a:r>
              <a:rPr lang="en-US"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nhân</a:t>
            </a:r>
            <a:r>
              <a:rPr lang="en-US"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vật</a:t>
            </a:r>
            <a:r>
              <a:rPr lang="vi-VN"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phù hợp</a:t>
            </a:r>
            <a:r>
              <a:rPr lang="en-US"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vi-VN" b="1" dirty="0">
                <a:solidFill>
                  <a:srgbClr val="0000CC"/>
                </a:solidFill>
                <a:latin typeface="Times New Roman" panose="02020603050405020304" pitchFamily="18" charset="0"/>
                <a:ea typeface="Calibri" panose="020F0502020204030204" pitchFamily="34" charset="0"/>
              </a:rPr>
              <a:t>  </a:t>
            </a:r>
            <a:r>
              <a:rPr lang="vi-VN" dirty="0">
                <a:solidFill>
                  <a:srgbClr val="0000CC"/>
                </a:solidFill>
                <a:latin typeface="Times New Roman" panose="02020603050405020304" pitchFamily="18" charset="0"/>
                <a:ea typeface="Calibri" panose="020F0502020204030204" pitchFamily="34" charset="0"/>
              </a:rPr>
              <a:t>ND</a:t>
            </a:r>
            <a:r>
              <a:rPr lang="vi-VN" b="1" dirty="0">
                <a:solidFill>
                  <a:srgbClr val="0000CC"/>
                </a:solidFill>
                <a:latin typeface="Times New Roman" panose="02020603050405020304" pitchFamily="18" charset="0"/>
                <a:ea typeface="Calibri" panose="020F0502020204030204" pitchFamily="34" charset="0"/>
              </a:rPr>
              <a:t>: </a:t>
            </a:r>
            <a:r>
              <a:rPr lang="vi-VN"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Kể</a:t>
            </a:r>
            <a:r>
              <a:rPr lang="en-US"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về</a:t>
            </a:r>
            <a:r>
              <a:rPr lang="en-US"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cuộc</a:t>
            </a:r>
            <a:r>
              <a:rPr lang="en-US"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cất</a:t>
            </a:r>
            <a:r>
              <a:rPr lang="en-US"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cánh</a:t>
            </a:r>
            <a:r>
              <a:rPr lang="en-US"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của</a:t>
            </a:r>
            <a:r>
              <a:rPr lang="en-US"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bầy</a:t>
            </a:r>
            <a:r>
              <a:rPr lang="en-US"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chim</a:t>
            </a:r>
            <a:r>
              <a:rPr lang="en-US"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chìa</a:t>
            </a:r>
            <a:r>
              <a:rPr lang="en-US"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vôi</a:t>
            </a:r>
            <a:r>
              <a:rPr lang="en-US" dirty="0">
                <a:solidFill>
                  <a:srgbClr val="0000CC"/>
                </a:solidFill>
                <a:latin typeface="Times New Roman" panose="02020603050405020304" pitchFamily="18" charset="0"/>
                <a:ea typeface="Calibri" panose="020F0502020204030204" pitchFamily="34" charset="0"/>
              </a:rPr>
              <a:t> non qua </a:t>
            </a:r>
            <a:r>
              <a:rPr lang="en-US" dirty="0" err="1">
                <a:solidFill>
                  <a:srgbClr val="0000CC"/>
                </a:solidFill>
                <a:latin typeface="Times New Roman" panose="02020603050405020304" pitchFamily="18" charset="0"/>
                <a:ea typeface="Calibri" panose="020F0502020204030204" pitchFamily="34" charset="0"/>
              </a:rPr>
              <a:t>điểm</a:t>
            </a:r>
            <a:r>
              <a:rPr lang="en-US"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nhìn</a:t>
            </a:r>
            <a:r>
              <a:rPr lang="en-US"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của</a:t>
            </a:r>
            <a:r>
              <a:rPr lang="en-US"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hai</a:t>
            </a:r>
            <a:r>
              <a:rPr lang="en-US"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cậu</a:t>
            </a:r>
            <a:r>
              <a:rPr lang="en-US"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bé</a:t>
            </a:r>
            <a:r>
              <a:rPr lang="en-US"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Mên</a:t>
            </a:r>
            <a:r>
              <a:rPr lang="en-US" dirty="0">
                <a:solidFill>
                  <a:srgbClr val="0000CC"/>
                </a:solidFill>
                <a:latin typeface="Times New Roman" panose="02020603050405020304" pitchFamily="18" charset="0"/>
                <a:ea typeface="Calibri" panose="020F0502020204030204" pitchFamily="34" charset="0"/>
              </a:rPr>
              <a:t> </a:t>
            </a:r>
            <a:r>
              <a:rPr lang="en-US" dirty="0" err="1">
                <a:solidFill>
                  <a:srgbClr val="0000CC"/>
                </a:solidFill>
                <a:latin typeface="Times New Roman" panose="02020603050405020304" pitchFamily="18" charset="0"/>
                <a:ea typeface="Calibri" panose="020F0502020204030204" pitchFamily="34" charset="0"/>
              </a:rPr>
              <a:t>và</a:t>
            </a:r>
            <a:r>
              <a:rPr lang="en-US" dirty="0">
                <a:solidFill>
                  <a:srgbClr val="0000CC"/>
                </a:solidFill>
                <a:latin typeface="Times New Roman" panose="02020603050405020304" pitchFamily="18" charset="0"/>
                <a:ea typeface="Calibri" panose="020F0502020204030204" pitchFamily="34" charset="0"/>
              </a:rPr>
              <a:t> </a:t>
            </a:r>
            <a:endParaRPr lang="en-US" dirty="0">
              <a:solidFill>
                <a:srgbClr val="0000CC"/>
              </a:solidFill>
            </a:endParaRPr>
          </a:p>
        </p:txBody>
      </p:sp>
    </p:spTree>
    <p:extLst>
      <p:ext uri="{BB962C8B-B14F-4D97-AF65-F5344CB8AC3E}">
        <p14:creationId xmlns:p14="http://schemas.microsoft.com/office/powerpoint/2010/main" val="65976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down)">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09180381"/>
              </p:ext>
            </p:extLst>
          </p:nvPr>
        </p:nvGraphicFramePr>
        <p:xfrm>
          <a:off x="179512" y="548680"/>
          <a:ext cx="8663878" cy="5957746"/>
        </p:xfrm>
        <a:graphic>
          <a:graphicData uri="http://schemas.openxmlformats.org/drawingml/2006/table">
            <a:tbl>
              <a:tblPr firstRow="1" firstCol="1" bandRow="1"/>
              <a:tblGrid>
                <a:gridCol w="1626174">
                  <a:extLst>
                    <a:ext uri="{9D8B030D-6E8A-4147-A177-3AD203B41FA5}">
                      <a16:colId xmlns:a16="http://schemas.microsoft.com/office/drawing/2014/main" val="20000"/>
                    </a:ext>
                  </a:extLst>
                </a:gridCol>
                <a:gridCol w="2994334">
                  <a:extLst>
                    <a:ext uri="{9D8B030D-6E8A-4147-A177-3AD203B41FA5}">
                      <a16:colId xmlns:a16="http://schemas.microsoft.com/office/drawing/2014/main" val="20001"/>
                    </a:ext>
                  </a:extLst>
                </a:gridCol>
                <a:gridCol w="4043370">
                  <a:extLst>
                    <a:ext uri="{9D8B030D-6E8A-4147-A177-3AD203B41FA5}">
                      <a16:colId xmlns:a16="http://schemas.microsoft.com/office/drawing/2014/main" val="20002"/>
                    </a:ext>
                  </a:extLst>
                </a:gridCol>
              </a:tblGrid>
              <a:tr h="266461">
                <a:tc>
                  <a:txBody>
                    <a:bodyPr/>
                    <a:lstStyle/>
                    <a:p>
                      <a:pPr algn="ctr">
                        <a:lnSpc>
                          <a:spcPct val="150000"/>
                        </a:lnSpc>
                        <a:spcAft>
                          <a:spcPts val="0"/>
                        </a:spcAft>
                      </a:pPr>
                      <a:r>
                        <a:rPr lang="en-US" sz="1600" b="1" i="1" dirty="0" err="1">
                          <a:solidFill>
                            <a:srgbClr val="FF0000"/>
                          </a:solidFill>
                          <a:effectLst/>
                          <a:latin typeface="Times New Roman"/>
                          <a:ea typeface="Calibri"/>
                          <a:cs typeface="Times New Roman"/>
                        </a:rPr>
                        <a:t>P.diện</a:t>
                      </a:r>
                      <a:endParaRPr lang="en-US" sz="1600" b="1" dirty="0">
                        <a:solidFill>
                          <a:srgbClr val="FF0000"/>
                        </a:solidFill>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i="1" dirty="0">
                          <a:solidFill>
                            <a:srgbClr val="FF0000"/>
                          </a:solidFill>
                          <a:effectLst/>
                          <a:latin typeface="Times New Roman"/>
                          <a:ea typeface="Calibri"/>
                          <a:cs typeface="Times New Roman"/>
                        </a:rPr>
                        <a:t>Chi </a:t>
                      </a:r>
                      <a:r>
                        <a:rPr lang="en-US" sz="1600" b="1" i="1" dirty="0" err="1">
                          <a:solidFill>
                            <a:srgbClr val="FF0000"/>
                          </a:solidFill>
                          <a:effectLst/>
                          <a:latin typeface="Times New Roman"/>
                          <a:ea typeface="Calibri"/>
                          <a:cs typeface="Times New Roman"/>
                        </a:rPr>
                        <a:t>tiết</a:t>
                      </a:r>
                      <a:endParaRPr lang="en-US" sz="1600" b="1" dirty="0">
                        <a:solidFill>
                          <a:srgbClr val="FF0000"/>
                        </a:solidFill>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i="1" dirty="0" err="1">
                          <a:solidFill>
                            <a:srgbClr val="FF0000"/>
                          </a:solidFill>
                          <a:effectLst/>
                          <a:latin typeface="Times New Roman"/>
                          <a:ea typeface="Calibri"/>
                          <a:cs typeface="Times New Roman"/>
                        </a:rPr>
                        <a:t>Nh</a:t>
                      </a:r>
                      <a:r>
                        <a:rPr lang="en-US" sz="1600" b="1" i="1" dirty="0">
                          <a:solidFill>
                            <a:srgbClr val="FF0000"/>
                          </a:solidFill>
                          <a:effectLst/>
                          <a:latin typeface="Times New Roman"/>
                          <a:ea typeface="Calibri"/>
                          <a:cs typeface="Times New Roman"/>
                        </a:rPr>
                        <a:t> </a:t>
                      </a:r>
                      <a:r>
                        <a:rPr lang="en-US" sz="1600" b="1" i="1" dirty="0" err="1">
                          <a:solidFill>
                            <a:srgbClr val="FF0000"/>
                          </a:solidFill>
                          <a:effectLst/>
                          <a:latin typeface="Times New Roman"/>
                          <a:ea typeface="Calibri"/>
                          <a:cs typeface="Times New Roman"/>
                        </a:rPr>
                        <a:t>ận</a:t>
                      </a:r>
                      <a:r>
                        <a:rPr lang="en-US" sz="1600" b="1" i="1" dirty="0">
                          <a:solidFill>
                            <a:srgbClr val="FF0000"/>
                          </a:solidFill>
                          <a:effectLst/>
                          <a:latin typeface="Times New Roman"/>
                          <a:ea typeface="Calibri"/>
                          <a:cs typeface="Times New Roman"/>
                        </a:rPr>
                        <a:t> x </a:t>
                      </a:r>
                      <a:r>
                        <a:rPr lang="en-US" sz="1600" b="1" i="1" dirty="0" err="1">
                          <a:solidFill>
                            <a:srgbClr val="FF0000"/>
                          </a:solidFill>
                          <a:effectLst/>
                          <a:latin typeface="Times New Roman"/>
                          <a:ea typeface="Calibri"/>
                          <a:cs typeface="Times New Roman"/>
                        </a:rPr>
                        <a:t>ét</a:t>
                      </a:r>
                      <a:endParaRPr lang="en-US" sz="1600" b="1" dirty="0">
                        <a:solidFill>
                          <a:srgbClr val="FF0000"/>
                        </a:solidFill>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65226">
                <a:tc>
                  <a:txBody>
                    <a:bodyPr/>
                    <a:lstStyle/>
                    <a:p>
                      <a:pPr algn="just">
                        <a:lnSpc>
                          <a:spcPct val="150000"/>
                        </a:lnSpc>
                        <a:spcAft>
                          <a:spcPts val="0"/>
                        </a:spcAft>
                      </a:pPr>
                      <a:r>
                        <a:rPr lang="en-US" sz="1600" b="1" i="1" dirty="0" err="1">
                          <a:effectLst/>
                          <a:latin typeface="Times New Roman"/>
                          <a:ea typeface="Calibri"/>
                          <a:cs typeface="Times New Roman"/>
                        </a:rPr>
                        <a:t>Ngoại</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hình</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Cử</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chỉ</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hành</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động</a:t>
                      </a:r>
                      <a:endParaRPr lang="en-US" sz="1600" dirty="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i="1" dirty="0">
                          <a:effectLst/>
                          <a:latin typeface="Times New Roman"/>
                          <a:ea typeface="Calibri"/>
                          <a:cs typeface="Times New Roman"/>
                        </a:rPr>
                        <a:t>- </a:t>
                      </a:r>
                      <a:r>
                        <a:rPr lang="en-US" sz="2000" i="1" dirty="0" err="1">
                          <a:effectLst/>
                          <a:latin typeface="Times New Roman"/>
                          <a:ea typeface="Calibri"/>
                          <a:cs typeface="Times New Roman"/>
                        </a:rPr>
                        <a:t>Bên</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hông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lủng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lẳng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chiếc</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túi</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để</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lấy</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lối</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đi</a:t>
                      </a:r>
                      <a:endParaRPr lang="en-US" sz="2000" dirty="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i="1" dirty="0" err="1">
                          <a:effectLst/>
                          <a:latin typeface="Times New Roman"/>
                          <a:ea typeface="Calibri"/>
                          <a:cs typeface="Times New Roman"/>
                        </a:rPr>
                        <a:t>Vóc</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dáng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khỏe</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mạnh</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vững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chãi</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cử</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chỉ</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mạnh</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mẽ</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dứt</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khoát</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Toát</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lên</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vẻ</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đẹp</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của</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một</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người</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lao</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động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từng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trải</a:t>
                      </a:r>
                      <a:r>
                        <a:rPr lang="en-US" sz="2000" i="1" dirty="0">
                          <a:effectLst/>
                          <a:latin typeface="Times New Roman"/>
                          <a:ea typeface="Calibri"/>
                          <a:cs typeface="Times New Roman"/>
                        </a:rPr>
                        <a:t>, can </a:t>
                      </a:r>
                      <a:r>
                        <a:rPr lang="en-US" sz="2000" i="1" dirty="0" err="1">
                          <a:effectLst/>
                          <a:latin typeface="Times New Roman"/>
                          <a:ea typeface="Calibri"/>
                          <a:cs typeface="Times New Roman"/>
                        </a:rPr>
                        <a:t>đảm</a:t>
                      </a:r>
                      <a:r>
                        <a:rPr lang="en-US" sz="2000" i="1" dirty="0">
                          <a:effectLst/>
                          <a:latin typeface="Times New Roman"/>
                          <a:ea typeface="Calibri"/>
                          <a:cs typeface="Times New Roman"/>
                        </a:rPr>
                        <a:t>.</a:t>
                      </a:r>
                      <a:endParaRPr lang="en-US" sz="2000" dirty="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0649">
                <a:tc>
                  <a:txBody>
                    <a:bodyPr/>
                    <a:lstStyle/>
                    <a:p>
                      <a:pPr algn="just">
                        <a:lnSpc>
                          <a:spcPct val="150000"/>
                        </a:lnSpc>
                        <a:spcAft>
                          <a:spcPts val="0"/>
                        </a:spcAft>
                      </a:pPr>
                      <a:r>
                        <a:rPr lang="en-US" sz="1600" b="1" i="1">
                          <a:effectLst/>
                          <a:latin typeface="Times New Roman"/>
                          <a:ea typeface="Calibri"/>
                          <a:cs typeface="Times New Roman"/>
                        </a:rPr>
                        <a:t> Lời nói( V</a:t>
                      </a:r>
                      <a:r>
                        <a:rPr lang="en-US" sz="1600">
                          <a:effectLst/>
                          <a:latin typeface="Times New Roman"/>
                          <a:ea typeface="Calibri"/>
                          <a:cs typeface="Times New Roman"/>
                        </a:rPr>
                        <a:t>ới An)</a:t>
                      </a:r>
                      <a:endParaRPr lang="en-US" sz="160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i="1" dirty="0">
                          <a:effectLst/>
                          <a:latin typeface="Times New Roman"/>
                          <a:ea typeface="Calibri"/>
                          <a:cs typeface="Times New Roman"/>
                        </a:rPr>
                        <a:t>- </a:t>
                      </a:r>
                      <a:r>
                        <a:rPr lang="en-US" sz="2000" i="1" dirty="0" err="1">
                          <a:effectLst/>
                          <a:latin typeface="Times New Roman"/>
                          <a:ea typeface="Calibri"/>
                          <a:cs typeface="Times New Roman"/>
                        </a:rPr>
                        <a:t>Thôi</a:t>
                      </a:r>
                      <a:r>
                        <a:rPr lang="en-US" sz="2000" i="1" dirty="0">
                          <a:effectLst/>
                          <a:latin typeface="Times New Roman"/>
                          <a:ea typeface="Calibri"/>
                          <a:cs typeface="Times New Roman"/>
                        </a:rPr>
                        <a:t>, d </a:t>
                      </a:r>
                      <a:r>
                        <a:rPr lang="en-US" sz="2000" i="1" dirty="0" err="1">
                          <a:effectLst/>
                          <a:latin typeface="Times New Roman"/>
                          <a:ea typeface="Calibri"/>
                          <a:cs typeface="Times New Roman"/>
                        </a:rPr>
                        <a:t>ừng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lại</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nghỉ</a:t>
                      </a:r>
                      <a:r>
                        <a:rPr lang="en-US" sz="2000" i="1" dirty="0">
                          <a:effectLst/>
                          <a:latin typeface="Times New Roman"/>
                          <a:ea typeface="Calibri"/>
                          <a:cs typeface="Times New Roman"/>
                        </a:rPr>
                        <a:t>…</a:t>
                      </a:r>
                      <a:r>
                        <a:rPr lang="en-US" sz="2000" i="1" dirty="0" err="1">
                          <a:effectLst/>
                          <a:latin typeface="Times New Roman"/>
                          <a:ea typeface="Calibri"/>
                          <a:cs typeface="Times New Roman"/>
                        </a:rPr>
                        <a:t>tôi</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đâu</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nghe</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tiếng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thở</a:t>
                      </a:r>
                      <a:r>
                        <a:rPr lang="en-US" sz="2000" i="1" dirty="0">
                          <a:effectLst/>
                          <a:latin typeface="Times New Roman"/>
                          <a:ea typeface="Calibri"/>
                          <a:cs typeface="Times New Roman"/>
                        </a:rPr>
                        <a:t>)</a:t>
                      </a:r>
                      <a:endParaRPr lang="en-US" sz="2000" dirty="0">
                        <a:effectLst/>
                        <a:latin typeface="Calibri"/>
                        <a:ea typeface="Calibri"/>
                        <a:cs typeface="Times New Roman"/>
                      </a:endParaRPr>
                    </a:p>
                    <a:p>
                      <a:pPr algn="just">
                        <a:lnSpc>
                          <a:spcPct val="107000"/>
                        </a:lnSpc>
                        <a:spcAft>
                          <a:spcPts val="800"/>
                        </a:spcAft>
                      </a:pPr>
                      <a:r>
                        <a:rPr lang="en-US" sz="2000" i="1" dirty="0">
                          <a:effectLst/>
                          <a:latin typeface="Times New Roman"/>
                          <a:ea typeface="Calibri"/>
                          <a:cs typeface="Times New Roman"/>
                        </a:rPr>
                        <a:t>-</a:t>
                      </a:r>
                      <a:r>
                        <a:rPr lang="en-US" sz="2000" i="1" dirty="0" err="1">
                          <a:effectLst/>
                          <a:latin typeface="Times New Roman"/>
                          <a:ea typeface="Calibri"/>
                          <a:cs typeface="Times New Roman"/>
                        </a:rPr>
                        <a:t>Tôi</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vừa</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toan</a:t>
                      </a:r>
                      <a:r>
                        <a:rPr lang="en-US" sz="2000" i="1" dirty="0">
                          <a:effectLst/>
                          <a:latin typeface="Times New Roman"/>
                          <a:ea typeface="Calibri"/>
                          <a:cs typeface="Times New Roman"/>
                        </a:rPr>
                        <a:t>…</a:t>
                      </a:r>
                      <a:r>
                        <a:rPr lang="en-US" sz="2000" i="1" dirty="0" err="1">
                          <a:effectLst/>
                          <a:latin typeface="Times New Roman"/>
                          <a:ea typeface="Calibri"/>
                          <a:cs typeface="Times New Roman"/>
                        </a:rPr>
                        <a:t>tía</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nuôi</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đã</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đến</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cầm</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tay</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tôi</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trỏ</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lên</a:t>
                      </a:r>
                      <a:r>
                        <a:rPr lang="en-US" sz="2000" i="1" dirty="0">
                          <a:effectLst/>
                          <a:latin typeface="Times New Roman"/>
                          <a:ea typeface="Calibri"/>
                          <a:cs typeface="Times New Roman"/>
                        </a:rPr>
                        <a:t>…</a:t>
                      </a:r>
                      <a:endParaRPr lang="en-US" sz="2000" dirty="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i="1" dirty="0" err="1">
                          <a:effectLst/>
                          <a:latin typeface="Times New Roman"/>
                          <a:ea typeface="Calibri"/>
                          <a:cs typeface="Times New Roman"/>
                        </a:rPr>
                        <a:t>Thể</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hiện</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sự</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quan</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tâm</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yêu</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thương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dành</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cho</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cậu</a:t>
                      </a:r>
                      <a:r>
                        <a:rPr lang="en-US" sz="2000" i="1" dirty="0">
                          <a:effectLst/>
                          <a:latin typeface="Times New Roman"/>
                          <a:ea typeface="Calibri"/>
                          <a:cs typeface="Times New Roman"/>
                        </a:rPr>
                        <a:t> con </a:t>
                      </a:r>
                      <a:r>
                        <a:rPr lang="en-US" sz="2000" i="1" dirty="0" err="1">
                          <a:effectLst/>
                          <a:latin typeface="Times New Roman"/>
                          <a:ea typeface="Calibri"/>
                          <a:cs typeface="Times New Roman"/>
                        </a:rPr>
                        <a:t>nuôi</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nghe</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tiếng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thở</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biết</a:t>
                      </a:r>
                      <a:r>
                        <a:rPr lang="en-US" sz="2000" i="1" dirty="0">
                          <a:effectLst/>
                          <a:latin typeface="Times New Roman"/>
                          <a:ea typeface="Calibri"/>
                          <a:cs typeface="Times New Roman"/>
                        </a:rPr>
                        <a:t> An </a:t>
                      </a:r>
                      <a:r>
                        <a:rPr lang="en-US" sz="2000" i="1" dirty="0" err="1">
                          <a:effectLst/>
                          <a:latin typeface="Times New Roman"/>
                          <a:ea typeface="Calibri"/>
                          <a:cs typeface="Times New Roman"/>
                        </a:rPr>
                        <a:t>mệt</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cần</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nghỉ</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chân</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chú</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tâm</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chăm</a:t>
                      </a:r>
                      <a:r>
                        <a:rPr lang="en-US" sz="2000" i="1" dirty="0">
                          <a:effectLst/>
                          <a:latin typeface="Times New Roman"/>
                          <a:ea typeface="Calibri"/>
                          <a:cs typeface="Times New Roman"/>
                        </a:rPr>
                        <a:t> lo </a:t>
                      </a:r>
                      <a:r>
                        <a:rPr lang="en-US" sz="2000" i="1" dirty="0" err="1">
                          <a:effectLst/>
                          <a:latin typeface="Times New Roman"/>
                          <a:ea typeface="Calibri"/>
                          <a:cs typeface="Times New Roman"/>
                        </a:rPr>
                        <a:t>cho</a:t>
                      </a:r>
                      <a:r>
                        <a:rPr lang="en-US" sz="2000" i="1" dirty="0">
                          <a:effectLst/>
                          <a:latin typeface="Times New Roman"/>
                          <a:ea typeface="Calibri"/>
                          <a:cs typeface="Times New Roman"/>
                        </a:rPr>
                        <a:t> An </a:t>
                      </a:r>
                      <a:r>
                        <a:rPr lang="en-US" sz="2000" i="1" dirty="0" err="1">
                          <a:effectLst/>
                          <a:latin typeface="Times New Roman"/>
                          <a:ea typeface="Calibri"/>
                          <a:cs typeface="Times New Roman"/>
                        </a:rPr>
                        <a:t>hơn</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Cò</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vì</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biết</a:t>
                      </a:r>
                      <a:r>
                        <a:rPr lang="en-US" sz="2000" i="1" dirty="0">
                          <a:effectLst/>
                          <a:latin typeface="Times New Roman"/>
                          <a:ea typeface="Calibri"/>
                          <a:cs typeface="Times New Roman"/>
                        </a:rPr>
                        <a:t> An </a:t>
                      </a:r>
                      <a:r>
                        <a:rPr lang="en-US" sz="2000" i="1" dirty="0" err="1">
                          <a:effectLst/>
                          <a:latin typeface="Times New Roman"/>
                          <a:ea typeface="Calibri"/>
                          <a:cs typeface="Times New Roman"/>
                        </a:rPr>
                        <a:t>chưa</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quen</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đi</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rừng</a:t>
                      </a:r>
                      <a:r>
                        <a:rPr lang="en-US" sz="2000" i="1" dirty="0">
                          <a:effectLst/>
                          <a:latin typeface="Times New Roman"/>
                          <a:ea typeface="Calibri"/>
                          <a:cs typeface="Times New Roman"/>
                        </a:rPr>
                        <a:t>…)</a:t>
                      </a:r>
                      <a:endParaRPr lang="en-US" sz="2000" dirty="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32305">
                <a:tc>
                  <a:txBody>
                    <a:bodyPr/>
                    <a:lstStyle/>
                    <a:p>
                      <a:pPr algn="just">
                        <a:lnSpc>
                          <a:spcPct val="150000"/>
                        </a:lnSpc>
                        <a:spcAft>
                          <a:spcPts val="0"/>
                        </a:spcAft>
                      </a:pPr>
                      <a:r>
                        <a:rPr lang="en-US" sz="1600" b="1" i="1">
                          <a:effectLst/>
                          <a:latin typeface="Times New Roman"/>
                          <a:ea typeface="Calibri"/>
                          <a:cs typeface="Times New Roman"/>
                        </a:rPr>
                        <a:t>V</a:t>
                      </a:r>
                      <a:r>
                        <a:rPr lang="en-US" sz="1600" i="1">
                          <a:effectLst/>
                          <a:latin typeface="Times New Roman"/>
                          <a:ea typeface="Calibri"/>
                          <a:cs typeface="Times New Roman"/>
                        </a:rPr>
                        <a:t>ới loài ong</a:t>
                      </a:r>
                      <a:endParaRPr lang="en-US" sz="160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i="1" dirty="0" err="1">
                          <a:effectLst/>
                          <a:latin typeface="Times New Roman"/>
                          <a:ea typeface="Calibri"/>
                          <a:cs typeface="Times New Roman"/>
                        </a:rPr>
                        <a:t>Nhưng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có</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điều</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khác</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về</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đóng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tổ</a:t>
                      </a:r>
                      <a:endParaRPr lang="en-US" sz="2000" dirty="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i="1" dirty="0" err="1">
                          <a:effectLst/>
                          <a:latin typeface="Times New Roman"/>
                          <a:ea typeface="Calibri"/>
                          <a:cs typeface="Times New Roman"/>
                        </a:rPr>
                        <a:t>Ông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gác</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kèo</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cho</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ong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rừng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làm</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tổ</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rất</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giỏi</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và</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bảo</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vệ</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đàn</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ong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trân</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trọng</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sự</a:t>
                      </a:r>
                      <a:r>
                        <a:rPr lang="en-US" sz="2000" i="1" dirty="0">
                          <a:effectLst/>
                          <a:latin typeface="Times New Roman"/>
                          <a:ea typeface="Calibri"/>
                          <a:cs typeface="Times New Roman"/>
                        </a:rPr>
                        <a:t> </a:t>
                      </a:r>
                      <a:r>
                        <a:rPr lang="en-US" sz="2000" i="1" dirty="0" err="1">
                          <a:effectLst/>
                          <a:latin typeface="Times New Roman"/>
                          <a:ea typeface="Calibri"/>
                          <a:cs typeface="Times New Roman"/>
                        </a:rPr>
                        <a:t>sống</a:t>
                      </a:r>
                      <a:r>
                        <a:rPr lang="en-US" sz="2000" i="1" dirty="0">
                          <a:effectLst/>
                          <a:latin typeface="Times New Roman"/>
                          <a:ea typeface="Calibri"/>
                          <a:cs typeface="Times New Roman"/>
                        </a:rPr>
                        <a:t>. </a:t>
                      </a:r>
                      <a:endParaRPr lang="en-US" sz="1600" dirty="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2922">
                <a:tc>
                  <a:txBody>
                    <a:bodyPr/>
                    <a:lstStyle/>
                    <a:p>
                      <a:pPr algn="just">
                        <a:lnSpc>
                          <a:spcPct val="150000"/>
                        </a:lnSpc>
                        <a:spcAft>
                          <a:spcPts val="0"/>
                        </a:spcAft>
                      </a:pPr>
                      <a:r>
                        <a:rPr lang="en-US" sz="1200" b="1" i="1">
                          <a:effectLst/>
                          <a:latin typeface="Times New Roman"/>
                          <a:ea typeface="Calibri"/>
                          <a:cs typeface="Times New Roman"/>
                        </a:rPr>
                        <a:t>Tính c</a:t>
                      </a:r>
                      <a:r>
                        <a:rPr lang="en-US" sz="900">
                          <a:effectLst/>
                          <a:latin typeface="Calibri"/>
                          <a:ea typeface="Calibri"/>
                          <a:cs typeface="Times New Roman"/>
                        </a:rPr>
                        <a:t> </a:t>
                      </a:r>
                      <a:r>
                        <a:rPr lang="en-US" sz="1200" b="1" i="1">
                          <a:effectLst/>
                          <a:latin typeface="Times New Roman"/>
                          <a:ea typeface="Calibri"/>
                          <a:cs typeface="Times New Roman"/>
                        </a:rPr>
                        <a:t>ách</a:t>
                      </a:r>
                      <a:endParaRPr lang="en-US" sz="90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i="1">
                          <a:effectLst/>
                          <a:latin typeface="Times New Roman"/>
                          <a:ea typeface="Calibri"/>
                          <a:cs typeface="Times New Roman"/>
                        </a:rPr>
                        <a:t> </a:t>
                      </a:r>
                      <a:endParaRPr lang="en-US" sz="90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i="1" dirty="0">
                          <a:effectLst/>
                          <a:latin typeface="Times New Roman"/>
                          <a:ea typeface="Calibri"/>
                          <a:cs typeface="Times New Roman"/>
                        </a:rPr>
                        <a:t> </a:t>
                      </a:r>
                      <a:endParaRPr lang="en-US" sz="900" dirty="0">
                        <a:effectLst/>
                        <a:latin typeface="Calibri"/>
                        <a:ea typeface="Calibri"/>
                        <a:cs typeface="Times New Roman"/>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itle 1"/>
          <p:cNvSpPr>
            <a:spLocks noGrp="1"/>
          </p:cNvSpPr>
          <p:nvPr>
            <p:ph type="title"/>
          </p:nvPr>
        </p:nvSpPr>
        <p:spPr>
          <a:xfrm>
            <a:off x="107504" y="44624"/>
            <a:ext cx="2962672" cy="490066"/>
          </a:xfrm>
        </p:spPr>
        <p:txBody>
          <a:bodyPr>
            <a:normAutofit/>
          </a:bodyPr>
          <a:lstStyle/>
          <a:p>
            <a:pPr algn="l"/>
            <a:r>
              <a:rPr lang="en-US" sz="2000" b="1" dirty="0">
                <a:latin typeface="Times New Roman" pitchFamily="18" charset="0"/>
                <a:cs typeface="Times New Roman" pitchFamily="18" charset="0"/>
              </a:rPr>
              <a:t>a.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Tía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nuôi</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079294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803694580"/>
              </p:ext>
            </p:extLst>
          </p:nvPr>
        </p:nvGraphicFramePr>
        <p:xfrm>
          <a:off x="107504" y="620688"/>
          <a:ext cx="8856985" cy="5780599"/>
        </p:xfrm>
        <a:graphic>
          <a:graphicData uri="http://schemas.openxmlformats.org/drawingml/2006/table">
            <a:tbl>
              <a:tblPr firstRow="1" firstCol="1" bandRow="1"/>
              <a:tblGrid>
                <a:gridCol w="1662421">
                  <a:extLst>
                    <a:ext uri="{9D8B030D-6E8A-4147-A177-3AD203B41FA5}">
                      <a16:colId xmlns:a16="http://schemas.microsoft.com/office/drawing/2014/main" val="20000"/>
                    </a:ext>
                  </a:extLst>
                </a:gridCol>
                <a:gridCol w="5020232">
                  <a:extLst>
                    <a:ext uri="{9D8B030D-6E8A-4147-A177-3AD203B41FA5}">
                      <a16:colId xmlns:a16="http://schemas.microsoft.com/office/drawing/2014/main" val="20001"/>
                    </a:ext>
                  </a:extLst>
                </a:gridCol>
                <a:gridCol w="2174332">
                  <a:extLst>
                    <a:ext uri="{9D8B030D-6E8A-4147-A177-3AD203B41FA5}">
                      <a16:colId xmlns:a16="http://schemas.microsoft.com/office/drawing/2014/main" val="20002"/>
                    </a:ext>
                  </a:extLst>
                </a:gridCol>
              </a:tblGrid>
              <a:tr h="384748">
                <a:tc>
                  <a:txBody>
                    <a:bodyPr/>
                    <a:lstStyle/>
                    <a:p>
                      <a:pPr algn="ctr">
                        <a:lnSpc>
                          <a:spcPct val="150000"/>
                        </a:lnSpc>
                        <a:spcAft>
                          <a:spcPts val="0"/>
                        </a:spcAft>
                      </a:pPr>
                      <a:r>
                        <a:rPr lang="en-US" sz="1600" b="1" i="1" dirty="0" err="1">
                          <a:solidFill>
                            <a:srgbClr val="FF0000"/>
                          </a:solidFill>
                          <a:effectLst/>
                          <a:latin typeface="Times New Roman"/>
                          <a:ea typeface="Calibri"/>
                          <a:cs typeface="Times New Roman"/>
                        </a:rPr>
                        <a:t>P.diện</a:t>
                      </a:r>
                      <a:endParaRPr lang="en-US" sz="1600" b="1" dirty="0">
                        <a:solidFill>
                          <a:srgbClr val="FF0000"/>
                        </a:solidFill>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i="1" dirty="0">
                          <a:solidFill>
                            <a:srgbClr val="FF0000"/>
                          </a:solidFill>
                          <a:effectLst/>
                          <a:latin typeface="Times New Roman"/>
                          <a:ea typeface="Calibri"/>
                          <a:cs typeface="Times New Roman"/>
                        </a:rPr>
                        <a:t>Chi </a:t>
                      </a:r>
                      <a:r>
                        <a:rPr lang="en-US" sz="1600" b="1" i="1" dirty="0" err="1">
                          <a:solidFill>
                            <a:srgbClr val="FF0000"/>
                          </a:solidFill>
                          <a:effectLst/>
                          <a:latin typeface="Times New Roman"/>
                          <a:ea typeface="Calibri"/>
                          <a:cs typeface="Times New Roman"/>
                        </a:rPr>
                        <a:t>tiết</a:t>
                      </a:r>
                      <a:endParaRPr lang="en-US" sz="1600" b="1" dirty="0">
                        <a:solidFill>
                          <a:srgbClr val="FF0000"/>
                        </a:solidFill>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i="1" dirty="0" err="1">
                          <a:solidFill>
                            <a:srgbClr val="FF0000"/>
                          </a:solidFill>
                          <a:effectLst/>
                          <a:latin typeface="Times New Roman"/>
                          <a:ea typeface="Calibri"/>
                          <a:cs typeface="Times New Roman"/>
                        </a:rPr>
                        <a:t>Nhận</a:t>
                      </a:r>
                      <a:r>
                        <a:rPr lang="en-US" sz="1600" b="1" i="1" dirty="0">
                          <a:solidFill>
                            <a:srgbClr val="FF0000"/>
                          </a:solidFill>
                          <a:effectLst/>
                          <a:latin typeface="Times New Roman"/>
                          <a:ea typeface="Calibri"/>
                          <a:cs typeface="Times New Roman"/>
                        </a:rPr>
                        <a:t> </a:t>
                      </a:r>
                      <a:r>
                        <a:rPr lang="en-US" sz="1600" b="1" i="1" dirty="0" err="1">
                          <a:solidFill>
                            <a:srgbClr val="FF0000"/>
                          </a:solidFill>
                          <a:effectLst/>
                          <a:latin typeface="Times New Roman"/>
                          <a:ea typeface="Calibri"/>
                          <a:cs typeface="Times New Roman"/>
                        </a:rPr>
                        <a:t>xét</a:t>
                      </a:r>
                      <a:endParaRPr lang="en-US" sz="1600" b="1" dirty="0">
                        <a:solidFill>
                          <a:srgbClr val="FF0000"/>
                        </a:solidFill>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26701">
                <a:tc>
                  <a:txBody>
                    <a:bodyPr/>
                    <a:lstStyle/>
                    <a:p>
                      <a:pPr algn="just">
                        <a:lnSpc>
                          <a:spcPct val="150000"/>
                        </a:lnSpc>
                        <a:spcAft>
                          <a:spcPts val="0"/>
                        </a:spcAft>
                      </a:pPr>
                      <a:r>
                        <a:rPr lang="en-US" sz="1600" b="1" i="1" dirty="0" err="1">
                          <a:effectLst/>
                          <a:latin typeface="Times New Roman"/>
                          <a:ea typeface="Calibri"/>
                          <a:cs typeface="Times New Roman"/>
                        </a:rPr>
                        <a:t>Ngoại</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hình</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Cử</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chỉ</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hành</a:t>
                      </a:r>
                      <a:r>
                        <a:rPr lang="en-US" sz="1600" b="1" i="1" dirty="0">
                          <a:effectLst/>
                          <a:latin typeface="Times New Roman"/>
                          <a:ea typeface="Calibri"/>
                          <a:cs typeface="Times New Roman"/>
                        </a:rPr>
                        <a:t> </a:t>
                      </a:r>
                      <a:r>
                        <a:rPr lang="en-US" sz="1600" b="1" i="1" dirty="0" err="1">
                          <a:effectLst/>
                          <a:latin typeface="Times New Roman"/>
                          <a:ea typeface="Calibri"/>
                          <a:cs typeface="Times New Roman"/>
                        </a:rPr>
                        <a:t>động</a:t>
                      </a:r>
                      <a:endParaRPr lang="en-US" sz="1600" dirty="0">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i="1" dirty="0">
                          <a:effectLst/>
                          <a:latin typeface="Times New Roman"/>
                          <a:ea typeface="Calibri"/>
                          <a:cs typeface="Times New Roman"/>
                        </a:rPr>
                        <a:t>-  </a:t>
                      </a:r>
                      <a:r>
                        <a:rPr lang="en-US" sz="1600" i="1" dirty="0" err="1">
                          <a:effectLst/>
                          <a:latin typeface="Times New Roman"/>
                          <a:ea typeface="Calibri"/>
                          <a:cs typeface="Times New Roman"/>
                        </a:rPr>
                        <a:t>Cặp</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chân</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như</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bộ</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giò</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nai</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lội</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suốt</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ngày</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trong</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rừng</a:t>
                      </a:r>
                      <a:r>
                        <a:rPr lang="en-US" sz="1600" i="1" dirty="0">
                          <a:effectLst/>
                          <a:latin typeface="Times New Roman"/>
                          <a:ea typeface="Calibri"/>
                          <a:cs typeface="Times New Roman"/>
                        </a:rPr>
                        <a:t> …</a:t>
                      </a:r>
                      <a:endParaRPr lang="en-US" sz="1600" dirty="0">
                        <a:effectLst/>
                        <a:latin typeface="Calibri"/>
                        <a:ea typeface="Calibri"/>
                        <a:cs typeface="Times New Roman"/>
                      </a:endParaRPr>
                    </a:p>
                    <a:p>
                      <a:pPr algn="just">
                        <a:lnSpc>
                          <a:spcPct val="107000"/>
                        </a:lnSpc>
                        <a:spcAft>
                          <a:spcPts val="0"/>
                        </a:spcAft>
                      </a:pPr>
                      <a:r>
                        <a:rPr lang="en-US" sz="1600" i="1" dirty="0">
                          <a:effectLst/>
                          <a:latin typeface="Times New Roman"/>
                          <a:ea typeface="Calibri"/>
                          <a:cs typeface="Times New Roman"/>
                        </a:rPr>
                        <a:t>- </a:t>
                      </a:r>
                      <a:r>
                        <a:rPr lang="en-US" sz="1600" i="1" dirty="0" err="1">
                          <a:effectLst/>
                          <a:latin typeface="Times New Roman"/>
                          <a:ea typeface="Calibri"/>
                          <a:cs typeface="Times New Roman"/>
                        </a:rPr>
                        <a:t>Cò</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đội</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cái</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thúng</a:t>
                      </a:r>
                      <a:r>
                        <a:rPr lang="en-US" sz="1600" i="1" dirty="0">
                          <a:effectLst/>
                          <a:latin typeface="Times New Roman"/>
                          <a:ea typeface="Calibri"/>
                          <a:cs typeface="Times New Roman"/>
                        </a:rPr>
                        <a:t> to </a:t>
                      </a:r>
                      <a:r>
                        <a:rPr lang="en-US" sz="1600" i="1" dirty="0" err="1">
                          <a:effectLst/>
                          <a:latin typeface="Times New Roman"/>
                          <a:ea typeface="Calibri"/>
                          <a:cs typeface="Times New Roman"/>
                        </a:rPr>
                        <a:t>tướng</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trong</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thúng</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đựng</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một</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vò</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nước</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mấy</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gói</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cơm</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nắm</a:t>
                      </a:r>
                      <a:r>
                        <a:rPr lang="en-US" sz="1600" i="1" dirty="0">
                          <a:effectLst/>
                          <a:latin typeface="Times New Roman"/>
                          <a:ea typeface="Calibri"/>
                          <a:cs typeface="Times New Roman"/>
                        </a:rPr>
                        <a:t>…</a:t>
                      </a:r>
                      <a:r>
                        <a:rPr lang="en-US" sz="1600" i="1" dirty="0" err="1">
                          <a:effectLst/>
                          <a:latin typeface="Times New Roman"/>
                          <a:ea typeface="Calibri"/>
                          <a:cs typeface="Times New Roman"/>
                        </a:rPr>
                        <a:t>nón</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lá</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rách</a:t>
                      </a:r>
                      <a:endParaRPr lang="en-US" sz="1600" dirty="0">
                        <a:effectLst/>
                        <a:latin typeface="Calibri"/>
                        <a:ea typeface="Calibri"/>
                        <a:cs typeface="Times New Roman"/>
                      </a:endParaRPr>
                    </a:p>
                    <a:p>
                      <a:pPr algn="just">
                        <a:lnSpc>
                          <a:spcPct val="107000"/>
                        </a:lnSpc>
                        <a:spcAft>
                          <a:spcPts val="0"/>
                        </a:spcAft>
                      </a:pPr>
                      <a:r>
                        <a:rPr lang="en-US" sz="1600" i="1" dirty="0">
                          <a:effectLst/>
                          <a:latin typeface="Times New Roman"/>
                          <a:ea typeface="Calibri"/>
                          <a:cs typeface="Times New Roman"/>
                        </a:rPr>
                        <a:t>- </a:t>
                      </a:r>
                      <a:r>
                        <a:rPr lang="en-US" sz="1600" i="1" dirty="0" err="1">
                          <a:effectLst/>
                          <a:latin typeface="Times New Roman"/>
                          <a:ea typeface="Calibri"/>
                          <a:cs typeface="Times New Roman"/>
                        </a:rPr>
                        <a:t>Khi</a:t>
                      </a:r>
                      <a:r>
                        <a:rPr lang="en-US" sz="1600" i="1" dirty="0">
                          <a:effectLst/>
                          <a:latin typeface="Times New Roman"/>
                          <a:ea typeface="Calibri"/>
                          <a:cs typeface="Times New Roman"/>
                        </a:rPr>
                        <a:t> An </a:t>
                      </a:r>
                      <a:r>
                        <a:rPr lang="en-US" sz="1600" i="1" dirty="0" err="1">
                          <a:effectLst/>
                          <a:latin typeface="Times New Roman"/>
                          <a:ea typeface="Calibri"/>
                          <a:cs typeface="Times New Roman"/>
                        </a:rPr>
                        <a:t>đã</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thấm</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mệt</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thì</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Cò</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coi</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bộ</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chưa</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thấm</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tháp</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gì</a:t>
                      </a:r>
                      <a:endParaRPr lang="en-US" sz="1600" dirty="0">
                        <a:effectLst/>
                        <a:latin typeface="Calibri"/>
                        <a:ea typeface="Calibri"/>
                        <a:cs typeface="Times New Roman"/>
                      </a:endParaRPr>
                    </a:p>
                    <a:p>
                      <a:pPr algn="just">
                        <a:lnSpc>
                          <a:spcPct val="107000"/>
                        </a:lnSpc>
                        <a:spcAft>
                          <a:spcPts val="0"/>
                        </a:spcAft>
                      </a:pPr>
                      <a:r>
                        <a:rPr lang="en-US" sz="1600" i="1" dirty="0">
                          <a:effectLst/>
                          <a:latin typeface="Times New Roman"/>
                          <a:ea typeface="Calibri"/>
                          <a:cs typeface="Times New Roman"/>
                        </a:rPr>
                        <a:t>- </a:t>
                      </a:r>
                      <a:r>
                        <a:rPr lang="en-US" sz="1600" i="1" dirty="0" err="1">
                          <a:effectLst/>
                          <a:latin typeface="Times New Roman"/>
                          <a:ea typeface="Calibri"/>
                          <a:cs typeface="Times New Roman"/>
                        </a:rPr>
                        <a:t>Khoát</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tay</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ra</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hiệu</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đi</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thật</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khẽ</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Tổ</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ong</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kìa</a:t>
                      </a:r>
                      <a:r>
                        <a:rPr lang="en-US" sz="1600" i="1" dirty="0">
                          <a:effectLst/>
                          <a:latin typeface="Times New Roman"/>
                          <a:ea typeface="Calibri"/>
                          <a:cs typeface="Times New Roman"/>
                        </a:rPr>
                        <a:t>!</a:t>
                      </a:r>
                      <a:endParaRPr lang="en-US" sz="1600" dirty="0">
                        <a:effectLst/>
                        <a:latin typeface="Calibri"/>
                        <a:ea typeface="Calibri"/>
                        <a:cs typeface="Times New Roman"/>
                      </a:endParaRPr>
                    </a:p>
                    <a:p>
                      <a:pPr algn="just">
                        <a:lnSpc>
                          <a:spcPct val="150000"/>
                        </a:lnSpc>
                        <a:spcAft>
                          <a:spcPts val="0"/>
                        </a:spcAft>
                      </a:pPr>
                      <a:r>
                        <a:rPr lang="en-US" sz="1600" i="1" dirty="0">
                          <a:effectLst/>
                          <a:latin typeface="Times New Roman"/>
                          <a:ea typeface="Calibri"/>
                          <a:cs typeface="Times New Roman"/>
                        </a:rPr>
                        <a:t> </a:t>
                      </a:r>
                    </a:p>
                    <a:p>
                      <a:pPr algn="just">
                        <a:lnSpc>
                          <a:spcPct val="150000"/>
                        </a:lnSpc>
                        <a:spcAft>
                          <a:spcPts val="0"/>
                        </a:spcAft>
                      </a:pPr>
                      <a:endParaRPr lang="en-US" sz="1600" dirty="0">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i="1" dirty="0" err="1">
                          <a:effectLst/>
                          <a:latin typeface="Times New Roman"/>
                          <a:ea typeface="Calibri"/>
                          <a:cs typeface="Times New Roman"/>
                        </a:rPr>
                        <a:t>Cậu</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bé</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khỏe</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mạnh</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nhanh</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nhẹn</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thông</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thuộc</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về</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vùng</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đất</a:t>
                      </a:r>
                      <a:endParaRPr lang="en-US" sz="1600" dirty="0">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67957">
                <a:tc>
                  <a:txBody>
                    <a:bodyPr/>
                    <a:lstStyle/>
                    <a:p>
                      <a:pPr algn="just">
                        <a:lnSpc>
                          <a:spcPct val="150000"/>
                        </a:lnSpc>
                        <a:spcAft>
                          <a:spcPts val="0"/>
                        </a:spcAft>
                      </a:pPr>
                      <a:r>
                        <a:rPr lang="en-US" sz="1600" b="1" i="1">
                          <a:effectLst/>
                          <a:latin typeface="Times New Roman"/>
                          <a:ea typeface="Calibri"/>
                          <a:cs typeface="Times New Roman"/>
                        </a:rPr>
                        <a:t> Lời nói với An</a:t>
                      </a:r>
                      <a:endParaRPr lang="en-US" sz="1600">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600" i="1" dirty="0">
                          <a:effectLst/>
                          <a:latin typeface="Times New Roman"/>
                          <a:ea typeface="Calibri"/>
                          <a:cs typeface="Times New Roman"/>
                        </a:rPr>
                        <a:t>- </a:t>
                      </a:r>
                      <a:r>
                        <a:rPr lang="en-US" sz="1600" i="1" dirty="0" err="1">
                          <a:effectLst/>
                          <a:latin typeface="Times New Roman"/>
                          <a:ea typeface="Calibri"/>
                          <a:cs typeface="Times New Roman"/>
                        </a:rPr>
                        <a:t>Hỏi</a:t>
                      </a:r>
                      <a:r>
                        <a:rPr lang="en-US" sz="1600" i="1" dirty="0">
                          <a:effectLst/>
                          <a:latin typeface="Times New Roman"/>
                          <a:ea typeface="Calibri"/>
                          <a:cs typeface="Times New Roman"/>
                        </a:rPr>
                        <a:t> An: “</a:t>
                      </a:r>
                      <a:r>
                        <a:rPr lang="en-US" sz="1600" i="1" dirty="0" err="1">
                          <a:effectLst/>
                          <a:latin typeface="Times New Roman"/>
                          <a:ea typeface="Calibri"/>
                          <a:cs typeface="Times New Roman"/>
                        </a:rPr>
                        <a:t>Đố</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mày</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biết</a:t>
                      </a:r>
                      <a:r>
                        <a:rPr lang="en-US" sz="1600" i="1" dirty="0">
                          <a:effectLst/>
                          <a:latin typeface="Times New Roman"/>
                          <a:ea typeface="Calibri"/>
                          <a:cs typeface="Times New Roman"/>
                        </a:rPr>
                        <a:t> con </a:t>
                      </a:r>
                      <a:r>
                        <a:rPr lang="en-US" sz="1600" i="1" dirty="0" err="1">
                          <a:effectLst/>
                          <a:latin typeface="Times New Roman"/>
                          <a:ea typeface="Calibri"/>
                          <a:cs typeface="Times New Roman"/>
                        </a:rPr>
                        <a:t>ong</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mật</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là</a:t>
                      </a:r>
                      <a:r>
                        <a:rPr lang="en-US" sz="1600" i="1" dirty="0">
                          <a:effectLst/>
                          <a:latin typeface="Times New Roman"/>
                          <a:ea typeface="Calibri"/>
                          <a:cs typeface="Times New Roman"/>
                        </a:rPr>
                        <a:t> con </a:t>
                      </a:r>
                      <a:r>
                        <a:rPr lang="en-US" sz="1600" i="1" dirty="0" err="1">
                          <a:effectLst/>
                          <a:latin typeface="Times New Roman"/>
                          <a:ea typeface="Calibri"/>
                          <a:cs typeface="Times New Roman"/>
                        </a:rPr>
                        <a:t>nào</a:t>
                      </a:r>
                      <a:r>
                        <a:rPr lang="en-US" sz="1600" i="1" dirty="0">
                          <a:effectLst/>
                          <a:latin typeface="Times New Roman"/>
                          <a:ea typeface="Calibri"/>
                          <a:cs typeface="Times New Roman"/>
                        </a:rPr>
                        <a:t>?”</a:t>
                      </a:r>
                      <a:endParaRPr lang="en-US" sz="1600" dirty="0">
                        <a:effectLst/>
                        <a:latin typeface="Calibri"/>
                        <a:ea typeface="Calibri"/>
                        <a:cs typeface="Times New Roman"/>
                      </a:endParaRPr>
                    </a:p>
                    <a:p>
                      <a:pPr algn="just">
                        <a:lnSpc>
                          <a:spcPct val="107000"/>
                        </a:lnSpc>
                        <a:spcAft>
                          <a:spcPts val="0"/>
                        </a:spcAft>
                      </a:pPr>
                      <a:r>
                        <a:rPr lang="en-US" sz="1600" i="1" dirty="0">
                          <a:effectLst/>
                          <a:latin typeface="Times New Roman"/>
                          <a:ea typeface="Calibri"/>
                          <a:cs typeface="Times New Roman"/>
                        </a:rPr>
                        <a:t>- </a:t>
                      </a:r>
                      <a:r>
                        <a:rPr lang="en-US" sz="1600" i="1" dirty="0" err="1">
                          <a:effectLst/>
                          <a:latin typeface="Times New Roman"/>
                          <a:ea typeface="Calibri"/>
                          <a:cs typeface="Times New Roman"/>
                        </a:rPr>
                        <a:t>Giải</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thích</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cho</a:t>
                      </a:r>
                      <a:r>
                        <a:rPr lang="en-US" sz="1600" i="1" dirty="0">
                          <a:effectLst/>
                          <a:latin typeface="Times New Roman"/>
                          <a:ea typeface="Calibri"/>
                          <a:cs typeface="Times New Roman"/>
                        </a:rPr>
                        <a:t> An </a:t>
                      </a:r>
                      <a:r>
                        <a:rPr lang="en-US" sz="1600" i="1" dirty="0" err="1">
                          <a:effectLst/>
                          <a:latin typeface="Times New Roman"/>
                          <a:ea typeface="Calibri"/>
                          <a:cs typeface="Times New Roman"/>
                        </a:rPr>
                        <a:t>cách</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quan</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sát</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để</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phát</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hiện</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đường</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ong</a:t>
                      </a:r>
                      <a:r>
                        <a:rPr lang="en-US" sz="1600" i="1" dirty="0">
                          <a:effectLst/>
                          <a:latin typeface="Times New Roman"/>
                          <a:ea typeface="Calibri"/>
                          <a:cs typeface="Times New Roman"/>
                        </a:rPr>
                        <a:t> bay “</a:t>
                      </a:r>
                      <a:r>
                        <a:rPr lang="en-US" sz="1600" i="1" dirty="0" err="1">
                          <a:effectLst/>
                          <a:latin typeface="Times New Roman"/>
                          <a:ea typeface="Calibri"/>
                          <a:cs typeface="Times New Roman"/>
                        </a:rPr>
                        <a:t>Bây</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giờ</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mày</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cứ</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nhìn</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kĩ</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vào</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khoảng</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trống</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giữa</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hai</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nhánh</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tràm</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cao</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kia</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Nhìn</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một</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chỗ</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trống</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ấy</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thôi</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nhá</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Nó</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tới</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liền</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bây</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giờ</a:t>
                      </a:r>
                      <a:r>
                        <a:rPr lang="en-US" sz="1600" i="1" dirty="0">
                          <a:effectLst/>
                          <a:latin typeface="Times New Roman"/>
                          <a:ea typeface="Calibri"/>
                          <a:cs typeface="Times New Roman"/>
                        </a:rPr>
                        <a:t>.</a:t>
                      </a:r>
                      <a:endParaRPr lang="en-US" sz="1600" dirty="0">
                        <a:effectLst/>
                        <a:latin typeface="Calibri"/>
                        <a:ea typeface="Calibri"/>
                        <a:cs typeface="Times New Roman"/>
                      </a:endParaRPr>
                    </a:p>
                    <a:p>
                      <a:pPr algn="just">
                        <a:lnSpc>
                          <a:spcPct val="107000"/>
                        </a:lnSpc>
                        <a:spcAft>
                          <a:spcPts val="0"/>
                        </a:spcAft>
                      </a:pPr>
                      <a:r>
                        <a:rPr lang="en-US" sz="1600" i="1" dirty="0">
                          <a:effectLst/>
                          <a:latin typeface="Times New Roman"/>
                          <a:ea typeface="Calibri"/>
                          <a:cs typeface="Times New Roman"/>
                        </a:rPr>
                        <a:t>- </a:t>
                      </a:r>
                      <a:r>
                        <a:rPr lang="en-US" sz="1600" i="1" dirty="0" err="1">
                          <a:effectLst/>
                          <a:latin typeface="Times New Roman"/>
                          <a:ea typeface="Calibri"/>
                          <a:cs typeface="Times New Roman"/>
                        </a:rPr>
                        <a:t>Khi</a:t>
                      </a:r>
                      <a:r>
                        <a:rPr lang="en-US" sz="1600" i="1" dirty="0">
                          <a:effectLst/>
                          <a:latin typeface="Times New Roman"/>
                          <a:ea typeface="Calibri"/>
                          <a:cs typeface="Times New Roman"/>
                        </a:rPr>
                        <a:t> An ồ </a:t>
                      </a:r>
                      <a:r>
                        <a:rPr lang="en-US" sz="1600" i="1" dirty="0" err="1">
                          <a:effectLst/>
                          <a:latin typeface="Times New Roman"/>
                          <a:ea typeface="Calibri"/>
                          <a:cs typeface="Times New Roman"/>
                        </a:rPr>
                        <a:t>lên</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vì</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thấy</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rất</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nhiều</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chim</a:t>
                      </a:r>
                      <a:r>
                        <a:rPr lang="en-US" sz="1600" i="1" dirty="0">
                          <a:effectLst/>
                          <a:latin typeface="Times New Roman"/>
                          <a:ea typeface="Calibri"/>
                          <a:cs typeface="Times New Roman"/>
                        </a:rPr>
                        <a:t> -&gt; </a:t>
                      </a:r>
                      <a:r>
                        <a:rPr lang="en-US" sz="1600" i="1" dirty="0" err="1">
                          <a:effectLst/>
                          <a:latin typeface="Times New Roman"/>
                          <a:ea typeface="Calibri"/>
                          <a:cs typeface="Times New Roman"/>
                        </a:rPr>
                        <a:t>Cò</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Thứ</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chim</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cỏ</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này</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đẹp</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gì</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Thứ</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đổ</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bỏ</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Mày</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mà</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gặp</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sân</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chim</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thì</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mày</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sẽ</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biết</a:t>
                      </a:r>
                      <a:r>
                        <a:rPr lang="en-US" sz="1600" i="1" dirty="0">
                          <a:effectLst/>
                          <a:latin typeface="Times New Roman"/>
                          <a:ea typeface="Calibri"/>
                          <a:cs typeface="Times New Roman"/>
                        </a:rPr>
                        <a:t>”</a:t>
                      </a:r>
                      <a:endParaRPr lang="en-US" sz="1600" dirty="0">
                        <a:effectLst/>
                        <a:latin typeface="Calibri"/>
                        <a:ea typeface="Calibri"/>
                        <a:cs typeface="Times New Roman"/>
                      </a:endParaRPr>
                    </a:p>
                    <a:p>
                      <a:pPr marL="285750" indent="-285750" algn="just">
                        <a:lnSpc>
                          <a:spcPct val="107000"/>
                        </a:lnSpc>
                        <a:spcAft>
                          <a:spcPts val="0"/>
                        </a:spcAft>
                        <a:buFontTx/>
                        <a:buChar char="-"/>
                      </a:pPr>
                      <a:r>
                        <a:rPr lang="en-US" sz="1600" i="1" dirty="0" err="1">
                          <a:effectLst/>
                          <a:latin typeface="Times New Roman"/>
                          <a:ea typeface="Calibri"/>
                          <a:cs typeface="Times New Roman"/>
                        </a:rPr>
                        <a:t>Thằng</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mau</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quên</a:t>
                      </a:r>
                      <a:r>
                        <a:rPr lang="en-US" sz="1600" i="1" dirty="0">
                          <a:effectLst/>
                          <a:latin typeface="Times New Roman"/>
                          <a:ea typeface="Calibri"/>
                          <a:cs typeface="Times New Roman"/>
                        </a:rPr>
                        <a:t>…</a:t>
                      </a:r>
                      <a:r>
                        <a:rPr lang="en-US" sz="1600" i="1" dirty="0" err="1">
                          <a:effectLst/>
                          <a:latin typeface="Times New Roman"/>
                          <a:ea typeface="Calibri"/>
                          <a:cs typeface="Times New Roman"/>
                        </a:rPr>
                        <a:t>chành</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môi</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ra</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cười</a:t>
                      </a:r>
                      <a:endParaRPr lang="en-US" sz="1600" i="1" dirty="0">
                        <a:effectLst/>
                        <a:latin typeface="Times New Roman"/>
                        <a:ea typeface="Calibri"/>
                        <a:cs typeface="Times New Roman"/>
                      </a:endParaRPr>
                    </a:p>
                    <a:p>
                      <a:pPr marL="285750" indent="-285750" algn="just">
                        <a:lnSpc>
                          <a:spcPct val="107000"/>
                        </a:lnSpc>
                        <a:spcAft>
                          <a:spcPts val="0"/>
                        </a:spcAft>
                        <a:buFontTx/>
                        <a:buChar char="-"/>
                      </a:pPr>
                      <a:endParaRPr lang="en-US" sz="1600" i="1" dirty="0">
                        <a:effectLst/>
                        <a:latin typeface="Times New Roman"/>
                        <a:ea typeface="Calibri"/>
                        <a:cs typeface="Times New Roman"/>
                      </a:endParaRPr>
                    </a:p>
                    <a:p>
                      <a:pPr marL="285750" indent="-285750" algn="just">
                        <a:lnSpc>
                          <a:spcPct val="107000"/>
                        </a:lnSpc>
                        <a:spcAft>
                          <a:spcPts val="0"/>
                        </a:spcAft>
                        <a:buFontTx/>
                        <a:buChar char="-"/>
                      </a:pPr>
                      <a:endParaRPr lang="en-US" sz="1600" dirty="0">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600" i="1" dirty="0" err="1">
                          <a:effectLst/>
                          <a:latin typeface="Times New Roman"/>
                          <a:ea typeface="Calibri"/>
                          <a:cs typeface="Times New Roman"/>
                        </a:rPr>
                        <a:t>Chững</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chạc</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có</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kinh</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nghiệm</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quan</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tâm</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chỉ</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bảo</a:t>
                      </a:r>
                      <a:r>
                        <a:rPr lang="en-US" sz="1600" i="1" dirty="0">
                          <a:effectLst/>
                          <a:latin typeface="Times New Roman"/>
                          <a:ea typeface="Calibri"/>
                          <a:cs typeface="Times New Roman"/>
                        </a:rPr>
                        <a:t> </a:t>
                      </a:r>
                      <a:r>
                        <a:rPr lang="en-US" sz="1600" i="1" dirty="0" err="1">
                          <a:effectLst/>
                          <a:latin typeface="Times New Roman"/>
                          <a:ea typeface="Calibri"/>
                          <a:cs typeface="Times New Roman"/>
                        </a:rPr>
                        <a:t>cho</a:t>
                      </a:r>
                      <a:r>
                        <a:rPr lang="en-US" sz="1600" i="1" dirty="0">
                          <a:effectLst/>
                          <a:latin typeface="Times New Roman"/>
                          <a:ea typeface="Calibri"/>
                          <a:cs typeface="Times New Roman"/>
                        </a:rPr>
                        <a:t> An</a:t>
                      </a:r>
                      <a:endParaRPr lang="en-US" sz="1600" dirty="0">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4748">
                <a:tc>
                  <a:txBody>
                    <a:bodyPr/>
                    <a:lstStyle/>
                    <a:p>
                      <a:pPr algn="just">
                        <a:lnSpc>
                          <a:spcPct val="150000"/>
                        </a:lnSpc>
                        <a:spcAft>
                          <a:spcPts val="0"/>
                        </a:spcAft>
                      </a:pPr>
                      <a:r>
                        <a:rPr lang="en-US" sz="1600" b="1" i="1">
                          <a:effectLst/>
                          <a:latin typeface="Times New Roman"/>
                          <a:ea typeface="Calibri"/>
                          <a:cs typeface="Times New Roman"/>
                        </a:rPr>
                        <a:t>Tính c</a:t>
                      </a:r>
                      <a:r>
                        <a:rPr lang="en-US" sz="1600">
                          <a:effectLst/>
                          <a:latin typeface="Calibri"/>
                          <a:ea typeface="Calibri"/>
                          <a:cs typeface="Times New Roman"/>
                        </a:rPr>
                        <a:t> </a:t>
                      </a:r>
                      <a:r>
                        <a:rPr lang="en-US" sz="1600" b="1" i="1">
                          <a:effectLst/>
                          <a:latin typeface="Times New Roman"/>
                          <a:ea typeface="Calibri"/>
                          <a:cs typeface="Times New Roman"/>
                        </a:rPr>
                        <a:t>ách</a:t>
                      </a:r>
                      <a:endParaRPr lang="en-US" sz="1600">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600" i="1">
                          <a:effectLst/>
                          <a:latin typeface="Times New Roman"/>
                          <a:ea typeface="Calibri"/>
                          <a:cs typeface="Times New Roman"/>
                        </a:rPr>
                        <a:t> </a:t>
                      </a:r>
                      <a:endParaRPr lang="en-US" sz="1600">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600" i="1" dirty="0">
                          <a:effectLst/>
                          <a:latin typeface="Times New Roman"/>
                          <a:ea typeface="Calibri"/>
                          <a:cs typeface="Times New Roman"/>
                        </a:rPr>
                        <a:t> </a:t>
                      </a:r>
                      <a:endParaRPr lang="en-US" sz="1600" dirty="0">
                        <a:effectLst/>
                        <a:latin typeface="Calibri"/>
                        <a:ea typeface="Calibri"/>
                        <a:cs typeface="Times New Roman"/>
                      </a:endParaRPr>
                    </a:p>
                  </a:txBody>
                  <a:tcPr marL="41223" marR="41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itle 1"/>
          <p:cNvSpPr>
            <a:spLocks noGrp="1"/>
          </p:cNvSpPr>
          <p:nvPr>
            <p:ph type="title"/>
          </p:nvPr>
        </p:nvSpPr>
        <p:spPr>
          <a:xfrm>
            <a:off x="179512" y="0"/>
            <a:ext cx="2962672" cy="490066"/>
          </a:xfrm>
        </p:spPr>
        <p:txBody>
          <a:bodyPr>
            <a:normAutofit/>
          </a:bodyPr>
          <a:lstStyle/>
          <a:p>
            <a:pPr algn="l"/>
            <a:r>
              <a:rPr lang="en-US" sz="2000" b="1" dirty="0">
                <a:latin typeface="Times New Roman" pitchFamily="18" charset="0"/>
                <a:cs typeface="Times New Roman" pitchFamily="18" charset="0"/>
              </a:rPr>
              <a:t>b.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Cò</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337815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93858800"/>
              </p:ext>
            </p:extLst>
          </p:nvPr>
        </p:nvGraphicFramePr>
        <p:xfrm>
          <a:off x="107504" y="476672"/>
          <a:ext cx="8856983" cy="6092813"/>
        </p:xfrm>
        <a:graphic>
          <a:graphicData uri="http://schemas.openxmlformats.org/drawingml/2006/table">
            <a:tbl>
              <a:tblPr firstRow="1" firstCol="1" bandRow="1"/>
              <a:tblGrid>
                <a:gridCol w="1368151">
                  <a:extLst>
                    <a:ext uri="{9D8B030D-6E8A-4147-A177-3AD203B41FA5}">
                      <a16:colId xmlns:a16="http://schemas.microsoft.com/office/drawing/2014/main" val="20000"/>
                    </a:ext>
                  </a:extLst>
                </a:gridCol>
                <a:gridCol w="4486465">
                  <a:extLst>
                    <a:ext uri="{9D8B030D-6E8A-4147-A177-3AD203B41FA5}">
                      <a16:colId xmlns:a16="http://schemas.microsoft.com/office/drawing/2014/main" val="20001"/>
                    </a:ext>
                  </a:extLst>
                </a:gridCol>
                <a:gridCol w="3002367">
                  <a:extLst>
                    <a:ext uri="{9D8B030D-6E8A-4147-A177-3AD203B41FA5}">
                      <a16:colId xmlns:a16="http://schemas.microsoft.com/office/drawing/2014/main" val="20002"/>
                    </a:ext>
                  </a:extLst>
                </a:gridCol>
              </a:tblGrid>
              <a:tr h="576063">
                <a:tc>
                  <a:txBody>
                    <a:bodyPr/>
                    <a:lstStyle/>
                    <a:p>
                      <a:pPr algn="ctr">
                        <a:lnSpc>
                          <a:spcPct val="150000"/>
                        </a:lnSpc>
                        <a:spcAft>
                          <a:spcPts val="0"/>
                        </a:spcAft>
                      </a:pPr>
                      <a:r>
                        <a:rPr lang="en-US" sz="1400" b="1" i="1" dirty="0" err="1">
                          <a:solidFill>
                            <a:srgbClr val="FF0000"/>
                          </a:solidFill>
                          <a:effectLst/>
                          <a:latin typeface="Times New Roman"/>
                          <a:ea typeface="Calibri"/>
                          <a:cs typeface="Times New Roman"/>
                        </a:rPr>
                        <a:t>P.diện</a:t>
                      </a:r>
                      <a:endParaRPr lang="en-US" sz="1400" b="1" dirty="0">
                        <a:solidFill>
                          <a:srgbClr val="FF0000"/>
                        </a:solidFill>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i="1" dirty="0">
                          <a:solidFill>
                            <a:srgbClr val="FF0000"/>
                          </a:solidFill>
                          <a:effectLst/>
                          <a:latin typeface="Times New Roman"/>
                          <a:ea typeface="Calibri"/>
                          <a:cs typeface="Times New Roman"/>
                        </a:rPr>
                        <a:t>Chi </a:t>
                      </a:r>
                      <a:r>
                        <a:rPr lang="en-US" sz="1400" b="1" i="1" dirty="0" err="1">
                          <a:solidFill>
                            <a:srgbClr val="FF0000"/>
                          </a:solidFill>
                          <a:effectLst/>
                          <a:latin typeface="Times New Roman"/>
                          <a:ea typeface="Calibri"/>
                          <a:cs typeface="Times New Roman"/>
                        </a:rPr>
                        <a:t>tiết</a:t>
                      </a:r>
                      <a:endParaRPr lang="en-US" sz="1400" b="1" dirty="0">
                        <a:solidFill>
                          <a:srgbClr val="FF0000"/>
                        </a:solidFill>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i="1" dirty="0" err="1">
                          <a:solidFill>
                            <a:srgbClr val="FF0000"/>
                          </a:solidFill>
                          <a:effectLst/>
                          <a:latin typeface="Times New Roman"/>
                          <a:ea typeface="Calibri"/>
                          <a:cs typeface="Times New Roman"/>
                        </a:rPr>
                        <a:t>Nhận</a:t>
                      </a:r>
                      <a:r>
                        <a:rPr lang="en-US" sz="1400" b="1" i="1" dirty="0">
                          <a:solidFill>
                            <a:srgbClr val="FF0000"/>
                          </a:solidFill>
                          <a:effectLst/>
                          <a:latin typeface="Times New Roman"/>
                          <a:ea typeface="Calibri"/>
                          <a:cs typeface="Times New Roman"/>
                        </a:rPr>
                        <a:t> </a:t>
                      </a:r>
                      <a:r>
                        <a:rPr lang="en-US" sz="1400" b="1" i="1" dirty="0" err="1">
                          <a:solidFill>
                            <a:srgbClr val="FF0000"/>
                          </a:solidFill>
                          <a:effectLst/>
                          <a:latin typeface="Times New Roman"/>
                          <a:ea typeface="Calibri"/>
                          <a:cs typeface="Times New Roman"/>
                        </a:rPr>
                        <a:t>xét</a:t>
                      </a:r>
                      <a:endParaRPr lang="en-US" sz="1400" b="1" dirty="0">
                        <a:solidFill>
                          <a:srgbClr val="FF0000"/>
                        </a:solidFill>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44217">
                <a:tc>
                  <a:txBody>
                    <a:bodyPr/>
                    <a:lstStyle/>
                    <a:p>
                      <a:pPr algn="just">
                        <a:lnSpc>
                          <a:spcPct val="150000"/>
                        </a:lnSpc>
                        <a:spcAft>
                          <a:spcPts val="0"/>
                        </a:spcAft>
                      </a:pPr>
                      <a:r>
                        <a:rPr lang="en-US" sz="1400" b="1" i="1" dirty="0" err="1">
                          <a:effectLst/>
                          <a:latin typeface="Times New Roman"/>
                          <a:ea typeface="Calibri"/>
                          <a:cs typeface="Times New Roman"/>
                        </a:rPr>
                        <a:t>Cử</a:t>
                      </a:r>
                      <a:r>
                        <a:rPr lang="en-US" sz="1400" b="1" i="1" dirty="0">
                          <a:effectLst/>
                          <a:latin typeface="Times New Roman"/>
                          <a:ea typeface="Calibri"/>
                          <a:cs typeface="Times New Roman"/>
                        </a:rPr>
                        <a:t> </a:t>
                      </a:r>
                      <a:r>
                        <a:rPr lang="en-US" sz="1400" b="1" i="1" dirty="0" err="1">
                          <a:effectLst/>
                          <a:latin typeface="Times New Roman"/>
                          <a:ea typeface="Calibri"/>
                          <a:cs typeface="Times New Roman"/>
                        </a:rPr>
                        <a:t>chỉ</a:t>
                      </a:r>
                      <a:r>
                        <a:rPr lang="en-US" sz="1400" b="1" i="1" dirty="0">
                          <a:effectLst/>
                          <a:latin typeface="Times New Roman"/>
                          <a:ea typeface="Calibri"/>
                          <a:cs typeface="Times New Roman"/>
                        </a:rPr>
                        <a:t>, </a:t>
                      </a:r>
                      <a:r>
                        <a:rPr lang="en-US" sz="1400" b="1" i="1" dirty="0" err="1">
                          <a:effectLst/>
                          <a:latin typeface="Times New Roman"/>
                          <a:ea typeface="Calibri"/>
                          <a:cs typeface="Times New Roman"/>
                        </a:rPr>
                        <a:t>lời</a:t>
                      </a:r>
                      <a:r>
                        <a:rPr lang="en-US" sz="1400" b="1" i="1" dirty="0">
                          <a:effectLst/>
                          <a:latin typeface="Times New Roman"/>
                          <a:ea typeface="Calibri"/>
                          <a:cs typeface="Times New Roman"/>
                        </a:rPr>
                        <a:t> </a:t>
                      </a:r>
                      <a:r>
                        <a:rPr lang="en-US" sz="1400" b="1" i="1" dirty="0" err="1">
                          <a:effectLst/>
                          <a:latin typeface="Times New Roman"/>
                          <a:ea typeface="Calibri"/>
                          <a:cs typeface="Times New Roman"/>
                        </a:rPr>
                        <a:t>nói</a:t>
                      </a:r>
                      <a:r>
                        <a:rPr lang="en-US" sz="1400" b="1" i="1" dirty="0">
                          <a:effectLst/>
                          <a:latin typeface="Times New Roman"/>
                          <a:ea typeface="Calibri"/>
                          <a:cs typeface="Times New Roman"/>
                        </a:rPr>
                        <a:t>, </a:t>
                      </a:r>
                      <a:r>
                        <a:rPr lang="en-US" sz="1400" b="1" i="1" dirty="0" err="1">
                          <a:effectLst/>
                          <a:latin typeface="Times New Roman"/>
                          <a:ea typeface="Calibri"/>
                          <a:cs typeface="Times New Roman"/>
                        </a:rPr>
                        <a:t>hành</a:t>
                      </a:r>
                      <a:r>
                        <a:rPr lang="en-US" sz="1400" b="1" i="1" dirty="0">
                          <a:effectLst/>
                          <a:latin typeface="Times New Roman"/>
                          <a:ea typeface="Calibri"/>
                          <a:cs typeface="Times New Roman"/>
                        </a:rPr>
                        <a:t> </a:t>
                      </a:r>
                      <a:r>
                        <a:rPr lang="en-US" sz="1400" b="1" i="1" dirty="0" err="1">
                          <a:effectLst/>
                          <a:latin typeface="Times New Roman"/>
                          <a:ea typeface="Calibri"/>
                          <a:cs typeface="Times New Roman"/>
                        </a:rPr>
                        <a:t>động</a:t>
                      </a: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i="1" dirty="0">
                          <a:effectLst/>
                          <a:latin typeface="Times New Roman"/>
                          <a:ea typeface="Calibri"/>
                          <a:cs typeface="Times New Roman"/>
                        </a:rPr>
                        <a:t>-  </a:t>
                      </a:r>
                      <a:r>
                        <a:rPr lang="en-US" sz="1400" i="1" dirty="0" err="1">
                          <a:effectLst/>
                          <a:latin typeface="Times New Roman"/>
                          <a:ea typeface="Calibri"/>
                          <a:cs typeface="Times New Roman"/>
                        </a:rPr>
                        <a:t>Quảy</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tòn</a:t>
                      </a:r>
                      <a:r>
                        <a:rPr lang="en-US" sz="1400" i="1" dirty="0">
                          <a:effectLst/>
                          <a:latin typeface="Times New Roman"/>
                          <a:ea typeface="Calibri"/>
                          <a:cs typeface="Times New Roman"/>
                        </a:rPr>
                        <a:t> ten </a:t>
                      </a:r>
                      <a:r>
                        <a:rPr lang="en-US" sz="1400" i="1" dirty="0" err="1">
                          <a:effectLst/>
                          <a:latin typeface="Times New Roman"/>
                          <a:ea typeface="Calibri"/>
                          <a:cs typeface="Times New Roman"/>
                        </a:rPr>
                        <a:t>một</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cái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gùi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bé</a:t>
                      </a:r>
                      <a:r>
                        <a:rPr lang="en-US" sz="1400" i="1" dirty="0">
                          <a:effectLst/>
                          <a:latin typeface="Times New Roman"/>
                          <a:ea typeface="Calibri"/>
                          <a:cs typeface="Times New Roman"/>
                        </a:rPr>
                        <a:t> </a:t>
                      </a:r>
                      <a:endParaRPr lang="en-US" sz="1400" dirty="0">
                        <a:effectLst/>
                        <a:latin typeface="Calibri"/>
                        <a:ea typeface="Calibri"/>
                        <a:cs typeface="Times New Roman"/>
                      </a:endParaRPr>
                    </a:p>
                    <a:p>
                      <a:pPr algn="just">
                        <a:lnSpc>
                          <a:spcPct val="150000"/>
                        </a:lnSpc>
                        <a:spcAft>
                          <a:spcPts val="0"/>
                        </a:spcAft>
                      </a:pPr>
                      <a:r>
                        <a:rPr lang="en-US" sz="1400" i="1" dirty="0">
                          <a:effectLst/>
                          <a:latin typeface="Times New Roman"/>
                          <a:ea typeface="Calibri"/>
                          <a:cs typeface="Times New Roman"/>
                        </a:rPr>
                        <a:t>- “</a:t>
                      </a:r>
                      <a:r>
                        <a:rPr lang="en-US" sz="1400" i="1" dirty="0" err="1">
                          <a:effectLst/>
                          <a:latin typeface="Times New Roman"/>
                          <a:ea typeface="Calibri"/>
                          <a:cs typeface="Times New Roman"/>
                        </a:rPr>
                        <a:t>Chịu</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thua</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mày</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đó</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tao</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không</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thấy</a:t>
                      </a:r>
                      <a:r>
                        <a:rPr lang="en-US" sz="1400" i="1" dirty="0">
                          <a:effectLst/>
                          <a:latin typeface="Times New Roman"/>
                          <a:ea typeface="Calibri"/>
                          <a:cs typeface="Times New Roman"/>
                        </a:rPr>
                        <a:t> con </a:t>
                      </a:r>
                      <a:r>
                        <a:rPr lang="en-US" sz="1400" i="1" dirty="0" err="1">
                          <a:effectLst/>
                          <a:latin typeface="Times New Roman"/>
                          <a:ea typeface="Calibri"/>
                          <a:cs typeface="Times New Roman"/>
                        </a:rPr>
                        <a:t>ong</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mật</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đâu</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cả</a:t>
                      </a:r>
                      <a:r>
                        <a:rPr lang="en-US" sz="1400" i="1" dirty="0">
                          <a:effectLst/>
                          <a:latin typeface="Times New Roman"/>
                          <a:ea typeface="Calibri"/>
                          <a:cs typeface="Times New Roman"/>
                        </a:rPr>
                        <a:t>”.</a:t>
                      </a:r>
                      <a:endParaRPr lang="en-US" sz="1400" dirty="0">
                        <a:effectLst/>
                        <a:latin typeface="Calibri"/>
                        <a:ea typeface="Calibri"/>
                        <a:cs typeface="Times New Roman"/>
                      </a:endParaRPr>
                    </a:p>
                    <a:p>
                      <a:pPr algn="just">
                        <a:lnSpc>
                          <a:spcPct val="150000"/>
                        </a:lnSpc>
                        <a:spcAft>
                          <a:spcPts val="0"/>
                        </a:spcAft>
                      </a:pPr>
                      <a:r>
                        <a:rPr lang="en-US" sz="1400" i="1" dirty="0">
                          <a:effectLst/>
                          <a:latin typeface="Times New Roman"/>
                          <a:ea typeface="Calibri"/>
                          <a:cs typeface="Times New Roman"/>
                        </a:rPr>
                        <a:t>- “</a:t>
                      </a:r>
                      <a:r>
                        <a:rPr lang="en-US" sz="1400" i="1" dirty="0" err="1">
                          <a:effectLst/>
                          <a:latin typeface="Times New Roman"/>
                          <a:ea typeface="Calibri"/>
                          <a:cs typeface="Times New Roman"/>
                        </a:rPr>
                        <a:t>Chim</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đẹp</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quá</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Cò</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ơi</a:t>
                      </a:r>
                      <a:r>
                        <a:rPr lang="en-US" sz="1400" i="1" dirty="0">
                          <a:effectLst/>
                          <a:latin typeface="Times New Roman"/>
                          <a:ea typeface="Calibri"/>
                          <a:cs typeface="Times New Roman"/>
                        </a:rPr>
                        <a:t>! Ở </a:t>
                      </a:r>
                      <a:r>
                        <a:rPr lang="en-US" sz="1400" i="1" dirty="0" err="1">
                          <a:effectLst/>
                          <a:latin typeface="Times New Roman"/>
                          <a:ea typeface="Calibri"/>
                          <a:cs typeface="Times New Roman"/>
                        </a:rPr>
                        <a:t>đây</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nhiều</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chim</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quá</a:t>
                      </a:r>
                      <a:r>
                        <a:rPr lang="en-US" sz="1400" i="1" dirty="0">
                          <a:effectLst/>
                          <a:latin typeface="Times New Roman"/>
                          <a:ea typeface="Calibri"/>
                          <a:cs typeface="Times New Roman"/>
                        </a:rPr>
                        <a:t>!”</a:t>
                      </a:r>
                      <a:endParaRPr lang="en-US" sz="1400" dirty="0">
                        <a:effectLst/>
                        <a:latin typeface="Calibri"/>
                        <a:ea typeface="Calibri"/>
                        <a:cs typeface="Times New Roman"/>
                      </a:endParaRPr>
                    </a:p>
                    <a:p>
                      <a:pPr algn="just">
                        <a:lnSpc>
                          <a:spcPct val="150000"/>
                        </a:lnSpc>
                        <a:spcAft>
                          <a:spcPts val="0"/>
                        </a:spcAft>
                      </a:pPr>
                      <a:r>
                        <a:rPr lang="en-US" sz="1400" i="1" dirty="0">
                          <a:effectLst/>
                          <a:latin typeface="Times New Roman"/>
                          <a:ea typeface="Calibri"/>
                          <a:cs typeface="Times New Roman"/>
                        </a:rPr>
                        <a:t>- “Sao </a:t>
                      </a:r>
                      <a:r>
                        <a:rPr lang="en-US" sz="1400" i="1" dirty="0" err="1">
                          <a:effectLst/>
                          <a:latin typeface="Times New Roman"/>
                          <a:ea typeface="Calibri"/>
                          <a:cs typeface="Times New Roman"/>
                        </a:rPr>
                        <a:t>biết</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nó</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về</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cây</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nào</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mà</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gác</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kèo</a:t>
                      </a:r>
                      <a:r>
                        <a:rPr lang="en-US" sz="1400" i="1" dirty="0">
                          <a:effectLst/>
                          <a:latin typeface="Times New Roman"/>
                          <a:ea typeface="Calibri"/>
                          <a:cs typeface="Times New Roman"/>
                        </a:rPr>
                        <a:t>?”</a:t>
                      </a:r>
                      <a:endParaRPr lang="en-US" sz="1400" dirty="0">
                        <a:effectLst/>
                        <a:latin typeface="Calibri"/>
                        <a:ea typeface="Calibri"/>
                        <a:cs typeface="Times New Roman"/>
                      </a:endParaRPr>
                    </a:p>
                    <a:p>
                      <a:pPr algn="just">
                        <a:lnSpc>
                          <a:spcPct val="150000"/>
                        </a:lnSpc>
                        <a:spcAft>
                          <a:spcPts val="0"/>
                        </a:spcAft>
                      </a:pPr>
                      <a:r>
                        <a:rPr lang="en-US" sz="1400" i="1" dirty="0">
                          <a:effectLst/>
                          <a:latin typeface="Times New Roman"/>
                          <a:ea typeface="Calibri"/>
                          <a:cs typeface="Times New Roman"/>
                        </a:rPr>
                        <a:t>- “</a:t>
                      </a:r>
                      <a:r>
                        <a:rPr lang="en-US" sz="1400" i="1" dirty="0" err="1">
                          <a:effectLst/>
                          <a:latin typeface="Times New Roman"/>
                          <a:ea typeface="Calibri"/>
                          <a:cs typeface="Times New Roman"/>
                        </a:rPr>
                        <a:t>Kèo</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là</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gì</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hở</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má</a:t>
                      </a:r>
                      <a:r>
                        <a:rPr lang="en-US" sz="1400" i="1" dirty="0">
                          <a:effectLst/>
                          <a:latin typeface="Times New Roman"/>
                          <a:ea typeface="Calibri"/>
                          <a:cs typeface="Times New Roman"/>
                        </a:rPr>
                        <a:t>?”</a:t>
                      </a:r>
                      <a:endParaRPr lang="en-US" sz="1400" dirty="0">
                        <a:effectLst/>
                        <a:latin typeface="Calibri"/>
                        <a:ea typeface="Calibri"/>
                        <a:cs typeface="Times New Roman"/>
                      </a:endParaRPr>
                    </a:p>
                    <a:p>
                      <a:pPr algn="just">
                        <a:lnSpc>
                          <a:spcPct val="150000"/>
                        </a:lnSpc>
                        <a:spcAft>
                          <a:spcPts val="0"/>
                        </a:spcAft>
                      </a:pPr>
                      <a:r>
                        <a:rPr lang="en-US" sz="1400" i="1" dirty="0">
                          <a:effectLst/>
                          <a:latin typeface="Times New Roman"/>
                          <a:ea typeface="Calibri"/>
                          <a:cs typeface="Times New Roman"/>
                        </a:rPr>
                        <a:t>- “</a:t>
                      </a:r>
                      <a:r>
                        <a:rPr lang="en-US" sz="1400" i="1" dirty="0" err="1">
                          <a:effectLst/>
                          <a:latin typeface="Times New Roman"/>
                          <a:ea typeface="Calibri"/>
                          <a:cs typeface="Times New Roman"/>
                        </a:rPr>
                        <a:t>Coi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bộ</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cũng</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không</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khó</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lắm</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hở</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má</a:t>
                      </a:r>
                      <a:r>
                        <a:rPr lang="en-US" sz="1400" i="1" dirty="0">
                          <a:effectLst/>
                          <a:latin typeface="Times New Roman"/>
                          <a:ea typeface="Calibri"/>
                          <a:cs typeface="Times New Roman"/>
                        </a:rPr>
                        <a:t>?”</a:t>
                      </a: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i="1" dirty="0" err="1">
                          <a:effectLst/>
                          <a:latin typeface="Times New Roman"/>
                          <a:ea typeface="Calibri"/>
                          <a:cs typeface="Times New Roman"/>
                        </a:rPr>
                        <a:t>Đáng</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yêu</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hồn</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nhiên</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chân</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thật</a:t>
                      </a: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30333">
                <a:tc>
                  <a:txBody>
                    <a:bodyPr/>
                    <a:lstStyle/>
                    <a:p>
                      <a:pPr algn="just">
                        <a:lnSpc>
                          <a:spcPct val="150000"/>
                        </a:lnSpc>
                        <a:spcAft>
                          <a:spcPts val="0"/>
                        </a:spcAft>
                      </a:pPr>
                      <a:r>
                        <a:rPr lang="en-US" sz="1400" b="1" i="1">
                          <a:effectLst/>
                          <a:latin typeface="Times New Roman"/>
                          <a:ea typeface="Calibri"/>
                          <a:cs typeface="Times New Roman"/>
                        </a:rPr>
                        <a:t>Cảm nhận về tía nuôi, má nuôi, về Cò</a:t>
                      </a:r>
                      <a:endParaRPr lang="en-US" sz="140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i="1" dirty="0">
                          <a:effectLst/>
                          <a:latin typeface="Times New Roman"/>
                          <a:ea typeface="Calibri"/>
                          <a:cs typeface="Times New Roman"/>
                        </a:rPr>
                        <a:t>- “</a:t>
                      </a:r>
                      <a:r>
                        <a:rPr lang="en-US" sz="1400" i="1" dirty="0" err="1">
                          <a:effectLst/>
                          <a:latin typeface="Times New Roman"/>
                          <a:ea typeface="Calibri"/>
                          <a:cs typeface="Times New Roman"/>
                        </a:rPr>
                        <a:t>Quả</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là</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tôi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đã</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mệt</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thật</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Tía</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nuôi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tôi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chỉ</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nghe</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tôi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thở</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đằng</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sau</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lưng</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ông</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thôi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mà</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biết</a:t>
                      </a:r>
                      <a:r>
                        <a:rPr lang="en-US" sz="1400" i="1" dirty="0">
                          <a:effectLst/>
                          <a:latin typeface="Times New Roman"/>
                          <a:ea typeface="Calibri"/>
                          <a:cs typeface="Times New Roman"/>
                        </a:rPr>
                        <a:t>…</a:t>
                      </a:r>
                      <a:endParaRPr lang="en-US" sz="1400" dirty="0">
                        <a:effectLst/>
                        <a:latin typeface="Calibri"/>
                        <a:ea typeface="Calibri"/>
                        <a:cs typeface="Times New Roman"/>
                      </a:endParaRPr>
                    </a:p>
                    <a:p>
                      <a:pPr algn="just">
                        <a:lnSpc>
                          <a:spcPct val="107000"/>
                        </a:lnSpc>
                        <a:spcAft>
                          <a:spcPts val="0"/>
                        </a:spcAft>
                      </a:pPr>
                      <a:r>
                        <a:rPr lang="en-US" sz="1400" i="1" dirty="0">
                          <a:effectLst/>
                          <a:latin typeface="Times New Roman"/>
                          <a:ea typeface="Calibri"/>
                          <a:cs typeface="Times New Roman"/>
                        </a:rPr>
                        <a:t>- </a:t>
                      </a:r>
                      <a:r>
                        <a:rPr lang="en-US" sz="1400" i="1" dirty="0" err="1">
                          <a:effectLst/>
                          <a:latin typeface="Times New Roman"/>
                          <a:ea typeface="Calibri"/>
                          <a:cs typeface="Times New Roman"/>
                        </a:rPr>
                        <a:t>Má</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nuôi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tôi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vò</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đầu</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tôi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cười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rất</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hiền</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lành</a:t>
                      </a:r>
                      <a:r>
                        <a:rPr lang="en-US" sz="1400" i="1" dirty="0">
                          <a:effectLst/>
                          <a:latin typeface="Times New Roman"/>
                          <a:ea typeface="Calibri"/>
                          <a:cs typeface="Times New Roman"/>
                        </a:rPr>
                        <a:t>.</a:t>
                      </a:r>
                      <a:endParaRPr lang="en-US" sz="1400" dirty="0">
                        <a:effectLst/>
                        <a:latin typeface="Calibri"/>
                        <a:ea typeface="Calibri"/>
                        <a:cs typeface="Times New Roman"/>
                      </a:endParaRPr>
                    </a:p>
                    <a:p>
                      <a:pPr algn="just">
                        <a:lnSpc>
                          <a:spcPct val="107000"/>
                        </a:lnSpc>
                        <a:spcAft>
                          <a:spcPts val="0"/>
                        </a:spcAft>
                      </a:pPr>
                      <a:r>
                        <a:rPr lang="en-US" sz="1400" i="1" dirty="0">
                          <a:effectLst/>
                          <a:latin typeface="Times New Roman"/>
                          <a:ea typeface="Calibri"/>
                          <a:cs typeface="Times New Roman"/>
                        </a:rPr>
                        <a:t>- </a:t>
                      </a:r>
                      <a:r>
                        <a:rPr lang="en-US" sz="1400" i="1" dirty="0" err="1">
                          <a:effectLst/>
                          <a:latin typeface="Times New Roman"/>
                          <a:ea typeface="Calibri"/>
                          <a:cs typeface="Times New Roman"/>
                        </a:rPr>
                        <a:t>Muốn</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hỏi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Cò</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đủ</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thứ</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về</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rừng</a:t>
                      </a:r>
                      <a:r>
                        <a:rPr lang="en-US" sz="1400" i="1" dirty="0">
                          <a:effectLst/>
                          <a:latin typeface="Times New Roman"/>
                          <a:ea typeface="Calibri"/>
                          <a:cs typeface="Times New Roman"/>
                        </a:rPr>
                        <a:t> U Minh, </a:t>
                      </a:r>
                      <a:r>
                        <a:rPr lang="en-US" sz="1400" i="1" dirty="0" err="1">
                          <a:effectLst/>
                          <a:latin typeface="Times New Roman"/>
                          <a:ea typeface="Calibri"/>
                          <a:cs typeface="Times New Roman"/>
                        </a:rPr>
                        <a:t>về</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cách</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gác</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kèo</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cách</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quan</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sát</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phát</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hiện</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bầy</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ong</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về</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sân</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chim</a:t>
                      </a:r>
                      <a:r>
                        <a:rPr lang="en-US" sz="1400" i="1" dirty="0">
                          <a:effectLst/>
                          <a:latin typeface="Times New Roman"/>
                          <a:ea typeface="Calibri"/>
                          <a:cs typeface="Times New Roman"/>
                        </a:rPr>
                        <a:t>…</a:t>
                      </a:r>
                      <a:endParaRPr lang="en-US" sz="1400" dirty="0">
                        <a:effectLst/>
                        <a:latin typeface="Calibri"/>
                        <a:ea typeface="Calibri"/>
                        <a:cs typeface="Times New Roman"/>
                      </a:endParaRPr>
                    </a:p>
                    <a:p>
                      <a:pPr algn="just">
                        <a:lnSpc>
                          <a:spcPct val="107000"/>
                        </a:lnSpc>
                        <a:spcAft>
                          <a:spcPts val="0"/>
                        </a:spcAft>
                      </a:pPr>
                      <a:r>
                        <a:rPr lang="en-US" sz="1400" i="1" dirty="0">
                          <a:effectLst/>
                          <a:latin typeface="Times New Roman"/>
                          <a:ea typeface="Calibri"/>
                          <a:cs typeface="Times New Roman"/>
                        </a:rPr>
                        <a:t> </a:t>
                      </a: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i="1" dirty="0">
                          <a:effectLst/>
                          <a:latin typeface="Times New Roman"/>
                          <a:ea typeface="Calibri"/>
                          <a:cs typeface="Times New Roman"/>
                        </a:rPr>
                        <a:t>- An </a:t>
                      </a:r>
                      <a:r>
                        <a:rPr lang="en-US" sz="1400" i="1" dirty="0" err="1">
                          <a:effectLst/>
                          <a:latin typeface="Times New Roman"/>
                          <a:ea typeface="Calibri"/>
                          <a:cs typeface="Times New Roman"/>
                        </a:rPr>
                        <a:t>rất</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yêu</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quý</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luôn</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nghĩ</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về</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họ</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với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những</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tình</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cảm</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gần</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gũi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thân</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thuộc</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ấm</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áp</a:t>
                      </a:r>
                      <a:r>
                        <a:rPr lang="en-US" sz="1400" i="1" dirty="0">
                          <a:effectLst/>
                          <a:latin typeface="Times New Roman"/>
                          <a:ea typeface="Calibri"/>
                          <a:cs typeface="Times New Roman"/>
                        </a:rPr>
                        <a:t>.</a:t>
                      </a:r>
                      <a:endParaRPr lang="en-US" sz="1400" dirty="0">
                        <a:effectLst/>
                        <a:latin typeface="Calibri"/>
                        <a:ea typeface="Calibri"/>
                        <a:cs typeface="Times New Roman"/>
                      </a:endParaRPr>
                    </a:p>
                    <a:p>
                      <a:pPr algn="just">
                        <a:lnSpc>
                          <a:spcPct val="150000"/>
                        </a:lnSpc>
                        <a:spcAft>
                          <a:spcPts val="0"/>
                        </a:spcAft>
                      </a:pPr>
                      <a:r>
                        <a:rPr lang="en-US" sz="1400" i="1" dirty="0">
                          <a:effectLst/>
                          <a:latin typeface="Times New Roman"/>
                          <a:ea typeface="Calibri"/>
                          <a:cs typeface="Times New Roman"/>
                        </a:rPr>
                        <a:t>- An </a:t>
                      </a:r>
                      <a:r>
                        <a:rPr lang="en-US" sz="1400" i="1" dirty="0" err="1">
                          <a:effectLst/>
                          <a:latin typeface="Times New Roman"/>
                          <a:ea typeface="Calibri"/>
                          <a:cs typeface="Times New Roman"/>
                        </a:rPr>
                        <a:t>cảm</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thấy</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ghen</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tị</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vì</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Cò</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thành</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thạo</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biết</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nhiều</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luôn</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ngạc</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nhiên</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ngưỡng</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mộ</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trước</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sự</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hiểu</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biết</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về</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rừng</a:t>
                      </a:r>
                      <a:r>
                        <a:rPr lang="en-US" sz="1400" i="1" dirty="0">
                          <a:effectLst/>
                          <a:latin typeface="Times New Roman"/>
                          <a:ea typeface="Calibri"/>
                          <a:cs typeface="Times New Roman"/>
                        </a:rPr>
                        <a:t> U Minh </a:t>
                      </a: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87485">
                <a:tc>
                  <a:txBody>
                    <a:bodyPr/>
                    <a:lstStyle/>
                    <a:p>
                      <a:pPr algn="just">
                        <a:lnSpc>
                          <a:spcPct val="150000"/>
                        </a:lnSpc>
                        <a:spcAft>
                          <a:spcPts val="0"/>
                        </a:spcAft>
                      </a:pPr>
                      <a:r>
                        <a:rPr lang="en-US" sz="1400" b="1" i="1">
                          <a:effectLst/>
                          <a:latin typeface="Times New Roman"/>
                          <a:ea typeface="Calibri"/>
                          <a:cs typeface="Times New Roman"/>
                        </a:rPr>
                        <a:t>Suy nghĩ về cách “ăn ong” của người dân U Minh</a:t>
                      </a:r>
                      <a:endParaRPr lang="en-US" sz="140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i="1" dirty="0">
                          <a:effectLst/>
                          <a:latin typeface="Times New Roman"/>
                          <a:ea typeface="Calibri"/>
                          <a:cs typeface="Times New Roman"/>
                        </a:rPr>
                        <a:t>- So </a:t>
                      </a:r>
                      <a:r>
                        <a:rPr lang="en-US" sz="1400" i="1" dirty="0" err="1">
                          <a:effectLst/>
                          <a:latin typeface="Times New Roman"/>
                          <a:ea typeface="Calibri"/>
                          <a:cs typeface="Times New Roman"/>
                        </a:rPr>
                        <a:t>sánh</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cách</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nuôi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ong</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của</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ngườ</a:t>
                      </a:r>
                      <a:r>
                        <a:rPr lang="en-US" sz="1400" i="1" dirty="0">
                          <a:effectLst/>
                          <a:latin typeface="Times New Roman"/>
                          <a:ea typeface="Calibri"/>
                          <a:cs typeface="Times New Roman"/>
                        </a:rPr>
                        <a:t> La </a:t>
                      </a:r>
                      <a:r>
                        <a:rPr lang="en-US" sz="1400" i="1" dirty="0" err="1">
                          <a:effectLst/>
                          <a:latin typeface="Times New Roman"/>
                          <a:ea typeface="Calibri"/>
                          <a:cs typeface="Times New Roman"/>
                        </a:rPr>
                        <a:t>Mã</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người</a:t>
                      </a:r>
                      <a:r>
                        <a:rPr lang="en-US" sz="1400" i="1" dirty="0">
                          <a:effectLst/>
                          <a:latin typeface="Times New Roman"/>
                          <a:ea typeface="Calibri"/>
                          <a:cs typeface="Times New Roman"/>
                        </a:rPr>
                        <a:t> Ai </a:t>
                      </a:r>
                      <a:r>
                        <a:rPr lang="en-US" sz="1400" i="1" dirty="0" err="1">
                          <a:effectLst/>
                          <a:latin typeface="Times New Roman"/>
                          <a:ea typeface="Calibri"/>
                          <a:cs typeface="Times New Roman"/>
                        </a:rPr>
                        <a:t>Cập</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người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Mê</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Tây</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Cơ</a:t>
                      </a:r>
                      <a:r>
                        <a:rPr lang="en-US" sz="1400" i="1" dirty="0">
                          <a:effectLst/>
                          <a:latin typeface="Times New Roman"/>
                          <a:ea typeface="Calibri"/>
                          <a:cs typeface="Times New Roman"/>
                        </a:rPr>
                        <a:t>, ở Phi </a:t>
                      </a:r>
                      <a:r>
                        <a:rPr lang="en-US" sz="1400" i="1" dirty="0" err="1">
                          <a:effectLst/>
                          <a:latin typeface="Times New Roman"/>
                          <a:ea typeface="Calibri"/>
                          <a:cs typeface="Times New Roman"/>
                        </a:rPr>
                        <a:t>châu</a:t>
                      </a:r>
                      <a:r>
                        <a:rPr lang="en-US" sz="1400" i="1" dirty="0">
                          <a:effectLst/>
                          <a:latin typeface="Times New Roman"/>
                          <a:ea typeface="Calibri"/>
                          <a:cs typeface="Times New Roman"/>
                        </a:rPr>
                        <a:t>, ở </a:t>
                      </a:r>
                      <a:r>
                        <a:rPr lang="en-US" sz="1400" i="1" dirty="0" err="1">
                          <a:effectLst/>
                          <a:latin typeface="Times New Roman"/>
                          <a:ea typeface="Calibri"/>
                          <a:cs typeface="Times New Roman"/>
                        </a:rPr>
                        <a:t>xứ</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Tây</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Âu</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để</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thấy</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được</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sự</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độc</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đáo</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của</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người</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dân</a:t>
                      </a:r>
                      <a:r>
                        <a:rPr lang="en-US" sz="1400" i="1" dirty="0">
                          <a:effectLst/>
                          <a:latin typeface="Times New Roman"/>
                          <a:ea typeface="Calibri"/>
                          <a:cs typeface="Times New Roman"/>
                        </a:rPr>
                        <a:t> U Minh </a:t>
                      </a:r>
                      <a:r>
                        <a:rPr lang="en-US" sz="1400" i="1" dirty="0" err="1">
                          <a:effectLst/>
                          <a:latin typeface="Times New Roman"/>
                          <a:ea typeface="Calibri"/>
                          <a:cs typeface="Times New Roman"/>
                        </a:rPr>
                        <a:t>trong</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cách</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ăn</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ong</a:t>
                      </a:r>
                      <a:r>
                        <a:rPr lang="en-US" sz="1400" i="1" dirty="0">
                          <a:effectLst/>
                          <a:latin typeface="Times New Roman"/>
                          <a:ea typeface="Calibri"/>
                          <a:cs typeface="Times New Roman"/>
                        </a:rPr>
                        <a:t>”.</a:t>
                      </a:r>
                      <a:endParaRPr lang="en-US" sz="1400" dirty="0">
                        <a:effectLst/>
                        <a:latin typeface="Calibri"/>
                        <a:ea typeface="Calibri"/>
                        <a:cs typeface="Times New Roman"/>
                      </a:endParaRPr>
                    </a:p>
                    <a:p>
                      <a:pPr algn="just">
                        <a:lnSpc>
                          <a:spcPct val="107000"/>
                        </a:lnSpc>
                        <a:spcAft>
                          <a:spcPts val="0"/>
                        </a:spcAft>
                      </a:pPr>
                      <a:r>
                        <a:rPr lang="en-US" sz="1400" i="1" dirty="0">
                          <a:effectLst/>
                          <a:latin typeface="Times New Roman"/>
                          <a:ea typeface="Calibri"/>
                          <a:cs typeface="Times New Roman"/>
                        </a:rPr>
                        <a:t> </a:t>
                      </a: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i="1" dirty="0">
                          <a:effectLst/>
                          <a:latin typeface="Times New Roman"/>
                          <a:ea typeface="Calibri"/>
                          <a:cs typeface="Times New Roman"/>
                        </a:rPr>
                        <a:t>An </a:t>
                      </a:r>
                      <a:r>
                        <a:rPr lang="en-US" sz="1400" i="1" dirty="0" err="1">
                          <a:effectLst/>
                          <a:latin typeface="Times New Roman"/>
                          <a:ea typeface="Calibri"/>
                          <a:cs typeface="Times New Roman"/>
                        </a:rPr>
                        <a:t>là</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người</a:t>
                      </a:r>
                      <a:r>
                        <a:rPr lang="en-US" sz="1400" i="1" dirty="0">
                          <a:effectLst/>
                          <a:latin typeface="Times New Roman"/>
                          <a:ea typeface="Calibri"/>
                          <a:cs typeface="Times New Roman"/>
                        </a:rPr>
                        <a:t> ham </a:t>
                      </a:r>
                      <a:r>
                        <a:rPr lang="en-US" sz="1400" i="1" dirty="0" err="1">
                          <a:effectLst/>
                          <a:latin typeface="Times New Roman"/>
                          <a:ea typeface="Calibri"/>
                          <a:cs typeface="Times New Roman"/>
                        </a:rPr>
                        <a:t>hiểu</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biết</a:t>
                      </a:r>
                      <a:r>
                        <a:rPr lang="en-US" sz="1400" i="1" dirty="0">
                          <a:effectLst/>
                          <a:latin typeface="Times New Roman"/>
                          <a:ea typeface="Calibri"/>
                          <a:cs typeface="Times New Roman"/>
                        </a:rPr>
                        <a:t>, </a:t>
                      </a:r>
                      <a:r>
                        <a:rPr lang="en-US" sz="1400" i="1" dirty="0" err="1">
                          <a:effectLst/>
                          <a:latin typeface="Times New Roman"/>
                          <a:ea typeface="Calibri"/>
                          <a:cs typeface="Times New Roman"/>
                        </a:rPr>
                        <a:t>thông</a:t>
                      </a:r>
                      <a:r>
                        <a:rPr lang="en-US" sz="1400" i="1" dirty="0">
                          <a:effectLst/>
                          <a:latin typeface="Times New Roman"/>
                          <a:ea typeface="Calibri"/>
                          <a:cs typeface="Times New Roman"/>
                        </a:rPr>
                        <a:t> minh.</a:t>
                      </a:r>
                      <a:endParaRPr lang="en-US" sz="1400" dirty="0">
                        <a:effectLst/>
                        <a:latin typeface="Calibri"/>
                        <a:ea typeface="Calibri"/>
                        <a:cs typeface="Times New Roman"/>
                      </a:endParaRPr>
                    </a:p>
                    <a:p>
                      <a:pPr algn="just">
                        <a:lnSpc>
                          <a:spcPct val="107000"/>
                        </a:lnSpc>
                        <a:spcAft>
                          <a:spcPts val="0"/>
                        </a:spcAft>
                      </a:pPr>
                      <a:r>
                        <a:rPr lang="en-US" sz="1400" i="1" dirty="0">
                          <a:effectLst/>
                          <a:latin typeface="Times New Roman"/>
                          <a:ea typeface="Calibri"/>
                          <a:cs typeface="Times New Roman"/>
                        </a:rPr>
                        <a:t> </a:t>
                      </a: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7497">
                <a:tc>
                  <a:txBody>
                    <a:bodyPr/>
                    <a:lstStyle/>
                    <a:p>
                      <a:pPr algn="just">
                        <a:lnSpc>
                          <a:spcPct val="150000"/>
                        </a:lnSpc>
                        <a:spcAft>
                          <a:spcPts val="0"/>
                        </a:spcAft>
                      </a:pPr>
                      <a:r>
                        <a:rPr lang="en-US" sz="1400" b="1" i="1" dirty="0" err="1">
                          <a:effectLst/>
                          <a:latin typeface="Times New Roman"/>
                          <a:ea typeface="Calibri"/>
                          <a:cs typeface="Times New Roman"/>
                        </a:rPr>
                        <a:t>Tính</a:t>
                      </a:r>
                      <a:r>
                        <a:rPr lang="en-US" sz="1400" b="1" i="1" dirty="0">
                          <a:effectLst/>
                          <a:latin typeface="Times New Roman"/>
                          <a:ea typeface="Calibri"/>
                          <a:cs typeface="Times New Roman"/>
                        </a:rPr>
                        <a:t> c</a:t>
                      </a:r>
                      <a:r>
                        <a:rPr lang="en-US" sz="1400" dirty="0">
                          <a:effectLst/>
                          <a:latin typeface="Calibri"/>
                          <a:ea typeface="Calibri"/>
                          <a:cs typeface="Times New Roman"/>
                        </a:rPr>
                        <a:t> </a:t>
                      </a:r>
                      <a:r>
                        <a:rPr lang="en-US" sz="1400" b="1" i="1" dirty="0" err="1">
                          <a:effectLst/>
                          <a:latin typeface="Times New Roman"/>
                          <a:ea typeface="Calibri"/>
                          <a:cs typeface="Times New Roman"/>
                        </a:rPr>
                        <a:t>ách</a:t>
                      </a: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i="1">
                          <a:effectLst/>
                          <a:latin typeface="Times New Roman"/>
                          <a:ea typeface="Calibri"/>
                          <a:cs typeface="Times New Roman"/>
                        </a:rPr>
                        <a:t> </a:t>
                      </a:r>
                      <a:endParaRPr lang="en-US" sz="140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i="1" dirty="0">
                          <a:effectLst/>
                          <a:latin typeface="Times New Roman"/>
                          <a:ea typeface="Calibri"/>
                          <a:cs typeface="Times New Roman"/>
                        </a:rPr>
                        <a:t> </a:t>
                      </a:r>
                      <a:endParaRPr lang="en-US" sz="1400" dirty="0">
                        <a:effectLst/>
                        <a:latin typeface="Calibri"/>
                        <a:ea typeface="Calibri"/>
                        <a:cs typeface="Times New Roman"/>
                      </a:endParaRPr>
                    </a:p>
                  </a:txBody>
                  <a:tcPr marL="27589" marR="27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itle 1"/>
          <p:cNvSpPr>
            <a:spLocks noGrp="1"/>
          </p:cNvSpPr>
          <p:nvPr>
            <p:ph type="title"/>
          </p:nvPr>
        </p:nvSpPr>
        <p:spPr>
          <a:xfrm>
            <a:off x="179512" y="3047"/>
            <a:ext cx="2962672" cy="490066"/>
          </a:xfrm>
        </p:spPr>
        <p:txBody>
          <a:bodyPr>
            <a:normAutofit/>
          </a:bodyPr>
          <a:lstStyle/>
          <a:p>
            <a:pPr algn="l"/>
            <a:r>
              <a:rPr lang="en-US" sz="2000" b="1" dirty="0">
                <a:latin typeface="Times New Roman" pitchFamily="18" charset="0"/>
                <a:cs typeface="Times New Roman" pitchFamily="18" charset="0"/>
              </a:rPr>
              <a:t>c.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An</a:t>
            </a:r>
          </a:p>
        </p:txBody>
      </p:sp>
    </p:spTree>
    <p:extLst>
      <p:ext uri="{BB962C8B-B14F-4D97-AF65-F5344CB8AC3E}">
        <p14:creationId xmlns:p14="http://schemas.microsoft.com/office/powerpoint/2010/main" val="2337815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lnSpcReduction="10000"/>
          </a:bodyPr>
          <a:lstStyle/>
          <a:p>
            <a:pPr marL="0" indent="0" algn="just">
              <a:buNone/>
            </a:pPr>
            <a:r>
              <a:rPr lang="vi-VN" b="1" dirty="0">
                <a:solidFill>
                  <a:srgbClr val="0070C0"/>
                </a:solidFill>
                <a:latin typeface="+mj-lt"/>
              </a:rPr>
              <a:t>1. Nghệ thuật</a:t>
            </a:r>
            <a:endParaRPr lang="en-US" dirty="0">
              <a:solidFill>
                <a:srgbClr val="0070C0"/>
              </a:solidFill>
              <a:latin typeface="+mj-lt"/>
            </a:endParaRPr>
          </a:p>
          <a:p>
            <a:pPr marL="0" indent="0" algn="just">
              <a:buNone/>
            </a:pPr>
            <a:r>
              <a:rPr lang="vi-VN" dirty="0">
                <a:solidFill>
                  <a:srgbClr val="0070C0"/>
                </a:solidFill>
                <a:latin typeface="+mj-lt"/>
              </a:rPr>
              <a:t>- </a:t>
            </a:r>
            <a:r>
              <a:rPr lang="en-US" dirty="0" err="1">
                <a:solidFill>
                  <a:srgbClr val="0070C0"/>
                </a:solidFill>
                <a:latin typeface="+mj-lt"/>
              </a:rPr>
              <a:t>Sử</a:t>
            </a:r>
            <a:r>
              <a:rPr lang="en-US" dirty="0">
                <a:solidFill>
                  <a:srgbClr val="0070C0"/>
                </a:solidFill>
                <a:latin typeface="+mj-lt"/>
              </a:rPr>
              <a:t> </a:t>
            </a:r>
            <a:r>
              <a:rPr lang="en-US" dirty="0" err="1">
                <a:solidFill>
                  <a:srgbClr val="0070C0"/>
                </a:solidFill>
                <a:latin typeface="+mj-lt"/>
              </a:rPr>
              <a:t>dụng</a:t>
            </a:r>
            <a:r>
              <a:rPr lang="en-US" dirty="0">
                <a:solidFill>
                  <a:srgbClr val="0070C0"/>
                </a:solidFill>
                <a:latin typeface="+mj-lt"/>
              </a:rPr>
              <a:t> </a:t>
            </a:r>
            <a:r>
              <a:rPr lang="en-US" dirty="0" err="1">
                <a:solidFill>
                  <a:srgbClr val="0070C0"/>
                </a:solidFill>
                <a:latin typeface="+mj-lt"/>
              </a:rPr>
              <a:t>ngôn</a:t>
            </a:r>
            <a:r>
              <a:rPr lang="en-US" dirty="0">
                <a:solidFill>
                  <a:srgbClr val="0070C0"/>
                </a:solidFill>
                <a:latin typeface="+mj-lt"/>
              </a:rPr>
              <a:t> </a:t>
            </a:r>
            <a:r>
              <a:rPr lang="en-US" dirty="0" err="1">
                <a:solidFill>
                  <a:srgbClr val="0070C0"/>
                </a:solidFill>
                <a:latin typeface="+mj-lt"/>
              </a:rPr>
              <a:t>ngữ</a:t>
            </a:r>
            <a:r>
              <a:rPr lang="en-US" dirty="0">
                <a:solidFill>
                  <a:srgbClr val="0070C0"/>
                </a:solidFill>
                <a:latin typeface="+mj-lt"/>
              </a:rPr>
              <a:t> </a:t>
            </a:r>
            <a:r>
              <a:rPr lang="en-US" dirty="0" err="1">
                <a:solidFill>
                  <a:srgbClr val="0070C0"/>
                </a:solidFill>
                <a:latin typeface="+mj-lt"/>
              </a:rPr>
              <a:t>đối</a:t>
            </a:r>
            <a:r>
              <a:rPr lang="en-US" dirty="0">
                <a:solidFill>
                  <a:srgbClr val="0070C0"/>
                </a:solidFill>
                <a:latin typeface="+mj-lt"/>
              </a:rPr>
              <a:t> </a:t>
            </a:r>
            <a:r>
              <a:rPr lang="en-US" dirty="0" err="1">
                <a:solidFill>
                  <a:srgbClr val="0070C0"/>
                </a:solidFill>
                <a:latin typeface="+mj-lt"/>
              </a:rPr>
              <a:t>thoại</a:t>
            </a:r>
            <a:r>
              <a:rPr lang="en-US" dirty="0">
                <a:solidFill>
                  <a:srgbClr val="0070C0"/>
                </a:solidFill>
                <a:latin typeface="+mj-lt"/>
              </a:rPr>
              <a:t>.</a:t>
            </a:r>
          </a:p>
          <a:p>
            <a:pPr marL="0" indent="0" algn="just">
              <a:buNone/>
            </a:pPr>
            <a:r>
              <a:rPr lang="en-US" dirty="0">
                <a:solidFill>
                  <a:srgbClr val="0070C0"/>
                </a:solidFill>
                <a:latin typeface="+mj-lt"/>
              </a:rPr>
              <a:t>- </a:t>
            </a:r>
            <a:r>
              <a:rPr lang="en-US" dirty="0" err="1">
                <a:solidFill>
                  <a:srgbClr val="0070C0"/>
                </a:solidFill>
                <a:latin typeface="+mj-lt"/>
              </a:rPr>
              <a:t>Miêu</a:t>
            </a:r>
            <a:r>
              <a:rPr lang="en-US" dirty="0">
                <a:solidFill>
                  <a:srgbClr val="0070C0"/>
                </a:solidFill>
                <a:latin typeface="+mj-lt"/>
              </a:rPr>
              <a:t> </a:t>
            </a:r>
            <a:r>
              <a:rPr lang="en-US" dirty="0" err="1">
                <a:solidFill>
                  <a:srgbClr val="0070C0"/>
                </a:solidFill>
                <a:latin typeface="+mj-lt"/>
              </a:rPr>
              <a:t>tả</a:t>
            </a:r>
            <a:r>
              <a:rPr lang="en-US" dirty="0">
                <a:solidFill>
                  <a:srgbClr val="0070C0"/>
                </a:solidFill>
                <a:latin typeface="+mj-lt"/>
              </a:rPr>
              <a:t> </a:t>
            </a:r>
            <a:r>
              <a:rPr lang="en-US" dirty="0" err="1">
                <a:solidFill>
                  <a:srgbClr val="0070C0"/>
                </a:solidFill>
                <a:latin typeface="+mj-lt"/>
              </a:rPr>
              <a:t>tâm</a:t>
            </a:r>
            <a:r>
              <a:rPr lang="en-US" dirty="0">
                <a:solidFill>
                  <a:srgbClr val="0070C0"/>
                </a:solidFill>
                <a:latin typeface="+mj-lt"/>
              </a:rPr>
              <a:t> </a:t>
            </a:r>
            <a:r>
              <a:rPr lang="en-US" dirty="0" err="1">
                <a:solidFill>
                  <a:srgbClr val="0070C0"/>
                </a:solidFill>
                <a:latin typeface="+mj-lt"/>
              </a:rPr>
              <a:t>lí</a:t>
            </a:r>
            <a:r>
              <a:rPr lang="en-US" dirty="0">
                <a:solidFill>
                  <a:srgbClr val="0070C0"/>
                </a:solidFill>
                <a:latin typeface="+mj-lt"/>
              </a:rPr>
              <a:t> </a:t>
            </a:r>
            <a:r>
              <a:rPr lang="en-US" dirty="0" err="1">
                <a:solidFill>
                  <a:srgbClr val="0070C0"/>
                </a:solidFill>
                <a:latin typeface="+mj-lt"/>
              </a:rPr>
              <a:t>nhân</a:t>
            </a:r>
            <a:r>
              <a:rPr lang="en-US" dirty="0">
                <a:solidFill>
                  <a:srgbClr val="0070C0"/>
                </a:solidFill>
                <a:latin typeface="+mj-lt"/>
              </a:rPr>
              <a:t> </a:t>
            </a:r>
            <a:r>
              <a:rPr lang="en-US" dirty="0" err="1">
                <a:solidFill>
                  <a:srgbClr val="0070C0"/>
                </a:solidFill>
                <a:latin typeface="+mj-lt"/>
              </a:rPr>
              <a:t>vật</a:t>
            </a:r>
            <a:r>
              <a:rPr lang="en-US" dirty="0">
                <a:solidFill>
                  <a:srgbClr val="0070C0"/>
                </a:solidFill>
                <a:latin typeface="+mj-lt"/>
              </a:rPr>
              <a:t>, </a:t>
            </a:r>
            <a:r>
              <a:rPr lang="en-US" dirty="0" err="1">
                <a:solidFill>
                  <a:srgbClr val="0070C0"/>
                </a:solidFill>
                <a:latin typeface="+mj-lt"/>
              </a:rPr>
              <a:t>miêu</a:t>
            </a:r>
            <a:r>
              <a:rPr lang="en-US" dirty="0">
                <a:solidFill>
                  <a:srgbClr val="0070C0"/>
                </a:solidFill>
                <a:latin typeface="+mj-lt"/>
              </a:rPr>
              <a:t> </a:t>
            </a:r>
            <a:r>
              <a:rPr lang="en-US" dirty="0" err="1" smtClean="0">
                <a:solidFill>
                  <a:srgbClr val="0070C0"/>
                </a:solidFill>
                <a:latin typeface="+mj-lt"/>
              </a:rPr>
              <a:t>tả</a:t>
            </a:r>
            <a:r>
              <a:rPr lang="en-US" dirty="0" smtClean="0">
                <a:solidFill>
                  <a:srgbClr val="0070C0"/>
                </a:solidFill>
                <a:latin typeface="+mj-lt"/>
              </a:rPr>
              <a:t> </a:t>
            </a:r>
            <a:r>
              <a:rPr lang="en-US" dirty="0" err="1" smtClean="0">
                <a:solidFill>
                  <a:srgbClr val="0070C0"/>
                </a:solidFill>
                <a:latin typeface="+mj-lt"/>
              </a:rPr>
              <a:t>thiên</a:t>
            </a:r>
            <a:r>
              <a:rPr lang="en-US" dirty="0" smtClean="0">
                <a:solidFill>
                  <a:srgbClr val="0070C0"/>
                </a:solidFill>
                <a:latin typeface="+mj-lt"/>
              </a:rPr>
              <a:t> </a:t>
            </a:r>
            <a:r>
              <a:rPr lang="en-US" dirty="0" err="1">
                <a:solidFill>
                  <a:srgbClr val="0070C0"/>
                </a:solidFill>
                <a:latin typeface="+mj-lt"/>
              </a:rPr>
              <a:t>nhiên</a:t>
            </a:r>
            <a:r>
              <a:rPr lang="en-US" dirty="0">
                <a:solidFill>
                  <a:srgbClr val="0070C0"/>
                </a:solidFill>
                <a:latin typeface="+mj-lt"/>
              </a:rPr>
              <a:t> </a:t>
            </a:r>
            <a:r>
              <a:rPr lang="en-US" dirty="0" err="1">
                <a:solidFill>
                  <a:srgbClr val="0070C0"/>
                </a:solidFill>
                <a:latin typeface="+mj-lt"/>
              </a:rPr>
              <a:t>tinh</a:t>
            </a:r>
            <a:r>
              <a:rPr lang="en-US" dirty="0">
                <a:solidFill>
                  <a:srgbClr val="0070C0"/>
                </a:solidFill>
                <a:latin typeface="+mj-lt"/>
              </a:rPr>
              <a:t> </a:t>
            </a:r>
            <a:r>
              <a:rPr lang="en-US" dirty="0" err="1">
                <a:solidFill>
                  <a:srgbClr val="0070C0"/>
                </a:solidFill>
                <a:latin typeface="+mj-lt"/>
              </a:rPr>
              <a:t>tế</a:t>
            </a:r>
            <a:r>
              <a:rPr lang="en-US" dirty="0">
                <a:solidFill>
                  <a:srgbClr val="0070C0"/>
                </a:solidFill>
                <a:latin typeface="+mj-lt"/>
              </a:rPr>
              <a:t>.</a:t>
            </a:r>
          </a:p>
          <a:p>
            <a:pPr marL="0" indent="0" algn="just">
              <a:buNone/>
            </a:pPr>
            <a:r>
              <a:rPr lang="en-US" dirty="0">
                <a:solidFill>
                  <a:srgbClr val="0070C0"/>
                </a:solidFill>
                <a:latin typeface="+mj-lt"/>
              </a:rPr>
              <a:t>- </a:t>
            </a:r>
            <a:r>
              <a:rPr lang="en-US" dirty="0" err="1">
                <a:solidFill>
                  <a:srgbClr val="0070C0"/>
                </a:solidFill>
                <a:latin typeface="+mj-lt"/>
              </a:rPr>
              <a:t>Ngôn</a:t>
            </a:r>
            <a:r>
              <a:rPr lang="en-US" dirty="0">
                <a:solidFill>
                  <a:srgbClr val="0070C0"/>
                </a:solidFill>
                <a:latin typeface="+mj-lt"/>
              </a:rPr>
              <a:t> </a:t>
            </a:r>
            <a:r>
              <a:rPr lang="en-US" dirty="0" err="1">
                <a:solidFill>
                  <a:srgbClr val="0070C0"/>
                </a:solidFill>
                <a:latin typeface="+mj-lt"/>
              </a:rPr>
              <a:t>ngữ</a:t>
            </a:r>
            <a:r>
              <a:rPr lang="en-US" dirty="0">
                <a:solidFill>
                  <a:srgbClr val="0070C0"/>
                </a:solidFill>
                <a:latin typeface="+mj-lt"/>
              </a:rPr>
              <a:t> </a:t>
            </a:r>
            <a:r>
              <a:rPr lang="en-US" dirty="0" err="1">
                <a:solidFill>
                  <a:srgbClr val="0070C0"/>
                </a:solidFill>
                <a:latin typeface="+mj-lt"/>
              </a:rPr>
              <a:t>đậm</a:t>
            </a:r>
            <a:r>
              <a:rPr lang="en-US" dirty="0">
                <a:solidFill>
                  <a:srgbClr val="0070C0"/>
                </a:solidFill>
                <a:latin typeface="+mj-lt"/>
              </a:rPr>
              <a:t> </a:t>
            </a:r>
            <a:r>
              <a:rPr lang="en-US" dirty="0" err="1">
                <a:solidFill>
                  <a:srgbClr val="0070C0"/>
                </a:solidFill>
                <a:latin typeface="+mj-lt"/>
              </a:rPr>
              <a:t>màu</a:t>
            </a:r>
            <a:r>
              <a:rPr lang="en-US" dirty="0">
                <a:solidFill>
                  <a:srgbClr val="0070C0"/>
                </a:solidFill>
                <a:latin typeface="+mj-lt"/>
              </a:rPr>
              <a:t> </a:t>
            </a:r>
            <a:r>
              <a:rPr lang="en-US" dirty="0" err="1">
                <a:solidFill>
                  <a:srgbClr val="0070C0"/>
                </a:solidFill>
                <a:latin typeface="+mj-lt"/>
              </a:rPr>
              <a:t>sắc</a:t>
            </a:r>
            <a:r>
              <a:rPr lang="en-US" dirty="0">
                <a:solidFill>
                  <a:srgbClr val="0070C0"/>
                </a:solidFill>
                <a:latin typeface="+mj-lt"/>
              </a:rPr>
              <a:t> </a:t>
            </a:r>
            <a:r>
              <a:rPr lang="en-US" dirty="0" err="1">
                <a:solidFill>
                  <a:srgbClr val="0070C0"/>
                </a:solidFill>
                <a:latin typeface="+mj-lt"/>
              </a:rPr>
              <a:t>địa</a:t>
            </a:r>
            <a:r>
              <a:rPr lang="en-US" dirty="0">
                <a:solidFill>
                  <a:srgbClr val="0070C0"/>
                </a:solidFill>
                <a:latin typeface="+mj-lt"/>
              </a:rPr>
              <a:t> </a:t>
            </a:r>
            <a:r>
              <a:rPr lang="en-US" dirty="0" err="1">
                <a:solidFill>
                  <a:srgbClr val="0070C0"/>
                </a:solidFill>
                <a:latin typeface="+mj-lt"/>
              </a:rPr>
              <a:t>phương</a:t>
            </a:r>
            <a:endParaRPr lang="en-US" dirty="0">
              <a:solidFill>
                <a:srgbClr val="0070C0"/>
              </a:solidFill>
              <a:latin typeface="+mj-lt"/>
            </a:endParaRPr>
          </a:p>
          <a:p>
            <a:pPr marL="0" indent="0" algn="just">
              <a:buNone/>
            </a:pPr>
            <a:r>
              <a:rPr lang="vi-VN" b="1" dirty="0">
                <a:solidFill>
                  <a:srgbClr val="0070C0"/>
                </a:solidFill>
                <a:latin typeface="+mj-lt"/>
              </a:rPr>
              <a:t>2. Nội dung</a:t>
            </a:r>
            <a:endParaRPr lang="en-US" dirty="0">
              <a:solidFill>
                <a:srgbClr val="0070C0"/>
              </a:solidFill>
              <a:latin typeface="+mj-lt"/>
            </a:endParaRPr>
          </a:p>
          <a:p>
            <a:pPr marL="0" indent="0" algn="just">
              <a:buNone/>
            </a:pPr>
            <a:r>
              <a:rPr lang="vi-VN" dirty="0">
                <a:solidFill>
                  <a:srgbClr val="0070C0"/>
                </a:solidFill>
                <a:latin typeface="+mj-lt"/>
              </a:rPr>
              <a:t>- </a:t>
            </a:r>
            <a:r>
              <a:rPr lang="en-US" dirty="0" err="1">
                <a:solidFill>
                  <a:srgbClr val="0070C0"/>
                </a:solidFill>
                <a:latin typeface="+mj-lt"/>
              </a:rPr>
              <a:t>Kể</a:t>
            </a:r>
            <a:r>
              <a:rPr lang="en-US" dirty="0">
                <a:solidFill>
                  <a:srgbClr val="0070C0"/>
                </a:solidFill>
                <a:latin typeface="+mj-lt"/>
              </a:rPr>
              <a:t> </a:t>
            </a:r>
            <a:r>
              <a:rPr lang="en-US" dirty="0" err="1">
                <a:solidFill>
                  <a:srgbClr val="0070C0"/>
                </a:solidFill>
                <a:latin typeface="+mj-lt"/>
              </a:rPr>
              <a:t>về</a:t>
            </a:r>
            <a:r>
              <a:rPr lang="en-US" dirty="0">
                <a:solidFill>
                  <a:srgbClr val="0070C0"/>
                </a:solidFill>
                <a:latin typeface="+mj-lt"/>
              </a:rPr>
              <a:t> </a:t>
            </a:r>
            <a:r>
              <a:rPr lang="en-US" dirty="0" err="1">
                <a:solidFill>
                  <a:srgbClr val="0070C0"/>
                </a:solidFill>
                <a:latin typeface="+mj-lt"/>
              </a:rPr>
              <a:t>những</a:t>
            </a:r>
            <a:r>
              <a:rPr lang="en-US" dirty="0">
                <a:solidFill>
                  <a:srgbClr val="0070C0"/>
                </a:solidFill>
                <a:latin typeface="+mj-lt"/>
              </a:rPr>
              <a:t> </a:t>
            </a:r>
            <a:r>
              <a:rPr lang="en-US" dirty="0" err="1">
                <a:solidFill>
                  <a:srgbClr val="0070C0"/>
                </a:solidFill>
                <a:latin typeface="+mj-lt"/>
              </a:rPr>
              <a:t>trải</a:t>
            </a:r>
            <a:r>
              <a:rPr lang="en-US" dirty="0">
                <a:solidFill>
                  <a:srgbClr val="0070C0"/>
                </a:solidFill>
                <a:latin typeface="+mj-lt"/>
              </a:rPr>
              <a:t> </a:t>
            </a:r>
            <a:r>
              <a:rPr lang="en-US" dirty="0" err="1">
                <a:solidFill>
                  <a:srgbClr val="0070C0"/>
                </a:solidFill>
                <a:latin typeface="+mj-lt"/>
              </a:rPr>
              <a:t>nghiệm</a:t>
            </a:r>
            <a:r>
              <a:rPr lang="en-US" dirty="0">
                <a:solidFill>
                  <a:srgbClr val="0070C0"/>
                </a:solidFill>
                <a:latin typeface="+mj-lt"/>
              </a:rPr>
              <a:t> </a:t>
            </a:r>
            <a:r>
              <a:rPr lang="en-US" dirty="0" err="1">
                <a:solidFill>
                  <a:srgbClr val="0070C0"/>
                </a:solidFill>
                <a:latin typeface="+mj-lt"/>
              </a:rPr>
              <a:t>đi</a:t>
            </a:r>
            <a:r>
              <a:rPr lang="en-US" dirty="0">
                <a:solidFill>
                  <a:srgbClr val="0070C0"/>
                </a:solidFill>
                <a:latin typeface="+mj-lt"/>
              </a:rPr>
              <a:t> </a:t>
            </a:r>
            <a:r>
              <a:rPr lang="en-US" dirty="0" err="1">
                <a:solidFill>
                  <a:srgbClr val="0070C0"/>
                </a:solidFill>
                <a:latin typeface="+mj-lt"/>
              </a:rPr>
              <a:t>rừng</a:t>
            </a:r>
            <a:r>
              <a:rPr lang="en-US" dirty="0">
                <a:solidFill>
                  <a:srgbClr val="0070C0"/>
                </a:solidFill>
                <a:latin typeface="+mj-lt"/>
              </a:rPr>
              <a:t>, </a:t>
            </a:r>
            <a:r>
              <a:rPr lang="en-US" dirty="0" err="1">
                <a:solidFill>
                  <a:srgbClr val="0070C0"/>
                </a:solidFill>
                <a:latin typeface="+mj-lt"/>
              </a:rPr>
              <a:t>cách</a:t>
            </a:r>
            <a:r>
              <a:rPr lang="en-US" dirty="0">
                <a:solidFill>
                  <a:srgbClr val="0070C0"/>
                </a:solidFill>
                <a:latin typeface="+mj-lt"/>
              </a:rPr>
              <a:t> </a:t>
            </a:r>
            <a:r>
              <a:rPr lang="en-US" dirty="0" err="1">
                <a:solidFill>
                  <a:srgbClr val="0070C0"/>
                </a:solidFill>
                <a:latin typeface="+mj-lt"/>
              </a:rPr>
              <a:t>thuần</a:t>
            </a:r>
            <a:r>
              <a:rPr lang="en-US" dirty="0">
                <a:solidFill>
                  <a:srgbClr val="0070C0"/>
                </a:solidFill>
                <a:latin typeface="+mj-lt"/>
              </a:rPr>
              <a:t> </a:t>
            </a:r>
            <a:r>
              <a:rPr lang="en-US" dirty="0" err="1">
                <a:solidFill>
                  <a:srgbClr val="0070C0"/>
                </a:solidFill>
                <a:latin typeface="+mj-lt"/>
              </a:rPr>
              <a:t>hóa</a:t>
            </a:r>
            <a:r>
              <a:rPr lang="en-US" dirty="0">
                <a:solidFill>
                  <a:srgbClr val="0070C0"/>
                </a:solidFill>
                <a:latin typeface="+mj-lt"/>
              </a:rPr>
              <a:t> </a:t>
            </a:r>
            <a:r>
              <a:rPr lang="en-US" dirty="0" err="1">
                <a:solidFill>
                  <a:srgbClr val="0070C0"/>
                </a:solidFill>
                <a:latin typeface="+mj-lt"/>
              </a:rPr>
              <a:t>ong</a:t>
            </a:r>
            <a:r>
              <a:rPr lang="en-US" dirty="0">
                <a:solidFill>
                  <a:srgbClr val="0070C0"/>
                </a:solidFill>
                <a:latin typeface="+mj-lt"/>
              </a:rPr>
              <a:t> </a:t>
            </a:r>
            <a:r>
              <a:rPr lang="en-US" dirty="0" err="1">
                <a:solidFill>
                  <a:srgbClr val="0070C0"/>
                </a:solidFill>
                <a:latin typeface="+mj-lt"/>
              </a:rPr>
              <a:t>rừng</a:t>
            </a:r>
            <a:r>
              <a:rPr lang="en-US" dirty="0">
                <a:solidFill>
                  <a:srgbClr val="0070C0"/>
                </a:solidFill>
                <a:latin typeface="+mj-lt"/>
              </a:rPr>
              <a:t>, </a:t>
            </a:r>
            <a:r>
              <a:rPr lang="en-US" dirty="0" err="1">
                <a:solidFill>
                  <a:srgbClr val="0070C0"/>
                </a:solidFill>
                <a:latin typeface="+mj-lt"/>
              </a:rPr>
              <a:t>cách</a:t>
            </a:r>
            <a:r>
              <a:rPr lang="en-US" dirty="0">
                <a:solidFill>
                  <a:srgbClr val="0070C0"/>
                </a:solidFill>
                <a:latin typeface="+mj-lt"/>
              </a:rPr>
              <a:t> “</a:t>
            </a:r>
            <a:r>
              <a:rPr lang="en-US" dirty="0" err="1">
                <a:solidFill>
                  <a:srgbClr val="0070C0"/>
                </a:solidFill>
                <a:latin typeface="+mj-lt"/>
              </a:rPr>
              <a:t>ăn</a:t>
            </a:r>
            <a:r>
              <a:rPr lang="en-US" dirty="0">
                <a:solidFill>
                  <a:srgbClr val="0070C0"/>
                </a:solidFill>
                <a:latin typeface="+mj-lt"/>
              </a:rPr>
              <a:t> </a:t>
            </a:r>
            <a:r>
              <a:rPr lang="en-US" dirty="0" err="1">
                <a:solidFill>
                  <a:srgbClr val="0070C0"/>
                </a:solidFill>
                <a:latin typeface="+mj-lt"/>
              </a:rPr>
              <a:t>ong</a:t>
            </a:r>
            <a:r>
              <a:rPr lang="en-US" dirty="0">
                <a:solidFill>
                  <a:srgbClr val="0070C0"/>
                </a:solidFill>
                <a:latin typeface="+mj-lt"/>
              </a:rPr>
              <a:t>” </a:t>
            </a:r>
            <a:r>
              <a:rPr lang="en-US" dirty="0" err="1">
                <a:solidFill>
                  <a:srgbClr val="0070C0"/>
                </a:solidFill>
                <a:latin typeface="+mj-lt"/>
              </a:rPr>
              <a:t>của</a:t>
            </a:r>
            <a:r>
              <a:rPr lang="en-US" dirty="0">
                <a:solidFill>
                  <a:srgbClr val="0070C0"/>
                </a:solidFill>
                <a:latin typeface="+mj-lt"/>
              </a:rPr>
              <a:t> </a:t>
            </a:r>
            <a:r>
              <a:rPr lang="en-US" dirty="0" err="1">
                <a:solidFill>
                  <a:srgbClr val="0070C0"/>
                </a:solidFill>
                <a:latin typeface="+mj-lt"/>
              </a:rPr>
              <a:t>người</a:t>
            </a:r>
            <a:r>
              <a:rPr lang="en-US" dirty="0">
                <a:solidFill>
                  <a:srgbClr val="0070C0"/>
                </a:solidFill>
                <a:latin typeface="+mj-lt"/>
              </a:rPr>
              <a:t> </a:t>
            </a:r>
            <a:r>
              <a:rPr lang="en-US" dirty="0" err="1">
                <a:solidFill>
                  <a:srgbClr val="0070C0"/>
                </a:solidFill>
                <a:latin typeface="+mj-lt"/>
              </a:rPr>
              <a:t>dân</a:t>
            </a:r>
            <a:r>
              <a:rPr lang="en-US" dirty="0">
                <a:solidFill>
                  <a:srgbClr val="0070C0"/>
                </a:solidFill>
                <a:latin typeface="+mj-lt"/>
              </a:rPr>
              <a:t> U Minh </a:t>
            </a:r>
            <a:r>
              <a:rPr lang="en-US" dirty="0" err="1">
                <a:solidFill>
                  <a:srgbClr val="0070C0"/>
                </a:solidFill>
                <a:latin typeface="+mj-lt"/>
              </a:rPr>
              <a:t>cho</a:t>
            </a:r>
            <a:r>
              <a:rPr lang="en-US" dirty="0">
                <a:solidFill>
                  <a:srgbClr val="0070C0"/>
                </a:solidFill>
                <a:latin typeface="+mj-lt"/>
              </a:rPr>
              <a:t> </a:t>
            </a:r>
            <a:r>
              <a:rPr lang="en-US" dirty="0" err="1">
                <a:solidFill>
                  <a:srgbClr val="0070C0"/>
                </a:solidFill>
                <a:latin typeface="+mj-lt"/>
              </a:rPr>
              <a:t>thấy</a:t>
            </a:r>
            <a:r>
              <a:rPr lang="en-US" dirty="0">
                <a:solidFill>
                  <a:srgbClr val="0070C0"/>
                </a:solidFill>
                <a:latin typeface="+mj-lt"/>
              </a:rPr>
              <a:t> </a:t>
            </a:r>
            <a:r>
              <a:rPr lang="en-US" dirty="0" err="1">
                <a:solidFill>
                  <a:srgbClr val="0070C0"/>
                </a:solidFill>
                <a:latin typeface="+mj-lt"/>
              </a:rPr>
              <a:t>vẻ</a:t>
            </a:r>
            <a:r>
              <a:rPr lang="en-US" dirty="0">
                <a:solidFill>
                  <a:srgbClr val="0070C0"/>
                </a:solidFill>
                <a:latin typeface="+mj-lt"/>
              </a:rPr>
              <a:t> </a:t>
            </a:r>
            <a:r>
              <a:rPr lang="en-US" dirty="0" err="1">
                <a:solidFill>
                  <a:srgbClr val="0070C0"/>
                </a:solidFill>
                <a:latin typeface="+mj-lt"/>
              </a:rPr>
              <a:t>đẹp</a:t>
            </a:r>
            <a:r>
              <a:rPr lang="en-US" dirty="0">
                <a:solidFill>
                  <a:srgbClr val="0070C0"/>
                </a:solidFill>
                <a:latin typeface="+mj-lt"/>
              </a:rPr>
              <a:t> </a:t>
            </a:r>
            <a:r>
              <a:rPr lang="en-US" dirty="0" err="1">
                <a:solidFill>
                  <a:srgbClr val="0070C0"/>
                </a:solidFill>
                <a:latin typeface="+mj-lt"/>
              </a:rPr>
              <a:t>phong</a:t>
            </a:r>
            <a:r>
              <a:rPr lang="en-US" dirty="0">
                <a:solidFill>
                  <a:srgbClr val="0070C0"/>
                </a:solidFill>
                <a:latin typeface="+mj-lt"/>
              </a:rPr>
              <a:t> </a:t>
            </a:r>
            <a:r>
              <a:rPr lang="en-US" dirty="0" err="1">
                <a:solidFill>
                  <a:srgbClr val="0070C0"/>
                </a:solidFill>
                <a:latin typeface="+mj-lt"/>
              </a:rPr>
              <a:t>phú</a:t>
            </a:r>
            <a:r>
              <a:rPr lang="en-US" dirty="0">
                <a:solidFill>
                  <a:srgbClr val="0070C0"/>
                </a:solidFill>
                <a:latin typeface="+mj-lt"/>
              </a:rPr>
              <a:t>, </a:t>
            </a:r>
            <a:r>
              <a:rPr lang="en-US" dirty="0" err="1">
                <a:solidFill>
                  <a:srgbClr val="0070C0"/>
                </a:solidFill>
                <a:latin typeface="+mj-lt"/>
              </a:rPr>
              <a:t>hoang</a:t>
            </a:r>
            <a:r>
              <a:rPr lang="en-US" dirty="0">
                <a:solidFill>
                  <a:srgbClr val="0070C0"/>
                </a:solidFill>
                <a:latin typeface="+mj-lt"/>
              </a:rPr>
              <a:t> </a:t>
            </a:r>
            <a:r>
              <a:rPr lang="en-US" dirty="0" err="1">
                <a:solidFill>
                  <a:srgbClr val="0070C0"/>
                </a:solidFill>
                <a:latin typeface="+mj-lt"/>
              </a:rPr>
              <a:t>sơ</a:t>
            </a:r>
            <a:r>
              <a:rPr lang="en-US" dirty="0">
                <a:solidFill>
                  <a:srgbClr val="0070C0"/>
                </a:solidFill>
                <a:latin typeface="+mj-lt"/>
              </a:rPr>
              <a:t>, </a:t>
            </a:r>
            <a:r>
              <a:rPr lang="en-US" dirty="0" err="1">
                <a:solidFill>
                  <a:srgbClr val="0070C0"/>
                </a:solidFill>
                <a:latin typeface="+mj-lt"/>
              </a:rPr>
              <a:t>bí</a:t>
            </a:r>
            <a:r>
              <a:rPr lang="en-US" dirty="0">
                <a:solidFill>
                  <a:srgbClr val="0070C0"/>
                </a:solidFill>
                <a:latin typeface="+mj-lt"/>
              </a:rPr>
              <a:t> </a:t>
            </a:r>
            <a:r>
              <a:rPr lang="en-US" dirty="0" err="1">
                <a:solidFill>
                  <a:srgbClr val="0070C0"/>
                </a:solidFill>
                <a:latin typeface="+mj-lt"/>
              </a:rPr>
              <a:t>ẩn</a:t>
            </a:r>
            <a:r>
              <a:rPr lang="en-US" dirty="0">
                <a:solidFill>
                  <a:srgbClr val="0070C0"/>
                </a:solidFill>
                <a:latin typeface="+mj-lt"/>
              </a:rPr>
              <a:t> </a:t>
            </a:r>
            <a:r>
              <a:rPr lang="en-US" dirty="0" err="1">
                <a:solidFill>
                  <a:srgbClr val="0070C0"/>
                </a:solidFill>
                <a:latin typeface="+mj-lt"/>
              </a:rPr>
              <a:t>của</a:t>
            </a:r>
            <a:r>
              <a:rPr lang="en-US" dirty="0">
                <a:solidFill>
                  <a:srgbClr val="0070C0"/>
                </a:solidFill>
                <a:latin typeface="+mj-lt"/>
              </a:rPr>
              <a:t> </a:t>
            </a:r>
            <a:r>
              <a:rPr lang="en-US" dirty="0" err="1">
                <a:solidFill>
                  <a:srgbClr val="0070C0"/>
                </a:solidFill>
                <a:latin typeface="+mj-lt"/>
              </a:rPr>
              <a:t>rừng</a:t>
            </a:r>
            <a:r>
              <a:rPr lang="en-US" dirty="0">
                <a:solidFill>
                  <a:srgbClr val="0070C0"/>
                </a:solidFill>
                <a:latin typeface="+mj-lt"/>
              </a:rPr>
              <a:t>  U Minh </a:t>
            </a:r>
            <a:r>
              <a:rPr lang="en-US" dirty="0" err="1">
                <a:solidFill>
                  <a:srgbClr val="0070C0"/>
                </a:solidFill>
                <a:latin typeface="+mj-lt"/>
              </a:rPr>
              <a:t>và</a:t>
            </a:r>
            <a:r>
              <a:rPr lang="en-US" dirty="0">
                <a:solidFill>
                  <a:srgbClr val="0070C0"/>
                </a:solidFill>
                <a:latin typeface="+mj-lt"/>
              </a:rPr>
              <a:t> </a:t>
            </a:r>
            <a:r>
              <a:rPr lang="en-US" dirty="0" err="1">
                <a:solidFill>
                  <a:srgbClr val="0070C0"/>
                </a:solidFill>
                <a:latin typeface="+mj-lt"/>
              </a:rPr>
              <a:t>tâm</a:t>
            </a:r>
            <a:r>
              <a:rPr lang="en-US" dirty="0">
                <a:solidFill>
                  <a:srgbClr val="0070C0"/>
                </a:solidFill>
                <a:latin typeface="+mj-lt"/>
              </a:rPr>
              <a:t> </a:t>
            </a:r>
            <a:r>
              <a:rPr lang="en-US" dirty="0" err="1">
                <a:solidFill>
                  <a:srgbClr val="0070C0"/>
                </a:solidFill>
                <a:latin typeface="+mj-lt"/>
              </a:rPr>
              <a:t>hồn</a:t>
            </a:r>
            <a:r>
              <a:rPr lang="en-US" dirty="0">
                <a:solidFill>
                  <a:srgbClr val="0070C0"/>
                </a:solidFill>
                <a:latin typeface="+mj-lt"/>
              </a:rPr>
              <a:t> </a:t>
            </a:r>
            <a:r>
              <a:rPr lang="en-US" dirty="0" err="1">
                <a:solidFill>
                  <a:srgbClr val="0070C0"/>
                </a:solidFill>
                <a:latin typeface="+mj-lt"/>
              </a:rPr>
              <a:t>trong</a:t>
            </a:r>
            <a:r>
              <a:rPr lang="en-US" dirty="0">
                <a:solidFill>
                  <a:srgbClr val="0070C0"/>
                </a:solidFill>
                <a:latin typeface="+mj-lt"/>
              </a:rPr>
              <a:t> </a:t>
            </a:r>
            <a:r>
              <a:rPr lang="en-US" dirty="0" err="1">
                <a:solidFill>
                  <a:srgbClr val="0070C0"/>
                </a:solidFill>
                <a:latin typeface="+mj-lt"/>
              </a:rPr>
              <a:t>sáng</a:t>
            </a:r>
            <a:r>
              <a:rPr lang="en-US" dirty="0">
                <a:solidFill>
                  <a:srgbClr val="0070C0"/>
                </a:solidFill>
                <a:latin typeface="+mj-lt"/>
              </a:rPr>
              <a:t>, </a:t>
            </a:r>
            <a:r>
              <a:rPr lang="en-US" dirty="0" err="1">
                <a:solidFill>
                  <a:srgbClr val="0070C0"/>
                </a:solidFill>
                <a:latin typeface="+mj-lt"/>
              </a:rPr>
              <a:t>tinh</a:t>
            </a:r>
            <a:r>
              <a:rPr lang="en-US" dirty="0">
                <a:solidFill>
                  <a:srgbClr val="0070C0"/>
                </a:solidFill>
                <a:latin typeface="+mj-lt"/>
              </a:rPr>
              <a:t> </a:t>
            </a:r>
            <a:r>
              <a:rPr lang="en-US" dirty="0" err="1">
                <a:solidFill>
                  <a:srgbClr val="0070C0"/>
                </a:solidFill>
                <a:latin typeface="+mj-lt"/>
              </a:rPr>
              <a:t>tế</a:t>
            </a:r>
            <a:r>
              <a:rPr lang="en-US" dirty="0">
                <a:solidFill>
                  <a:srgbClr val="0070C0"/>
                </a:solidFill>
                <a:latin typeface="+mj-lt"/>
              </a:rPr>
              <a:t> </a:t>
            </a:r>
            <a:r>
              <a:rPr lang="en-US" dirty="0" err="1">
                <a:solidFill>
                  <a:srgbClr val="0070C0"/>
                </a:solidFill>
                <a:latin typeface="+mj-lt"/>
              </a:rPr>
              <a:t>nhân</a:t>
            </a:r>
            <a:r>
              <a:rPr lang="en-US" dirty="0">
                <a:solidFill>
                  <a:srgbClr val="0070C0"/>
                </a:solidFill>
                <a:latin typeface="+mj-lt"/>
              </a:rPr>
              <a:t> </a:t>
            </a:r>
            <a:r>
              <a:rPr lang="en-US" dirty="0" err="1">
                <a:solidFill>
                  <a:srgbClr val="0070C0"/>
                </a:solidFill>
                <a:latin typeface="+mj-lt"/>
              </a:rPr>
              <a:t>hậu</a:t>
            </a:r>
            <a:r>
              <a:rPr lang="en-US" dirty="0">
                <a:solidFill>
                  <a:srgbClr val="0070C0"/>
                </a:solidFill>
                <a:latin typeface="+mj-lt"/>
              </a:rPr>
              <a:t> </a:t>
            </a:r>
            <a:r>
              <a:rPr lang="en-US" dirty="0" err="1">
                <a:solidFill>
                  <a:srgbClr val="0070C0"/>
                </a:solidFill>
                <a:latin typeface="+mj-lt"/>
              </a:rPr>
              <a:t>của</a:t>
            </a:r>
            <a:r>
              <a:rPr lang="en-US" dirty="0">
                <a:solidFill>
                  <a:srgbClr val="0070C0"/>
                </a:solidFill>
                <a:latin typeface="+mj-lt"/>
              </a:rPr>
              <a:t> con </a:t>
            </a:r>
            <a:r>
              <a:rPr lang="en-US" dirty="0" err="1">
                <a:solidFill>
                  <a:srgbClr val="0070C0"/>
                </a:solidFill>
                <a:latin typeface="+mj-lt"/>
              </a:rPr>
              <a:t>người</a:t>
            </a:r>
            <a:r>
              <a:rPr lang="en-US" dirty="0">
                <a:solidFill>
                  <a:srgbClr val="0070C0"/>
                </a:solidFill>
                <a:latin typeface="+mj-lt"/>
              </a:rPr>
              <a:t> .</a:t>
            </a:r>
          </a:p>
          <a:p>
            <a:endParaRPr lang="en-US" dirty="0"/>
          </a:p>
        </p:txBody>
      </p:sp>
    </p:spTree>
    <p:extLst>
      <p:ext uri="{BB962C8B-B14F-4D97-AF65-F5344CB8AC3E}">
        <p14:creationId xmlns:p14="http://schemas.microsoft.com/office/powerpoint/2010/main" val="2337815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buNone/>
            </a:pPr>
            <a:r>
              <a:rPr lang="en-US" dirty="0">
                <a:solidFill>
                  <a:srgbClr val="FF0000"/>
                </a:solidFill>
              </a:rPr>
              <a:t>     </a:t>
            </a:r>
            <a:r>
              <a:rPr lang="vi-VN" dirty="0">
                <a:solidFill>
                  <a:srgbClr val="FF0000"/>
                </a:solidFill>
              </a:rPr>
              <a:t>Viết đoạn văn (từ 5 – 7 câu) trình bày cảm nhận của em về một chi tiết thú vị </a:t>
            </a:r>
            <a:r>
              <a:rPr lang="en-US" dirty="0" err="1">
                <a:solidFill>
                  <a:srgbClr val="FF0000"/>
                </a:solidFill>
              </a:rPr>
              <a:t>trong</a:t>
            </a:r>
            <a:r>
              <a:rPr lang="en-US" dirty="0">
                <a:solidFill>
                  <a:srgbClr val="FF0000"/>
                </a:solidFill>
              </a:rPr>
              <a:t> </a:t>
            </a:r>
            <a:r>
              <a:rPr lang="en-US" dirty="0" err="1">
                <a:solidFill>
                  <a:srgbClr val="FF0000"/>
                </a:solidFill>
              </a:rPr>
              <a:t>đoạn</a:t>
            </a:r>
            <a:r>
              <a:rPr lang="en-US" dirty="0">
                <a:solidFill>
                  <a:srgbClr val="FF0000"/>
                </a:solidFill>
              </a:rPr>
              <a:t> </a:t>
            </a:r>
            <a:r>
              <a:rPr lang="en-US" dirty="0" err="1">
                <a:solidFill>
                  <a:srgbClr val="FF0000"/>
                </a:solidFill>
              </a:rPr>
              <a:t>trích</a:t>
            </a:r>
            <a:r>
              <a:rPr lang="en-US" dirty="0">
                <a:solidFill>
                  <a:srgbClr val="FF0000"/>
                </a:solidFill>
              </a:rPr>
              <a:t> “</a:t>
            </a:r>
            <a:r>
              <a:rPr lang="en-US" dirty="0" err="1">
                <a:solidFill>
                  <a:srgbClr val="FF0000"/>
                </a:solidFill>
              </a:rPr>
              <a:t>Đi</a:t>
            </a:r>
            <a:r>
              <a:rPr lang="en-US" dirty="0">
                <a:solidFill>
                  <a:srgbClr val="FF0000"/>
                </a:solidFill>
              </a:rPr>
              <a:t> </a:t>
            </a:r>
            <a:r>
              <a:rPr lang="en-US" dirty="0" err="1">
                <a:solidFill>
                  <a:srgbClr val="FF0000"/>
                </a:solidFill>
              </a:rPr>
              <a:t>lấy</a:t>
            </a:r>
            <a:r>
              <a:rPr lang="en-US" dirty="0">
                <a:solidFill>
                  <a:srgbClr val="FF0000"/>
                </a:solidFill>
              </a:rPr>
              <a:t> </a:t>
            </a:r>
            <a:r>
              <a:rPr lang="en-US" dirty="0" err="1">
                <a:solidFill>
                  <a:srgbClr val="FF0000"/>
                </a:solidFill>
              </a:rPr>
              <a:t>mật</a:t>
            </a:r>
            <a:r>
              <a:rPr lang="en-US" dirty="0">
                <a:solidFill>
                  <a:srgbClr val="FF0000"/>
                </a:solidFill>
              </a:rPr>
              <a:t>”</a:t>
            </a:r>
          </a:p>
        </p:txBody>
      </p:sp>
    </p:spTree>
    <p:extLst>
      <p:ext uri="{BB962C8B-B14F-4D97-AF65-F5344CB8AC3E}">
        <p14:creationId xmlns:p14="http://schemas.microsoft.com/office/powerpoint/2010/main" val="2337815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lnSpcReduction="10000"/>
          </a:bodyPr>
          <a:lstStyle/>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U Minh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đẹp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Nam. “</a:t>
            </a:r>
            <a:r>
              <a:rPr lang="en-US" i="1" dirty="0" err="1">
                <a:latin typeface="Times New Roman" pitchFamily="18" charset="0"/>
                <a:cs typeface="Times New Roman" pitchFamily="18" charset="0"/>
              </a:rPr>
              <a:t>Chim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hót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líu</a:t>
            </a:r>
            <a:r>
              <a:rPr lang="en-US" i="1" dirty="0">
                <a:latin typeface="Times New Roman" pitchFamily="18" charset="0"/>
                <a:cs typeface="Times New Roman" pitchFamily="18" charset="0"/>
              </a:rPr>
              <a:t> lo. </a:t>
            </a:r>
            <a:r>
              <a:rPr lang="en-US" i="1" dirty="0" err="1">
                <a:latin typeface="Times New Roman" pitchFamily="18" charset="0"/>
                <a:cs typeface="Times New Roman" pitchFamily="18" charset="0"/>
              </a:rPr>
              <a:t>Nắng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bốc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hương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hoa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tràm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thơm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ngây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ngất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đưa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mùi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hương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ngọt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ra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phảng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phất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khắp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rừng</a:t>
            </a:r>
            <a:r>
              <a:rPr lang="en-US" dirty="0">
                <a:latin typeface="Times New Roman" pitchFamily="18" charset="0"/>
                <a:cs typeface="Times New Roman" pitchFamily="18" charset="0"/>
              </a:rPr>
              <a:t>”. Ba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ngắn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đẹp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rừng</a:t>
            </a:r>
            <a:r>
              <a:rPr lang="en-US" dirty="0">
                <a:latin typeface="Times New Roman" pitchFamily="18" charset="0"/>
                <a:cs typeface="Times New Roman" pitchFamily="18" charset="0"/>
              </a:rPr>
              <a:t> U Minh </a:t>
            </a:r>
            <a:r>
              <a:rPr lang="en-US" dirty="0" err="1">
                <a:latin typeface="Times New Roman" pitchFamily="18" charset="0"/>
                <a:cs typeface="Times New Roman" pitchFamily="18" charset="0"/>
              </a:rPr>
              <a:t>khiến</a:t>
            </a:r>
            <a:r>
              <a:rPr lang="en-US" dirty="0">
                <a:latin typeface="Times New Roman" pitchFamily="18" charset="0"/>
                <a:cs typeface="Times New Roman" pitchFamily="18" charset="0"/>
              </a:rPr>
              <a:t> An </a:t>
            </a:r>
            <a:r>
              <a:rPr lang="en-US" dirty="0" err="1">
                <a:latin typeface="Times New Roman" pitchFamily="18" charset="0"/>
                <a:cs typeface="Times New Roman" pitchFamily="18" charset="0"/>
              </a:rPr>
              <a:t>lâng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lâng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ngây</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ta </a:t>
            </a:r>
            <a:r>
              <a:rPr lang="en-US" dirty="0" err="1">
                <a:latin typeface="Times New Roman" pitchFamily="18" charset="0"/>
                <a:cs typeface="Times New Roman" pitchFamily="18" charset="0"/>
              </a:rPr>
              <a:t>cũng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đẹp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rừng</a:t>
            </a:r>
            <a:r>
              <a:rPr lang="en-US" dirty="0">
                <a:latin typeface="Times New Roman" pitchFamily="18" charset="0"/>
                <a:cs typeface="Times New Roman" pitchFamily="18" charset="0"/>
              </a:rPr>
              <a:t> U Minh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An.</a:t>
            </a:r>
          </a:p>
        </p:txBody>
      </p:sp>
    </p:spTree>
    <p:extLst>
      <p:ext uri="{BB962C8B-B14F-4D97-AF65-F5344CB8AC3E}">
        <p14:creationId xmlns:p14="http://schemas.microsoft.com/office/powerpoint/2010/main" val="2337815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endParaRPr lang="en-US" dirty="0"/>
          </a:p>
        </p:txBody>
      </p:sp>
    </p:spTree>
    <p:extLst>
      <p:ext uri="{BB962C8B-B14F-4D97-AF65-F5344CB8AC3E}">
        <p14:creationId xmlns:p14="http://schemas.microsoft.com/office/powerpoint/2010/main" val="2337815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endParaRPr lang="en-US" dirty="0"/>
          </a:p>
        </p:txBody>
      </p:sp>
    </p:spTree>
    <p:extLst>
      <p:ext uri="{BB962C8B-B14F-4D97-AF65-F5344CB8AC3E}">
        <p14:creationId xmlns:p14="http://schemas.microsoft.com/office/powerpoint/2010/main" val="2337815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83629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62672" cy="490066"/>
          </a:xfrm>
        </p:spPr>
        <p:txBody>
          <a:bodyPr>
            <a:normAutofit/>
          </a:bodyPr>
          <a:lstStyle/>
          <a:p>
            <a:pPr algn="l"/>
            <a:r>
              <a:rPr lang="en-US" sz="2000" b="1" dirty="0">
                <a:latin typeface="Times New Roman" pitchFamily="18" charset="0"/>
                <a:cs typeface="Times New Roman" pitchFamily="18" charset="0"/>
              </a:rPr>
              <a:t>a.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Tía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nuôi</a:t>
            </a:r>
            <a:endParaRPr lang="en-US" sz="2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41783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3780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712968" cy="4525963"/>
          </a:xfrm>
        </p:spPr>
        <p:txBody>
          <a:bodyPr/>
          <a:lstStyle/>
          <a:p>
            <a:pPr marL="0" lvl="0" indent="0" algn="just">
              <a:buNone/>
            </a:pPr>
            <a:r>
              <a:rPr lang="vi-VN" i="1" dirty="0">
                <a:latin typeface="Times New Roman" panose="02020603050405020304" pitchFamily="18" charset="0"/>
                <a:ea typeface="Times New Roman" panose="02020603050405020304" pitchFamily="18" charset="0"/>
              </a:rPr>
              <a:t>H: </a:t>
            </a:r>
            <a:r>
              <a:rPr lang="en-US" i="1" dirty="0" err="1">
                <a:latin typeface="Times New Roman" panose="02020603050405020304" pitchFamily="18" charset="0"/>
                <a:ea typeface="Times New Roman" panose="02020603050405020304" pitchFamily="18" charset="0"/>
              </a:rPr>
              <a:t>Kể</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về</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những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miền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đất</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em</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đã</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từng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đến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thăm</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ấn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tượng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về</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cảnh</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sắc</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thiên</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nhiên</a:t>
            </a:r>
            <a:r>
              <a:rPr lang="en-US" i="1" dirty="0">
                <a:latin typeface="Times New Roman" panose="02020603050405020304" pitchFamily="18" charset="0"/>
                <a:ea typeface="Times New Roman" panose="02020603050405020304" pitchFamily="18" charset="0"/>
              </a:rPr>
              <a:t>, con </a:t>
            </a:r>
            <a:r>
              <a:rPr lang="en-US" i="1" dirty="0" err="1">
                <a:latin typeface="Times New Roman" panose="02020603050405020304" pitchFamily="18" charset="0"/>
                <a:ea typeface="Times New Roman" panose="02020603050405020304" pitchFamily="18" charset="0"/>
              </a:rPr>
              <a:t>người</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và</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cuộc</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sống</a:t>
            </a:r>
            <a:r>
              <a:rPr lang="en-US" i="1" dirty="0">
                <a:latin typeface="Times New Roman" panose="02020603050405020304" pitchFamily="18" charset="0"/>
                <a:ea typeface="Times New Roman" panose="02020603050405020304" pitchFamily="18" charset="0"/>
              </a:rPr>
              <a:t> ở </a:t>
            </a:r>
            <a:r>
              <a:rPr lang="en-US" i="1" dirty="0" err="1">
                <a:latin typeface="Times New Roman" panose="02020603050405020304" pitchFamily="18" charset="0"/>
                <a:ea typeface="Times New Roman" panose="02020603050405020304" pitchFamily="18" charset="0"/>
              </a:rPr>
              <a:t>nơi</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đó</a:t>
            </a:r>
            <a:r>
              <a:rPr lang="en-US" i="1" dirty="0">
                <a:latin typeface="Times New Roman" panose="02020603050405020304" pitchFamily="18" charset="0"/>
                <a:ea typeface="Times New Roman" panose="02020603050405020304" pitchFamily="18" charset="0"/>
              </a:rPr>
              <a:t>).</a:t>
            </a:r>
            <a:endParaRPr lang="en-US" dirty="0"/>
          </a:p>
          <a:p>
            <a:endParaRPr lang="en-US" dirty="0"/>
          </a:p>
        </p:txBody>
      </p:sp>
    </p:spTree>
    <p:extLst>
      <p:ext uri="{BB962C8B-B14F-4D97-AF65-F5344CB8AC3E}">
        <p14:creationId xmlns:p14="http://schemas.microsoft.com/office/powerpoint/2010/main" val="124877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EEBA7355-6A6C-0369-A6CC-DD3593802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7" y="764704"/>
            <a:ext cx="4068614" cy="4894736"/>
          </a:xfrm>
          <a:prstGeom prst="rect">
            <a:avLst/>
          </a:prstGeom>
        </p:spPr>
      </p:pic>
      <p:sp>
        <p:nvSpPr>
          <p:cNvPr id="2" name="Rectangle 1"/>
          <p:cNvSpPr/>
          <p:nvPr/>
        </p:nvSpPr>
        <p:spPr>
          <a:xfrm>
            <a:off x="4572000" y="385500"/>
            <a:ext cx="3600400" cy="523220"/>
          </a:xfrm>
          <a:prstGeom prst="rect">
            <a:avLst/>
          </a:prstGeom>
        </p:spPr>
        <p:txBody>
          <a:bodyPr wrap="square">
            <a:spAutoFit/>
          </a:bodyPr>
          <a:lstStyle/>
          <a:p>
            <a:pPr defTabSz="685800"/>
            <a:r>
              <a:rPr lang="en-US" sz="2800" b="1" dirty="0">
                <a:solidFill>
                  <a:srgbClr val="FF0000"/>
                </a:solidFill>
                <a:latin typeface="Times New Roman" panose="02020603050405020304" pitchFamily="18" charset="0"/>
                <a:ea typeface="Times New Roman" panose="02020603050405020304" pitchFamily="18" charset="0"/>
              </a:rPr>
              <a:t>TIẾT 5,6: </a:t>
            </a:r>
            <a:r>
              <a:rPr lang="vi-VN" sz="2800" b="1" dirty="0">
                <a:solidFill>
                  <a:srgbClr val="FF0000"/>
                </a:solidFill>
                <a:latin typeface="Times New Roman" panose="02020603050405020304" pitchFamily="18" charset="0"/>
                <a:ea typeface="Times New Roman" panose="02020603050405020304" pitchFamily="18" charset="0"/>
              </a:rPr>
              <a:t>Văn bản 2 </a:t>
            </a:r>
            <a:endParaRPr lang="en-US" sz="2800" dirty="0">
              <a:solidFill>
                <a:srgbClr val="FF0000"/>
              </a:solidFill>
              <a:latin typeface="Calibri"/>
            </a:endParaRPr>
          </a:p>
        </p:txBody>
      </p:sp>
      <p:sp>
        <p:nvSpPr>
          <p:cNvPr id="3" name="Rectangle 2"/>
          <p:cNvSpPr/>
          <p:nvPr/>
        </p:nvSpPr>
        <p:spPr>
          <a:xfrm>
            <a:off x="3779912" y="908720"/>
            <a:ext cx="5389558" cy="1870705"/>
          </a:xfrm>
          <a:prstGeom prst="rect">
            <a:avLst/>
          </a:prstGeom>
        </p:spPr>
        <p:txBody>
          <a:bodyPr wrap="square">
            <a:spAutoFit/>
          </a:bodyPr>
          <a:lstStyle/>
          <a:p>
            <a:pPr>
              <a:lnSpc>
                <a:spcPct val="107000"/>
              </a:lnSpc>
              <a:spcBef>
                <a:spcPts val="20"/>
              </a:spcBef>
              <a:spcAft>
                <a:spcPts val="0"/>
              </a:spcAft>
              <a:tabLst>
                <a:tab pos="986790" algn="l"/>
              </a:tabLst>
            </a:pP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ĐI LẤY </a:t>
            </a:r>
            <a:r>
              <a:rPr lang="vi-VN" sz="36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MẬT</a:t>
            </a:r>
          </a:p>
          <a:p>
            <a:pPr algn="ctr">
              <a:lnSpc>
                <a:spcPct val="107000"/>
              </a:lnSpc>
              <a:spcBef>
                <a:spcPts val="20"/>
              </a:spcBef>
              <a:spcAft>
                <a:spcPts val="0"/>
              </a:spcAft>
              <a:tabLst>
                <a:tab pos="986790" algn="l"/>
              </a:tabLst>
            </a:pP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Segoe UI" panose="020B0502040204020203" pitchFamily="34" charset="0"/>
                <a:cs typeface="Times New Roman" panose="02020603050405020304" pitchFamily="18" charset="0"/>
              </a:rPr>
              <a:t>(</a:t>
            </a:r>
            <a:r>
              <a:rPr lang="en-US" sz="2800" b="1" dirty="0" err="1">
                <a:solidFill>
                  <a:srgbClr val="FF0000"/>
                </a:solidFill>
                <a:latin typeface="Times New Roman" panose="02020603050405020304" pitchFamily="18" charset="0"/>
                <a:ea typeface="Segoe UI" panose="020B0502040204020203" pitchFamily="34" charset="0"/>
                <a:cs typeface="Times New Roman" panose="02020603050405020304" pitchFamily="18" charset="0"/>
              </a:rPr>
              <a:t>Trích</a:t>
            </a:r>
            <a:r>
              <a:rPr lang="en-US" sz="2800" b="1" dirty="0">
                <a:solidFill>
                  <a:srgbClr val="FF000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Segoe UI" panose="020B0502040204020203" pitchFamily="34" charset="0"/>
                <a:cs typeface="Times New Roman" panose="02020603050405020304" pitchFamily="18" charset="0"/>
              </a:rPr>
              <a:t>Đất</a:t>
            </a:r>
            <a:r>
              <a:rPr lang="en-US" sz="2800" b="1" i="1" dirty="0">
                <a:solidFill>
                  <a:srgbClr val="FF000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Segoe UI" panose="020B0502040204020203" pitchFamily="34" charset="0"/>
                <a:cs typeface="Times New Roman" panose="02020603050405020304" pitchFamily="18" charset="0"/>
              </a:rPr>
              <a:t>rừng</a:t>
            </a:r>
            <a:r>
              <a:rPr lang="en-US" sz="2800" b="1" i="1" dirty="0">
                <a:solidFill>
                  <a:srgbClr val="FF000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Segoe UI" panose="020B0502040204020203" pitchFamily="34" charset="0"/>
                <a:cs typeface="Times New Roman" panose="02020603050405020304" pitchFamily="18" charset="0"/>
              </a:rPr>
              <a:t>phương</a:t>
            </a:r>
            <a:r>
              <a:rPr lang="en-US" sz="2800" b="1" i="1" dirty="0">
                <a:solidFill>
                  <a:srgbClr val="FF0000"/>
                </a:solidFill>
                <a:latin typeface="Times New Roman" panose="02020603050405020304" pitchFamily="18" charset="0"/>
                <a:ea typeface="Segoe UI" panose="020B0502040204020203" pitchFamily="34" charset="0"/>
                <a:cs typeface="Times New Roman" panose="02020603050405020304" pitchFamily="18" charset="0"/>
              </a:rPr>
              <a:t> Nam</a:t>
            </a:r>
            <a:r>
              <a:rPr lang="en-US" sz="2800" b="1" dirty="0">
                <a:solidFill>
                  <a:srgbClr val="FF0000"/>
                </a:solidFill>
                <a:latin typeface="Times New Roman" panose="02020603050405020304" pitchFamily="18" charset="0"/>
                <a:ea typeface="Segoe UI" panose="020B0502040204020203" pitchFamily="34" charset="0"/>
                <a:cs typeface="Times New Roman" panose="02020603050405020304" pitchFamily="18" charset="0"/>
              </a:rPr>
              <a: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cs typeface="Times New Roman" panose="02020603050405020304" pitchFamily="18" charset="0"/>
              </a:rPr>
              <a:t>Đoàn</a:t>
            </a:r>
            <a:r>
              <a:rPr lang="en-US" sz="3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cs typeface="Times New Roman" panose="02020603050405020304" pitchFamily="18" charset="0"/>
              </a:rPr>
              <a:t>Giỏi</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153786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712968" cy="5688632"/>
          </a:xfrm>
        </p:spPr>
        <p:txBody>
          <a:bodyPr>
            <a:normAutofit fontScale="85000" lnSpcReduction="10000"/>
          </a:bodyPr>
          <a:lstStyle/>
          <a:p>
            <a:pPr marL="0" indent="0" algn="just">
              <a:lnSpc>
                <a:spcPct val="125000"/>
              </a:lnSpc>
              <a:spcAft>
                <a:spcPts val="800"/>
              </a:spcAft>
              <a:buNone/>
            </a:pPr>
            <a:r>
              <a:rPr lang="vi-VN" b="1" i="1" dirty="0">
                <a:latin typeface="Times New Roman" panose="02020603050405020304" pitchFamily="18" charset="0"/>
                <a:ea typeface="Times New Roman" panose="02020603050405020304" pitchFamily="18" charset="0"/>
                <a:cs typeface="Times New Roman" panose="02020603050405020304" pitchFamily="18" charset="0"/>
              </a:rPr>
              <a:t>                 </a:t>
            </a:r>
            <a:r>
              <a:rPr lang="vi-VN"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 Truyện gồm những sự việc chính nào?</a:t>
            </a:r>
            <a:r>
              <a:rPr lang="vi-VN"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5000"/>
              </a:lnSpc>
              <a:spcAft>
                <a:spcPts val="800"/>
              </a:spcAft>
              <a:buNone/>
            </a:pPr>
            <a:r>
              <a:rPr lang="vi-VN" b="1" dirty="0">
                <a:latin typeface="Times New Roman" panose="02020603050405020304" pitchFamily="18" charset="0"/>
                <a:ea typeface="Times New Roman" panose="02020603050405020304" pitchFamily="18" charset="0"/>
                <a:cs typeface="Times New Roman" panose="02020603050405020304" pitchFamily="18" charset="0"/>
              </a:rPr>
              <a:t>* Sự việc chính</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1695450" algn="l"/>
              </a:tabLst>
            </a:pP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Tía</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nuôi</a:t>
            </a:r>
            <a:r>
              <a:rPr lang="en-US" dirty="0">
                <a:solidFill>
                  <a:srgbClr val="0D0D0D"/>
                </a:solidFill>
                <a:latin typeface="Times New Roman" panose="02020603050405020304" pitchFamily="18" charset="0"/>
                <a:ea typeface="MS Mincho"/>
                <a:cs typeface="Times New Roman" panose="02020603050405020304" pitchFamily="18" charset="0"/>
              </a:rPr>
              <a:t> An </a:t>
            </a:r>
            <a:r>
              <a:rPr lang="en-US" dirty="0" err="1">
                <a:solidFill>
                  <a:srgbClr val="0D0D0D"/>
                </a:solidFill>
                <a:latin typeface="Times New Roman" panose="02020603050405020304" pitchFamily="18" charset="0"/>
                <a:ea typeface="MS Mincho"/>
                <a:cs typeface="Times New Roman" panose="02020603050405020304" pitchFamily="18" charset="0"/>
              </a:rPr>
              <a:t>dẫn</a:t>
            </a:r>
            <a:r>
              <a:rPr lang="en-US" dirty="0">
                <a:solidFill>
                  <a:srgbClr val="0D0D0D"/>
                </a:solidFill>
                <a:latin typeface="Times New Roman" panose="02020603050405020304" pitchFamily="18" charset="0"/>
                <a:ea typeface="MS Mincho"/>
                <a:cs typeface="Times New Roman" panose="02020603050405020304" pitchFamily="18" charset="0"/>
              </a:rPr>
              <a:t> An </a:t>
            </a:r>
            <a:r>
              <a:rPr lang="en-US" dirty="0" err="1">
                <a:solidFill>
                  <a:srgbClr val="0D0D0D"/>
                </a:solidFill>
                <a:latin typeface="Times New Roman" panose="02020603050405020304" pitchFamily="18" charset="0"/>
                <a:ea typeface="MS Mincho"/>
                <a:cs typeface="Times New Roman" panose="02020603050405020304" pitchFamily="18" charset="0"/>
              </a:rPr>
              <a:t>và</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Cò</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đi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lấy</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mật</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ong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rừng</a:t>
            </a:r>
            <a:r>
              <a:rPr lang="en-US" dirty="0">
                <a:solidFill>
                  <a:srgbClr val="0D0D0D"/>
                </a:solidFill>
                <a:latin typeface="Times New Roman" panose="02020603050405020304" pitchFamily="18" charset="0"/>
                <a:ea typeface="MS Mincho"/>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1695450" algn="l"/>
              </a:tabLst>
            </a:pP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Trên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đường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đi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họ</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nghỉ</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chân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Cò</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đố</a:t>
            </a:r>
            <a:r>
              <a:rPr lang="en-US" dirty="0">
                <a:solidFill>
                  <a:srgbClr val="0D0D0D"/>
                </a:solidFill>
                <a:latin typeface="Times New Roman" panose="02020603050405020304" pitchFamily="18" charset="0"/>
                <a:ea typeface="MS Mincho"/>
                <a:cs typeface="Times New Roman" panose="02020603050405020304" pitchFamily="18" charset="0"/>
              </a:rPr>
              <a:t> An </a:t>
            </a:r>
            <a:r>
              <a:rPr lang="en-US" dirty="0" err="1">
                <a:solidFill>
                  <a:srgbClr val="0D0D0D"/>
                </a:solidFill>
                <a:latin typeface="Times New Roman" panose="02020603050405020304" pitchFamily="18" charset="0"/>
                <a:ea typeface="MS Mincho"/>
                <a:cs typeface="Times New Roman" panose="02020603050405020304" pitchFamily="18" charset="0"/>
              </a:rPr>
              <a:t>nhận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biết</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được</a:t>
            </a:r>
            <a:r>
              <a:rPr lang="en-US" dirty="0">
                <a:solidFill>
                  <a:srgbClr val="0D0D0D"/>
                </a:solidFill>
                <a:latin typeface="Times New Roman" panose="02020603050405020304" pitchFamily="18" charset="0"/>
                <a:ea typeface="MS Mincho"/>
                <a:cs typeface="Times New Roman" panose="02020603050405020304" pitchFamily="18" charset="0"/>
              </a:rPr>
              <a:t> con </a:t>
            </a:r>
            <a:r>
              <a:rPr lang="en-US" dirty="0" err="1">
                <a:solidFill>
                  <a:srgbClr val="0D0D0D"/>
                </a:solidFill>
                <a:latin typeface="Times New Roman" panose="02020603050405020304" pitchFamily="18" charset="0"/>
                <a:ea typeface="MS Mincho"/>
                <a:cs typeface="Times New Roman" panose="02020603050405020304" pitchFamily="18" charset="0"/>
              </a:rPr>
              <a:t>ong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mật</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Bóng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nắng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lên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họ</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giở</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cơm</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ra</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ăn</a:t>
            </a:r>
            <a:r>
              <a:rPr lang="en-US" dirty="0">
                <a:solidFill>
                  <a:srgbClr val="0D0D0D"/>
                </a:solidFill>
                <a:latin typeface="Times New Roman" panose="02020603050405020304" pitchFamily="18" charset="0"/>
                <a:ea typeface="MS Mincho"/>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1695450" algn="l"/>
              </a:tabLst>
            </a:pP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Họ</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tiếp</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tục</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đi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đến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khoảng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đất</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rộng</a:t>
            </a:r>
            <a:r>
              <a:rPr lang="en-US" dirty="0">
                <a:solidFill>
                  <a:srgbClr val="0D0D0D"/>
                </a:solidFill>
                <a:latin typeface="Times New Roman" panose="02020603050405020304" pitchFamily="18" charset="0"/>
                <a:ea typeface="MS Mincho"/>
                <a:cs typeface="Times New Roman" panose="02020603050405020304" pitchFamily="18" charset="0"/>
              </a:rPr>
              <a:t>, An reo </a:t>
            </a:r>
            <a:r>
              <a:rPr lang="en-US" dirty="0" err="1">
                <a:solidFill>
                  <a:srgbClr val="0D0D0D"/>
                </a:solidFill>
                <a:latin typeface="Times New Roman" panose="02020603050405020304" pitchFamily="18" charset="0"/>
                <a:ea typeface="MS Mincho"/>
                <a:cs typeface="Times New Roman" panose="02020603050405020304" pitchFamily="18" charset="0"/>
              </a:rPr>
              <a:t>lên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khi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nhìn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thấy</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bầy</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chim</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Gặp</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một</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kèo</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ong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gác</a:t>
            </a:r>
            <a:r>
              <a:rPr lang="en-US" dirty="0">
                <a:solidFill>
                  <a:srgbClr val="0D0D0D"/>
                </a:solidFill>
                <a:latin typeface="Times New Roman" panose="02020603050405020304" pitchFamily="18" charset="0"/>
                <a:ea typeface="MS Mincho"/>
                <a:cs typeface="Times New Roman" panose="02020603050405020304" pitchFamily="18" charset="0"/>
              </a:rPr>
              <a:t>, An </a:t>
            </a:r>
            <a:r>
              <a:rPr lang="en-US" dirty="0" err="1">
                <a:solidFill>
                  <a:srgbClr val="0D0D0D"/>
                </a:solidFill>
                <a:latin typeface="Times New Roman" panose="02020603050405020304" pitchFamily="18" charset="0"/>
                <a:ea typeface="MS Mincho"/>
                <a:cs typeface="Times New Roman" panose="02020603050405020304" pitchFamily="18" charset="0"/>
              </a:rPr>
              <a:t>nhớ</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chuyện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má</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nuôi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kể</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về</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cách</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đặt</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gác</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kèo</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ong</a:t>
            </a:r>
            <a:r>
              <a:rPr lang="en-US" dirty="0">
                <a:solidFill>
                  <a:srgbClr val="0D0D0D"/>
                </a:solidFill>
                <a:latin typeface="Times New Roman" panose="02020603050405020304" pitchFamily="18" charset="0"/>
                <a:ea typeface="MS Mincho"/>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1695450" algn="l"/>
              </a:tabLst>
            </a:pPr>
            <a:r>
              <a:rPr lang="en-US" dirty="0">
                <a:solidFill>
                  <a:srgbClr val="0D0D0D"/>
                </a:solidFill>
                <a:latin typeface="Times New Roman" panose="02020603050405020304" pitchFamily="18" charset="0"/>
                <a:ea typeface="MS Mincho"/>
                <a:cs typeface="Times New Roman" panose="02020603050405020304" pitchFamily="18" charset="0"/>
              </a:rPr>
              <a:t>- An </a:t>
            </a:r>
            <a:r>
              <a:rPr lang="en-US" dirty="0" err="1">
                <a:solidFill>
                  <a:srgbClr val="0D0D0D"/>
                </a:solidFill>
                <a:latin typeface="Times New Roman" panose="02020603050405020304" pitchFamily="18" charset="0"/>
                <a:ea typeface="MS Mincho"/>
                <a:cs typeface="Times New Roman" panose="02020603050405020304" pitchFamily="18" charset="0"/>
              </a:rPr>
              <a:t>nhìn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lên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kèo</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ong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nghĩ</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về</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cách</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thuần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hoá</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ong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rừng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rất</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riêng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biệt</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của</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người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dân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vùng</a:t>
            </a:r>
            <a:r>
              <a:rPr lang="en-US" dirty="0">
                <a:solidFill>
                  <a:srgbClr val="0D0D0D"/>
                </a:solidFill>
                <a:latin typeface="Times New Roman" panose="02020603050405020304" pitchFamily="18" charset="0"/>
                <a:ea typeface="MS Mincho"/>
                <a:cs typeface="Times New Roman" panose="02020603050405020304" pitchFamily="18" charset="0"/>
              </a:rPr>
              <a:t> U Minh. </a:t>
            </a:r>
            <a:r>
              <a:rPr lang="en-US" dirty="0" err="1">
                <a:solidFill>
                  <a:srgbClr val="0D0D0D"/>
                </a:solidFill>
                <a:latin typeface="Times New Roman" panose="02020603050405020304" pitchFamily="18" charset="0"/>
                <a:ea typeface="MS Mincho"/>
                <a:cs typeface="Times New Roman" panose="02020603050405020304" pitchFamily="18" charset="0"/>
              </a:rPr>
              <a:t>Rồi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mọi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người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cùng</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ngồi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ăn</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cơm</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dưới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bụi</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cây</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râm</a:t>
            </a:r>
            <a:r>
              <a:rPr lang="en-US" dirty="0">
                <a:solidFill>
                  <a:srgbClr val="0D0D0D"/>
                </a:solidFill>
                <a:latin typeface="Times New Roman" panose="02020603050405020304" pitchFamily="18" charset="0"/>
                <a:ea typeface="MS Mincho"/>
                <a:cs typeface="Times New Roman" panose="02020603050405020304" pitchFamily="18" charset="0"/>
              </a:rPr>
              <a:t> </a:t>
            </a:r>
            <a:r>
              <a:rPr lang="en-US" dirty="0" err="1">
                <a:solidFill>
                  <a:srgbClr val="0D0D0D"/>
                </a:solidFill>
                <a:latin typeface="Times New Roman" panose="02020603050405020304" pitchFamily="18" charset="0"/>
                <a:ea typeface="MS Mincho"/>
                <a:cs typeface="Times New Roman" panose="02020603050405020304" pitchFamily="18" charset="0"/>
              </a:rPr>
              <a:t>mát</a:t>
            </a:r>
            <a:r>
              <a:rPr lang="en-US" dirty="0">
                <a:solidFill>
                  <a:srgbClr val="0D0D0D"/>
                </a:solidFill>
                <a:latin typeface="Times New Roman" panose="02020603050405020304" pitchFamily="18" charset="0"/>
                <a:ea typeface="MS Mincho"/>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8199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712968" cy="4525963"/>
          </a:xfrm>
        </p:spPr>
        <p:txBody>
          <a:bodyPr/>
          <a:lstStyle/>
          <a:p>
            <a:pPr marL="0" indent="0" algn="just">
              <a:lnSpc>
                <a:spcPct val="150000"/>
              </a:lnSpc>
              <a:spcAft>
                <a:spcPts val="800"/>
              </a:spcAft>
              <a:buNone/>
            </a:pPr>
            <a:r>
              <a:rPr lang="vi-VN" b="1" i="1" dirty="0">
                <a:latin typeface="Times New Roman" panose="02020603050405020304" pitchFamily="18" charset="0"/>
                <a:ea typeface="Times New Roman" panose="02020603050405020304" pitchFamily="18" charset="0"/>
                <a:cs typeface="Times New Roman" panose="02020603050405020304" pitchFamily="18" charset="0"/>
              </a:rPr>
              <a:t>           </a:t>
            </a:r>
            <a:r>
              <a:rPr lang="vi-VN"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HĐCN – tg 2’ trả lời câu hỏi</a:t>
            </a:r>
          </a:p>
          <a:p>
            <a:pPr marL="0" indent="0" algn="just">
              <a:lnSpc>
                <a:spcPct val="150000"/>
              </a:lnSpc>
              <a:spcAft>
                <a:spcPts val="800"/>
              </a:spcAft>
              <a:buNone/>
            </a:pPr>
            <a:r>
              <a:rPr lang="vi-VN" dirty="0">
                <a:latin typeface="Times New Roman" panose="02020603050405020304" pitchFamily="18" charset="0"/>
                <a:ea typeface="Times New Roman" panose="02020603050405020304" pitchFamily="18" charset="0"/>
                <a:cs typeface="Times New Roman" panose="02020603050405020304" pitchFamily="18" charset="0"/>
              </a:rPr>
              <a:t>H: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a:t>
            </a:r>
            <a:r>
              <a:rPr lang="vi-VN" b="1" i="1" dirty="0">
                <a:latin typeface="Times New Roman" panose="02020603050405020304" pitchFamily="18" charset="0"/>
                <a:ea typeface="Times New Roman" panose="02020603050405020304" pitchFamily="18" charset="0"/>
                <a:cs typeface="Times New Roman" panose="02020603050405020304" pitchFamily="18" charset="0"/>
              </a:rPr>
              <a:t> Tác phẩm (thể loại, ngôi kể, lời kể của ai, đề tài, xuất xứ, nhân vật chính của đoạn trích?</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0181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4392488" cy="6408712"/>
          </a:xfrm>
        </p:spPr>
        <p:txBody>
          <a:bodyPr>
            <a:normAutofit fontScale="85000" lnSpcReduction="10000"/>
          </a:bodyPr>
          <a:lstStyle/>
          <a:p>
            <a:pPr marL="0" indent="0" algn="just">
              <a:spcAft>
                <a:spcPts val="0"/>
              </a:spcAft>
              <a:buNone/>
            </a:pPr>
            <a:r>
              <a:rPr lang="en-US" dirty="0" err="1">
                <a:solidFill>
                  <a:srgbClr val="333333"/>
                </a:solidFill>
                <a:latin typeface="Times New Roman" panose="02020603050405020304" pitchFamily="18" charset="0"/>
                <a:ea typeface="Times New Roman" panose="02020603050405020304" pitchFamily="18" charset="0"/>
              </a:rPr>
              <a:t>Đoàn</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Giỏi</a:t>
            </a:r>
            <a:r>
              <a:rPr lang="en-US" dirty="0">
                <a:solidFill>
                  <a:srgbClr val="333333"/>
                </a:solidFill>
                <a:latin typeface="Times New Roman" panose="02020603050405020304" pitchFamily="18" charset="0"/>
                <a:ea typeface="Times New Roman" panose="02020603050405020304" pitchFamily="18" charset="0"/>
              </a:rPr>
              <a:t> (1925 – 1989) </a:t>
            </a:r>
            <a:r>
              <a:rPr lang="en-US" dirty="0" err="1">
                <a:solidFill>
                  <a:srgbClr val="333333"/>
                </a:solidFill>
                <a:latin typeface="Times New Roman" panose="02020603050405020304" pitchFamily="18" charset="0"/>
                <a:ea typeface="Times New Roman" panose="02020603050405020304" pitchFamily="18" charset="0"/>
              </a:rPr>
              <a:t>quê</a:t>
            </a:r>
            <a:r>
              <a:rPr lang="en-US" dirty="0">
                <a:solidFill>
                  <a:srgbClr val="333333"/>
                </a:solidFill>
                <a:latin typeface="Times New Roman" panose="02020603050405020304" pitchFamily="18" charset="0"/>
                <a:ea typeface="Times New Roman" panose="02020603050405020304" pitchFamily="18" charset="0"/>
              </a:rPr>
              <a:t> ở </a:t>
            </a:r>
            <a:r>
              <a:rPr lang="en-US" dirty="0" err="1">
                <a:solidFill>
                  <a:srgbClr val="333333"/>
                </a:solidFill>
                <a:latin typeface="Times New Roman" panose="02020603050405020304" pitchFamily="18" charset="0"/>
                <a:ea typeface="Times New Roman" panose="02020603050405020304" pitchFamily="18" charset="0"/>
              </a:rPr>
              <a:t>Tiền</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Giang</a:t>
            </a:r>
            <a:r>
              <a:rPr lang="en-US" dirty="0">
                <a:solidFill>
                  <a:srgbClr val="333333"/>
                </a:solidFill>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0" indent="0" algn="just">
              <a:spcAft>
                <a:spcPts val="0"/>
              </a:spcAft>
              <a:buNone/>
            </a:pP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Ông</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là</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nhà</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văn</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của</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miền</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đất</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phương</a:t>
            </a:r>
            <a:r>
              <a:rPr lang="en-US" dirty="0">
                <a:solidFill>
                  <a:srgbClr val="333333"/>
                </a:solidFill>
                <a:latin typeface="Times New Roman" panose="02020603050405020304" pitchFamily="18" charset="0"/>
                <a:ea typeface="Times New Roman" panose="02020603050405020304" pitchFamily="18" charset="0"/>
              </a:rPr>
              <a:t> Nam </a:t>
            </a:r>
            <a:r>
              <a:rPr lang="en-US" dirty="0" err="1">
                <a:solidFill>
                  <a:srgbClr val="333333"/>
                </a:solidFill>
                <a:latin typeface="Times New Roman" panose="02020603050405020304" pitchFamily="18" charset="0"/>
                <a:ea typeface="Times New Roman" panose="02020603050405020304" pitchFamily="18" charset="0"/>
              </a:rPr>
              <a:t>với</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những</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sác</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tác</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về</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vẻ</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đẹp</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thiên</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nhiên</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trù</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phú</a:t>
            </a:r>
            <a:r>
              <a:rPr lang="en-US" dirty="0">
                <a:solidFill>
                  <a:srgbClr val="333333"/>
                </a:solidFill>
                <a:latin typeface="Times New Roman" panose="02020603050405020304" pitchFamily="18" charset="0"/>
                <a:ea typeface="Times New Roman" panose="02020603050405020304" pitchFamily="18" charset="0"/>
              </a:rPr>
              <a:t>, con </a:t>
            </a:r>
            <a:r>
              <a:rPr lang="en-US" dirty="0" err="1">
                <a:solidFill>
                  <a:srgbClr val="333333"/>
                </a:solidFill>
                <a:latin typeface="Times New Roman" panose="02020603050405020304" pitchFamily="18" charset="0"/>
                <a:ea typeface="Times New Roman" panose="02020603050405020304" pitchFamily="18" charset="0"/>
              </a:rPr>
              <a:t>người</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chất</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phác</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thuần</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hậu</a:t>
            </a:r>
            <a:r>
              <a:rPr lang="en-US" dirty="0">
                <a:solidFill>
                  <a:srgbClr val="333333"/>
                </a:solidFill>
                <a:latin typeface="Times New Roman" panose="02020603050405020304" pitchFamily="18" charset="0"/>
                <a:ea typeface="Times New Roman" panose="02020603050405020304" pitchFamily="18" charset="0"/>
              </a:rPr>
              <a:t>, can </a:t>
            </a:r>
            <a:r>
              <a:rPr lang="en-US" dirty="0" err="1">
                <a:solidFill>
                  <a:srgbClr val="333333"/>
                </a:solidFill>
                <a:latin typeface="Times New Roman" panose="02020603050405020304" pitchFamily="18" charset="0"/>
                <a:ea typeface="Times New Roman" panose="02020603050405020304" pitchFamily="18" charset="0"/>
              </a:rPr>
              <a:t>đảm</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trọng</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nghĩa</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tình</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và</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cuộc</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sống</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nơi</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đây</a:t>
            </a:r>
            <a:r>
              <a:rPr lang="en-US" dirty="0">
                <a:solidFill>
                  <a:srgbClr val="333333"/>
                </a:solidFill>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0" indent="0" algn="just">
              <a:spcAft>
                <a:spcPts val="0"/>
              </a:spcAft>
              <a:buNone/>
            </a:pP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Ông</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có</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lối</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miêu</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tả</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vừa</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hiện</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thực</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vừa</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trữ</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tình</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và</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ngôn</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ngữ</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đậm</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màu</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sắc</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địa</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phương</a:t>
            </a:r>
            <a:r>
              <a:rPr lang="en-US" dirty="0">
                <a:solidFill>
                  <a:srgbClr val="333333"/>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0" indent="0" algn="just">
              <a:spcAft>
                <a:spcPts val="0"/>
              </a:spcAft>
              <a:buNone/>
            </a:pP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Một</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số</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tác</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phẩm</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tiêu</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biểu</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Đường</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về</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gia</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hương</a:t>
            </a:r>
            <a:r>
              <a:rPr lang="en-US" dirty="0">
                <a:solidFill>
                  <a:srgbClr val="333333"/>
                </a:solidFill>
                <a:latin typeface="Times New Roman" panose="02020603050405020304" pitchFamily="18" charset="0"/>
                <a:ea typeface="Times New Roman" panose="02020603050405020304" pitchFamily="18" charset="0"/>
              </a:rPr>
              <a:t> (1948), </a:t>
            </a:r>
            <a:r>
              <a:rPr lang="en-US" dirty="0" err="1">
                <a:solidFill>
                  <a:srgbClr val="333333"/>
                </a:solidFill>
                <a:latin typeface="Times New Roman" panose="02020603050405020304" pitchFamily="18" charset="0"/>
                <a:ea typeface="Times New Roman" panose="02020603050405020304" pitchFamily="18" charset="0"/>
              </a:rPr>
              <a:t>Cá</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bống</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mú</a:t>
            </a:r>
            <a:r>
              <a:rPr lang="en-US" dirty="0">
                <a:solidFill>
                  <a:srgbClr val="333333"/>
                </a:solidFill>
                <a:latin typeface="Times New Roman" panose="02020603050405020304" pitchFamily="18" charset="0"/>
                <a:ea typeface="Times New Roman" panose="02020603050405020304" pitchFamily="18" charset="0"/>
              </a:rPr>
              <a:t> (1956), </a:t>
            </a:r>
            <a:r>
              <a:rPr lang="en-US" dirty="0" err="1">
                <a:solidFill>
                  <a:srgbClr val="333333"/>
                </a:solidFill>
                <a:latin typeface="Times New Roman" panose="02020603050405020304" pitchFamily="18" charset="0"/>
                <a:ea typeface="Times New Roman" panose="02020603050405020304" pitchFamily="18" charset="0"/>
              </a:rPr>
              <a:t>Đất</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rừng</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phương</a:t>
            </a:r>
            <a:r>
              <a:rPr lang="en-US" dirty="0">
                <a:solidFill>
                  <a:srgbClr val="333333"/>
                </a:solidFill>
                <a:latin typeface="Times New Roman" panose="02020603050405020304" pitchFamily="18" charset="0"/>
                <a:ea typeface="Times New Roman" panose="02020603050405020304" pitchFamily="18" charset="0"/>
              </a:rPr>
              <a:t> Nam (1957)</a:t>
            </a:r>
            <a:endParaRPr lang="en-US" sz="2800" dirty="0">
              <a:latin typeface="Times New Roman" panose="02020603050405020304" pitchFamily="18" charset="0"/>
              <a:ea typeface="Times New Roman" panose="02020603050405020304" pitchFamily="18" charset="0"/>
            </a:endParaRPr>
          </a:p>
          <a:p>
            <a:endParaRPr lang="en-US" dirty="0"/>
          </a:p>
        </p:txBody>
      </p:sp>
      <p:pic>
        <p:nvPicPr>
          <p:cNvPr id="4" name="Picture 9">
            <a:extLst>
              <a:ext uri="{FF2B5EF4-FFF2-40B4-BE49-F238E27FC236}">
                <a16:creationId xmlns:a16="http://schemas.microsoft.com/office/drawing/2014/main" id="{8B861F11-88CF-188C-3918-E6024B97F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88640"/>
            <a:ext cx="4081614" cy="4479820"/>
          </a:xfrm>
          <a:prstGeom prst="rect">
            <a:avLst/>
          </a:prstGeom>
        </p:spPr>
      </p:pic>
      <p:sp>
        <p:nvSpPr>
          <p:cNvPr id="5" name="TextBox 4">
            <a:extLst>
              <a:ext uri="{FF2B5EF4-FFF2-40B4-BE49-F238E27FC236}">
                <a16:creationId xmlns:a16="http://schemas.microsoft.com/office/drawing/2014/main" id="{2525D504-EC71-4B4C-89C9-1F9D2FDD5722}"/>
              </a:ext>
            </a:extLst>
          </p:cNvPr>
          <p:cNvSpPr txBox="1"/>
          <p:nvPr/>
        </p:nvSpPr>
        <p:spPr>
          <a:xfrm>
            <a:off x="4944763" y="4581128"/>
            <a:ext cx="4176464" cy="584775"/>
          </a:xfrm>
          <a:prstGeom prst="rect">
            <a:avLst/>
          </a:prstGeom>
          <a:noFill/>
          <a:ln w="38100">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3200" b="1" i="0" u="none" strike="noStrike" kern="0" cap="none" spc="0" normalizeH="0" baseline="0" noProof="0" dirty="0">
                <a:ln>
                  <a:noFill/>
                </a:ln>
                <a:solidFill>
                  <a:srgbClr val="05D805"/>
                </a:solidFill>
                <a:effectLst/>
                <a:uLnTx/>
                <a:uFillTx/>
                <a:latin typeface="Times New Roman" panose="02020603050405020304" pitchFamily="18" charset="0"/>
                <a:ea typeface="Times New Roman" panose="02020603050405020304" pitchFamily="18" charset="0"/>
              </a:rPr>
              <a:t>Đoàn Giỏi</a:t>
            </a:r>
            <a:r>
              <a:rPr kumimoji="0" lang="vi-VN" sz="3200" b="1" i="0" u="none" strike="noStrike" kern="0" cap="none" spc="0" normalizeH="0" baseline="0" noProof="0" dirty="0">
                <a:ln>
                  <a:noFill/>
                </a:ln>
                <a:solidFill>
                  <a:srgbClr val="05D805"/>
                </a:solidFill>
                <a:effectLst/>
                <a:uLnTx/>
                <a:uFillTx/>
                <a:latin typeface="Times New Roman" panose="02020603050405020304" pitchFamily="18" charset="0"/>
                <a:ea typeface="Times New Roman" panose="02020603050405020304" pitchFamily="18" charset="0"/>
              </a:rPr>
              <a:t> (1925-1989</a:t>
            </a:r>
            <a:endParaRPr kumimoji="0" lang="en-US" sz="3200" b="1" i="0" u="none" strike="noStrike" kern="0" cap="none" spc="0" normalizeH="0" baseline="0" noProof="0" dirty="0">
              <a:ln>
                <a:noFill/>
              </a:ln>
              <a:solidFill>
                <a:srgbClr val="05D805"/>
              </a:solidFill>
              <a:effectLst/>
              <a:uLnTx/>
              <a:uFillTx/>
            </a:endParaRPr>
          </a:p>
        </p:txBody>
      </p:sp>
    </p:spTree>
    <p:extLst>
      <p:ext uri="{BB962C8B-B14F-4D97-AF65-F5344CB8AC3E}">
        <p14:creationId xmlns:p14="http://schemas.microsoft.com/office/powerpoint/2010/main" val="240769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Tai-ban-sach-cua-nha-van-Doan-Gioi">
            <a:extLst>
              <a:ext uri="{FF2B5EF4-FFF2-40B4-BE49-F238E27FC236}">
                <a16:creationId xmlns:a16="http://schemas.microsoft.com/office/drawing/2014/main" id="{7698DEAE-EF68-4E19-A208-4DD05D582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27584" y="260648"/>
            <a:ext cx="6516216" cy="461665"/>
          </a:xfrm>
          <a:prstGeom prst="rect">
            <a:avLst/>
          </a:prstGeom>
        </p:spPr>
        <p:txBody>
          <a:bodyPr wrap="square">
            <a:spAutoFit/>
          </a:bodyPr>
          <a:lstStyle/>
          <a:p>
            <a:pPr algn="just">
              <a:spcAft>
                <a:spcPts val="0"/>
              </a:spcAft>
            </a:pPr>
            <a:r>
              <a:rPr lang="vi-VN" sz="2400" dirty="0">
                <a:solidFill>
                  <a:srgbClr val="FF0000"/>
                </a:solidFill>
                <a:latin typeface="Times New Roman" panose="02020603050405020304" pitchFamily="18" charset="0"/>
                <a:ea typeface="Times New Roman" panose="02020603050405020304" pitchFamily="18" charset="0"/>
              </a:rPr>
              <a:t>Trang bìa m</a:t>
            </a:r>
            <a:r>
              <a:rPr lang="en-US" sz="2400" dirty="0" err="1">
                <a:solidFill>
                  <a:srgbClr val="FF0000"/>
                </a:solidFill>
                <a:latin typeface="Times New Roman" panose="02020603050405020304" pitchFamily="18" charset="0"/>
                <a:ea typeface="Times New Roman" panose="02020603050405020304" pitchFamily="18" charset="0"/>
              </a:rPr>
              <a:t>ột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số</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phẩm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tiêu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biểu</a:t>
            </a:r>
            <a:r>
              <a:rPr lang="vi-VN" sz="2400" dirty="0">
                <a:solidFill>
                  <a:srgbClr val="FF0000"/>
                </a:solidFill>
                <a:latin typeface="Times New Roman" panose="02020603050405020304" pitchFamily="18" charset="0"/>
                <a:ea typeface="Times New Roman" panose="02020603050405020304" pitchFamily="18" charset="0"/>
              </a:rPr>
              <a:t> của Đoàn Giỏi</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2827845"/>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2351</Words>
  <Application>Microsoft Office PowerPoint</Application>
  <PresentationFormat>On-screen Show (4:3)</PresentationFormat>
  <Paragraphs>155</Paragraphs>
  <Slides>29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Calibri Light</vt:lpstr>
      <vt:lpstr>MS Mincho</vt:lpstr>
      <vt:lpstr>Segoe UI</vt:lpstr>
      <vt:lpstr>Times New Roman</vt:lpstr>
      <vt:lpstr>Office Theme</vt:lpstr>
      <vt:lpstr>Chủ đề Office</vt:lpstr>
      <vt:lpstr>1_Chủ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Nhân vật Tía nuôi</vt:lpstr>
      <vt:lpstr>c. Nhân vật  An</vt:lpstr>
      <vt:lpstr>PowerPoint Presentation</vt:lpstr>
      <vt:lpstr>PowerPoint Presentation</vt:lpstr>
      <vt:lpstr>a. Nhân vật Tía nuôi</vt:lpstr>
      <vt:lpstr>b. Nhân vật Cò</vt:lpstr>
      <vt:lpstr>c. Nhân vật  An</vt:lpstr>
      <vt:lpstr>PowerPoint Presentation</vt:lpstr>
      <vt:lpstr>PowerPoint Presentation</vt:lpstr>
      <vt:lpstr>PowerPoint Presentation</vt:lpstr>
      <vt:lpstr>PowerPoint Presentation</vt:lpstr>
      <vt:lpstr>PowerPoint Presentation</vt:lpstr>
      <vt:lpstr>PowerPoint Presentation</vt:lpstr>
      <vt:lpstr>a. Nhân vật Tía nuôi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CNS</dc:creator>
  <cp:lastModifiedBy>Windows User</cp:lastModifiedBy>
  <cp:revision>47</cp:revision>
  <dcterms:created xsi:type="dcterms:W3CDTF">2022-09-05T15:35:20Z</dcterms:created>
  <dcterms:modified xsi:type="dcterms:W3CDTF">2023-09-13T07:59:47Z</dcterms:modified>
</cp:coreProperties>
</file>