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9" r:id="rId6"/>
    <p:sldId id="261" r:id="rId7"/>
    <p:sldId id="263" r:id="rId8"/>
    <p:sldId id="264" r:id="rId9"/>
    <p:sldId id="265" r:id="rId10"/>
    <p:sldId id="267" r:id="rId11"/>
    <p:sldId id="266" r:id="rId12"/>
    <p:sldId id="269" r:id="rId13"/>
    <p:sldId id="270" r:id="rId14"/>
    <p:sldId id="258" r:id="rId15"/>
    <p:sldId id="268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24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svg"/><Relationship Id="rId7" Type="http://schemas.openxmlformats.org/officeDocument/2006/relationships/image" Target="../media/image1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10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8.sv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1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10" Type="http://schemas.openxmlformats.org/officeDocument/2006/relationships/image" Target="../media/image37.jpeg"/><Relationship Id="rId4" Type="http://schemas.openxmlformats.org/officeDocument/2006/relationships/image" Target="../media/image28.png"/><Relationship Id="rId9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8.svg"/><Relationship Id="rId10" Type="http://schemas.openxmlformats.org/officeDocument/2006/relationships/image" Target="../media/image21.sv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svg"/><Relationship Id="rId7" Type="http://schemas.openxmlformats.org/officeDocument/2006/relationships/image" Target="../media/image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1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9.svg"/><Relationship Id="rId10" Type="http://schemas.openxmlformats.org/officeDocument/2006/relationships/image" Target="../media/image35.sv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28900" y="7447788"/>
            <a:ext cx="7315200" cy="36210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560378">
            <a:off x="13982700" y="-1035812"/>
            <a:ext cx="7315200" cy="362102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23809" y="7389132"/>
            <a:ext cx="2088874" cy="14432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350709" y="1369332"/>
            <a:ext cx="2088874" cy="14432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5366" y="6330668"/>
            <a:ext cx="3256132" cy="33611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18123" y="-534984"/>
            <a:ext cx="4389120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86400" y="-16672"/>
            <a:ext cx="7315200" cy="158274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587498" y="3390586"/>
            <a:ext cx="11159618" cy="346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26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-710028" y="0"/>
              <a:ext cx="3321606" cy="3336494"/>
            </a:xfrm>
            <a:custGeom>
              <a:avLst/>
              <a:gdLst/>
              <a:ahLst/>
              <a:cxnLst/>
              <a:rect l="l" t="t" r="r" b="b"/>
              <a:pathLst>
                <a:path w="3321606" h="3336494">
                  <a:moveTo>
                    <a:pt x="1660803" y="0"/>
                  </a:moveTo>
                  <a:cubicBezTo>
                    <a:pt x="2579239" y="4107"/>
                    <a:pt x="3321606" y="749803"/>
                    <a:pt x="3321606" y="1668247"/>
                  </a:cubicBezTo>
                  <a:cubicBezTo>
                    <a:pt x="3321606" y="2586691"/>
                    <a:pt x="2579239" y="3332387"/>
                    <a:pt x="1660803" y="3336494"/>
                  </a:cubicBezTo>
                  <a:cubicBezTo>
                    <a:pt x="742368" y="3332387"/>
                    <a:pt x="0" y="2586691"/>
                    <a:pt x="0" y="1668247"/>
                  </a:cubicBezTo>
                  <a:cubicBezTo>
                    <a:pt x="0" y="749803"/>
                    <a:pt x="742368" y="4107"/>
                    <a:pt x="1660803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5399" y="918510"/>
            <a:ext cx="1423442" cy="16244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8116172"/>
            <a:ext cx="1423442" cy="16244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13496">
            <a:off x="15759408" y="-311905"/>
            <a:ext cx="4054225" cy="32433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86400" y="-16672"/>
            <a:ext cx="7315200" cy="1582743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5564CFF4-2015-BBA7-C45B-D20E7CCEEB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42241" y="6697777"/>
            <a:ext cx="3711502" cy="3567681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06F6FF6-C2C3-254D-9E02-6DABC7E937E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15475" r="53032" b="4529"/>
          <a:stretch/>
        </p:blipFill>
        <p:spPr>
          <a:xfrm>
            <a:off x="1398271" y="1933575"/>
            <a:ext cx="5899453" cy="7239000"/>
          </a:xfrm>
          <a:prstGeom prst="rect">
            <a:avLst/>
          </a:prstGeom>
        </p:spPr>
      </p:pic>
      <p:grpSp>
        <p:nvGrpSpPr>
          <p:cNvPr id="19" name="Group 29">
            <a:extLst>
              <a:ext uri="{FF2B5EF4-FFF2-40B4-BE49-F238E27FC236}">
                <a16:creationId xmlns:a16="http://schemas.microsoft.com/office/drawing/2014/main" id="{09D067F1-F9F7-3B51-017C-FFF37585752E}"/>
              </a:ext>
            </a:extLst>
          </p:cNvPr>
          <p:cNvGrpSpPr/>
          <p:nvPr/>
        </p:nvGrpSpPr>
        <p:grpSpPr>
          <a:xfrm>
            <a:off x="10519138" y="2499419"/>
            <a:ext cx="2979446" cy="5091812"/>
            <a:chOff x="655782" y="3429000"/>
            <a:chExt cx="2171117" cy="3740085"/>
          </a:xfrm>
        </p:grpSpPr>
        <p:sp>
          <p:nvSpPr>
            <p:cNvPr id="20" name="Rectangle 30">
              <a:extLst>
                <a:ext uri="{FF2B5EF4-FFF2-40B4-BE49-F238E27FC236}">
                  <a16:creationId xmlns:a16="http://schemas.microsoft.com/office/drawing/2014/main" id="{DCE1BC95-F5A9-5349-375F-25446C967F5B}"/>
                </a:ext>
              </a:extLst>
            </p:cNvPr>
            <p:cNvSpPr/>
            <p:nvPr/>
          </p:nvSpPr>
          <p:spPr>
            <a:xfrm>
              <a:off x="1807773" y="4042748"/>
              <a:ext cx="101912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212</a:t>
              </a:r>
            </a:p>
          </p:txBody>
        </p:sp>
        <p:sp>
          <p:nvSpPr>
            <p:cNvPr id="21" name="Rectangle 31">
              <a:extLst>
                <a:ext uri="{FF2B5EF4-FFF2-40B4-BE49-F238E27FC236}">
                  <a16:creationId xmlns:a16="http://schemas.microsoft.com/office/drawing/2014/main" id="{67B2E320-94CA-85B9-C0F2-C53BE93DCB37}"/>
                </a:ext>
              </a:extLst>
            </p:cNvPr>
            <p:cNvSpPr/>
            <p:nvPr/>
          </p:nvSpPr>
          <p:spPr>
            <a:xfrm>
              <a:off x="846647" y="3992391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22" name="Straight Connector 32">
              <a:extLst>
                <a:ext uri="{FF2B5EF4-FFF2-40B4-BE49-F238E27FC236}">
                  <a16:creationId xmlns:a16="http://schemas.microsoft.com/office/drawing/2014/main" id="{15844BFA-76CF-44E7-2141-251A2BFC6ECA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4581476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33">
              <a:extLst>
                <a:ext uri="{FF2B5EF4-FFF2-40B4-BE49-F238E27FC236}">
                  <a16:creationId xmlns:a16="http://schemas.microsoft.com/office/drawing/2014/main" id="{92F2E8F2-C508-E4EF-9776-92621D6FDCC3}"/>
                </a:ext>
              </a:extLst>
            </p:cNvPr>
            <p:cNvSpPr/>
            <p:nvPr/>
          </p:nvSpPr>
          <p:spPr>
            <a:xfrm>
              <a:off x="846647" y="4620060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24" name="Rectangle 34">
              <a:extLst>
                <a:ext uri="{FF2B5EF4-FFF2-40B4-BE49-F238E27FC236}">
                  <a16:creationId xmlns:a16="http://schemas.microsoft.com/office/drawing/2014/main" id="{B2D797E7-2D74-6AEE-E04A-89E4A1513C39}"/>
                </a:ext>
              </a:extLst>
            </p:cNvPr>
            <p:cNvSpPr/>
            <p:nvPr/>
          </p:nvSpPr>
          <p:spPr>
            <a:xfrm>
              <a:off x="757405" y="5037031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5" name="Rectangle 35">
              <a:extLst>
                <a:ext uri="{FF2B5EF4-FFF2-40B4-BE49-F238E27FC236}">
                  <a16:creationId xmlns:a16="http://schemas.microsoft.com/office/drawing/2014/main" id="{CCA716FC-1B8B-B924-9BF9-ABA7C509482F}"/>
                </a:ext>
              </a:extLst>
            </p:cNvPr>
            <p:cNvSpPr/>
            <p:nvPr/>
          </p:nvSpPr>
          <p:spPr>
            <a:xfrm>
              <a:off x="969887" y="5607795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26" name="Rectangle 36">
              <a:extLst>
                <a:ext uri="{FF2B5EF4-FFF2-40B4-BE49-F238E27FC236}">
                  <a16:creationId xmlns:a16="http://schemas.microsoft.com/office/drawing/2014/main" id="{0494811A-D771-609D-6072-68C0D42228A7}"/>
                </a:ext>
              </a:extLst>
            </p:cNvPr>
            <p:cNvSpPr/>
            <p:nvPr/>
          </p:nvSpPr>
          <p:spPr>
            <a:xfrm>
              <a:off x="655782" y="3429000"/>
              <a:ext cx="11043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848</a:t>
              </a:r>
            </a:p>
          </p:txBody>
        </p:sp>
        <p:cxnSp>
          <p:nvCxnSpPr>
            <p:cNvPr id="27" name="Straight Connector 37">
              <a:extLst>
                <a:ext uri="{FF2B5EF4-FFF2-40B4-BE49-F238E27FC236}">
                  <a16:creationId xmlns:a16="http://schemas.microsoft.com/office/drawing/2014/main" id="{806ED5BA-E0BB-9FF2-F1CF-3548F88DF3F3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4014839"/>
              <a:ext cx="96112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38">
              <a:extLst>
                <a:ext uri="{FF2B5EF4-FFF2-40B4-BE49-F238E27FC236}">
                  <a16:creationId xmlns:a16="http://schemas.microsoft.com/office/drawing/2014/main" id="{5CA97095-FC78-ECDF-0CAE-220A2336B9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7773" y="3429000"/>
              <a:ext cx="10375" cy="115143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39">
              <a:extLst>
                <a:ext uri="{FF2B5EF4-FFF2-40B4-BE49-F238E27FC236}">
                  <a16:creationId xmlns:a16="http://schemas.microsoft.com/office/drawing/2014/main" id="{A9ABA0A7-6574-7ABB-F808-33C3040AD7DC}"/>
                </a:ext>
              </a:extLst>
            </p:cNvPr>
            <p:cNvSpPr/>
            <p:nvPr/>
          </p:nvSpPr>
          <p:spPr>
            <a:xfrm>
              <a:off x="1890162" y="3495524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30" name="Straight Connector 40">
              <a:extLst>
                <a:ext uri="{FF2B5EF4-FFF2-40B4-BE49-F238E27FC236}">
                  <a16:creationId xmlns:a16="http://schemas.microsoft.com/office/drawing/2014/main" id="{F3003C8F-A0E4-798E-4219-B1E7D46A6DC0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5608341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41">
              <a:extLst>
                <a:ext uri="{FF2B5EF4-FFF2-40B4-BE49-F238E27FC236}">
                  <a16:creationId xmlns:a16="http://schemas.microsoft.com/office/drawing/2014/main" id="{6691CF98-A127-1BBC-A259-D2A27D59DAE5}"/>
                </a:ext>
              </a:extLst>
            </p:cNvPr>
            <p:cNvSpPr/>
            <p:nvPr/>
          </p:nvSpPr>
          <p:spPr>
            <a:xfrm>
              <a:off x="969887" y="6132730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2" name="Rectangle 42">
              <a:extLst>
                <a:ext uri="{FF2B5EF4-FFF2-40B4-BE49-F238E27FC236}">
                  <a16:creationId xmlns:a16="http://schemas.microsoft.com/office/drawing/2014/main" id="{5A1B022A-24DA-4AE2-2D4F-F2841AF9500A}"/>
                </a:ext>
              </a:extLst>
            </p:cNvPr>
            <p:cNvSpPr/>
            <p:nvPr/>
          </p:nvSpPr>
          <p:spPr>
            <a:xfrm>
              <a:off x="969887" y="6657665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33" name="Straight Connector 43">
              <a:extLst>
                <a:ext uri="{FF2B5EF4-FFF2-40B4-BE49-F238E27FC236}">
                  <a16:creationId xmlns:a16="http://schemas.microsoft.com/office/drawing/2014/main" id="{8E1F884F-AC32-7F0C-8EB2-E30B9C436D92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2" y="6635902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E9B0B4E-7EA8-D453-9C6B-0D1AB311479E}"/>
              </a:ext>
            </a:extLst>
          </p:cNvPr>
          <p:cNvSpPr txBox="1"/>
          <p:nvPr/>
        </p:nvSpPr>
        <p:spPr>
          <a:xfrm>
            <a:off x="8615952" y="8099152"/>
            <a:ext cx="3806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28900" y="7447788"/>
            <a:ext cx="7315200" cy="36210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256676">
            <a:off x="-2628900" y="-1030541"/>
            <a:ext cx="7315200" cy="362102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49338">
            <a:off x="-106766" y="6693264"/>
            <a:ext cx="3256132" cy="33611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86400" y="-16672"/>
            <a:ext cx="7315200" cy="1582743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2BDD65F8-9F8E-4970-24E4-300AC90B5E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0" t="14855" r="2680" b="5149"/>
          <a:stretch/>
        </p:blipFill>
        <p:spPr>
          <a:xfrm>
            <a:off x="10189087" y="1524000"/>
            <a:ext cx="5899453" cy="7239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020800" y="7955794"/>
            <a:ext cx="4135834" cy="22779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673411" y="-534984"/>
            <a:ext cx="3333832" cy="3125467"/>
          </a:xfrm>
          <a:prstGeom prst="rect">
            <a:avLst/>
          </a:prstGeom>
        </p:spPr>
      </p:pic>
      <p:grpSp>
        <p:nvGrpSpPr>
          <p:cNvPr id="15" name="Group 29">
            <a:extLst>
              <a:ext uri="{FF2B5EF4-FFF2-40B4-BE49-F238E27FC236}">
                <a16:creationId xmlns:a16="http://schemas.microsoft.com/office/drawing/2014/main" id="{77927E4B-B1CB-8CD5-E3C6-8A91732619A7}"/>
              </a:ext>
            </a:extLst>
          </p:cNvPr>
          <p:cNvGrpSpPr/>
          <p:nvPr/>
        </p:nvGrpSpPr>
        <p:grpSpPr>
          <a:xfrm>
            <a:off x="5301981" y="2373946"/>
            <a:ext cx="2979446" cy="5091812"/>
            <a:chOff x="655782" y="3429000"/>
            <a:chExt cx="2171117" cy="3740085"/>
          </a:xfrm>
        </p:grpSpPr>
        <p:sp>
          <p:nvSpPr>
            <p:cNvPr id="16" name="Rectangle 30">
              <a:extLst>
                <a:ext uri="{FF2B5EF4-FFF2-40B4-BE49-F238E27FC236}">
                  <a16:creationId xmlns:a16="http://schemas.microsoft.com/office/drawing/2014/main" id="{CCB2DA32-6719-DDD1-C8F6-E6D8D5F60C96}"/>
                </a:ext>
              </a:extLst>
            </p:cNvPr>
            <p:cNvSpPr/>
            <p:nvPr/>
          </p:nvSpPr>
          <p:spPr>
            <a:xfrm>
              <a:off x="1807773" y="4042748"/>
              <a:ext cx="101912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122</a:t>
              </a:r>
            </a:p>
          </p:txBody>
        </p:sp>
        <p:sp>
          <p:nvSpPr>
            <p:cNvPr id="17" name="Rectangle 31">
              <a:extLst>
                <a:ext uri="{FF2B5EF4-FFF2-40B4-BE49-F238E27FC236}">
                  <a16:creationId xmlns:a16="http://schemas.microsoft.com/office/drawing/2014/main" id="{C85412EA-FA26-B777-4758-BA0C00138FEF}"/>
                </a:ext>
              </a:extLst>
            </p:cNvPr>
            <p:cNvSpPr/>
            <p:nvPr/>
          </p:nvSpPr>
          <p:spPr>
            <a:xfrm>
              <a:off x="846647" y="3992391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8" name="Straight Connector 32">
              <a:extLst>
                <a:ext uri="{FF2B5EF4-FFF2-40B4-BE49-F238E27FC236}">
                  <a16:creationId xmlns:a16="http://schemas.microsoft.com/office/drawing/2014/main" id="{2A48AA61-BEE6-7698-CFAC-E77DEE143DB1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4581476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33">
              <a:extLst>
                <a:ext uri="{FF2B5EF4-FFF2-40B4-BE49-F238E27FC236}">
                  <a16:creationId xmlns:a16="http://schemas.microsoft.com/office/drawing/2014/main" id="{729B4233-DA2E-1165-65D3-0294B699791A}"/>
                </a:ext>
              </a:extLst>
            </p:cNvPr>
            <p:cNvSpPr/>
            <p:nvPr/>
          </p:nvSpPr>
          <p:spPr>
            <a:xfrm>
              <a:off x="846647" y="4620060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20" name="Rectangle 34">
              <a:extLst>
                <a:ext uri="{FF2B5EF4-FFF2-40B4-BE49-F238E27FC236}">
                  <a16:creationId xmlns:a16="http://schemas.microsoft.com/office/drawing/2014/main" id="{B3D487AB-0C25-E89F-796F-C5E92DB17FF1}"/>
                </a:ext>
              </a:extLst>
            </p:cNvPr>
            <p:cNvSpPr/>
            <p:nvPr/>
          </p:nvSpPr>
          <p:spPr>
            <a:xfrm>
              <a:off x="757405" y="5037031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" name="Rectangle 35">
              <a:extLst>
                <a:ext uri="{FF2B5EF4-FFF2-40B4-BE49-F238E27FC236}">
                  <a16:creationId xmlns:a16="http://schemas.microsoft.com/office/drawing/2014/main" id="{6976EABE-C915-4FA3-34C6-B85B09C1D1AA}"/>
                </a:ext>
              </a:extLst>
            </p:cNvPr>
            <p:cNvSpPr/>
            <p:nvPr/>
          </p:nvSpPr>
          <p:spPr>
            <a:xfrm>
              <a:off x="969887" y="5607795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22" name="Rectangle 36">
              <a:extLst>
                <a:ext uri="{FF2B5EF4-FFF2-40B4-BE49-F238E27FC236}">
                  <a16:creationId xmlns:a16="http://schemas.microsoft.com/office/drawing/2014/main" id="{AA181D26-F22F-EC57-3B1F-C9E72F16D18B}"/>
                </a:ext>
              </a:extLst>
            </p:cNvPr>
            <p:cNvSpPr/>
            <p:nvPr/>
          </p:nvSpPr>
          <p:spPr>
            <a:xfrm>
              <a:off x="655782" y="3429000"/>
              <a:ext cx="11043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368</a:t>
              </a:r>
            </a:p>
          </p:txBody>
        </p:sp>
        <p:cxnSp>
          <p:nvCxnSpPr>
            <p:cNvPr id="23" name="Straight Connector 37">
              <a:extLst>
                <a:ext uri="{FF2B5EF4-FFF2-40B4-BE49-F238E27FC236}">
                  <a16:creationId xmlns:a16="http://schemas.microsoft.com/office/drawing/2014/main" id="{C1C18658-89E9-FCD4-193D-EA72E46E55E6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4014839"/>
              <a:ext cx="96112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38">
              <a:extLst>
                <a:ext uri="{FF2B5EF4-FFF2-40B4-BE49-F238E27FC236}">
                  <a16:creationId xmlns:a16="http://schemas.microsoft.com/office/drawing/2014/main" id="{B3A952EB-04A8-5BD4-9080-496AB1A1F4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7773" y="3429000"/>
              <a:ext cx="10375" cy="115143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39">
              <a:extLst>
                <a:ext uri="{FF2B5EF4-FFF2-40B4-BE49-F238E27FC236}">
                  <a16:creationId xmlns:a16="http://schemas.microsoft.com/office/drawing/2014/main" id="{B0008A86-465D-0C71-D85B-BEBB76D96210}"/>
                </a:ext>
              </a:extLst>
            </p:cNvPr>
            <p:cNvSpPr/>
            <p:nvPr/>
          </p:nvSpPr>
          <p:spPr>
            <a:xfrm>
              <a:off x="1890162" y="3495524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26" name="Straight Connector 40">
              <a:extLst>
                <a:ext uri="{FF2B5EF4-FFF2-40B4-BE49-F238E27FC236}">
                  <a16:creationId xmlns:a16="http://schemas.microsoft.com/office/drawing/2014/main" id="{FE8BDAD0-8FCF-CF1D-DD37-4C4F8D4B8415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5608341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41">
              <a:extLst>
                <a:ext uri="{FF2B5EF4-FFF2-40B4-BE49-F238E27FC236}">
                  <a16:creationId xmlns:a16="http://schemas.microsoft.com/office/drawing/2014/main" id="{1FCFB396-9009-1690-E9CE-756AD17C19C7}"/>
                </a:ext>
              </a:extLst>
            </p:cNvPr>
            <p:cNvSpPr/>
            <p:nvPr/>
          </p:nvSpPr>
          <p:spPr>
            <a:xfrm>
              <a:off x="969887" y="6132730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8" name="Rectangle 42">
              <a:extLst>
                <a:ext uri="{FF2B5EF4-FFF2-40B4-BE49-F238E27FC236}">
                  <a16:creationId xmlns:a16="http://schemas.microsoft.com/office/drawing/2014/main" id="{79017B79-3465-166C-7816-EF0DA052D03D}"/>
                </a:ext>
              </a:extLst>
            </p:cNvPr>
            <p:cNvSpPr/>
            <p:nvPr/>
          </p:nvSpPr>
          <p:spPr>
            <a:xfrm>
              <a:off x="969887" y="6657665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9" name="Straight Connector 43">
              <a:extLst>
                <a:ext uri="{FF2B5EF4-FFF2-40B4-BE49-F238E27FC236}">
                  <a16:creationId xmlns:a16="http://schemas.microsoft.com/office/drawing/2014/main" id="{30AA9C85-25B3-BF20-C8AD-EDC0BC0A3A5A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2" y="6635902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FDF82536-26C8-BE7B-962B-B588511FABFF}"/>
              </a:ext>
            </a:extLst>
          </p:cNvPr>
          <p:cNvSpPr txBox="1"/>
          <p:nvPr/>
        </p:nvSpPr>
        <p:spPr>
          <a:xfrm>
            <a:off x="3398795" y="7973679"/>
            <a:ext cx="3806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→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28900" y="7447788"/>
            <a:ext cx="7315200" cy="36210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560378">
            <a:off x="13982700" y="-1035812"/>
            <a:ext cx="7315200" cy="362102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5486400" y="9131888"/>
            <a:ext cx="7336504" cy="1114898"/>
          </a:xfrm>
          <a:custGeom>
            <a:avLst/>
            <a:gdLst/>
            <a:ahLst/>
            <a:cxnLst/>
            <a:rect l="l" t="t" r="r" b="b"/>
            <a:pathLst>
              <a:path w="1932248" h="293636">
                <a:moveTo>
                  <a:pt x="105526" y="0"/>
                </a:moveTo>
                <a:lnTo>
                  <a:pt x="1826722" y="0"/>
                </a:lnTo>
                <a:cubicBezTo>
                  <a:pt x="1885003" y="0"/>
                  <a:pt x="1932248" y="47246"/>
                  <a:pt x="1932248" y="105526"/>
                </a:cubicBezTo>
                <a:lnTo>
                  <a:pt x="1932248" y="188110"/>
                </a:lnTo>
                <a:cubicBezTo>
                  <a:pt x="1932248" y="246390"/>
                  <a:pt x="1885003" y="293636"/>
                  <a:pt x="1826722" y="293636"/>
                </a:cubicBezTo>
                <a:lnTo>
                  <a:pt x="105526" y="293636"/>
                </a:lnTo>
                <a:cubicBezTo>
                  <a:pt x="77539" y="293636"/>
                  <a:pt x="50698" y="282518"/>
                  <a:pt x="30908" y="262728"/>
                </a:cubicBezTo>
                <a:cubicBezTo>
                  <a:pt x="11118" y="242938"/>
                  <a:pt x="0" y="216097"/>
                  <a:pt x="0" y="188110"/>
                </a:cubicBezTo>
                <a:lnTo>
                  <a:pt x="0" y="105526"/>
                </a:lnTo>
                <a:cubicBezTo>
                  <a:pt x="0" y="47246"/>
                  <a:pt x="47246" y="0"/>
                  <a:pt x="105526" y="0"/>
                </a:cubicBezTo>
                <a:close/>
              </a:path>
            </a:pathLst>
          </a:custGeom>
          <a:solidFill>
            <a:srgbClr val="63B231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0864" y="1028700"/>
            <a:ext cx="3818713" cy="21032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86400" y="-16672"/>
            <a:ext cx="7315200" cy="1582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D0F8F99-0E66-6687-45E1-854C53EE5A5E}"/>
              </a:ext>
            </a:extLst>
          </p:cNvPr>
          <p:cNvSpPr txBox="1"/>
          <p:nvPr/>
        </p:nvSpPr>
        <p:spPr>
          <a:xfrm>
            <a:off x="3837448" y="1618660"/>
            <a:ext cx="1059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74E03E2-A45C-3C0B-C427-1F50B9EA5CE5}"/>
              </a:ext>
            </a:extLst>
          </p:cNvPr>
          <p:cNvSpPr txBox="1"/>
          <p:nvPr/>
        </p:nvSpPr>
        <p:spPr>
          <a:xfrm>
            <a:off x="1677850" y="3820772"/>
            <a:ext cx="6538686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4: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Lộc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800 g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DA0C25B-FE3A-FA42-EBF1-87310830C5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 t="19956" r="19120" b="5092"/>
          <a:stretch/>
        </p:blipFill>
        <p:spPr>
          <a:xfrm>
            <a:off x="8618480" y="2611443"/>
            <a:ext cx="8408848" cy="63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6868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15600" y="-326578"/>
            <a:ext cx="4341971" cy="18236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30829" y="-326578"/>
            <a:ext cx="4341971" cy="18236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4097" y="7028826"/>
            <a:ext cx="36055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86400" y="-206136"/>
            <a:ext cx="7315200" cy="1582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24450" y="7714735"/>
            <a:ext cx="2669332" cy="257226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8515A3B-F259-3367-84F3-175EE8149923}"/>
              </a:ext>
            </a:extLst>
          </p:cNvPr>
          <p:cNvSpPr txBox="1"/>
          <p:nvPr/>
        </p:nvSpPr>
        <p:spPr>
          <a:xfrm>
            <a:off x="5248656" y="3195767"/>
            <a:ext cx="8072819" cy="4352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sz="4800" b="1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gam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cơm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800 : 2 = 400 (g)</a:t>
            </a:r>
            <a:endParaRPr lang="en-US" sz="44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400 g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cơm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Cá Cơm Store - Chuyên Sản Phẩm Chăm Sóc Sức Khỏe và Làm Đẹp">
            <a:extLst>
              <a:ext uri="{FF2B5EF4-FFF2-40B4-BE49-F238E27FC236}">
                <a16:creationId xmlns:a16="http://schemas.microsoft.com/office/drawing/2014/main" id="{1A5AE8AD-F60F-107E-879B-8C0692AC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97" y="4928674"/>
            <a:ext cx="16097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á Cơm Store - Chuyên Sản Phẩm Chăm Sóc Sức Khỏe và Làm Đẹp">
            <a:extLst>
              <a:ext uri="{FF2B5EF4-FFF2-40B4-BE49-F238E27FC236}">
                <a16:creationId xmlns:a16="http://schemas.microsoft.com/office/drawing/2014/main" id="{3EEEDCFC-54A7-1731-5659-9CAB6B50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04397" y="1943100"/>
            <a:ext cx="160972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0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-710028" y="0"/>
              <a:ext cx="3321606" cy="3336494"/>
            </a:xfrm>
            <a:custGeom>
              <a:avLst/>
              <a:gdLst/>
              <a:ahLst/>
              <a:cxnLst/>
              <a:rect l="l" t="t" r="r" b="b"/>
              <a:pathLst>
                <a:path w="3321606" h="3336494">
                  <a:moveTo>
                    <a:pt x="1660803" y="0"/>
                  </a:moveTo>
                  <a:cubicBezTo>
                    <a:pt x="2579239" y="4107"/>
                    <a:pt x="3321606" y="749803"/>
                    <a:pt x="3321606" y="1668247"/>
                  </a:cubicBezTo>
                  <a:cubicBezTo>
                    <a:pt x="3321606" y="2586691"/>
                    <a:pt x="2579239" y="3332387"/>
                    <a:pt x="1660803" y="3336494"/>
                  </a:cubicBezTo>
                  <a:cubicBezTo>
                    <a:pt x="742368" y="3332387"/>
                    <a:pt x="0" y="2586691"/>
                    <a:pt x="0" y="1668247"/>
                  </a:cubicBezTo>
                  <a:cubicBezTo>
                    <a:pt x="0" y="749803"/>
                    <a:pt x="742368" y="4107"/>
                    <a:pt x="1660803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81159" y="-781050"/>
            <a:ext cx="7219950" cy="12668250"/>
            <a:chOff x="0" y="0"/>
            <a:chExt cx="1901551" cy="3336494"/>
          </a:xfrm>
        </p:grpSpPr>
        <p:sp>
          <p:nvSpPr>
            <p:cNvPr id="6" name="Freeform 6"/>
            <p:cNvSpPr/>
            <p:nvPr/>
          </p:nvSpPr>
          <p:spPr>
            <a:xfrm>
              <a:off x="-710028" y="0"/>
              <a:ext cx="3321606" cy="3336494"/>
            </a:xfrm>
            <a:custGeom>
              <a:avLst/>
              <a:gdLst/>
              <a:ahLst/>
              <a:cxnLst/>
              <a:rect l="l" t="t" r="r" b="b"/>
              <a:pathLst>
                <a:path w="3321606" h="3336494">
                  <a:moveTo>
                    <a:pt x="1660803" y="0"/>
                  </a:moveTo>
                  <a:cubicBezTo>
                    <a:pt x="2579239" y="4107"/>
                    <a:pt x="3321606" y="749803"/>
                    <a:pt x="3321606" y="1668247"/>
                  </a:cubicBezTo>
                  <a:cubicBezTo>
                    <a:pt x="3321606" y="2586691"/>
                    <a:pt x="2579239" y="3332387"/>
                    <a:pt x="1660803" y="3336494"/>
                  </a:cubicBezTo>
                  <a:cubicBezTo>
                    <a:pt x="742368" y="3332387"/>
                    <a:pt x="0" y="2586691"/>
                    <a:pt x="0" y="1668247"/>
                  </a:cubicBezTo>
                  <a:cubicBezTo>
                    <a:pt x="0" y="749803"/>
                    <a:pt x="742368" y="4107"/>
                    <a:pt x="1660803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318908" y="94754"/>
            <a:ext cx="3022358" cy="28334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53587" y="6596360"/>
            <a:ext cx="6238684" cy="391335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592226" y="1611369"/>
            <a:ext cx="11159618" cy="96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5400" b="1" dirty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 VỀ NHÀ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29760" y="1909465"/>
            <a:ext cx="1302287" cy="1996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4800" b="1" dirty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69896" y="2812593"/>
            <a:ext cx="14009476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 1000 (chia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600" dirty="0">
              <a:solidFill>
                <a:srgbClr val="026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86400" y="-16672"/>
            <a:ext cx="7315200" cy="1582743"/>
          </a:xfrm>
          <a:prstGeom prst="rect">
            <a:avLst/>
          </a:prstGeom>
        </p:spPr>
      </p:pic>
      <p:sp>
        <p:nvSpPr>
          <p:cNvPr id="22" name="TextBox 14">
            <a:extLst>
              <a:ext uri="{FF2B5EF4-FFF2-40B4-BE49-F238E27FC236}">
                <a16:creationId xmlns:a16="http://schemas.microsoft.com/office/drawing/2014/main" id="{F56472CE-2AD9-7F90-F990-3F61F8B0CF1E}"/>
              </a:ext>
            </a:extLst>
          </p:cNvPr>
          <p:cNvSpPr txBox="1"/>
          <p:nvPr/>
        </p:nvSpPr>
        <p:spPr>
          <a:xfrm>
            <a:off x="2207293" y="4098598"/>
            <a:ext cx="2348703" cy="1996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4800" b="1" dirty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25944169-65D2-0039-6847-CE5290EE0FA7}"/>
              </a:ext>
            </a:extLst>
          </p:cNvPr>
          <p:cNvSpPr txBox="1"/>
          <p:nvPr/>
        </p:nvSpPr>
        <p:spPr>
          <a:xfrm>
            <a:off x="4292875" y="6505491"/>
            <a:ext cx="2348703" cy="1996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25"/>
              </a:lnSpc>
            </a:pPr>
            <a:r>
              <a:rPr lang="en-US" sz="4800" b="1" dirty="0">
                <a:solidFill>
                  <a:srgbClr val="026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9DE26AFB-DA07-564D-14F3-6A4F8FDE0215}"/>
              </a:ext>
            </a:extLst>
          </p:cNvPr>
          <p:cNvSpPr txBox="1"/>
          <p:nvPr/>
        </p:nvSpPr>
        <p:spPr>
          <a:xfrm>
            <a:off x="4323220" y="4954743"/>
            <a:ext cx="1185537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nhẩm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chục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trăm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26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F2D3574F-73F8-0E11-F451-B868D8B820FB}"/>
              </a:ext>
            </a:extLst>
          </p:cNvPr>
          <p:cNvSpPr txBox="1"/>
          <p:nvPr/>
        </p:nvSpPr>
        <p:spPr>
          <a:xfrm>
            <a:off x="6225684" y="6820931"/>
            <a:ext cx="10953688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hôm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260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26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2" grpId="0"/>
      <p:bldP spid="23" grpId="0"/>
      <p:bldP spid="26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28900" y="7447788"/>
            <a:ext cx="7315200" cy="36210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560378">
            <a:off x="13982700" y="-1035812"/>
            <a:ext cx="7315200" cy="362102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23809" y="7389132"/>
            <a:ext cx="2088874" cy="14432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350709" y="1369332"/>
            <a:ext cx="2088874" cy="14432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5366" y="6330668"/>
            <a:ext cx="3256132" cy="33611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618123" y="-534984"/>
            <a:ext cx="4389120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163749" y="3303795"/>
            <a:ext cx="11960502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26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86400" y="-16672"/>
            <a:ext cx="7315200" cy="1582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-710028" y="0"/>
              <a:ext cx="3321606" cy="3336494"/>
            </a:xfrm>
            <a:custGeom>
              <a:avLst/>
              <a:gdLst/>
              <a:ahLst/>
              <a:cxnLst/>
              <a:rect l="l" t="t" r="r" b="b"/>
              <a:pathLst>
                <a:path w="3321606" h="3336494">
                  <a:moveTo>
                    <a:pt x="1660803" y="0"/>
                  </a:moveTo>
                  <a:cubicBezTo>
                    <a:pt x="2579239" y="4107"/>
                    <a:pt x="3321606" y="749803"/>
                    <a:pt x="3321606" y="1668247"/>
                  </a:cubicBezTo>
                  <a:cubicBezTo>
                    <a:pt x="3321606" y="2586691"/>
                    <a:pt x="2579239" y="3332387"/>
                    <a:pt x="1660803" y="3336494"/>
                  </a:cubicBezTo>
                  <a:cubicBezTo>
                    <a:pt x="742368" y="3332387"/>
                    <a:pt x="0" y="2586691"/>
                    <a:pt x="0" y="1668247"/>
                  </a:cubicBezTo>
                  <a:cubicBezTo>
                    <a:pt x="0" y="749803"/>
                    <a:pt x="742368" y="4107"/>
                    <a:pt x="1660803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2305050"/>
            <a:ext cx="3533870" cy="85153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15597" y="7034473"/>
            <a:ext cx="5976833" cy="32383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13496">
            <a:off x="15224812" y="-490217"/>
            <a:ext cx="4523166" cy="3618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86400" y="-16672"/>
            <a:ext cx="7315200" cy="1582743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2070F44-9F3E-05D2-47CF-980A8E56BEBD}"/>
              </a:ext>
            </a:extLst>
          </p:cNvPr>
          <p:cNvSpPr txBox="1"/>
          <p:nvPr/>
        </p:nvSpPr>
        <p:spPr>
          <a:xfrm>
            <a:off x="5209865" y="318074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TRÒ CHƠI “AI NHANH, AI ĐÚNG”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975B142-132C-E1D0-5A2C-44AFA9B9058D}"/>
              </a:ext>
            </a:extLst>
          </p:cNvPr>
          <p:cNvSpPr txBox="1"/>
          <p:nvPr/>
        </p:nvSpPr>
        <p:spPr>
          <a:xfrm>
            <a:off x="5949767" y="1637003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970CA-A854-4DE2-89F2-207DFD086E86}"/>
              </a:ext>
            </a:extLst>
          </p:cNvPr>
          <p:cNvSpPr txBox="1"/>
          <p:nvPr/>
        </p:nvSpPr>
        <p:spPr>
          <a:xfrm>
            <a:off x="4459514" y="4010552"/>
            <a:ext cx="11237686" cy="4802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Luật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28900" y="7447788"/>
            <a:ext cx="7315200" cy="36210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560378">
            <a:off x="13982700" y="-1035812"/>
            <a:ext cx="7315200" cy="362102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465096" y="8143402"/>
            <a:ext cx="7336504" cy="1114898"/>
          </a:xfrm>
          <a:custGeom>
            <a:avLst/>
            <a:gdLst/>
            <a:ahLst/>
            <a:cxnLst/>
            <a:rect l="l" t="t" r="r" b="b"/>
            <a:pathLst>
              <a:path w="1932248" h="293636">
                <a:moveTo>
                  <a:pt x="105526" y="0"/>
                </a:moveTo>
                <a:lnTo>
                  <a:pt x="1826722" y="0"/>
                </a:lnTo>
                <a:cubicBezTo>
                  <a:pt x="1885003" y="0"/>
                  <a:pt x="1932248" y="47246"/>
                  <a:pt x="1932248" y="105526"/>
                </a:cubicBezTo>
                <a:lnTo>
                  <a:pt x="1932248" y="188110"/>
                </a:lnTo>
                <a:cubicBezTo>
                  <a:pt x="1932248" y="246390"/>
                  <a:pt x="1885003" y="293636"/>
                  <a:pt x="1826722" y="293636"/>
                </a:cubicBezTo>
                <a:lnTo>
                  <a:pt x="105526" y="293636"/>
                </a:lnTo>
                <a:cubicBezTo>
                  <a:pt x="77539" y="293636"/>
                  <a:pt x="50698" y="282518"/>
                  <a:pt x="30908" y="262728"/>
                </a:cubicBezTo>
                <a:cubicBezTo>
                  <a:pt x="11118" y="242938"/>
                  <a:pt x="0" y="216097"/>
                  <a:pt x="0" y="188110"/>
                </a:cubicBezTo>
                <a:lnTo>
                  <a:pt x="0" y="105526"/>
                </a:lnTo>
                <a:cubicBezTo>
                  <a:pt x="0" y="47246"/>
                  <a:pt x="47246" y="0"/>
                  <a:pt x="105526" y="0"/>
                </a:cubicBezTo>
                <a:close/>
              </a:path>
            </a:pathLst>
          </a:custGeom>
          <a:solidFill>
            <a:srgbClr val="63B231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0864" y="1028700"/>
            <a:ext cx="3818713" cy="21032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58800" y="7028638"/>
            <a:ext cx="3818713" cy="21032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86400" y="-16672"/>
            <a:ext cx="7315200" cy="15827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D0F8F99-0E66-6687-45E1-854C53EE5A5E}"/>
              </a:ext>
            </a:extLst>
          </p:cNvPr>
          <p:cNvSpPr txBox="1"/>
          <p:nvPr/>
        </p:nvSpPr>
        <p:spPr>
          <a:xfrm>
            <a:off x="2708003" y="4211633"/>
            <a:ext cx="12871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28900" y="7447788"/>
            <a:ext cx="7315200" cy="362102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49338">
            <a:off x="-106766" y="6733388"/>
            <a:ext cx="3256132" cy="336116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73411" y="-534984"/>
            <a:ext cx="3333832" cy="31254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398680" y="8091307"/>
            <a:ext cx="3986555" cy="219569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86400" y="-16672"/>
            <a:ext cx="7315200" cy="1582743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7F6A41A-76EA-BDC3-F42E-D5254B07A8EE}"/>
              </a:ext>
            </a:extLst>
          </p:cNvPr>
          <p:cNvSpPr txBox="1"/>
          <p:nvPr/>
        </p:nvSpPr>
        <p:spPr>
          <a:xfrm>
            <a:off x="2233310" y="1761510"/>
            <a:ext cx="348576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9" name="Group 5">
            <a:extLst>
              <a:ext uri="{FF2B5EF4-FFF2-40B4-BE49-F238E27FC236}">
                <a16:creationId xmlns:a16="http://schemas.microsoft.com/office/drawing/2014/main" id="{ED3B694D-9272-B841-3B13-80CE8F96B051}"/>
              </a:ext>
            </a:extLst>
          </p:cNvPr>
          <p:cNvGrpSpPr/>
          <p:nvPr/>
        </p:nvGrpSpPr>
        <p:grpSpPr>
          <a:xfrm>
            <a:off x="2299219" y="3445058"/>
            <a:ext cx="2345072" cy="3163110"/>
            <a:chOff x="8672" y="2643671"/>
            <a:chExt cx="1781992" cy="2703988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36E2E073-66B2-6A4C-D52B-1CB137B979C5}"/>
                </a:ext>
              </a:extLst>
            </p:cNvPr>
            <p:cNvSpPr/>
            <p:nvPr/>
          </p:nvSpPr>
          <p:spPr>
            <a:xfrm>
              <a:off x="901552" y="3199726"/>
              <a:ext cx="7628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796C56DB-6C08-5E96-EE0E-8DAD9F23EA07}"/>
                </a:ext>
              </a:extLst>
            </p:cNvPr>
            <p:cNvSpPr/>
            <p:nvPr/>
          </p:nvSpPr>
          <p:spPr>
            <a:xfrm>
              <a:off x="80687" y="3159034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22" name="Straight Connector 8">
              <a:extLst>
                <a:ext uri="{FF2B5EF4-FFF2-40B4-BE49-F238E27FC236}">
                  <a16:creationId xmlns:a16="http://schemas.microsoft.com/office/drawing/2014/main" id="{C58A1AE4-A9AF-B592-2464-DC632C3BD119}"/>
                </a:ext>
              </a:extLst>
            </p:cNvPr>
            <p:cNvCxnSpPr>
              <a:cxnSpLocks/>
            </p:cNvCxnSpPr>
            <p:nvPr/>
          </p:nvCxnSpPr>
          <p:spPr>
            <a:xfrm>
              <a:off x="80687" y="3785365"/>
              <a:ext cx="66572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9F401727-B35C-1B3C-2F2F-4EDD0B00844D}"/>
                </a:ext>
              </a:extLst>
            </p:cNvPr>
            <p:cNvSpPr/>
            <p:nvPr/>
          </p:nvSpPr>
          <p:spPr>
            <a:xfrm>
              <a:off x="62215" y="3823854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D707D915-FD2B-CE28-A403-16D941E4F483}"/>
                </a:ext>
              </a:extLst>
            </p:cNvPr>
            <p:cNvSpPr/>
            <p:nvPr/>
          </p:nvSpPr>
          <p:spPr>
            <a:xfrm>
              <a:off x="62215" y="4232127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25" name="Straight Connector 11">
              <a:extLst>
                <a:ext uri="{FF2B5EF4-FFF2-40B4-BE49-F238E27FC236}">
                  <a16:creationId xmlns:a16="http://schemas.microsoft.com/office/drawing/2014/main" id="{A7B84CC6-BEC8-A007-E63A-1081A0ACB748}"/>
                </a:ext>
              </a:extLst>
            </p:cNvPr>
            <p:cNvCxnSpPr>
              <a:cxnSpLocks/>
            </p:cNvCxnSpPr>
            <p:nvPr/>
          </p:nvCxnSpPr>
          <p:spPr>
            <a:xfrm>
              <a:off x="109104" y="4808531"/>
              <a:ext cx="63730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12">
              <a:extLst>
                <a:ext uri="{FF2B5EF4-FFF2-40B4-BE49-F238E27FC236}">
                  <a16:creationId xmlns:a16="http://schemas.microsoft.com/office/drawing/2014/main" id="{FAB626B7-F846-26FA-6433-54902DDE55E6}"/>
                </a:ext>
              </a:extLst>
            </p:cNvPr>
            <p:cNvSpPr/>
            <p:nvPr/>
          </p:nvSpPr>
          <p:spPr>
            <a:xfrm>
              <a:off x="80686" y="4836239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809E102B-AF85-8EBD-67C1-5E042AE8DDCD}"/>
                </a:ext>
              </a:extLst>
            </p:cNvPr>
            <p:cNvSpPr/>
            <p:nvPr/>
          </p:nvSpPr>
          <p:spPr>
            <a:xfrm>
              <a:off x="8672" y="2643671"/>
              <a:ext cx="7628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</a:t>
              </a:r>
            </a:p>
          </p:txBody>
        </p:sp>
        <p:cxnSp>
          <p:nvCxnSpPr>
            <p:cNvPr id="28" name="Straight Connector 14">
              <a:extLst>
                <a:ext uri="{FF2B5EF4-FFF2-40B4-BE49-F238E27FC236}">
                  <a16:creationId xmlns:a16="http://schemas.microsoft.com/office/drawing/2014/main" id="{4234AFCB-08C3-E417-E99A-A66056E60F84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3229510"/>
              <a:ext cx="96112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15">
              <a:extLst>
                <a:ext uri="{FF2B5EF4-FFF2-40B4-BE49-F238E27FC236}">
                  <a16:creationId xmlns:a16="http://schemas.microsoft.com/office/drawing/2014/main" id="{AAA6A413-7233-4EAB-89D2-23302CBF01C8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2774848"/>
              <a:ext cx="0" cy="9643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9282E1C8-4EBE-70B5-E39C-724A12510B4B}"/>
                </a:ext>
              </a:extLst>
            </p:cNvPr>
            <p:cNvSpPr/>
            <p:nvPr/>
          </p:nvSpPr>
          <p:spPr>
            <a:xfrm>
              <a:off x="901552" y="2719431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31" name="Group 17">
            <a:extLst>
              <a:ext uri="{FF2B5EF4-FFF2-40B4-BE49-F238E27FC236}">
                <a16:creationId xmlns:a16="http://schemas.microsoft.com/office/drawing/2014/main" id="{14F40EC5-94EF-78E3-2DEA-5F0C343947D3}"/>
              </a:ext>
            </a:extLst>
          </p:cNvPr>
          <p:cNvGrpSpPr/>
          <p:nvPr/>
        </p:nvGrpSpPr>
        <p:grpSpPr>
          <a:xfrm>
            <a:off x="5872194" y="3490520"/>
            <a:ext cx="2432763" cy="3187662"/>
            <a:chOff x="-57963" y="2643671"/>
            <a:chExt cx="1848627" cy="2724976"/>
          </a:xfrm>
        </p:grpSpPr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01372E11-6938-1AC2-5A8B-6EB3C92541FC}"/>
                </a:ext>
              </a:extLst>
            </p:cNvPr>
            <p:cNvSpPr/>
            <p:nvPr/>
          </p:nvSpPr>
          <p:spPr>
            <a:xfrm>
              <a:off x="901552" y="3199726"/>
              <a:ext cx="7628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sp>
          <p:nvSpPr>
            <p:cNvPr id="33" name="Rectangle 19">
              <a:extLst>
                <a:ext uri="{FF2B5EF4-FFF2-40B4-BE49-F238E27FC236}">
                  <a16:creationId xmlns:a16="http://schemas.microsoft.com/office/drawing/2014/main" id="{F2CF3B14-5736-68F5-8DD4-9725130DF598}"/>
                </a:ext>
              </a:extLst>
            </p:cNvPr>
            <p:cNvSpPr/>
            <p:nvPr/>
          </p:nvSpPr>
          <p:spPr>
            <a:xfrm>
              <a:off x="113012" y="3159033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34" name="Straight Connector 20">
              <a:extLst>
                <a:ext uri="{FF2B5EF4-FFF2-40B4-BE49-F238E27FC236}">
                  <a16:creationId xmlns:a16="http://schemas.microsoft.com/office/drawing/2014/main" id="{16D7DE0A-3DA1-C6EB-022A-453CD5C6B25C}"/>
                </a:ext>
              </a:extLst>
            </p:cNvPr>
            <p:cNvCxnSpPr>
              <a:cxnSpLocks/>
            </p:cNvCxnSpPr>
            <p:nvPr/>
          </p:nvCxnSpPr>
          <p:spPr>
            <a:xfrm>
              <a:off x="80687" y="3785365"/>
              <a:ext cx="66572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21">
              <a:extLst>
                <a:ext uri="{FF2B5EF4-FFF2-40B4-BE49-F238E27FC236}">
                  <a16:creationId xmlns:a16="http://schemas.microsoft.com/office/drawing/2014/main" id="{2FD61BA4-71C3-2605-CD0B-DF4BD443AB16}"/>
                </a:ext>
              </a:extLst>
            </p:cNvPr>
            <p:cNvSpPr/>
            <p:nvPr/>
          </p:nvSpPr>
          <p:spPr>
            <a:xfrm>
              <a:off x="83665" y="3810850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05</a:t>
              </a:r>
            </a:p>
          </p:txBody>
        </p:sp>
        <p:sp>
          <p:nvSpPr>
            <p:cNvPr id="36" name="Rectangle 22">
              <a:extLst>
                <a:ext uri="{FF2B5EF4-FFF2-40B4-BE49-F238E27FC236}">
                  <a16:creationId xmlns:a16="http://schemas.microsoft.com/office/drawing/2014/main" id="{1F0CC19C-7852-8247-0DA6-72D9E4FAD8A8}"/>
                </a:ext>
              </a:extLst>
            </p:cNvPr>
            <p:cNvSpPr/>
            <p:nvPr/>
          </p:nvSpPr>
          <p:spPr>
            <a:xfrm>
              <a:off x="-57963" y="4230410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37" name="Straight Connector 23">
              <a:extLst>
                <a:ext uri="{FF2B5EF4-FFF2-40B4-BE49-F238E27FC236}">
                  <a16:creationId xmlns:a16="http://schemas.microsoft.com/office/drawing/2014/main" id="{930AD987-89E4-0314-2D4A-DEA296AAB20D}"/>
                </a:ext>
              </a:extLst>
            </p:cNvPr>
            <p:cNvCxnSpPr>
              <a:cxnSpLocks/>
            </p:cNvCxnSpPr>
            <p:nvPr/>
          </p:nvCxnSpPr>
          <p:spPr>
            <a:xfrm>
              <a:off x="109104" y="4808531"/>
              <a:ext cx="63730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24">
              <a:extLst>
                <a:ext uri="{FF2B5EF4-FFF2-40B4-BE49-F238E27FC236}">
                  <a16:creationId xmlns:a16="http://schemas.microsoft.com/office/drawing/2014/main" id="{5FF930D2-1762-9452-A4B4-CBCE65822903}"/>
                </a:ext>
              </a:extLst>
            </p:cNvPr>
            <p:cNvSpPr/>
            <p:nvPr/>
          </p:nvSpPr>
          <p:spPr>
            <a:xfrm>
              <a:off x="-50035" y="4857227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2E25DFEA-B504-0A34-1AD1-8582765EA575}"/>
                </a:ext>
              </a:extLst>
            </p:cNvPr>
            <p:cNvSpPr/>
            <p:nvPr/>
          </p:nvSpPr>
          <p:spPr>
            <a:xfrm>
              <a:off x="8672" y="2643671"/>
              <a:ext cx="7628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</a:t>
              </a:r>
            </a:p>
          </p:txBody>
        </p:sp>
        <p:cxnSp>
          <p:nvCxnSpPr>
            <p:cNvPr id="40" name="Straight Connector 26">
              <a:extLst>
                <a:ext uri="{FF2B5EF4-FFF2-40B4-BE49-F238E27FC236}">
                  <a16:creationId xmlns:a16="http://schemas.microsoft.com/office/drawing/2014/main" id="{38B35710-EA99-A99C-F0E9-A2893C41A7EF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3229510"/>
              <a:ext cx="96112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27">
              <a:extLst>
                <a:ext uri="{FF2B5EF4-FFF2-40B4-BE49-F238E27FC236}">
                  <a16:creationId xmlns:a16="http://schemas.microsoft.com/office/drawing/2014/main" id="{CA26CA0C-1699-9B16-294D-37417F2EC824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2774848"/>
              <a:ext cx="0" cy="9331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B3AD5724-38E5-0E44-28F7-AFE2B841E65E}"/>
                </a:ext>
              </a:extLst>
            </p:cNvPr>
            <p:cNvSpPr/>
            <p:nvPr/>
          </p:nvSpPr>
          <p:spPr>
            <a:xfrm>
              <a:off x="901552" y="2719431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43" name="Group 29">
            <a:extLst>
              <a:ext uri="{FF2B5EF4-FFF2-40B4-BE49-F238E27FC236}">
                <a16:creationId xmlns:a16="http://schemas.microsoft.com/office/drawing/2014/main" id="{15646F45-40B4-EA48-4B9B-AB2026EDE206}"/>
              </a:ext>
            </a:extLst>
          </p:cNvPr>
          <p:cNvGrpSpPr/>
          <p:nvPr/>
        </p:nvGrpSpPr>
        <p:grpSpPr>
          <a:xfrm>
            <a:off x="9462430" y="3412701"/>
            <a:ext cx="2857154" cy="4387768"/>
            <a:chOff x="655782" y="3429000"/>
            <a:chExt cx="2171117" cy="3750888"/>
          </a:xfrm>
        </p:grpSpPr>
        <p:sp>
          <p:nvSpPr>
            <p:cNvPr id="44" name="Rectangle 30">
              <a:extLst>
                <a:ext uri="{FF2B5EF4-FFF2-40B4-BE49-F238E27FC236}">
                  <a16:creationId xmlns:a16="http://schemas.microsoft.com/office/drawing/2014/main" id="{15F23BA8-6464-9701-CC30-4FB8AB4CEDFF}"/>
                </a:ext>
              </a:extLst>
            </p:cNvPr>
            <p:cNvSpPr/>
            <p:nvPr/>
          </p:nvSpPr>
          <p:spPr>
            <a:xfrm>
              <a:off x="1807773" y="4042748"/>
              <a:ext cx="101912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131</a:t>
              </a:r>
            </a:p>
          </p:txBody>
        </p:sp>
        <p:sp>
          <p:nvSpPr>
            <p:cNvPr id="45" name="Rectangle 31">
              <a:extLst>
                <a:ext uri="{FF2B5EF4-FFF2-40B4-BE49-F238E27FC236}">
                  <a16:creationId xmlns:a16="http://schemas.microsoft.com/office/drawing/2014/main" id="{667F57A8-E641-3C49-245A-3A4B7552E5E0}"/>
                </a:ext>
              </a:extLst>
            </p:cNvPr>
            <p:cNvSpPr/>
            <p:nvPr/>
          </p:nvSpPr>
          <p:spPr>
            <a:xfrm>
              <a:off x="828480" y="3981839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46" name="Straight Connector 32">
              <a:extLst>
                <a:ext uri="{FF2B5EF4-FFF2-40B4-BE49-F238E27FC236}">
                  <a16:creationId xmlns:a16="http://schemas.microsoft.com/office/drawing/2014/main" id="{3D7A67D0-3487-5957-BC9B-A293C8E87526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4581476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33">
              <a:extLst>
                <a:ext uri="{FF2B5EF4-FFF2-40B4-BE49-F238E27FC236}">
                  <a16:creationId xmlns:a16="http://schemas.microsoft.com/office/drawing/2014/main" id="{292D01C5-735A-48AB-64CF-F2FADCE8CCCF}"/>
                </a:ext>
              </a:extLst>
            </p:cNvPr>
            <p:cNvSpPr/>
            <p:nvPr/>
          </p:nvSpPr>
          <p:spPr>
            <a:xfrm>
              <a:off x="872079" y="4601337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48" name="Rectangle 34">
              <a:extLst>
                <a:ext uri="{FF2B5EF4-FFF2-40B4-BE49-F238E27FC236}">
                  <a16:creationId xmlns:a16="http://schemas.microsoft.com/office/drawing/2014/main" id="{C9747006-01F0-5A90-5493-62970643FA2F}"/>
                </a:ext>
              </a:extLst>
            </p:cNvPr>
            <p:cNvSpPr/>
            <p:nvPr/>
          </p:nvSpPr>
          <p:spPr>
            <a:xfrm>
              <a:off x="763826" y="5017844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49" name="Rectangle 35">
              <a:extLst>
                <a:ext uri="{FF2B5EF4-FFF2-40B4-BE49-F238E27FC236}">
                  <a16:creationId xmlns:a16="http://schemas.microsoft.com/office/drawing/2014/main" id="{72158FFA-EF31-E980-8FD5-731B5560E073}"/>
                </a:ext>
              </a:extLst>
            </p:cNvPr>
            <p:cNvSpPr/>
            <p:nvPr/>
          </p:nvSpPr>
          <p:spPr>
            <a:xfrm>
              <a:off x="981568" y="5640907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50" name="Rectangle 36">
              <a:extLst>
                <a:ext uri="{FF2B5EF4-FFF2-40B4-BE49-F238E27FC236}">
                  <a16:creationId xmlns:a16="http://schemas.microsoft.com/office/drawing/2014/main" id="{198EB26F-1A1B-4C87-2419-B663787DA137}"/>
                </a:ext>
              </a:extLst>
            </p:cNvPr>
            <p:cNvSpPr/>
            <p:nvPr/>
          </p:nvSpPr>
          <p:spPr>
            <a:xfrm>
              <a:off x="655782" y="3429000"/>
              <a:ext cx="11043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394</a:t>
              </a:r>
            </a:p>
          </p:txBody>
        </p:sp>
        <p:cxnSp>
          <p:nvCxnSpPr>
            <p:cNvPr id="51" name="Straight Connector 37">
              <a:extLst>
                <a:ext uri="{FF2B5EF4-FFF2-40B4-BE49-F238E27FC236}">
                  <a16:creationId xmlns:a16="http://schemas.microsoft.com/office/drawing/2014/main" id="{70361732-68FB-EA27-ED9E-E919E5D13ADF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4014839"/>
              <a:ext cx="96112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38">
              <a:extLst>
                <a:ext uri="{FF2B5EF4-FFF2-40B4-BE49-F238E27FC236}">
                  <a16:creationId xmlns:a16="http://schemas.microsoft.com/office/drawing/2014/main" id="{7320E97A-6BC5-8BE1-7E82-1219EA17BD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7773" y="3429000"/>
              <a:ext cx="10375" cy="1123165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ectangle 39">
              <a:extLst>
                <a:ext uri="{FF2B5EF4-FFF2-40B4-BE49-F238E27FC236}">
                  <a16:creationId xmlns:a16="http://schemas.microsoft.com/office/drawing/2014/main" id="{BAECF87E-B6B1-B93C-C63A-1E8257578F2B}"/>
                </a:ext>
              </a:extLst>
            </p:cNvPr>
            <p:cNvSpPr/>
            <p:nvPr/>
          </p:nvSpPr>
          <p:spPr>
            <a:xfrm>
              <a:off x="1890162" y="3495524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54" name="Straight Connector 40">
              <a:extLst>
                <a:ext uri="{FF2B5EF4-FFF2-40B4-BE49-F238E27FC236}">
                  <a16:creationId xmlns:a16="http://schemas.microsoft.com/office/drawing/2014/main" id="{BF9B0EBB-6E4F-D856-C844-FEF97548E775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5608341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ectangle 41">
              <a:extLst>
                <a:ext uri="{FF2B5EF4-FFF2-40B4-BE49-F238E27FC236}">
                  <a16:creationId xmlns:a16="http://schemas.microsoft.com/office/drawing/2014/main" id="{2F0720DC-FDD6-6B31-9F65-47A513256D7A}"/>
                </a:ext>
              </a:extLst>
            </p:cNvPr>
            <p:cNvSpPr/>
            <p:nvPr/>
          </p:nvSpPr>
          <p:spPr>
            <a:xfrm>
              <a:off x="981567" y="6123786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Rectangle 42">
              <a:extLst>
                <a:ext uri="{FF2B5EF4-FFF2-40B4-BE49-F238E27FC236}">
                  <a16:creationId xmlns:a16="http://schemas.microsoft.com/office/drawing/2014/main" id="{BD55BCD4-3E56-6D58-3BEA-CAB080A089F8}"/>
                </a:ext>
              </a:extLst>
            </p:cNvPr>
            <p:cNvSpPr/>
            <p:nvPr/>
          </p:nvSpPr>
          <p:spPr>
            <a:xfrm>
              <a:off x="981566" y="6668468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57" name="Straight Connector 43">
              <a:extLst>
                <a:ext uri="{FF2B5EF4-FFF2-40B4-BE49-F238E27FC236}">
                  <a16:creationId xmlns:a16="http://schemas.microsoft.com/office/drawing/2014/main" id="{9114F775-FDB9-2159-835A-C6F67168EA5B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2" y="6635902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 44">
            <a:extLst>
              <a:ext uri="{FF2B5EF4-FFF2-40B4-BE49-F238E27FC236}">
                <a16:creationId xmlns:a16="http://schemas.microsoft.com/office/drawing/2014/main" id="{3FB90839-CCB3-2ECB-0DF9-10CEF31B9021}"/>
              </a:ext>
            </a:extLst>
          </p:cNvPr>
          <p:cNvGrpSpPr/>
          <p:nvPr/>
        </p:nvGrpSpPr>
        <p:grpSpPr>
          <a:xfrm>
            <a:off x="13554265" y="3378414"/>
            <a:ext cx="2857154" cy="4385818"/>
            <a:chOff x="655782" y="3429000"/>
            <a:chExt cx="2171117" cy="3749221"/>
          </a:xfrm>
        </p:grpSpPr>
        <p:sp>
          <p:nvSpPr>
            <p:cNvPr id="59" name="Rectangle 45">
              <a:extLst>
                <a:ext uri="{FF2B5EF4-FFF2-40B4-BE49-F238E27FC236}">
                  <a16:creationId xmlns:a16="http://schemas.microsoft.com/office/drawing/2014/main" id="{1CBC8300-C260-8822-DCF8-DF65BFAC0FC2}"/>
                </a:ext>
              </a:extLst>
            </p:cNvPr>
            <p:cNvSpPr/>
            <p:nvPr/>
          </p:nvSpPr>
          <p:spPr>
            <a:xfrm>
              <a:off x="1807773" y="4042748"/>
              <a:ext cx="101912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221</a:t>
              </a:r>
            </a:p>
          </p:txBody>
        </p:sp>
        <p:sp>
          <p:nvSpPr>
            <p:cNvPr id="60" name="Rectangle 46">
              <a:extLst>
                <a:ext uri="{FF2B5EF4-FFF2-40B4-BE49-F238E27FC236}">
                  <a16:creationId xmlns:a16="http://schemas.microsoft.com/office/drawing/2014/main" id="{790A9A71-10A9-57A0-41BE-CCA0475CCC62}"/>
                </a:ext>
              </a:extLst>
            </p:cNvPr>
            <p:cNvSpPr/>
            <p:nvPr/>
          </p:nvSpPr>
          <p:spPr>
            <a:xfrm>
              <a:off x="848452" y="3993633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61" name="Straight Connector 47">
              <a:extLst>
                <a:ext uri="{FF2B5EF4-FFF2-40B4-BE49-F238E27FC236}">
                  <a16:creationId xmlns:a16="http://schemas.microsoft.com/office/drawing/2014/main" id="{52FA4590-7E43-AC8A-17EF-43D1F2DFDA47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4581476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48">
              <a:extLst>
                <a:ext uri="{FF2B5EF4-FFF2-40B4-BE49-F238E27FC236}">
                  <a16:creationId xmlns:a16="http://schemas.microsoft.com/office/drawing/2014/main" id="{42E5C5D5-7D2B-DA89-5025-215DCEEE5F4A}"/>
                </a:ext>
              </a:extLst>
            </p:cNvPr>
            <p:cNvSpPr/>
            <p:nvPr/>
          </p:nvSpPr>
          <p:spPr>
            <a:xfrm>
              <a:off x="862185" y="4601336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63" name="Rectangle 49">
              <a:extLst>
                <a:ext uri="{FF2B5EF4-FFF2-40B4-BE49-F238E27FC236}">
                  <a16:creationId xmlns:a16="http://schemas.microsoft.com/office/drawing/2014/main" id="{E28D6068-03C4-500F-1292-A6E6561C8CC5}"/>
                </a:ext>
              </a:extLst>
            </p:cNvPr>
            <p:cNvSpPr/>
            <p:nvPr/>
          </p:nvSpPr>
          <p:spPr>
            <a:xfrm>
              <a:off x="763826" y="5017844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64" name="Rectangle 50">
              <a:extLst>
                <a:ext uri="{FF2B5EF4-FFF2-40B4-BE49-F238E27FC236}">
                  <a16:creationId xmlns:a16="http://schemas.microsoft.com/office/drawing/2014/main" id="{D0EB581F-FC7E-A544-D463-BAA9C94D1715}"/>
                </a:ext>
              </a:extLst>
            </p:cNvPr>
            <p:cNvSpPr/>
            <p:nvPr/>
          </p:nvSpPr>
          <p:spPr>
            <a:xfrm>
              <a:off x="918478" y="5626680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65" name="Rectangle 51">
              <a:extLst>
                <a:ext uri="{FF2B5EF4-FFF2-40B4-BE49-F238E27FC236}">
                  <a16:creationId xmlns:a16="http://schemas.microsoft.com/office/drawing/2014/main" id="{743F989B-DE65-CAEF-1334-A1C90AAFE55F}"/>
                </a:ext>
              </a:extLst>
            </p:cNvPr>
            <p:cNvSpPr/>
            <p:nvPr/>
          </p:nvSpPr>
          <p:spPr>
            <a:xfrm>
              <a:off x="655782" y="3429000"/>
              <a:ext cx="11043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886</a:t>
              </a:r>
            </a:p>
          </p:txBody>
        </p:sp>
        <p:cxnSp>
          <p:nvCxnSpPr>
            <p:cNvPr id="66" name="Straight Connector 52">
              <a:extLst>
                <a:ext uri="{FF2B5EF4-FFF2-40B4-BE49-F238E27FC236}">
                  <a16:creationId xmlns:a16="http://schemas.microsoft.com/office/drawing/2014/main" id="{D886E917-2DF8-1F07-1348-9F62C725C6CA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4014839"/>
              <a:ext cx="96112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53">
              <a:extLst>
                <a:ext uri="{FF2B5EF4-FFF2-40B4-BE49-F238E27FC236}">
                  <a16:creationId xmlns:a16="http://schemas.microsoft.com/office/drawing/2014/main" id="{E88DFC98-C737-45EC-31BF-454C9B56A9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7773" y="3429000"/>
              <a:ext cx="10375" cy="1152475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Rectangle 54">
              <a:extLst>
                <a:ext uri="{FF2B5EF4-FFF2-40B4-BE49-F238E27FC236}">
                  <a16:creationId xmlns:a16="http://schemas.microsoft.com/office/drawing/2014/main" id="{FD5ACA00-AEB9-DD2D-6BB4-F724AFFFE032}"/>
                </a:ext>
              </a:extLst>
            </p:cNvPr>
            <p:cNvSpPr/>
            <p:nvPr/>
          </p:nvSpPr>
          <p:spPr>
            <a:xfrm>
              <a:off x="1890162" y="3495524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69" name="Straight Connector 55">
              <a:extLst>
                <a:ext uri="{FF2B5EF4-FFF2-40B4-BE49-F238E27FC236}">
                  <a16:creationId xmlns:a16="http://schemas.microsoft.com/office/drawing/2014/main" id="{BBC02CA8-A0DC-6991-6D3B-B5FBCD824030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5608341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tangle 56">
              <a:extLst>
                <a:ext uri="{FF2B5EF4-FFF2-40B4-BE49-F238E27FC236}">
                  <a16:creationId xmlns:a16="http://schemas.microsoft.com/office/drawing/2014/main" id="{13147ECB-2736-58EC-9457-D34DB9AA4AC7}"/>
                </a:ext>
              </a:extLst>
            </p:cNvPr>
            <p:cNvSpPr/>
            <p:nvPr/>
          </p:nvSpPr>
          <p:spPr>
            <a:xfrm>
              <a:off x="934334" y="6108200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1" name="Rectangle 57">
              <a:extLst>
                <a:ext uri="{FF2B5EF4-FFF2-40B4-BE49-F238E27FC236}">
                  <a16:creationId xmlns:a16="http://schemas.microsoft.com/office/drawing/2014/main" id="{B00464DB-3635-B524-1596-AC373A8BCEE3}"/>
                </a:ext>
              </a:extLst>
            </p:cNvPr>
            <p:cNvSpPr/>
            <p:nvPr/>
          </p:nvSpPr>
          <p:spPr>
            <a:xfrm>
              <a:off x="959334" y="6666801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72" name="Straight Connector 58">
              <a:extLst>
                <a:ext uri="{FF2B5EF4-FFF2-40B4-BE49-F238E27FC236}">
                  <a16:creationId xmlns:a16="http://schemas.microsoft.com/office/drawing/2014/main" id="{6CDB8153-72C8-AEEC-9C0C-7EA7A037C710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2" y="6635902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28900" y="7447788"/>
            <a:ext cx="7315200" cy="36210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560378">
            <a:off x="13982700" y="-1035812"/>
            <a:ext cx="7315200" cy="362102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49328" y="6764495"/>
            <a:ext cx="6832738" cy="37632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86400" y="-16672"/>
            <a:ext cx="7315200" cy="158274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8B85BC2-4488-91E5-43E7-D4EEEBCCC25E}"/>
              </a:ext>
            </a:extLst>
          </p:cNvPr>
          <p:cNvSpPr txBox="1"/>
          <p:nvPr/>
        </p:nvSpPr>
        <p:spPr>
          <a:xfrm>
            <a:off x="2286000" y="1878559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98B6678-5467-7658-A6BE-20728ADA6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38122" r="5479" b="2496"/>
          <a:stretch/>
        </p:blipFill>
        <p:spPr>
          <a:xfrm>
            <a:off x="3426096" y="2777275"/>
            <a:ext cx="12039601" cy="51435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57200" y="7122600"/>
            <a:ext cx="5335011" cy="3040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28600" y="4981650"/>
            <a:ext cx="4867349" cy="53267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86400" y="-16672"/>
            <a:ext cx="7315200" cy="1582743"/>
          </a:xfrm>
          <a:prstGeom prst="rect">
            <a:avLst/>
          </a:prstGeom>
        </p:spPr>
      </p:pic>
      <p:grpSp>
        <p:nvGrpSpPr>
          <p:cNvPr id="9" name="Group 5">
            <a:extLst>
              <a:ext uri="{FF2B5EF4-FFF2-40B4-BE49-F238E27FC236}">
                <a16:creationId xmlns:a16="http://schemas.microsoft.com/office/drawing/2014/main" id="{F9D48EEC-DCE8-0C57-A231-17C961D0B6E7}"/>
              </a:ext>
            </a:extLst>
          </p:cNvPr>
          <p:cNvGrpSpPr/>
          <p:nvPr/>
        </p:nvGrpSpPr>
        <p:grpSpPr>
          <a:xfrm>
            <a:off x="5683346" y="3152850"/>
            <a:ext cx="2686609" cy="3670676"/>
            <a:chOff x="-20909" y="2643671"/>
            <a:chExt cx="1811573" cy="2713655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5B41E22E-26E1-7845-AC53-78B12F80EFB6}"/>
                </a:ext>
              </a:extLst>
            </p:cNvPr>
            <p:cNvSpPr/>
            <p:nvPr/>
          </p:nvSpPr>
          <p:spPr>
            <a:xfrm>
              <a:off x="901552" y="3199726"/>
              <a:ext cx="7628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933F180C-D1C3-9B74-EDBD-78B624B93910}"/>
                </a:ext>
              </a:extLst>
            </p:cNvPr>
            <p:cNvSpPr/>
            <p:nvPr/>
          </p:nvSpPr>
          <p:spPr>
            <a:xfrm>
              <a:off x="109684" y="3169815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id="{E9F24A5E-60B0-8A18-F2E2-6E77570CF06A}"/>
                </a:ext>
              </a:extLst>
            </p:cNvPr>
            <p:cNvCxnSpPr>
              <a:cxnSpLocks/>
            </p:cNvCxnSpPr>
            <p:nvPr/>
          </p:nvCxnSpPr>
          <p:spPr>
            <a:xfrm>
              <a:off x="80687" y="3785365"/>
              <a:ext cx="66572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F85CF54E-67C3-2EDF-230C-2D49D908A569}"/>
                </a:ext>
              </a:extLst>
            </p:cNvPr>
            <p:cNvSpPr/>
            <p:nvPr/>
          </p:nvSpPr>
          <p:spPr>
            <a:xfrm>
              <a:off x="150009" y="3831546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5D1368A0-3D2F-56E8-FBCE-B51A6F756ABC}"/>
                </a:ext>
              </a:extLst>
            </p:cNvPr>
            <p:cNvSpPr/>
            <p:nvPr/>
          </p:nvSpPr>
          <p:spPr>
            <a:xfrm>
              <a:off x="-20909" y="4232127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15" name="Straight Connector 11">
              <a:extLst>
                <a:ext uri="{FF2B5EF4-FFF2-40B4-BE49-F238E27FC236}">
                  <a16:creationId xmlns:a16="http://schemas.microsoft.com/office/drawing/2014/main" id="{F572595D-CB9E-7E49-A152-EF4BD83DF23B}"/>
                </a:ext>
              </a:extLst>
            </p:cNvPr>
            <p:cNvCxnSpPr>
              <a:cxnSpLocks/>
            </p:cNvCxnSpPr>
            <p:nvPr/>
          </p:nvCxnSpPr>
          <p:spPr>
            <a:xfrm>
              <a:off x="109104" y="4808531"/>
              <a:ext cx="63730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1F14626-0BB5-07A7-845E-E63592ABBF28}"/>
                </a:ext>
              </a:extLst>
            </p:cNvPr>
            <p:cNvSpPr/>
            <p:nvPr/>
          </p:nvSpPr>
          <p:spPr>
            <a:xfrm>
              <a:off x="-14184" y="4845906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1C83ADFC-7D2C-6582-59B6-CAA2860C9969}"/>
                </a:ext>
              </a:extLst>
            </p:cNvPr>
            <p:cNvSpPr/>
            <p:nvPr/>
          </p:nvSpPr>
          <p:spPr>
            <a:xfrm>
              <a:off x="8672" y="2643671"/>
              <a:ext cx="7628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</a:t>
              </a:r>
            </a:p>
          </p:txBody>
        </p:sp>
        <p:cxnSp>
          <p:nvCxnSpPr>
            <p:cNvPr id="18" name="Straight Connector 14">
              <a:extLst>
                <a:ext uri="{FF2B5EF4-FFF2-40B4-BE49-F238E27FC236}">
                  <a16:creationId xmlns:a16="http://schemas.microsoft.com/office/drawing/2014/main" id="{97A7076C-471A-3C36-BEF4-3CA17CBAF53C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3229510"/>
              <a:ext cx="96112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5">
              <a:extLst>
                <a:ext uri="{FF2B5EF4-FFF2-40B4-BE49-F238E27FC236}">
                  <a16:creationId xmlns:a16="http://schemas.microsoft.com/office/drawing/2014/main" id="{C4A83748-FF3F-3D36-28A7-6FEDB4B0A7A6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2774848"/>
              <a:ext cx="0" cy="9720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D4F69C4B-58B3-99C1-87C0-A6AB8B1AC511}"/>
                </a:ext>
              </a:extLst>
            </p:cNvPr>
            <p:cNvSpPr/>
            <p:nvPr/>
          </p:nvSpPr>
          <p:spPr>
            <a:xfrm>
              <a:off x="901552" y="2719431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1" name="Group 17">
            <a:extLst>
              <a:ext uri="{FF2B5EF4-FFF2-40B4-BE49-F238E27FC236}">
                <a16:creationId xmlns:a16="http://schemas.microsoft.com/office/drawing/2014/main" id="{5AE1F3B7-E24E-4FE6-4300-88623A880F0F}"/>
              </a:ext>
            </a:extLst>
          </p:cNvPr>
          <p:cNvGrpSpPr/>
          <p:nvPr/>
        </p:nvGrpSpPr>
        <p:grpSpPr>
          <a:xfrm>
            <a:off x="11796403" y="3152850"/>
            <a:ext cx="2692424" cy="3687930"/>
            <a:chOff x="-24830" y="2643671"/>
            <a:chExt cx="1815494" cy="2726410"/>
          </a:xfrm>
        </p:grpSpPr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75DE2DCE-D707-7E74-4334-11B278D0D0E6}"/>
                </a:ext>
              </a:extLst>
            </p:cNvPr>
            <p:cNvSpPr/>
            <p:nvPr/>
          </p:nvSpPr>
          <p:spPr>
            <a:xfrm>
              <a:off x="901552" y="3199726"/>
              <a:ext cx="7628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562BB292-F082-3766-1832-AFB9175F9671}"/>
                </a:ext>
              </a:extLst>
            </p:cNvPr>
            <p:cNvSpPr/>
            <p:nvPr/>
          </p:nvSpPr>
          <p:spPr>
            <a:xfrm>
              <a:off x="146299" y="3159033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4" name="Straight Connector 20">
              <a:extLst>
                <a:ext uri="{FF2B5EF4-FFF2-40B4-BE49-F238E27FC236}">
                  <a16:creationId xmlns:a16="http://schemas.microsoft.com/office/drawing/2014/main" id="{33F8C7FE-30A7-B0DD-5E5B-2643ED1053A2}"/>
                </a:ext>
              </a:extLst>
            </p:cNvPr>
            <p:cNvCxnSpPr>
              <a:cxnSpLocks/>
            </p:cNvCxnSpPr>
            <p:nvPr/>
          </p:nvCxnSpPr>
          <p:spPr>
            <a:xfrm>
              <a:off x="80687" y="3785365"/>
              <a:ext cx="66572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7E59EAF1-842E-868D-4BF0-CB55A828DA4F}"/>
                </a:ext>
              </a:extLst>
            </p:cNvPr>
            <p:cNvSpPr/>
            <p:nvPr/>
          </p:nvSpPr>
          <p:spPr>
            <a:xfrm>
              <a:off x="150008" y="3831546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D7D02E22-C0F7-B920-D4E8-C7FF11622951}"/>
                </a:ext>
              </a:extLst>
            </p:cNvPr>
            <p:cNvSpPr/>
            <p:nvPr/>
          </p:nvSpPr>
          <p:spPr>
            <a:xfrm>
              <a:off x="-24830" y="4221564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cxnSp>
          <p:nvCxnSpPr>
            <p:cNvPr id="27" name="Straight Connector 23">
              <a:extLst>
                <a:ext uri="{FF2B5EF4-FFF2-40B4-BE49-F238E27FC236}">
                  <a16:creationId xmlns:a16="http://schemas.microsoft.com/office/drawing/2014/main" id="{19DD6F48-C278-DB3B-804D-79B704D9BD47}"/>
                </a:ext>
              </a:extLst>
            </p:cNvPr>
            <p:cNvCxnSpPr>
              <a:cxnSpLocks/>
            </p:cNvCxnSpPr>
            <p:nvPr/>
          </p:nvCxnSpPr>
          <p:spPr>
            <a:xfrm>
              <a:off x="109104" y="4808531"/>
              <a:ext cx="63730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DF8485AE-764F-8B09-79C6-B55FBF998945}"/>
                </a:ext>
              </a:extLst>
            </p:cNvPr>
            <p:cNvSpPr/>
            <p:nvPr/>
          </p:nvSpPr>
          <p:spPr>
            <a:xfrm>
              <a:off x="15662" y="4858661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08D5F997-ADEC-24D6-9FD9-E7AA0FFDB594}"/>
                </a:ext>
              </a:extLst>
            </p:cNvPr>
            <p:cNvSpPr/>
            <p:nvPr/>
          </p:nvSpPr>
          <p:spPr>
            <a:xfrm>
              <a:off x="8672" y="2643671"/>
              <a:ext cx="7628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</a:t>
              </a:r>
            </a:p>
          </p:txBody>
        </p:sp>
        <p:cxnSp>
          <p:nvCxnSpPr>
            <p:cNvPr id="30" name="Straight Connector 26">
              <a:extLst>
                <a:ext uri="{FF2B5EF4-FFF2-40B4-BE49-F238E27FC236}">
                  <a16:creationId xmlns:a16="http://schemas.microsoft.com/office/drawing/2014/main" id="{DB4F39DF-9B14-A039-A6A8-7C8E29A4E2AA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3229510"/>
              <a:ext cx="96112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27">
              <a:extLst>
                <a:ext uri="{FF2B5EF4-FFF2-40B4-BE49-F238E27FC236}">
                  <a16:creationId xmlns:a16="http://schemas.microsoft.com/office/drawing/2014/main" id="{0032870F-5B0E-E62D-9CF7-67A0552AE64E}"/>
                </a:ext>
              </a:extLst>
            </p:cNvPr>
            <p:cNvCxnSpPr>
              <a:cxnSpLocks/>
            </p:cNvCxnSpPr>
            <p:nvPr/>
          </p:nvCxnSpPr>
          <p:spPr>
            <a:xfrm>
              <a:off x="829538" y="2774848"/>
              <a:ext cx="0" cy="9720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24000C76-4934-D418-ACAD-F0D5E6ED6CF3}"/>
                </a:ext>
              </a:extLst>
            </p:cNvPr>
            <p:cNvSpPr/>
            <p:nvPr/>
          </p:nvSpPr>
          <p:spPr>
            <a:xfrm>
              <a:off x="901552" y="2719431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35" name="Picture 7">
            <a:extLst>
              <a:ext uri="{FF2B5EF4-FFF2-40B4-BE49-F238E27FC236}">
                <a16:creationId xmlns:a16="http://schemas.microsoft.com/office/drawing/2014/main" id="{F8C895D7-A33E-CBA4-9C21-25F59D9D98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76140" y="5632312"/>
            <a:ext cx="3711502" cy="3567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-710028" y="0"/>
              <a:ext cx="3321606" cy="3336494"/>
            </a:xfrm>
            <a:custGeom>
              <a:avLst/>
              <a:gdLst/>
              <a:ahLst/>
              <a:cxnLst/>
              <a:rect l="l" t="t" r="r" b="b"/>
              <a:pathLst>
                <a:path w="3321606" h="3336494">
                  <a:moveTo>
                    <a:pt x="1660803" y="0"/>
                  </a:moveTo>
                  <a:cubicBezTo>
                    <a:pt x="2579239" y="4107"/>
                    <a:pt x="3321606" y="749803"/>
                    <a:pt x="3321606" y="1668247"/>
                  </a:cubicBezTo>
                  <a:cubicBezTo>
                    <a:pt x="3321606" y="2586691"/>
                    <a:pt x="2579239" y="3332387"/>
                    <a:pt x="1660803" y="3336494"/>
                  </a:cubicBezTo>
                  <a:cubicBezTo>
                    <a:pt x="742368" y="3332387"/>
                    <a:pt x="0" y="2586691"/>
                    <a:pt x="0" y="1668247"/>
                  </a:cubicBezTo>
                  <a:cubicBezTo>
                    <a:pt x="0" y="749803"/>
                    <a:pt x="742368" y="4107"/>
                    <a:pt x="1660803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81159" y="-781050"/>
            <a:ext cx="7219950" cy="12668250"/>
            <a:chOff x="0" y="0"/>
            <a:chExt cx="1901551" cy="3336494"/>
          </a:xfrm>
        </p:grpSpPr>
        <p:sp>
          <p:nvSpPr>
            <p:cNvPr id="6" name="Freeform 6"/>
            <p:cNvSpPr/>
            <p:nvPr/>
          </p:nvSpPr>
          <p:spPr>
            <a:xfrm>
              <a:off x="-710028" y="0"/>
              <a:ext cx="3321606" cy="3336494"/>
            </a:xfrm>
            <a:custGeom>
              <a:avLst/>
              <a:gdLst/>
              <a:ahLst/>
              <a:cxnLst/>
              <a:rect l="l" t="t" r="r" b="b"/>
              <a:pathLst>
                <a:path w="3321606" h="3336494">
                  <a:moveTo>
                    <a:pt x="1660803" y="0"/>
                  </a:moveTo>
                  <a:cubicBezTo>
                    <a:pt x="2579239" y="4107"/>
                    <a:pt x="3321606" y="749803"/>
                    <a:pt x="3321606" y="1668247"/>
                  </a:cubicBezTo>
                  <a:cubicBezTo>
                    <a:pt x="3321606" y="2586691"/>
                    <a:pt x="2579239" y="3332387"/>
                    <a:pt x="1660803" y="3336494"/>
                  </a:cubicBezTo>
                  <a:cubicBezTo>
                    <a:pt x="742368" y="3332387"/>
                    <a:pt x="0" y="2586691"/>
                    <a:pt x="0" y="1668247"/>
                  </a:cubicBezTo>
                  <a:cubicBezTo>
                    <a:pt x="0" y="749803"/>
                    <a:pt x="742368" y="4107"/>
                    <a:pt x="1660803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63083">
            <a:off x="6404496" y="4262200"/>
            <a:ext cx="5525141" cy="25817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07172" y="0"/>
            <a:ext cx="5473656" cy="1184300"/>
          </a:xfrm>
          <a:prstGeom prst="rect">
            <a:avLst/>
          </a:prstGeom>
        </p:spPr>
      </p:pic>
      <p:grpSp>
        <p:nvGrpSpPr>
          <p:cNvPr id="37" name="Group 44">
            <a:extLst>
              <a:ext uri="{FF2B5EF4-FFF2-40B4-BE49-F238E27FC236}">
                <a16:creationId xmlns:a16="http://schemas.microsoft.com/office/drawing/2014/main" id="{BCE9837A-400E-F6BC-A78F-97A51E7569EA}"/>
              </a:ext>
            </a:extLst>
          </p:cNvPr>
          <p:cNvGrpSpPr/>
          <p:nvPr/>
        </p:nvGrpSpPr>
        <p:grpSpPr>
          <a:xfrm>
            <a:off x="11983083" y="2820708"/>
            <a:ext cx="2979446" cy="5106519"/>
            <a:chOff x="655782" y="3429000"/>
            <a:chExt cx="2171117" cy="3750888"/>
          </a:xfrm>
        </p:grpSpPr>
        <p:sp>
          <p:nvSpPr>
            <p:cNvPr id="38" name="Rectangle 45">
              <a:extLst>
                <a:ext uri="{FF2B5EF4-FFF2-40B4-BE49-F238E27FC236}">
                  <a16:creationId xmlns:a16="http://schemas.microsoft.com/office/drawing/2014/main" id="{1A975A53-2400-7ADA-FAC9-7965CA2E41A7}"/>
                </a:ext>
              </a:extLst>
            </p:cNvPr>
            <p:cNvSpPr/>
            <p:nvPr/>
          </p:nvSpPr>
          <p:spPr>
            <a:xfrm>
              <a:off x="1807773" y="4042748"/>
              <a:ext cx="101912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111</a:t>
              </a:r>
            </a:p>
          </p:txBody>
        </p:sp>
        <p:sp>
          <p:nvSpPr>
            <p:cNvPr id="39" name="Rectangle 46">
              <a:extLst>
                <a:ext uri="{FF2B5EF4-FFF2-40B4-BE49-F238E27FC236}">
                  <a16:creationId xmlns:a16="http://schemas.microsoft.com/office/drawing/2014/main" id="{3933671B-10ED-7781-0F32-64FACFB8D9BE}"/>
                </a:ext>
              </a:extLst>
            </p:cNvPr>
            <p:cNvSpPr/>
            <p:nvPr/>
          </p:nvSpPr>
          <p:spPr>
            <a:xfrm>
              <a:off x="844775" y="4025851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0" name="Straight Connector 47">
              <a:extLst>
                <a:ext uri="{FF2B5EF4-FFF2-40B4-BE49-F238E27FC236}">
                  <a16:creationId xmlns:a16="http://schemas.microsoft.com/office/drawing/2014/main" id="{AC516C82-C881-8013-B5D6-5A151619E7F0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4581476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8">
              <a:extLst>
                <a:ext uri="{FF2B5EF4-FFF2-40B4-BE49-F238E27FC236}">
                  <a16:creationId xmlns:a16="http://schemas.microsoft.com/office/drawing/2014/main" id="{CCFCACFD-E3D1-3DB7-37BB-8921D945BCE7}"/>
                </a:ext>
              </a:extLst>
            </p:cNvPr>
            <p:cNvSpPr/>
            <p:nvPr/>
          </p:nvSpPr>
          <p:spPr>
            <a:xfrm>
              <a:off x="837420" y="4611727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42" name="Rectangle 49">
              <a:extLst>
                <a:ext uri="{FF2B5EF4-FFF2-40B4-BE49-F238E27FC236}">
                  <a16:creationId xmlns:a16="http://schemas.microsoft.com/office/drawing/2014/main" id="{342A21F6-83FD-7EF9-7DC1-C1E23B711D2B}"/>
                </a:ext>
              </a:extLst>
            </p:cNvPr>
            <p:cNvSpPr/>
            <p:nvPr/>
          </p:nvSpPr>
          <p:spPr>
            <a:xfrm>
              <a:off x="763826" y="5017844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3" name="Rectangle 50">
              <a:extLst>
                <a:ext uri="{FF2B5EF4-FFF2-40B4-BE49-F238E27FC236}">
                  <a16:creationId xmlns:a16="http://schemas.microsoft.com/office/drawing/2014/main" id="{FA1D64A9-8A5B-D689-939C-7F87E54FCA41}"/>
                </a:ext>
              </a:extLst>
            </p:cNvPr>
            <p:cNvSpPr/>
            <p:nvPr/>
          </p:nvSpPr>
          <p:spPr>
            <a:xfrm>
              <a:off x="981568" y="5640907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</a:t>
              </a:r>
            </a:p>
          </p:txBody>
        </p:sp>
        <p:sp>
          <p:nvSpPr>
            <p:cNvPr id="44" name="Rectangle 51">
              <a:extLst>
                <a:ext uri="{FF2B5EF4-FFF2-40B4-BE49-F238E27FC236}">
                  <a16:creationId xmlns:a16="http://schemas.microsoft.com/office/drawing/2014/main" id="{085E22B6-B806-43A1-6759-B5F3C868EDDD}"/>
                </a:ext>
              </a:extLst>
            </p:cNvPr>
            <p:cNvSpPr/>
            <p:nvPr/>
          </p:nvSpPr>
          <p:spPr>
            <a:xfrm>
              <a:off x="655782" y="3429000"/>
              <a:ext cx="11043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668</a:t>
              </a:r>
            </a:p>
          </p:txBody>
        </p:sp>
        <p:cxnSp>
          <p:nvCxnSpPr>
            <p:cNvPr id="45" name="Straight Connector 52">
              <a:extLst>
                <a:ext uri="{FF2B5EF4-FFF2-40B4-BE49-F238E27FC236}">
                  <a16:creationId xmlns:a16="http://schemas.microsoft.com/office/drawing/2014/main" id="{7EA93971-F8CB-CF76-BAF1-87429919C156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4014839"/>
              <a:ext cx="96112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53">
              <a:extLst>
                <a:ext uri="{FF2B5EF4-FFF2-40B4-BE49-F238E27FC236}">
                  <a16:creationId xmlns:a16="http://schemas.microsoft.com/office/drawing/2014/main" id="{4F9B3317-03C9-643A-00B7-B5109352B8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7773" y="3429000"/>
              <a:ext cx="10375" cy="1084908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54">
              <a:extLst>
                <a:ext uri="{FF2B5EF4-FFF2-40B4-BE49-F238E27FC236}">
                  <a16:creationId xmlns:a16="http://schemas.microsoft.com/office/drawing/2014/main" id="{5F605A6F-8F5A-E937-695F-91730ED38077}"/>
                </a:ext>
              </a:extLst>
            </p:cNvPr>
            <p:cNvSpPr/>
            <p:nvPr/>
          </p:nvSpPr>
          <p:spPr>
            <a:xfrm>
              <a:off x="1890162" y="3495524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8" name="Straight Connector 55">
              <a:extLst>
                <a:ext uri="{FF2B5EF4-FFF2-40B4-BE49-F238E27FC236}">
                  <a16:creationId xmlns:a16="http://schemas.microsoft.com/office/drawing/2014/main" id="{A8C9561B-53F4-211A-09A1-D18892FDD67B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5608341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ctangle 56">
              <a:extLst>
                <a:ext uri="{FF2B5EF4-FFF2-40B4-BE49-F238E27FC236}">
                  <a16:creationId xmlns:a16="http://schemas.microsoft.com/office/drawing/2014/main" id="{E67277A6-49F0-839C-56F7-D34A3DE4F87F}"/>
                </a:ext>
              </a:extLst>
            </p:cNvPr>
            <p:cNvSpPr/>
            <p:nvPr/>
          </p:nvSpPr>
          <p:spPr>
            <a:xfrm>
              <a:off x="981567" y="6123786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0" name="Rectangle 57">
              <a:extLst>
                <a:ext uri="{FF2B5EF4-FFF2-40B4-BE49-F238E27FC236}">
                  <a16:creationId xmlns:a16="http://schemas.microsoft.com/office/drawing/2014/main" id="{441FA332-86C8-AD16-ABCF-0E90E20F64F3}"/>
                </a:ext>
              </a:extLst>
            </p:cNvPr>
            <p:cNvSpPr/>
            <p:nvPr/>
          </p:nvSpPr>
          <p:spPr>
            <a:xfrm>
              <a:off x="981566" y="6668468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51" name="Straight Connector 58">
              <a:extLst>
                <a:ext uri="{FF2B5EF4-FFF2-40B4-BE49-F238E27FC236}">
                  <a16:creationId xmlns:a16="http://schemas.microsoft.com/office/drawing/2014/main" id="{29F83568-48CA-691E-FEA6-225B4F723940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2" y="6635902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29">
            <a:extLst>
              <a:ext uri="{FF2B5EF4-FFF2-40B4-BE49-F238E27FC236}">
                <a16:creationId xmlns:a16="http://schemas.microsoft.com/office/drawing/2014/main" id="{A15F483C-8F16-AE60-0BDC-9303E0B05244}"/>
              </a:ext>
            </a:extLst>
          </p:cNvPr>
          <p:cNvGrpSpPr/>
          <p:nvPr/>
        </p:nvGrpSpPr>
        <p:grpSpPr>
          <a:xfrm>
            <a:off x="3521438" y="2767866"/>
            <a:ext cx="2979446" cy="5091812"/>
            <a:chOff x="655782" y="3429000"/>
            <a:chExt cx="2171117" cy="3740085"/>
          </a:xfrm>
        </p:grpSpPr>
        <p:sp>
          <p:nvSpPr>
            <p:cNvPr id="56" name="Rectangle 30">
              <a:extLst>
                <a:ext uri="{FF2B5EF4-FFF2-40B4-BE49-F238E27FC236}">
                  <a16:creationId xmlns:a16="http://schemas.microsoft.com/office/drawing/2014/main" id="{D2A6099E-D09C-3B3F-D77E-4272D4825592}"/>
                </a:ext>
              </a:extLst>
            </p:cNvPr>
            <p:cNvSpPr/>
            <p:nvPr/>
          </p:nvSpPr>
          <p:spPr>
            <a:xfrm>
              <a:off x="1807773" y="4042748"/>
              <a:ext cx="101912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313</a:t>
              </a:r>
            </a:p>
          </p:txBody>
        </p:sp>
        <p:sp>
          <p:nvSpPr>
            <p:cNvPr id="57" name="Rectangle 31">
              <a:extLst>
                <a:ext uri="{FF2B5EF4-FFF2-40B4-BE49-F238E27FC236}">
                  <a16:creationId xmlns:a16="http://schemas.microsoft.com/office/drawing/2014/main" id="{24664AC4-2E41-6931-B919-55B9A120C768}"/>
                </a:ext>
              </a:extLst>
            </p:cNvPr>
            <p:cNvSpPr/>
            <p:nvPr/>
          </p:nvSpPr>
          <p:spPr>
            <a:xfrm>
              <a:off x="846647" y="3992391"/>
              <a:ext cx="572655" cy="5878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58" name="Straight Connector 32">
              <a:extLst>
                <a:ext uri="{FF2B5EF4-FFF2-40B4-BE49-F238E27FC236}">
                  <a16:creationId xmlns:a16="http://schemas.microsoft.com/office/drawing/2014/main" id="{456FFE0E-8A4D-222E-47E7-F7295E1EB5CE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4581476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ctangle 33">
              <a:extLst>
                <a:ext uri="{FF2B5EF4-FFF2-40B4-BE49-F238E27FC236}">
                  <a16:creationId xmlns:a16="http://schemas.microsoft.com/office/drawing/2014/main" id="{DD0EAD12-AD31-F420-35FD-FDDFC52E0FDC}"/>
                </a:ext>
              </a:extLst>
            </p:cNvPr>
            <p:cNvSpPr/>
            <p:nvPr/>
          </p:nvSpPr>
          <p:spPr>
            <a:xfrm>
              <a:off x="846647" y="4620060"/>
              <a:ext cx="637309" cy="4732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60" name="Rectangle 34">
              <a:extLst>
                <a:ext uri="{FF2B5EF4-FFF2-40B4-BE49-F238E27FC236}">
                  <a16:creationId xmlns:a16="http://schemas.microsoft.com/office/drawing/2014/main" id="{92B45C97-C0F2-BE08-B250-E82B97820B95}"/>
                </a:ext>
              </a:extLst>
            </p:cNvPr>
            <p:cNvSpPr/>
            <p:nvPr/>
          </p:nvSpPr>
          <p:spPr>
            <a:xfrm>
              <a:off x="757405" y="5037031"/>
              <a:ext cx="637309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1" name="Rectangle 35">
              <a:extLst>
                <a:ext uri="{FF2B5EF4-FFF2-40B4-BE49-F238E27FC236}">
                  <a16:creationId xmlns:a16="http://schemas.microsoft.com/office/drawing/2014/main" id="{E1E08C89-C21D-FAEE-3E83-BF2BCF183B91}"/>
                </a:ext>
              </a:extLst>
            </p:cNvPr>
            <p:cNvSpPr/>
            <p:nvPr/>
          </p:nvSpPr>
          <p:spPr>
            <a:xfrm>
              <a:off x="969887" y="5607795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09</a:t>
              </a:r>
            </a:p>
          </p:txBody>
        </p:sp>
        <p:sp>
          <p:nvSpPr>
            <p:cNvPr id="62" name="Rectangle 36">
              <a:extLst>
                <a:ext uri="{FF2B5EF4-FFF2-40B4-BE49-F238E27FC236}">
                  <a16:creationId xmlns:a16="http://schemas.microsoft.com/office/drawing/2014/main" id="{799002AC-5F6B-9F4A-09A5-9B7633B1B658}"/>
                </a:ext>
              </a:extLst>
            </p:cNvPr>
            <p:cNvSpPr/>
            <p:nvPr/>
          </p:nvSpPr>
          <p:spPr>
            <a:xfrm>
              <a:off x="655782" y="3429000"/>
              <a:ext cx="1104366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939</a:t>
              </a:r>
            </a:p>
          </p:txBody>
        </p:sp>
        <p:cxnSp>
          <p:nvCxnSpPr>
            <p:cNvPr id="63" name="Straight Connector 37">
              <a:extLst>
                <a:ext uri="{FF2B5EF4-FFF2-40B4-BE49-F238E27FC236}">
                  <a16:creationId xmlns:a16="http://schemas.microsoft.com/office/drawing/2014/main" id="{22808243-0EA5-55BE-12E9-D482FA281854}"/>
                </a:ext>
              </a:extLst>
            </p:cNvPr>
            <p:cNvCxnSpPr>
              <a:cxnSpLocks/>
            </p:cNvCxnSpPr>
            <p:nvPr/>
          </p:nvCxnSpPr>
          <p:spPr>
            <a:xfrm>
              <a:off x="1818148" y="4014839"/>
              <a:ext cx="96112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38">
              <a:extLst>
                <a:ext uri="{FF2B5EF4-FFF2-40B4-BE49-F238E27FC236}">
                  <a16:creationId xmlns:a16="http://schemas.microsoft.com/office/drawing/2014/main" id="{AB418A7F-48D9-0565-9D29-BC46092415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7773" y="3429000"/>
              <a:ext cx="10375" cy="115143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39">
              <a:extLst>
                <a:ext uri="{FF2B5EF4-FFF2-40B4-BE49-F238E27FC236}">
                  <a16:creationId xmlns:a16="http://schemas.microsoft.com/office/drawing/2014/main" id="{265B6B0B-D16B-7CEC-BFC8-2E9C9CE7208C}"/>
                </a:ext>
              </a:extLst>
            </p:cNvPr>
            <p:cNvSpPr/>
            <p:nvPr/>
          </p:nvSpPr>
          <p:spPr>
            <a:xfrm>
              <a:off x="1890162" y="3495524"/>
              <a:ext cx="762866" cy="4821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66" name="Straight Connector 40">
              <a:extLst>
                <a:ext uri="{FF2B5EF4-FFF2-40B4-BE49-F238E27FC236}">
                  <a16:creationId xmlns:a16="http://schemas.microsoft.com/office/drawing/2014/main" id="{9BA5B5EA-895E-5691-9876-E960994B304F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4" y="5608341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41">
              <a:extLst>
                <a:ext uri="{FF2B5EF4-FFF2-40B4-BE49-F238E27FC236}">
                  <a16:creationId xmlns:a16="http://schemas.microsoft.com/office/drawing/2014/main" id="{0B98520F-821D-6095-15E9-7E759570EBDB}"/>
                </a:ext>
              </a:extLst>
            </p:cNvPr>
            <p:cNvSpPr/>
            <p:nvPr/>
          </p:nvSpPr>
          <p:spPr>
            <a:xfrm>
              <a:off x="969887" y="6132730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68" name="Rectangle 42">
              <a:extLst>
                <a:ext uri="{FF2B5EF4-FFF2-40B4-BE49-F238E27FC236}">
                  <a16:creationId xmlns:a16="http://schemas.microsoft.com/office/drawing/2014/main" id="{A1B31962-CC84-ABD1-8E43-281CD3FC5324}"/>
                </a:ext>
              </a:extLst>
            </p:cNvPr>
            <p:cNvSpPr/>
            <p:nvPr/>
          </p:nvSpPr>
          <p:spPr>
            <a:xfrm>
              <a:off x="969887" y="6657665"/>
              <a:ext cx="637309" cy="511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69" name="Straight Connector 43">
              <a:extLst>
                <a:ext uri="{FF2B5EF4-FFF2-40B4-BE49-F238E27FC236}">
                  <a16:creationId xmlns:a16="http://schemas.microsoft.com/office/drawing/2014/main" id="{FF7A3C74-CBF1-36DE-87CB-CD32060D6733}"/>
                </a:ext>
              </a:extLst>
            </p:cNvPr>
            <p:cNvCxnSpPr>
              <a:cxnSpLocks/>
            </p:cNvCxnSpPr>
            <p:nvPr/>
          </p:nvCxnSpPr>
          <p:spPr>
            <a:xfrm>
              <a:off x="722222" y="6635902"/>
              <a:ext cx="96591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0" name="Picture 11">
            <a:extLst>
              <a:ext uri="{FF2B5EF4-FFF2-40B4-BE49-F238E27FC236}">
                <a16:creationId xmlns:a16="http://schemas.microsoft.com/office/drawing/2014/main" id="{F05247EC-B44B-010C-E7A4-F98A4312E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11" y="555411"/>
            <a:ext cx="3333832" cy="3125467"/>
          </a:xfrm>
          <a:prstGeom prst="rect">
            <a:avLst/>
          </a:prstGeom>
        </p:spPr>
      </p:pic>
      <p:pic>
        <p:nvPicPr>
          <p:cNvPr id="71" name="Picture 7">
            <a:extLst>
              <a:ext uri="{FF2B5EF4-FFF2-40B4-BE49-F238E27FC236}">
                <a16:creationId xmlns:a16="http://schemas.microsoft.com/office/drawing/2014/main" id="{762899FF-5DC5-F691-393D-B11C708ED9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593167" y="5941071"/>
            <a:ext cx="3605594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28900" y="7447788"/>
            <a:ext cx="7315200" cy="36210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560378">
            <a:off x="13982700" y="-1035812"/>
            <a:ext cx="7315200" cy="362102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05114" y="994229"/>
            <a:ext cx="16649700" cy="90678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1288" y="1028700"/>
            <a:ext cx="2600924" cy="148252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86400" y="-16672"/>
            <a:ext cx="7315200" cy="1582743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15F1082-3012-0F08-A482-4DFCAC9C4244}"/>
              </a:ext>
            </a:extLst>
          </p:cNvPr>
          <p:cNvSpPr txBox="1"/>
          <p:nvPr/>
        </p:nvSpPr>
        <p:spPr>
          <a:xfrm>
            <a:off x="4541156" y="1496999"/>
            <a:ext cx="1047024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D487A56E-1156-7781-A571-5566AB93BF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 t="18794" r="13927" b="6894"/>
          <a:stretch/>
        </p:blipFill>
        <p:spPr>
          <a:xfrm>
            <a:off x="3135083" y="2317674"/>
            <a:ext cx="12866917" cy="7752102"/>
          </a:xfrm>
          <a:prstGeom prst="rect">
            <a:avLst/>
          </a:prstGeom>
        </p:spPr>
      </p:pic>
      <p:cxnSp>
        <p:nvCxnSpPr>
          <p:cNvPr id="21" name="Đường kết nối: Cong 20">
            <a:extLst>
              <a:ext uri="{FF2B5EF4-FFF2-40B4-BE49-F238E27FC236}">
                <a16:creationId xmlns:a16="http://schemas.microsoft.com/office/drawing/2014/main" id="{4D2691FD-F08B-E13A-948C-8A13BCAE85F0}"/>
              </a:ext>
            </a:extLst>
          </p:cNvPr>
          <p:cNvCxnSpPr/>
          <p:nvPr/>
        </p:nvCxnSpPr>
        <p:spPr>
          <a:xfrm rot="5400000">
            <a:off x="3079106" y="5022206"/>
            <a:ext cx="3733800" cy="2147588"/>
          </a:xfrm>
          <a:prstGeom prst="curvedConnector3">
            <a:avLst>
              <a:gd name="adj1" fmla="val 32896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Đường kết nối: Cong 22">
            <a:extLst>
              <a:ext uri="{FF2B5EF4-FFF2-40B4-BE49-F238E27FC236}">
                <a16:creationId xmlns:a16="http://schemas.microsoft.com/office/drawing/2014/main" id="{352CE76A-8A77-4E5D-6781-C7AEED51741E}"/>
              </a:ext>
            </a:extLst>
          </p:cNvPr>
          <p:cNvCxnSpPr>
            <a:cxnSpLocks/>
          </p:cNvCxnSpPr>
          <p:nvPr/>
        </p:nvCxnSpPr>
        <p:spPr>
          <a:xfrm rot="5400000">
            <a:off x="6344735" y="4635852"/>
            <a:ext cx="3745669" cy="2921279"/>
          </a:xfrm>
          <a:prstGeom prst="curvedConnector3">
            <a:avLst>
              <a:gd name="adj1" fmla="val 93787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Đường kết nối: Cong 29">
            <a:extLst>
              <a:ext uri="{FF2B5EF4-FFF2-40B4-BE49-F238E27FC236}">
                <a16:creationId xmlns:a16="http://schemas.microsoft.com/office/drawing/2014/main" id="{95A480D3-01BE-ABEA-76E5-5B90BD2C83B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012460" y="5275186"/>
            <a:ext cx="3816426" cy="1571854"/>
          </a:xfrm>
          <a:prstGeom prst="curvedConnector3">
            <a:avLst>
              <a:gd name="adj1" fmla="val 34407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CC101FFD-F064-92E5-9F39-125E3611785A}"/>
              </a:ext>
            </a:extLst>
          </p:cNvPr>
          <p:cNvCxnSpPr>
            <a:cxnSpLocks/>
          </p:cNvCxnSpPr>
          <p:nvPr/>
        </p:nvCxnSpPr>
        <p:spPr>
          <a:xfrm>
            <a:off x="7864105" y="6630231"/>
            <a:ext cx="3884734" cy="13326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Đường nối Thẳng 35">
            <a:extLst>
              <a:ext uri="{FF2B5EF4-FFF2-40B4-BE49-F238E27FC236}">
                <a16:creationId xmlns:a16="http://schemas.microsoft.com/office/drawing/2014/main" id="{AC55DBA7-5EB3-2F53-02BF-355319038F75}"/>
              </a:ext>
            </a:extLst>
          </p:cNvPr>
          <p:cNvCxnSpPr>
            <a:cxnSpLocks/>
          </p:cNvCxnSpPr>
          <p:nvPr/>
        </p:nvCxnSpPr>
        <p:spPr>
          <a:xfrm flipH="1">
            <a:off x="9329964" y="6515100"/>
            <a:ext cx="1734152" cy="145422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6868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15600" y="-326578"/>
            <a:ext cx="4341971" cy="18236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30829" y="-326578"/>
            <a:ext cx="4341971" cy="18236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4097" y="7028826"/>
            <a:ext cx="3605594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86400" y="-206136"/>
            <a:ext cx="7315200" cy="1582743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F891E031-FBD8-FB8B-AE29-36782BEFE7FC}"/>
              </a:ext>
            </a:extLst>
          </p:cNvPr>
          <p:cNvSpPr txBox="1"/>
          <p:nvPr/>
        </p:nvSpPr>
        <p:spPr>
          <a:xfrm>
            <a:off x="5296495" y="1376609"/>
            <a:ext cx="857190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4" name="Hình ảnh 23">
            <a:extLst>
              <a:ext uri="{FF2B5EF4-FFF2-40B4-BE49-F238E27FC236}">
                <a16:creationId xmlns:a16="http://schemas.microsoft.com/office/drawing/2014/main" id="{1C32F4B0-6327-FD3C-B0AC-85A96B62A8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15475" r="4128" b="4529"/>
          <a:stretch/>
        </p:blipFill>
        <p:spPr>
          <a:xfrm>
            <a:off x="2863547" y="2476500"/>
            <a:ext cx="12560903" cy="7239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424450" y="7714735"/>
            <a:ext cx="2669332" cy="25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352</Words>
  <Application>Microsoft Office PowerPoint</Application>
  <PresentationFormat>Custom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Illustration English Lesson Presentation</dc:title>
  <dc:creator>Lê Thảo</dc:creator>
  <cp:lastModifiedBy>Lê Thảo</cp:lastModifiedBy>
  <cp:revision>5</cp:revision>
  <dcterms:created xsi:type="dcterms:W3CDTF">2006-08-16T00:00:00Z</dcterms:created>
  <dcterms:modified xsi:type="dcterms:W3CDTF">2022-10-18T03:57:19Z</dcterms:modified>
  <dc:identifier>DAFMvnQ79mo</dc:identifier>
</cp:coreProperties>
</file>