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6"/>
  </p:notesMasterIdLst>
  <p:sldIdLst>
    <p:sldId id="256" r:id="rId2"/>
    <p:sldId id="257" r:id="rId3"/>
    <p:sldId id="259" r:id="rId4"/>
    <p:sldId id="258" r:id="rId5"/>
    <p:sldId id="260" r:id="rId6"/>
    <p:sldId id="261" r:id="rId7"/>
    <p:sldId id="262" r:id="rId8"/>
    <p:sldId id="263" r:id="rId9"/>
    <p:sldId id="264" r:id="rId10"/>
    <p:sldId id="265" r:id="rId11"/>
    <p:sldId id="266" r:id="rId12"/>
    <p:sldId id="280" r:id="rId13"/>
    <p:sldId id="281" r:id="rId14"/>
    <p:sldId id="282" r:id="rId15"/>
    <p:sldId id="285" r:id="rId16"/>
    <p:sldId id="286" r:id="rId17"/>
    <p:sldId id="287" r:id="rId18"/>
    <p:sldId id="288" r:id="rId19"/>
    <p:sldId id="289" r:id="rId20"/>
    <p:sldId id="290" r:id="rId21"/>
    <p:sldId id="291" r:id="rId22"/>
    <p:sldId id="283" r:id="rId23"/>
    <p:sldId id="267" r:id="rId24"/>
    <p:sldId id="268" r:id="rId25"/>
  </p:sldIdLst>
  <p:sldSz cx="18288000" cy="10287000"/>
  <p:notesSz cx="6858000" cy="9144000"/>
  <p:embeddedFontLst>
    <p:embeddedFont>
      <p:font typeface="Calibri" panose="020F0502020204030204" pitchFamily="34" charset="0"/>
      <p:regular r:id="rId27"/>
      <p:bold r:id="rId28"/>
      <p:italic r:id="rId29"/>
      <p:boldItalic r:id="rId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6" d="100"/>
          <a:sy n="46" d="100"/>
        </p:scale>
        <p:origin x="756" y="48"/>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D32C4DE-7220-4EA9-9111-EA7AB8483291}" type="datetimeFigureOut">
              <a:rPr lang="en-US" smtClean="0"/>
              <a:t>11/19/2024</a:t>
            </a:fld>
            <a:endParaRPr lang="en-US"/>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4180C41-BE2C-4961-ADA3-B94B5FAE3C60}" type="slidenum">
              <a:rPr lang="en-US" smtClean="0"/>
              <a:t>‹#›</a:t>
            </a:fld>
            <a:endParaRPr lang="en-US"/>
          </a:p>
        </p:txBody>
      </p:sp>
    </p:spTree>
    <p:extLst>
      <p:ext uri="{BB962C8B-B14F-4D97-AF65-F5344CB8AC3E}">
        <p14:creationId xmlns:p14="http://schemas.microsoft.com/office/powerpoint/2010/main" val="10411891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buFontTx/>
              <a:buChar char="-"/>
            </a:pPr>
            <a:r>
              <a:rPr lang="en-US" sz="1200" noProof="1">
                <a:solidFill>
                  <a:schemeClr val="tx1"/>
                </a:solidFill>
                <a:latin typeface="Arial" panose="020B0604020202020204" pitchFamily="34" charset="0"/>
                <a:cs typeface="Arial" panose="020B0604020202020204" pitchFamily="34" charset="0"/>
              </a:rPr>
              <a:t>Nhấn lần 1 vào từng hành tinh để chuyển sang slide câu hỏi.</a:t>
            </a:r>
          </a:p>
          <a:p>
            <a:pPr marL="457200" indent="-457200">
              <a:buFontTx/>
              <a:buChar char="-"/>
            </a:pPr>
            <a:r>
              <a:rPr lang="en-US" sz="1200" noProof="1">
                <a:solidFill>
                  <a:schemeClr val="tx1"/>
                </a:solidFill>
                <a:latin typeface="Arial" panose="020B0604020202020204" pitchFamily="34" charset="0"/>
                <a:cs typeface="Arial" panose="020B0604020202020204" pitchFamily="34" charset="0"/>
              </a:rPr>
              <a:t>Sau khi quay trở lại:</a:t>
            </a:r>
          </a:p>
          <a:p>
            <a:pPr marL="457200" indent="-457200">
              <a:buFont typeface="Wingdings" panose="05000000000000000000" pitchFamily="2" charset="2"/>
              <a:buChar char="ü"/>
            </a:pPr>
            <a:r>
              <a:rPr lang="en-US" sz="1200" noProof="1">
                <a:solidFill>
                  <a:schemeClr val="tx1"/>
                </a:solidFill>
                <a:latin typeface="Arial" panose="020B0604020202020204" pitchFamily="34" charset="0"/>
                <a:cs typeface="Arial" panose="020B0604020202020204" pitchFamily="34" charset="0"/>
              </a:rPr>
              <a:t>Nếu học sinh trả lời đúng, nhấn lần 2 vào từng hành tinh để biến mất.</a:t>
            </a:r>
          </a:p>
          <a:p>
            <a:pPr marL="457200" indent="-457200">
              <a:buFont typeface="Wingdings" panose="05000000000000000000" pitchFamily="2" charset="2"/>
              <a:buChar char="ü"/>
            </a:pPr>
            <a:r>
              <a:rPr lang="en-US" sz="1200" noProof="1">
                <a:solidFill>
                  <a:schemeClr val="tx1"/>
                </a:solidFill>
                <a:latin typeface="Arial" panose="020B0604020202020204" pitchFamily="34" charset="0"/>
                <a:cs typeface="Arial" panose="020B0604020202020204" pitchFamily="34" charset="0"/>
              </a:rPr>
              <a:t>Nếu học sinh trả lời sai, không nhấn gì cả.</a:t>
            </a:r>
          </a:p>
          <a:p>
            <a:pPr marL="457200" indent="-457200">
              <a:buFont typeface="Wingdings" panose="05000000000000000000" pitchFamily="2" charset="2"/>
              <a:buChar char="ü"/>
            </a:pPr>
            <a:r>
              <a:rPr lang="en-US" sz="1200" noProof="1">
                <a:solidFill>
                  <a:schemeClr val="tx1"/>
                </a:solidFill>
                <a:latin typeface="Arial" panose="020B0604020202020204" pitchFamily="34" charset="0"/>
                <a:cs typeface="Arial" panose="020B0604020202020204" pitchFamily="34" charset="0"/>
              </a:rPr>
              <a:t>Thực hiện cho đến khi hết câu hỏi.</a:t>
            </a:r>
          </a:p>
          <a:p>
            <a:pPr marL="457200" indent="-457200">
              <a:buFontTx/>
              <a:buChar char="-"/>
            </a:pPr>
            <a:r>
              <a:rPr lang="en-US" sz="1200" noProof="1">
                <a:solidFill>
                  <a:schemeClr val="tx1"/>
                </a:solidFill>
                <a:latin typeface="Arial" panose="020B0604020202020204" pitchFamily="34" charset="0"/>
                <a:cs typeface="Arial" panose="020B0604020202020204" pitchFamily="34" charset="0"/>
              </a:rPr>
              <a:t>Nhấn vào nút nguồn màu vàng để chuyển sang slide 13.</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D13384-C49F-472E-9AB5-7E31DBFCFC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50495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noProof="1">
                <a:solidFill>
                  <a:schemeClr val="tx1"/>
                </a:solidFill>
                <a:latin typeface="Arial" panose="020B0604020202020204" pitchFamily="34" charset="0"/>
                <a:cs typeface="Arial" panose="020B0604020202020204" pitchFamily="34" charset="0"/>
              </a:rPr>
              <a:t>- Nhấn vào Mặt Trời để quay lại slide bảng câu hỏi</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D13384-C49F-472E-9AB5-7E31DBFCFC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88778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noProof="1">
                <a:solidFill>
                  <a:schemeClr val="tx1"/>
                </a:solidFill>
                <a:latin typeface="Arial" panose="020B0604020202020204" pitchFamily="34" charset="0"/>
                <a:cs typeface="Arial" panose="020B0604020202020204" pitchFamily="34" charset="0"/>
              </a:rPr>
              <a:t>- Nhấn vào Mặt Trời để quay lại slide bảng câu hỏi</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D13384-C49F-472E-9AB5-7E31DBFCFC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49064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noProof="1">
                <a:solidFill>
                  <a:schemeClr val="tx1"/>
                </a:solidFill>
                <a:latin typeface="Arial" panose="020B0604020202020204" pitchFamily="34" charset="0"/>
                <a:cs typeface="Arial" panose="020B0604020202020204" pitchFamily="34" charset="0"/>
              </a:rPr>
              <a:t>- Nhấn vào Mặt Trời để quay lại slide bảng câu hỏi</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D13384-C49F-472E-9AB5-7E31DBFCFC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46611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noProof="1">
                <a:solidFill>
                  <a:schemeClr val="tx1"/>
                </a:solidFill>
                <a:latin typeface="Arial" panose="020B0604020202020204" pitchFamily="34" charset="0"/>
                <a:cs typeface="Arial" panose="020B0604020202020204" pitchFamily="34" charset="0"/>
              </a:rPr>
              <a:t>- Nhấn vào Mặt Trời để quay lại slide bảng câu hỏi</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D13384-C49F-472E-9AB5-7E31DBFCFC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9142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noProof="1">
                <a:solidFill>
                  <a:schemeClr val="tx1"/>
                </a:solidFill>
                <a:latin typeface="Arial" panose="020B0604020202020204" pitchFamily="34" charset="0"/>
                <a:cs typeface="Arial" panose="020B0604020202020204" pitchFamily="34" charset="0"/>
              </a:rPr>
              <a:t>- Nhấn vào Mặt Trời để quay lại slide bảng câu hỏi</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D13384-C49F-472E-9AB5-7E31DBFCFC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13392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noProof="1">
                <a:solidFill>
                  <a:schemeClr val="tx1"/>
                </a:solidFill>
                <a:latin typeface="Arial" panose="020B0604020202020204" pitchFamily="34" charset="0"/>
                <a:cs typeface="Arial" panose="020B0604020202020204" pitchFamily="34" charset="0"/>
              </a:rPr>
              <a:t>- Nhấn vào Mặt Trời để quay lại slide bảng câu hỏi</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D13384-C49F-472E-9AB5-7E31DBFCFC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62952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noProof="1">
                <a:solidFill>
                  <a:schemeClr val="tx1"/>
                </a:solidFill>
                <a:latin typeface="Arial" panose="020B0604020202020204" pitchFamily="34" charset="0"/>
                <a:cs typeface="Arial" panose="020B0604020202020204" pitchFamily="34" charset="0"/>
              </a:rPr>
              <a:t>- Nhấn vào Mặt Trời để quay lại slide bảng câu hỏi</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D13384-C49F-472E-9AB5-7E31DBFCFC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7409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noProof="1">
                <a:solidFill>
                  <a:schemeClr val="tx1"/>
                </a:solidFill>
                <a:latin typeface="Arial" panose="020B0604020202020204" pitchFamily="34" charset="0"/>
                <a:cs typeface="Arial" panose="020B0604020202020204" pitchFamily="34" charset="0"/>
              </a:rPr>
              <a:t>- Nhấn vào Mặt Trời để quay lại slide bảng câu hỏi</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D13384-C49F-472E-9AB5-7E31DBFCFC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22471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11/19/2024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4.png"/><Relationship Id="rId12" Type="http://schemas.openxmlformats.org/officeDocument/2006/relationships/image" Target="../media/image11.svg"/><Relationship Id="rId17" Type="http://schemas.openxmlformats.org/officeDocument/2006/relationships/image" Target="../media/image9.png"/><Relationship Id="rId2" Type="http://schemas.openxmlformats.org/officeDocument/2006/relationships/image" Target="../media/image1.png"/><Relationship Id="rId16" Type="http://schemas.openxmlformats.org/officeDocument/2006/relationships/image" Target="../media/image15.sv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6.png"/><Relationship Id="rId5" Type="http://schemas.openxmlformats.org/officeDocument/2006/relationships/image" Target="../media/image3.png"/><Relationship Id="rId15" Type="http://schemas.openxmlformats.org/officeDocument/2006/relationships/image" Target="../media/image8.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5.png"/><Relationship Id="rId14" Type="http://schemas.openxmlformats.org/officeDocument/2006/relationships/image" Target="../media/image13.svg"/></Relationships>
</file>

<file path=ppt/slides/_rels/slide10.xml.rels><?xml version="1.0" encoding="UTF-8" standalone="yes"?>
<Relationships xmlns="http://schemas.openxmlformats.org/package/2006/relationships"><Relationship Id="rId8" Type="http://schemas.openxmlformats.org/officeDocument/2006/relationships/image" Target="../media/image63.svg"/><Relationship Id="rId3" Type="http://schemas.openxmlformats.org/officeDocument/2006/relationships/image" Target="../media/image18.png"/><Relationship Id="rId7" Type="http://schemas.openxmlformats.org/officeDocument/2006/relationships/image" Target="../media/image50.png"/><Relationship Id="rId12" Type="http://schemas.openxmlformats.org/officeDocument/2006/relationships/image" Target="../media/image51.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31.svg"/><Relationship Id="rId11" Type="http://schemas.openxmlformats.org/officeDocument/2006/relationships/image" Target="../media/image23.png"/><Relationship Id="rId5" Type="http://schemas.openxmlformats.org/officeDocument/2006/relationships/image" Target="../media/image20.png"/><Relationship Id="rId10" Type="http://schemas.openxmlformats.org/officeDocument/2006/relationships/image" Target="../media/image24.svg"/><Relationship Id="rId4" Type="http://schemas.openxmlformats.org/officeDocument/2006/relationships/image" Target="../media/image27.svg"/><Relationship Id="rId9" Type="http://schemas.openxmlformats.org/officeDocument/2006/relationships/image" Target="../media/image22.png"/></Relationships>
</file>

<file path=ppt/slides/_rels/slide11.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32.png"/><Relationship Id="rId7" Type="http://schemas.openxmlformats.org/officeDocument/2006/relationships/image" Target="../media/image5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6.svg"/><Relationship Id="rId11" Type="http://schemas.openxmlformats.org/officeDocument/2006/relationships/image" Target="../media/image55.png"/><Relationship Id="rId5" Type="http://schemas.openxmlformats.org/officeDocument/2006/relationships/image" Target="../media/image52.png"/><Relationship Id="rId10" Type="http://schemas.openxmlformats.org/officeDocument/2006/relationships/image" Target="../media/image54.png"/><Relationship Id="rId4" Type="http://schemas.openxmlformats.org/officeDocument/2006/relationships/image" Target="../media/image45.svg"/><Relationship Id="rId9" Type="http://schemas.openxmlformats.org/officeDocument/2006/relationships/image" Target="../media/image44.png"/></Relationships>
</file>

<file path=ppt/slides/_rels/slide12.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slideLayout" Target="../slideLayouts/slideLayout7.xml"/><Relationship Id="rId7" Type="http://schemas.openxmlformats.org/officeDocument/2006/relationships/image" Target="../media/image58.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70.svg"/><Relationship Id="rId5" Type="http://schemas.openxmlformats.org/officeDocument/2006/relationships/image" Target="../media/image57.png"/><Relationship Id="rId4" Type="http://schemas.openxmlformats.org/officeDocument/2006/relationships/image" Target="../media/image56.jpeg"/></Relationships>
</file>

<file path=ppt/slides/_rels/slide13.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7.png"/><Relationship Id="rId18" Type="http://schemas.openxmlformats.org/officeDocument/2006/relationships/slide" Target="slide18.xml"/><Relationship Id="rId3" Type="http://schemas.openxmlformats.org/officeDocument/2006/relationships/image" Target="../media/image56.jpeg"/><Relationship Id="rId21" Type="http://schemas.openxmlformats.org/officeDocument/2006/relationships/slide" Target="slide21.xml"/><Relationship Id="rId7" Type="http://schemas.openxmlformats.org/officeDocument/2006/relationships/image" Target="../media/image61.png"/><Relationship Id="rId12" Type="http://schemas.openxmlformats.org/officeDocument/2006/relationships/image" Target="../media/image66.png"/><Relationship Id="rId17" Type="http://schemas.openxmlformats.org/officeDocument/2006/relationships/slide" Target="slide17.xml"/><Relationship Id="rId2" Type="http://schemas.openxmlformats.org/officeDocument/2006/relationships/notesSlide" Target="../notesSlides/notesSlide1.xml"/><Relationship Id="rId16" Type="http://schemas.openxmlformats.org/officeDocument/2006/relationships/slide" Target="slide16.xml"/><Relationship Id="rId20" Type="http://schemas.openxmlformats.org/officeDocument/2006/relationships/slide" Target="slide20.xml"/><Relationship Id="rId1" Type="http://schemas.openxmlformats.org/officeDocument/2006/relationships/slideLayout" Target="../slideLayouts/slideLayout7.xml"/><Relationship Id="rId6" Type="http://schemas.openxmlformats.org/officeDocument/2006/relationships/image" Target="../media/image60.png"/><Relationship Id="rId11" Type="http://schemas.openxmlformats.org/officeDocument/2006/relationships/image" Target="../media/image65.png"/><Relationship Id="rId24" Type="http://schemas.openxmlformats.org/officeDocument/2006/relationships/image" Target="../media/image82.svg"/><Relationship Id="rId5" Type="http://schemas.openxmlformats.org/officeDocument/2006/relationships/image" Target="../media/image70.svg"/><Relationship Id="rId15" Type="http://schemas.openxmlformats.org/officeDocument/2006/relationships/slide" Target="slide15.xml"/><Relationship Id="rId23" Type="http://schemas.openxmlformats.org/officeDocument/2006/relationships/image" Target="../media/image68.png"/><Relationship Id="rId10" Type="http://schemas.openxmlformats.org/officeDocument/2006/relationships/image" Target="../media/image64.png"/><Relationship Id="rId19" Type="http://schemas.openxmlformats.org/officeDocument/2006/relationships/slide" Target="slide19.xml"/><Relationship Id="rId4" Type="http://schemas.openxmlformats.org/officeDocument/2006/relationships/image" Target="../media/image57.png"/><Relationship Id="rId9" Type="http://schemas.openxmlformats.org/officeDocument/2006/relationships/image" Target="../media/image63.png"/><Relationship Id="rId14" Type="http://schemas.openxmlformats.org/officeDocument/2006/relationships/slide" Target="slide14.xml"/><Relationship Id="rId22" Type="http://schemas.openxmlformats.org/officeDocument/2006/relationships/slide" Target="slide22.xml"/></Relationships>
</file>

<file path=ppt/slides/_rels/slide14.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56.jpeg"/><Relationship Id="rId7" Type="http://schemas.openxmlformats.org/officeDocument/2006/relationships/image" Target="../media/image69.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slide" Target="slide13.xml"/><Relationship Id="rId5" Type="http://schemas.openxmlformats.org/officeDocument/2006/relationships/image" Target="../media/image70.svg"/><Relationship Id="rId4" Type="http://schemas.openxmlformats.org/officeDocument/2006/relationships/image" Target="../media/image57.png"/><Relationship Id="rId9" Type="http://schemas.openxmlformats.org/officeDocument/2006/relationships/image" Target="../media/image71.png"/></Relationships>
</file>

<file path=ppt/slides/_rels/slide15.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56.jpeg"/><Relationship Id="rId7" Type="http://schemas.openxmlformats.org/officeDocument/2006/relationships/image" Target="../media/image69.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slide" Target="slide13.xml"/><Relationship Id="rId5" Type="http://schemas.openxmlformats.org/officeDocument/2006/relationships/image" Target="../media/image70.svg"/><Relationship Id="rId4" Type="http://schemas.openxmlformats.org/officeDocument/2006/relationships/image" Target="../media/image57.png"/><Relationship Id="rId9" Type="http://schemas.openxmlformats.org/officeDocument/2006/relationships/image" Target="../media/image73.png"/></Relationships>
</file>

<file path=ppt/slides/_rels/slide16.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56.jpeg"/><Relationship Id="rId7" Type="http://schemas.openxmlformats.org/officeDocument/2006/relationships/image" Target="../media/image69.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slide" Target="slide13.xml"/><Relationship Id="rId5" Type="http://schemas.openxmlformats.org/officeDocument/2006/relationships/image" Target="../media/image70.svg"/><Relationship Id="rId4" Type="http://schemas.openxmlformats.org/officeDocument/2006/relationships/image" Target="../media/image57.png"/><Relationship Id="rId9" Type="http://schemas.openxmlformats.org/officeDocument/2006/relationships/image" Target="../media/image75.png"/></Relationships>
</file>

<file path=ppt/slides/_rels/slide17.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56.jpeg"/><Relationship Id="rId7" Type="http://schemas.openxmlformats.org/officeDocument/2006/relationships/image" Target="../media/image69.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slide" Target="slide13.xml"/><Relationship Id="rId5" Type="http://schemas.openxmlformats.org/officeDocument/2006/relationships/image" Target="../media/image70.svg"/><Relationship Id="rId4" Type="http://schemas.openxmlformats.org/officeDocument/2006/relationships/image" Target="../media/image57.png"/><Relationship Id="rId9" Type="http://schemas.openxmlformats.org/officeDocument/2006/relationships/image" Target="../media/image77.png"/></Relationships>
</file>

<file path=ppt/slides/_rels/slide18.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56.jpeg"/><Relationship Id="rId7" Type="http://schemas.openxmlformats.org/officeDocument/2006/relationships/image" Target="../media/image69.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slide" Target="slide13.xml"/><Relationship Id="rId5" Type="http://schemas.openxmlformats.org/officeDocument/2006/relationships/image" Target="../media/image70.svg"/><Relationship Id="rId4" Type="http://schemas.openxmlformats.org/officeDocument/2006/relationships/image" Target="../media/image57.png"/><Relationship Id="rId9" Type="http://schemas.openxmlformats.org/officeDocument/2006/relationships/image" Target="../media/image79.png"/></Relationships>
</file>

<file path=ppt/slides/_rels/slide19.xml.rels><?xml version="1.0" encoding="UTF-8" standalone="yes"?>
<Relationships xmlns="http://schemas.openxmlformats.org/package/2006/relationships"><Relationship Id="rId8" Type="http://schemas.openxmlformats.org/officeDocument/2006/relationships/slide" Target="slide13.xml"/><Relationship Id="rId3" Type="http://schemas.openxmlformats.org/officeDocument/2006/relationships/image" Target="../media/image56.jpeg"/><Relationship Id="rId7" Type="http://schemas.openxmlformats.org/officeDocument/2006/relationships/image" Target="../media/image81.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80.png"/><Relationship Id="rId5" Type="http://schemas.openxmlformats.org/officeDocument/2006/relationships/image" Target="../media/image70.svg"/><Relationship Id="rId4" Type="http://schemas.openxmlformats.org/officeDocument/2006/relationships/image" Target="../media/image57.png"/><Relationship Id="rId9" Type="http://schemas.openxmlformats.org/officeDocument/2006/relationships/image" Target="../media/image69.png"/></Relationships>
</file>

<file path=ppt/slides/_rels/slide2.xml.rels><?xml version="1.0" encoding="UTF-8" standalone="yes"?>
<Relationships xmlns="http://schemas.openxmlformats.org/package/2006/relationships"><Relationship Id="rId8" Type="http://schemas.openxmlformats.org/officeDocument/2006/relationships/image" Target="../media/image22.svg"/><Relationship Id="rId13" Type="http://schemas.openxmlformats.org/officeDocument/2006/relationships/image" Target="../media/image17.png"/><Relationship Id="rId3" Type="http://schemas.openxmlformats.org/officeDocument/2006/relationships/image" Target="../media/image11.png"/><Relationship Id="rId7" Type="http://schemas.openxmlformats.org/officeDocument/2006/relationships/image" Target="../media/image13.png"/><Relationship Id="rId12" Type="http://schemas.openxmlformats.org/officeDocument/2006/relationships/image" Target="../media/image16.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20.svg"/><Relationship Id="rId11" Type="http://schemas.openxmlformats.org/officeDocument/2006/relationships/image" Target="../media/image15.png"/><Relationship Id="rId5" Type="http://schemas.openxmlformats.org/officeDocument/2006/relationships/image" Target="../media/image12.png"/><Relationship Id="rId10" Type="http://schemas.openxmlformats.org/officeDocument/2006/relationships/image" Target="../media/image24.svg"/><Relationship Id="rId4" Type="http://schemas.openxmlformats.org/officeDocument/2006/relationships/image" Target="../media/image18.svg"/><Relationship Id="rId9" Type="http://schemas.openxmlformats.org/officeDocument/2006/relationships/image" Target="../media/image14.png"/></Relationships>
</file>

<file path=ppt/slides/_rels/slide20.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56.jpeg"/><Relationship Id="rId7" Type="http://schemas.openxmlformats.org/officeDocument/2006/relationships/image" Target="../media/image69.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slide" Target="slide13.xml"/><Relationship Id="rId5" Type="http://schemas.openxmlformats.org/officeDocument/2006/relationships/image" Target="../media/image70.svg"/><Relationship Id="rId4" Type="http://schemas.openxmlformats.org/officeDocument/2006/relationships/image" Target="../media/image57.png"/><Relationship Id="rId9" Type="http://schemas.openxmlformats.org/officeDocument/2006/relationships/image" Target="../media/image83.png"/></Relationships>
</file>

<file path=ppt/slides/_rels/slide21.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56.jpeg"/><Relationship Id="rId7" Type="http://schemas.openxmlformats.org/officeDocument/2006/relationships/image" Target="../media/image69.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slide" Target="slide13.xml"/><Relationship Id="rId5" Type="http://schemas.openxmlformats.org/officeDocument/2006/relationships/image" Target="../media/image70.svg"/><Relationship Id="rId4" Type="http://schemas.openxmlformats.org/officeDocument/2006/relationships/image" Target="../media/image57.png"/><Relationship Id="rId9" Type="http://schemas.openxmlformats.org/officeDocument/2006/relationships/image" Target="../media/image85.png"/></Relationships>
</file>

<file path=ppt/slides/_rels/slide2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7.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70.svg"/></Relationships>
</file>

<file path=ppt/slides/_rels/slide23.xml.rels><?xml version="1.0" encoding="UTF-8" standalone="yes"?>
<Relationships xmlns="http://schemas.openxmlformats.org/package/2006/relationships"><Relationship Id="rId8" Type="http://schemas.openxmlformats.org/officeDocument/2006/relationships/image" Target="../media/image43.svg"/><Relationship Id="rId13" Type="http://schemas.openxmlformats.org/officeDocument/2006/relationships/image" Target="../media/image13.svg"/><Relationship Id="rId3" Type="http://schemas.openxmlformats.org/officeDocument/2006/relationships/image" Target="../media/image38.png"/><Relationship Id="rId7" Type="http://schemas.openxmlformats.org/officeDocument/2006/relationships/image" Target="../media/image89.png"/><Relationship Id="rId12" Type="http://schemas.openxmlformats.org/officeDocument/2006/relationships/image" Target="../media/image92.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03.svg"/><Relationship Id="rId11" Type="http://schemas.openxmlformats.org/officeDocument/2006/relationships/image" Target="../media/image11.svg"/><Relationship Id="rId5" Type="http://schemas.openxmlformats.org/officeDocument/2006/relationships/image" Target="../media/image88.png"/><Relationship Id="rId10" Type="http://schemas.openxmlformats.org/officeDocument/2006/relationships/image" Target="../media/image91.png"/><Relationship Id="rId4" Type="http://schemas.openxmlformats.org/officeDocument/2006/relationships/image" Target="../media/image52.svg"/><Relationship Id="rId9" Type="http://schemas.openxmlformats.org/officeDocument/2006/relationships/image" Target="../media/image90.png"/></Relationships>
</file>

<file path=ppt/slides/_rels/slide24.xml.rels><?xml version="1.0" encoding="UTF-8" standalone="yes"?>
<Relationships xmlns="http://schemas.openxmlformats.org/package/2006/relationships"><Relationship Id="rId8" Type="http://schemas.openxmlformats.org/officeDocument/2006/relationships/image" Target="../media/image107.svg"/><Relationship Id="rId13" Type="http://schemas.openxmlformats.org/officeDocument/2006/relationships/image" Target="../media/image96.png"/><Relationship Id="rId3" Type="http://schemas.openxmlformats.org/officeDocument/2006/relationships/image" Target="../media/image2.png"/><Relationship Id="rId7" Type="http://schemas.openxmlformats.org/officeDocument/2006/relationships/image" Target="../media/image94.png"/><Relationship Id="rId12" Type="http://schemas.openxmlformats.org/officeDocument/2006/relationships/image" Target="../media/image109.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05.svg"/><Relationship Id="rId11" Type="http://schemas.openxmlformats.org/officeDocument/2006/relationships/image" Target="../media/image95.png"/><Relationship Id="rId5" Type="http://schemas.openxmlformats.org/officeDocument/2006/relationships/image" Target="../media/image93.png"/><Relationship Id="rId15" Type="http://schemas.openxmlformats.org/officeDocument/2006/relationships/image" Target="../media/image97.png"/><Relationship Id="rId10" Type="http://schemas.openxmlformats.org/officeDocument/2006/relationships/image" Target="../media/image5.svg"/><Relationship Id="rId4" Type="http://schemas.openxmlformats.org/officeDocument/2006/relationships/image" Target="../media/image3.svg"/><Relationship Id="rId9" Type="http://schemas.openxmlformats.org/officeDocument/2006/relationships/image" Target="../media/image3.png"/><Relationship Id="rId14" Type="http://schemas.openxmlformats.org/officeDocument/2006/relationships/image" Target="../media/image43.svg"/></Relationships>
</file>

<file path=ppt/slides/_rels/slide3.xml.rels><?xml version="1.0" encoding="UTF-8" standalone="yes"?>
<Relationships xmlns="http://schemas.openxmlformats.org/package/2006/relationships"><Relationship Id="rId8" Type="http://schemas.openxmlformats.org/officeDocument/2006/relationships/image" Target="../media/image31.svg"/><Relationship Id="rId13"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0.png"/><Relationship Id="rId12" Type="http://schemas.openxmlformats.org/officeDocument/2006/relationships/image" Target="../media/image24.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29.svg"/><Relationship Id="rId11" Type="http://schemas.openxmlformats.org/officeDocument/2006/relationships/image" Target="../media/image22.png"/><Relationship Id="rId5" Type="http://schemas.openxmlformats.org/officeDocument/2006/relationships/image" Target="../media/image19.png"/><Relationship Id="rId10" Type="http://schemas.openxmlformats.org/officeDocument/2006/relationships/image" Target="../media/image33.svg"/><Relationship Id="rId4" Type="http://schemas.openxmlformats.org/officeDocument/2006/relationships/image" Target="../media/image27.svg"/><Relationship Id="rId9" Type="http://schemas.openxmlformats.org/officeDocument/2006/relationships/image" Target="../media/image21.png"/><Relationship Id="rId14" Type="http://schemas.openxmlformats.org/officeDocument/2006/relationships/image" Target="../media/image24.png"/></Relationships>
</file>

<file path=ppt/slides/_rels/slide4.xml.rels><?xml version="1.0" encoding="UTF-8" standalone="yes"?>
<Relationships xmlns="http://schemas.openxmlformats.org/package/2006/relationships"><Relationship Id="rId8" Type="http://schemas.openxmlformats.org/officeDocument/2006/relationships/image" Target="../media/image39.svg"/><Relationship Id="rId13"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7.png"/><Relationship Id="rId12" Type="http://schemas.openxmlformats.org/officeDocument/2006/relationships/image" Target="../media/image43.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7.svg"/><Relationship Id="rId11" Type="http://schemas.openxmlformats.org/officeDocument/2006/relationships/image" Target="../media/image29.png"/><Relationship Id="rId5" Type="http://schemas.openxmlformats.org/officeDocument/2006/relationships/image" Target="../media/image26.png"/><Relationship Id="rId10" Type="http://schemas.openxmlformats.org/officeDocument/2006/relationships/image" Target="../media/image41.svg"/><Relationship Id="rId4" Type="http://schemas.openxmlformats.org/officeDocument/2006/relationships/image" Target="../media/image35.svg"/><Relationship Id="rId9" Type="http://schemas.openxmlformats.org/officeDocument/2006/relationships/image" Target="../media/image28.png"/><Relationship Id="rId14" Type="http://schemas.openxmlformats.org/officeDocument/2006/relationships/image" Target="../media/image31.png"/></Relationships>
</file>

<file path=ppt/slides/_rels/slide5.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32.png"/><Relationship Id="rId7" Type="http://schemas.openxmlformats.org/officeDocument/2006/relationships/image" Target="../media/image3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7.svg"/><Relationship Id="rId5" Type="http://schemas.openxmlformats.org/officeDocument/2006/relationships/image" Target="../media/image33.png"/><Relationship Id="rId10" Type="http://schemas.openxmlformats.org/officeDocument/2006/relationships/image" Target="../media/image36.png"/><Relationship Id="rId4" Type="http://schemas.openxmlformats.org/officeDocument/2006/relationships/image" Target="../media/image45.svg"/><Relationship Id="rId9" Type="http://schemas.openxmlformats.org/officeDocument/2006/relationships/image" Target="../media/image35.png"/></Relationships>
</file>

<file path=ppt/slides/_rels/slide6.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37.png"/><Relationship Id="rId7" Type="http://schemas.openxmlformats.org/officeDocument/2006/relationships/image" Target="../media/image39.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52.svg"/><Relationship Id="rId5" Type="http://schemas.openxmlformats.org/officeDocument/2006/relationships/image" Target="../media/image38.png"/><Relationship Id="rId10" Type="http://schemas.openxmlformats.org/officeDocument/2006/relationships/image" Target="../media/image29.svg"/><Relationship Id="rId4" Type="http://schemas.openxmlformats.org/officeDocument/2006/relationships/image" Target="../media/image50.svg"/><Relationship Id="rId9" Type="http://schemas.openxmlformats.org/officeDocument/2006/relationships/image" Target="../media/image19.png"/></Relationships>
</file>

<file path=ppt/slides/_rels/slide7.xml.rels><?xml version="1.0" encoding="UTF-8" standalone="yes"?>
<Relationships xmlns="http://schemas.openxmlformats.org/package/2006/relationships"><Relationship Id="rId8" Type="http://schemas.openxmlformats.org/officeDocument/2006/relationships/image" Target="../media/image27.svg"/><Relationship Id="rId13" Type="http://schemas.openxmlformats.org/officeDocument/2006/relationships/image" Target="../media/image43.png"/><Relationship Id="rId3" Type="http://schemas.openxmlformats.org/officeDocument/2006/relationships/image" Target="../media/image20.png"/><Relationship Id="rId7" Type="http://schemas.openxmlformats.org/officeDocument/2006/relationships/image" Target="../media/image18.png"/><Relationship Id="rId12" Type="http://schemas.openxmlformats.org/officeDocument/2006/relationships/image" Target="../media/image43.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4.svg"/><Relationship Id="rId11" Type="http://schemas.openxmlformats.org/officeDocument/2006/relationships/image" Target="../media/image42.png"/><Relationship Id="rId5" Type="http://schemas.openxmlformats.org/officeDocument/2006/relationships/image" Target="../media/image40.png"/><Relationship Id="rId10" Type="http://schemas.openxmlformats.org/officeDocument/2006/relationships/image" Target="../media/image56.svg"/><Relationship Id="rId4" Type="http://schemas.openxmlformats.org/officeDocument/2006/relationships/image" Target="../media/image31.svg"/><Relationship Id="rId9" Type="http://schemas.openxmlformats.org/officeDocument/2006/relationships/image" Target="../media/image41.png"/><Relationship Id="rId14" Type="http://schemas.openxmlformats.org/officeDocument/2006/relationships/image" Target="../media/image44.png"/></Relationships>
</file>

<file path=ppt/slides/_rels/slide8.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1.png"/><Relationship Id="rId7" Type="http://schemas.openxmlformats.org/officeDocument/2006/relationships/image" Target="../media/image46.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58.svg"/><Relationship Id="rId5" Type="http://schemas.openxmlformats.org/officeDocument/2006/relationships/image" Target="../media/image45.png"/><Relationship Id="rId4" Type="http://schemas.openxmlformats.org/officeDocument/2006/relationships/image" Target="../media/image18.svg"/><Relationship Id="rId9" Type="http://schemas.openxmlformats.org/officeDocument/2006/relationships/image" Target="../media/image24.png"/></Relationships>
</file>

<file path=ppt/slides/_rels/slide9.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25.png"/><Relationship Id="rId7" Type="http://schemas.openxmlformats.org/officeDocument/2006/relationships/image" Target="../media/image49.png"/><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61.svg"/><Relationship Id="rId11" Type="http://schemas.openxmlformats.org/officeDocument/2006/relationships/image" Target="../media/image58.svg"/><Relationship Id="rId5" Type="http://schemas.openxmlformats.org/officeDocument/2006/relationships/image" Target="../media/image48.png"/><Relationship Id="rId10" Type="http://schemas.openxmlformats.org/officeDocument/2006/relationships/image" Target="../media/image45.png"/><Relationship Id="rId4" Type="http://schemas.openxmlformats.org/officeDocument/2006/relationships/image" Target="../media/image35.svg"/><Relationship Id="rId9"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05" b="30205"/>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V="1">
            <a:off x="1318403" y="-3433102"/>
            <a:ext cx="15488408" cy="12990902"/>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15848" flipV="1">
            <a:off x="3068984" y="6541723"/>
            <a:ext cx="12232080" cy="3114084"/>
          </a:xfrm>
          <a:prstGeom prst="rect">
            <a:avLst/>
          </a:prstGeom>
        </p:spPr>
      </p:pic>
      <p:pic>
        <p:nvPicPr>
          <p:cNvPr id="5" name="Picture 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465886">
            <a:off x="9140626" y="486176"/>
            <a:ext cx="2242724" cy="1863500"/>
          </a:xfrm>
          <a:prstGeom prst="rect">
            <a:avLst/>
          </a:prstGeom>
        </p:spPr>
      </p:pic>
      <p:pic>
        <p:nvPicPr>
          <p:cNvPr id="6" name="Picture 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547989">
            <a:off x="2023471" y="1194880"/>
            <a:ext cx="2242724" cy="1863500"/>
          </a:xfrm>
          <a:prstGeom prst="rect">
            <a:avLst/>
          </a:prstGeom>
        </p:spPr>
      </p:pic>
      <p:pic>
        <p:nvPicPr>
          <p:cNvPr id="7" name="Picture 7"/>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187880">
            <a:off x="12270069" y="6622593"/>
            <a:ext cx="5157951" cy="3526163"/>
          </a:xfrm>
          <a:prstGeom prst="rect">
            <a:avLst/>
          </a:prstGeom>
        </p:spPr>
      </p:pic>
      <p:pic>
        <p:nvPicPr>
          <p:cNvPr id="8" name="Picture 8"/>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5397194" y="7138420"/>
            <a:ext cx="2929693" cy="4121051"/>
          </a:xfrm>
          <a:prstGeom prst="rect">
            <a:avLst/>
          </a:prstGeom>
        </p:spPr>
      </p:pic>
      <p:pic>
        <p:nvPicPr>
          <p:cNvPr id="9" name="Picture 9"/>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flipH="1">
            <a:off x="401942" y="5868160"/>
            <a:ext cx="2579954" cy="3239668"/>
          </a:xfrm>
          <a:prstGeom prst="rect">
            <a:avLst/>
          </a:prstGeom>
        </p:spPr>
      </p:pic>
      <p:pic>
        <p:nvPicPr>
          <p:cNvPr id="10" name="Picture 10"/>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2533541" y="4618706"/>
            <a:ext cx="611292" cy="880133"/>
          </a:xfrm>
          <a:prstGeom prst="rect">
            <a:avLst/>
          </a:prstGeom>
        </p:spPr>
      </p:pic>
      <p:pic>
        <p:nvPicPr>
          <p:cNvPr id="11" name="Picture 11"/>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15474890" y="1419589"/>
            <a:ext cx="611292" cy="880133"/>
          </a:xfrm>
          <a:prstGeom prst="rect">
            <a:avLst/>
          </a:prstGeom>
        </p:spPr>
      </p:pic>
      <p:pic>
        <p:nvPicPr>
          <p:cNvPr id="12" name="Picture 12"/>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3596012" y="5645492"/>
            <a:ext cx="386481" cy="556452"/>
          </a:xfrm>
          <a:prstGeom prst="rect">
            <a:avLst/>
          </a:prstGeom>
        </p:spPr>
      </p:pic>
      <p:pic>
        <p:nvPicPr>
          <p:cNvPr id="13" name="Picture 13"/>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14230230" y="633943"/>
            <a:ext cx="386481" cy="556452"/>
          </a:xfrm>
          <a:prstGeom prst="rect">
            <a:avLst/>
          </a:prstGeom>
        </p:spPr>
      </p:pic>
      <p:sp>
        <p:nvSpPr>
          <p:cNvPr id="14" name="TextBox 14"/>
          <p:cNvSpPr txBox="1"/>
          <p:nvPr/>
        </p:nvSpPr>
        <p:spPr>
          <a:xfrm rot="-71635">
            <a:off x="3994299" y="2433689"/>
            <a:ext cx="11125383" cy="3465179"/>
          </a:xfrm>
          <a:prstGeom prst="rect">
            <a:avLst/>
          </a:prstGeom>
        </p:spPr>
        <p:txBody>
          <a:bodyPr wrap="square" lIns="0" tIns="0" rIns="0" bIns="0" rtlCol="0" anchor="t">
            <a:spAutoFit/>
          </a:bodyPr>
          <a:lstStyle/>
          <a:p>
            <a:pPr algn="ctr">
              <a:lnSpc>
                <a:spcPct val="150000"/>
              </a:lnSpc>
            </a:pPr>
            <a:r>
              <a:rPr lang="en-US" sz="8000" b="1" dirty="0">
                <a:solidFill>
                  <a:srgbClr val="F9B14A"/>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CHÀO MỪNG CÁC EM ĐẾN VỚI MÔN TOÁN</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05" b="30205"/>
          <a:stretch>
            <a:fillRect/>
          </a:stretch>
        </p:blipFill>
        <p:spPr>
          <a:xfrm>
            <a:off x="0" y="0"/>
            <a:ext cx="18288000" cy="10287000"/>
          </a:xfrm>
          <a:prstGeom prst="rect">
            <a:avLst/>
          </a:prstGeom>
        </p:spPr>
      </p:pic>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1229082">
            <a:off x="14480922" y="6659109"/>
            <a:ext cx="6771216" cy="6574235"/>
          </a:xfrm>
          <a:prstGeom prst="rect">
            <a:avLst/>
          </a:prstGeom>
        </p:spPr>
      </p:pic>
      <p:pic>
        <p:nvPicPr>
          <p:cNvPr id="5" name="Picture 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967545" y="-2326124"/>
            <a:ext cx="5116356" cy="7805376"/>
          </a:xfrm>
          <a:prstGeom prst="rect">
            <a:avLst/>
          </a:prstGeom>
        </p:spPr>
      </p:pic>
      <p:pic>
        <p:nvPicPr>
          <p:cNvPr id="6" name="Picture 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flipH="1">
            <a:off x="15366094" y="1422965"/>
            <a:ext cx="2576353" cy="2482668"/>
          </a:xfrm>
          <a:prstGeom prst="rect">
            <a:avLst/>
          </a:prstGeom>
        </p:spPr>
      </p:pic>
      <p:pic>
        <p:nvPicPr>
          <p:cNvPr id="7" name="Picture 7"/>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177422" y="828028"/>
            <a:ext cx="826421" cy="1189874"/>
          </a:xfrm>
          <a:prstGeom prst="rect">
            <a:avLst/>
          </a:prstGeom>
        </p:spPr>
      </p:pic>
      <p:pic>
        <p:nvPicPr>
          <p:cNvPr id="8" name="Picture 8"/>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1779394" y="508621"/>
            <a:ext cx="380517" cy="547864"/>
          </a:xfrm>
          <a:prstGeom prst="rect">
            <a:avLst/>
          </a:prstGeom>
        </p:spPr>
      </p:pic>
      <p:pic>
        <p:nvPicPr>
          <p:cNvPr id="9" name="Picture 9"/>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533400" y="9398362"/>
            <a:ext cx="380517" cy="547864"/>
          </a:xfrm>
          <a:prstGeom prst="rect">
            <a:avLst/>
          </a:prstGeom>
        </p:spPr>
      </p:pic>
      <p:sp>
        <p:nvSpPr>
          <p:cNvPr id="11" name="Hộp Văn bản 10">
            <a:extLst>
              <a:ext uri="{FF2B5EF4-FFF2-40B4-BE49-F238E27FC236}">
                <a16:creationId xmlns:a16="http://schemas.microsoft.com/office/drawing/2014/main" id="{95C8A10F-F376-351B-5592-A72EEBE94595}"/>
              </a:ext>
            </a:extLst>
          </p:cNvPr>
          <p:cNvSpPr txBox="1"/>
          <p:nvPr/>
        </p:nvSpPr>
        <p:spPr>
          <a:xfrm>
            <a:off x="6330356" y="314969"/>
            <a:ext cx="6381858" cy="1107996"/>
          </a:xfrm>
          <a:prstGeom prst="rect">
            <a:avLst/>
          </a:prstGeom>
          <a:noFill/>
        </p:spPr>
        <p:txBody>
          <a:bodyPr wrap="square" rtlCol="0">
            <a:spAutoFit/>
          </a:bodyPr>
          <a:lstStyle/>
          <a:p>
            <a:pPr algn="ctr"/>
            <a:r>
              <a:rPr lang="en-US" sz="6600" b="1" dirty="0">
                <a:latin typeface="Arial" panose="020B0604020202020204" pitchFamily="34" charset="0"/>
                <a:cs typeface="Arial" panose="020B0604020202020204" pitchFamily="34" charset="0"/>
              </a:rPr>
              <a:t>VẬN DỤNG</a:t>
            </a:r>
          </a:p>
        </p:txBody>
      </p:sp>
      <p:sp>
        <p:nvSpPr>
          <p:cNvPr id="14" name="Hộp Văn bản 13">
            <a:extLst>
              <a:ext uri="{FF2B5EF4-FFF2-40B4-BE49-F238E27FC236}">
                <a16:creationId xmlns:a16="http://schemas.microsoft.com/office/drawing/2014/main" id="{AC20AA58-A0A8-3301-E9D9-2E541FA7A557}"/>
              </a:ext>
            </a:extLst>
          </p:cNvPr>
          <p:cNvSpPr txBox="1"/>
          <p:nvPr/>
        </p:nvSpPr>
        <p:spPr>
          <a:xfrm>
            <a:off x="2294835" y="1646936"/>
            <a:ext cx="12725706" cy="2748253"/>
          </a:xfrm>
          <a:prstGeom prst="rect">
            <a:avLst/>
          </a:prstGeom>
          <a:noFill/>
        </p:spPr>
        <p:txBody>
          <a:bodyPr wrap="square">
            <a:spAutoFit/>
          </a:bodyPr>
          <a:lstStyle/>
          <a:p>
            <a:pPr marL="0" marR="0" algn="just">
              <a:lnSpc>
                <a:spcPct val="150000"/>
              </a:lnSpc>
              <a:spcBef>
                <a:spcPts val="300"/>
              </a:spcBef>
              <a:spcAft>
                <a:spcPts val="300"/>
              </a:spcAft>
            </a:pPr>
            <a:r>
              <a:rPr lang="en-US" sz="40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Bài</a:t>
            </a:r>
            <a:r>
              <a:rPr lang="en-US" sz="4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3:</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Bác</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Sáng</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thu</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hoạch</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được</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80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quả</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bí</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ngô</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bác</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chia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đều</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vào</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4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chuyến</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xe</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để</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chở</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hết</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số</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quả</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bí</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ngô</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về</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nhà</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Hỏi</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mỗi</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chuyến</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xe</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chở</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bao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nhiêu</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quả</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bí</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ngô</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4000" dirty="0">
              <a:effectLst/>
              <a:latin typeface="Arial" panose="020B0604020202020204" pitchFamily="34" charset="0"/>
              <a:ea typeface="DengXian" panose="02010600030101010101" pitchFamily="2" charset="-122"/>
              <a:cs typeface="Arial" panose="020B0604020202020204" pitchFamily="34" charset="0"/>
            </a:endParaRPr>
          </a:p>
        </p:txBody>
      </p:sp>
      <p:pic>
        <p:nvPicPr>
          <p:cNvPr id="16" name="Hình ảnh 15">
            <a:extLst>
              <a:ext uri="{FF2B5EF4-FFF2-40B4-BE49-F238E27FC236}">
                <a16:creationId xmlns:a16="http://schemas.microsoft.com/office/drawing/2014/main" id="{A45F7287-EC98-DBE3-EE34-1C7B2E0E4941}"/>
              </a:ext>
            </a:extLst>
          </p:cNvPr>
          <p:cNvPicPr>
            <a:picLocks noChangeAspect="1"/>
          </p:cNvPicPr>
          <p:nvPr/>
        </p:nvPicPr>
        <p:blipFill rotWithShape="1">
          <a:blip r:embed="rId12">
            <a:extLst>
              <a:ext uri="{28A0092B-C50C-407E-A947-70E740481C1C}">
                <a14:useLocalDpi xmlns:a14="http://schemas.microsoft.com/office/drawing/2010/main" val="0"/>
              </a:ext>
            </a:extLst>
          </a:blip>
          <a:srcRect l="8203" t="31396" r="8203" b="8846"/>
          <a:stretch/>
        </p:blipFill>
        <p:spPr>
          <a:xfrm>
            <a:off x="2209494" y="4822456"/>
            <a:ext cx="14736573" cy="4793511"/>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Effect transition="in" filter="randombar(horizontal)">
                                      <p:cBhvr>
                                        <p:cTn id="12" dur="500"/>
                                        <p:tgtEl>
                                          <p:spTgt spid="1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1000" fill="hold"/>
                                        <p:tgtEl>
                                          <p:spTgt spid="16"/>
                                        </p:tgtEl>
                                        <p:attrNameLst>
                                          <p:attrName>ppt_w</p:attrName>
                                        </p:attrNameLst>
                                      </p:cBhvr>
                                      <p:tavLst>
                                        <p:tav tm="0">
                                          <p:val>
                                            <p:fltVal val="0"/>
                                          </p:val>
                                        </p:tav>
                                        <p:tav tm="100000">
                                          <p:val>
                                            <p:strVal val="#ppt_w"/>
                                          </p:val>
                                        </p:tav>
                                      </p:tavLst>
                                    </p:anim>
                                    <p:anim calcmode="lin" valueType="num">
                                      <p:cBhvr>
                                        <p:cTn id="18" dur="1000" fill="hold"/>
                                        <p:tgtEl>
                                          <p:spTgt spid="16"/>
                                        </p:tgtEl>
                                        <p:attrNameLst>
                                          <p:attrName>ppt_h</p:attrName>
                                        </p:attrNameLst>
                                      </p:cBhvr>
                                      <p:tavLst>
                                        <p:tav tm="0">
                                          <p:val>
                                            <p:fltVal val="0"/>
                                          </p:val>
                                        </p:tav>
                                        <p:tav tm="100000">
                                          <p:val>
                                            <p:strVal val="#ppt_h"/>
                                          </p:val>
                                        </p:tav>
                                      </p:tavLst>
                                    </p:anim>
                                    <p:anim calcmode="lin" valueType="num">
                                      <p:cBhvr>
                                        <p:cTn id="19" dur="1000" fill="hold"/>
                                        <p:tgtEl>
                                          <p:spTgt spid="16"/>
                                        </p:tgtEl>
                                        <p:attrNameLst>
                                          <p:attrName>style.rotation</p:attrName>
                                        </p:attrNameLst>
                                      </p:cBhvr>
                                      <p:tavLst>
                                        <p:tav tm="0">
                                          <p:val>
                                            <p:fltVal val="90"/>
                                          </p:val>
                                        </p:tav>
                                        <p:tav tm="100000">
                                          <p:val>
                                            <p:fltVal val="0"/>
                                          </p:val>
                                        </p:tav>
                                      </p:tavLst>
                                    </p:anim>
                                    <p:animEffect transition="in" filter="fade">
                                      <p:cBhvr>
                                        <p:cTn id="20"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05" b="30205"/>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V="1">
            <a:off x="5325999" y="631132"/>
            <a:ext cx="11108847" cy="1916276"/>
          </a:xfrm>
          <a:prstGeom prst="rect">
            <a:avLst/>
          </a:prstGeom>
        </p:spPr>
      </p:pic>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H="1">
            <a:off x="806525" y="1406065"/>
            <a:ext cx="4020939" cy="5881692"/>
          </a:xfrm>
          <a:prstGeom prst="rect">
            <a:avLst/>
          </a:prstGeom>
        </p:spPr>
      </p:pic>
      <p:pic>
        <p:nvPicPr>
          <p:cNvPr id="5" name="Picture 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7483562" y="1265539"/>
            <a:ext cx="659546" cy="949608"/>
          </a:xfrm>
          <a:prstGeom prst="rect">
            <a:avLst/>
          </a:prstGeom>
        </p:spPr>
      </p:pic>
      <p:pic>
        <p:nvPicPr>
          <p:cNvPr id="6" name="Picture 6"/>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2617289" y="8646649"/>
            <a:ext cx="459571" cy="661686"/>
          </a:xfrm>
          <a:prstGeom prst="rect">
            <a:avLst/>
          </a:prstGeom>
        </p:spPr>
      </p:pic>
      <p:pic>
        <p:nvPicPr>
          <p:cNvPr id="7" name="Picture 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2951743" y="890400"/>
            <a:ext cx="521103" cy="750279"/>
          </a:xfrm>
          <a:prstGeom prst="rect">
            <a:avLst/>
          </a:prstGeom>
        </p:spPr>
      </p:pic>
      <p:sp>
        <p:nvSpPr>
          <p:cNvPr id="13" name="Hộp Văn bản 12">
            <a:extLst>
              <a:ext uri="{FF2B5EF4-FFF2-40B4-BE49-F238E27FC236}">
                <a16:creationId xmlns:a16="http://schemas.microsoft.com/office/drawing/2014/main" id="{1ED94996-882C-D1D9-6D4F-828D4FBBA541}"/>
              </a:ext>
            </a:extLst>
          </p:cNvPr>
          <p:cNvSpPr txBox="1"/>
          <p:nvPr/>
        </p:nvSpPr>
        <p:spPr>
          <a:xfrm>
            <a:off x="6605046" y="3537046"/>
            <a:ext cx="10311354" cy="4260333"/>
          </a:xfrm>
          <a:prstGeom prst="rect">
            <a:avLst/>
          </a:prstGeom>
          <a:noFill/>
        </p:spPr>
        <p:txBody>
          <a:bodyPr wrap="square">
            <a:spAutoFit/>
          </a:bodyPr>
          <a:lstStyle/>
          <a:p>
            <a:pPr marL="0" marR="0" algn="ctr">
              <a:lnSpc>
                <a:spcPct val="150000"/>
              </a:lnSpc>
              <a:spcBef>
                <a:spcPts val="300"/>
              </a:spcBef>
              <a:spcAft>
                <a:spcPts val="300"/>
              </a:spcAft>
            </a:pPr>
            <a:r>
              <a:rPr lang="en-US" sz="44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Bài</a:t>
            </a:r>
            <a:r>
              <a:rPr lang="en-US" sz="44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4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giải</a:t>
            </a:r>
            <a:endParaRPr lang="en-US" sz="4400" b="1" dirty="0">
              <a:effectLst/>
              <a:latin typeface="Arial" panose="020B0604020202020204" pitchFamily="34" charset="0"/>
              <a:ea typeface="DengXian" panose="02010600030101010101" pitchFamily="2" charset="-122"/>
              <a:cs typeface="Arial" panose="020B0604020202020204" pitchFamily="34" charset="0"/>
            </a:endParaRPr>
          </a:p>
          <a:p>
            <a:pPr marL="0" marR="0" algn="just">
              <a:lnSpc>
                <a:spcPct val="150000"/>
              </a:lnSpc>
              <a:spcBef>
                <a:spcPts val="300"/>
              </a:spcBef>
              <a:spcAft>
                <a:spcPts val="300"/>
              </a:spcAft>
            </a:pPr>
            <a:r>
              <a:rPr lang="en-US" sz="4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Số</a:t>
            </a:r>
            <a:r>
              <a:rPr lang="en-US"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quả</a:t>
            </a:r>
            <a:r>
              <a:rPr lang="en-US"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bí</a:t>
            </a:r>
            <a:r>
              <a:rPr lang="en-US"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ngô</a:t>
            </a:r>
            <a:r>
              <a:rPr lang="en-US"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mà</a:t>
            </a:r>
            <a:r>
              <a:rPr lang="en-US"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mỗi</a:t>
            </a:r>
            <a:r>
              <a:rPr lang="en-US"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chuyến</a:t>
            </a:r>
            <a:r>
              <a:rPr lang="en-US"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xe</a:t>
            </a:r>
            <a:r>
              <a:rPr lang="en-US"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chở</a:t>
            </a:r>
            <a:r>
              <a:rPr lang="en-US"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là</a:t>
            </a:r>
            <a:r>
              <a:rPr lang="en-US"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4400" dirty="0">
              <a:effectLst/>
              <a:latin typeface="Arial" panose="020B0604020202020204" pitchFamily="34" charset="0"/>
              <a:ea typeface="DengXian" panose="02010600030101010101" pitchFamily="2" charset="-122"/>
              <a:cs typeface="Arial" panose="020B0604020202020204" pitchFamily="34" charset="0"/>
            </a:endParaRPr>
          </a:p>
          <a:p>
            <a:pPr marL="0" marR="0" algn="just">
              <a:lnSpc>
                <a:spcPct val="150000"/>
              </a:lnSpc>
              <a:spcBef>
                <a:spcPts val="300"/>
              </a:spcBef>
              <a:spcAft>
                <a:spcPts val="300"/>
              </a:spcAft>
            </a:pPr>
            <a:r>
              <a:rPr lang="en-US"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80 : 4 = 20 (</a:t>
            </a:r>
            <a:r>
              <a:rPr lang="en-US" sz="4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quả</a:t>
            </a:r>
            <a:r>
              <a:rPr lang="en-US"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4400" dirty="0">
              <a:effectLst/>
              <a:latin typeface="Arial" panose="020B0604020202020204" pitchFamily="34" charset="0"/>
              <a:ea typeface="DengXian" panose="02010600030101010101" pitchFamily="2" charset="-122"/>
              <a:cs typeface="Arial" panose="020B0604020202020204" pitchFamily="34" charset="0"/>
            </a:endParaRPr>
          </a:p>
          <a:p>
            <a:pPr marL="0" marR="0" algn="just">
              <a:lnSpc>
                <a:spcPct val="150000"/>
              </a:lnSpc>
              <a:spcBef>
                <a:spcPts val="300"/>
              </a:spcBef>
              <a:spcAft>
                <a:spcPts val="300"/>
              </a:spcAft>
            </a:pPr>
            <a:r>
              <a:rPr lang="en-US"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Đáp</a:t>
            </a:r>
            <a:r>
              <a:rPr lang="en-US"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số</a:t>
            </a:r>
            <a:r>
              <a:rPr lang="en-US"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20 </a:t>
            </a:r>
            <a:r>
              <a:rPr lang="en-US" sz="4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quả</a:t>
            </a:r>
            <a:r>
              <a:rPr lang="en-US"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bí</a:t>
            </a:r>
            <a:r>
              <a:rPr lang="en-US"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ngô</a:t>
            </a:r>
            <a:r>
              <a:rPr lang="en-US"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4400" dirty="0">
              <a:effectLst/>
              <a:latin typeface="Arial" panose="020B0604020202020204" pitchFamily="34" charset="0"/>
              <a:ea typeface="DengXian" panose="02010600030101010101" pitchFamily="2" charset="-122"/>
              <a:cs typeface="Arial" panose="020B0604020202020204" pitchFamily="34" charset="0"/>
            </a:endParaRPr>
          </a:p>
        </p:txBody>
      </p:sp>
      <p:pic>
        <p:nvPicPr>
          <p:cNvPr id="15" name="Hình ảnh 14" descr="Ảnh có chứa trong nhà, màu cam, tối, rau&#10;&#10;Mô tả được tạo tự động">
            <a:extLst>
              <a:ext uri="{FF2B5EF4-FFF2-40B4-BE49-F238E27FC236}">
                <a16:creationId xmlns:a16="http://schemas.microsoft.com/office/drawing/2014/main" id="{F281A631-2B17-798A-E1F7-D1AB03FB2ED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23279" y="7048500"/>
            <a:ext cx="5657143" cy="4000000"/>
          </a:xfrm>
          <a:prstGeom prst="rect">
            <a:avLst/>
          </a:prstGeom>
        </p:spPr>
      </p:pic>
      <p:pic>
        <p:nvPicPr>
          <p:cNvPr id="16" name="Hình ảnh 15">
            <a:extLst>
              <a:ext uri="{FF2B5EF4-FFF2-40B4-BE49-F238E27FC236}">
                <a16:creationId xmlns:a16="http://schemas.microsoft.com/office/drawing/2014/main" id="{1F8C4A37-F46E-72BC-4696-150F4CEF804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2464194" y="337840"/>
            <a:ext cx="5657143" cy="4000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barn(inVertical)">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barn(inVertical)">
                                      <p:cBhvr>
                                        <p:cTn id="12" dur="500"/>
                                        <p:tgtEl>
                                          <p:spTgt spid="1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3">
                                            <p:txEl>
                                              <p:pRg st="2" end="2"/>
                                            </p:txEl>
                                          </p:spTgt>
                                        </p:tgtEl>
                                        <p:attrNameLst>
                                          <p:attrName>style.visibility</p:attrName>
                                        </p:attrNameLst>
                                      </p:cBhvr>
                                      <p:to>
                                        <p:strVal val="visible"/>
                                      </p:to>
                                    </p:set>
                                    <p:animEffect transition="in" filter="barn(inVertical)">
                                      <p:cBhvr>
                                        <p:cTn id="17" dur="500"/>
                                        <p:tgtEl>
                                          <p:spTgt spid="1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3">
                                            <p:txEl>
                                              <p:pRg st="3" end="3"/>
                                            </p:txEl>
                                          </p:spTgt>
                                        </p:tgtEl>
                                        <p:attrNameLst>
                                          <p:attrName>style.visibility</p:attrName>
                                        </p:attrNameLst>
                                      </p:cBhvr>
                                      <p:to>
                                        <p:strVal val="visible"/>
                                      </p:to>
                                    </p:set>
                                    <p:animEffect transition="in" filter="barn(inVertical)">
                                      <p:cBhvr>
                                        <p:cTn id="22" dur="500"/>
                                        <p:tgtEl>
                                          <p:spTgt spid="1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srcRect t="7786" b="7786"/>
          <a:stretch>
            <a:fillRect/>
          </a:stretch>
        </p:blipFill>
        <p:spPr>
          <a:xfrm>
            <a:off x="0" y="0"/>
            <a:ext cx="18288000" cy="10287000"/>
          </a:xfrm>
          <a:prstGeom prst="rect">
            <a:avLst/>
          </a:prstGeom>
        </p:spPr>
      </p:pic>
      <p:pic>
        <p:nvPicPr>
          <p:cNvPr id="6"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6815008" y="8814008"/>
            <a:ext cx="1472993" cy="1472993"/>
          </a:xfrm>
          <a:prstGeom prst="rect">
            <a:avLst/>
          </a:prstGeom>
        </p:spPr>
      </p:pic>
      <p:pic>
        <p:nvPicPr>
          <p:cNvPr id="7" name="Picture 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 y="1"/>
            <a:ext cx="1472993" cy="1472993"/>
          </a:xfrm>
          <a:prstGeom prst="rect">
            <a:avLst/>
          </a:prstGeom>
        </p:spPr>
      </p:pic>
      <p:pic>
        <p:nvPicPr>
          <p:cNvPr id="11" name="Picture 8">
            <a:extLst>
              <a:ext uri="{FF2B5EF4-FFF2-40B4-BE49-F238E27FC236}">
                <a16:creationId xmlns:a16="http://schemas.microsoft.com/office/drawing/2014/main" id="{3AAC19CD-1FF0-6388-9B79-62848F89C3BA}"/>
              </a:ext>
            </a:extLst>
          </p:cNvPr>
          <p:cNvPicPr>
            <a:picLocks noChangeAspect="1"/>
          </p:cNvPicPr>
          <p:nvPr/>
        </p:nvPicPr>
        <p:blipFill>
          <a:blip r:embed="rId7"/>
          <a:srcRect/>
          <a:stretch>
            <a:fillRect/>
          </a:stretch>
        </p:blipFill>
        <p:spPr>
          <a:xfrm flipH="1">
            <a:off x="736495" y="3167515"/>
            <a:ext cx="4178405" cy="5646494"/>
          </a:xfrm>
          <a:prstGeom prst="rect">
            <a:avLst/>
          </a:prstGeom>
        </p:spPr>
      </p:pic>
      <p:sp>
        <p:nvSpPr>
          <p:cNvPr id="3" name="Speech Bubble: Rectangle with Corners Rounded 2">
            <a:extLst>
              <a:ext uri="{FF2B5EF4-FFF2-40B4-BE49-F238E27FC236}">
                <a16:creationId xmlns:a16="http://schemas.microsoft.com/office/drawing/2014/main" id="{DA46F771-BF8A-E41C-B613-01E626E835EF}"/>
              </a:ext>
            </a:extLst>
          </p:cNvPr>
          <p:cNvSpPr/>
          <p:nvPr/>
        </p:nvSpPr>
        <p:spPr>
          <a:xfrm>
            <a:off x="6286500" y="956545"/>
            <a:ext cx="11038116" cy="8049986"/>
          </a:xfrm>
          <a:prstGeom prst="wedgeRoundRectCallout">
            <a:avLst>
              <a:gd name="adj1" fmla="val -60942"/>
              <a:gd name="adj2" fmla="val 13602"/>
              <a:gd name="adj3" fmla="val 1666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vi-VN" sz="5400" noProof="1">
                <a:solidFill>
                  <a:prstClr val="black"/>
                </a:solidFill>
                <a:latin typeface="Arial" panose="020B0604020202020204" pitchFamily="34" charset="0"/>
                <a:cs typeface="Arial" panose="020B0604020202020204" pitchFamily="34" charset="0"/>
              </a:rPr>
              <a:t>Các hành tinh trong hệ Mặt Trời </a:t>
            </a:r>
            <a:r>
              <a:rPr lang="en-US" sz="5400" noProof="1">
                <a:solidFill>
                  <a:prstClr val="black"/>
                </a:solidFill>
                <a:latin typeface="Arial" panose="020B0604020202020204" pitchFamily="34" charset="0"/>
                <a:cs typeface="Arial" panose="020B0604020202020204" pitchFamily="34" charset="0"/>
              </a:rPr>
              <a:t>của chúng mình </a:t>
            </a:r>
            <a:r>
              <a:rPr lang="vi-VN" sz="5400" noProof="1">
                <a:solidFill>
                  <a:prstClr val="black"/>
                </a:solidFill>
                <a:latin typeface="Arial" panose="020B0604020202020204" pitchFamily="34" charset="0"/>
                <a:cs typeface="Arial" panose="020B0604020202020204" pitchFamily="34" charset="0"/>
              </a:rPr>
              <a:t>đang bị một thế lực bóng tối hút mất năng lượng và ánh sáng. </a:t>
            </a:r>
            <a:r>
              <a:rPr lang="en-US" sz="5400" noProof="1">
                <a:solidFill>
                  <a:prstClr val="black"/>
                </a:solidFill>
                <a:latin typeface="Arial" panose="020B0604020202020204" pitchFamily="34" charset="0"/>
                <a:cs typeface="Arial" panose="020B0604020202020204" pitchFamily="34" charset="0"/>
              </a:rPr>
              <a:t>Các bạn</a:t>
            </a:r>
            <a:r>
              <a:rPr lang="vi-VN" sz="5400" noProof="1">
                <a:solidFill>
                  <a:prstClr val="black"/>
                </a:solidFill>
                <a:latin typeface="Arial" panose="020B0604020202020204" pitchFamily="34" charset="0"/>
                <a:cs typeface="Arial" panose="020B0604020202020204" pitchFamily="34" charset="0"/>
              </a:rPr>
              <a:t> hãy giúp </a:t>
            </a:r>
            <a:r>
              <a:rPr lang="en-US" sz="5400" noProof="1">
                <a:solidFill>
                  <a:prstClr val="black"/>
                </a:solidFill>
                <a:latin typeface="Arial" panose="020B0604020202020204" pitchFamily="34" charset="0"/>
                <a:cs typeface="Arial" panose="020B0604020202020204" pitchFamily="34" charset="0"/>
              </a:rPr>
              <a:t>chúng mình </a:t>
            </a:r>
            <a:r>
              <a:rPr lang="vi-VN" sz="5400" noProof="1">
                <a:solidFill>
                  <a:prstClr val="black"/>
                </a:solidFill>
                <a:latin typeface="Arial" panose="020B0604020202020204" pitchFamily="34" charset="0"/>
                <a:cs typeface="Arial" panose="020B0604020202020204" pitchFamily="34" charset="0"/>
              </a:rPr>
              <a:t>tìm lại năng lượng và ánh sáng bằng cách trả lời đúng các câu hỏi đang ấn giấu trong mỗi hành tinh</a:t>
            </a:r>
            <a:r>
              <a:rPr lang="en-US" sz="5400" noProof="1">
                <a:solidFill>
                  <a:prstClr val="black"/>
                </a:solidFill>
                <a:latin typeface="Arial" panose="020B0604020202020204" pitchFamily="34" charset="0"/>
                <a:cs typeface="Arial" panose="020B0604020202020204" pitchFamily="34" charset="0"/>
              </a:rPr>
              <a:t> nhé!!!</a:t>
            </a:r>
            <a:endParaRPr lang="vi-VN" sz="5400" noProof="1">
              <a:solidFill>
                <a:prstClr val="black"/>
              </a:solidFill>
              <a:latin typeface="Arial" panose="020B0604020202020204" pitchFamily="34" charset="0"/>
              <a:cs typeface="Arial" panose="020B0604020202020204" pitchFamily="34" charset="0"/>
            </a:endParaRPr>
          </a:p>
        </p:txBody>
      </p:sp>
      <p:pic>
        <p:nvPicPr>
          <p:cNvPr id="4" name="Tieng-co-be-khoc-www_tiengdong_com">
            <a:hlinkClick r:id="" action="ppaction://media"/>
            <a:extLst>
              <a:ext uri="{FF2B5EF4-FFF2-40B4-BE49-F238E27FC236}">
                <a16:creationId xmlns:a16="http://schemas.microsoft.com/office/drawing/2014/main" id="{1A68464D-C861-A218-960F-EF2E366196AB}"/>
              </a:ext>
            </a:extLst>
          </p:cNvPr>
          <p:cNvPicPr>
            <a:picLocks noChangeAspect="1"/>
          </p:cNvPicPr>
          <p:nvPr>
            <a:audioFile r:link="rId1"/>
            <p:extLst>
              <p:ext uri="{DAA4B4D4-6D71-4841-9C94-3DE7FCFB9230}">
                <p14:media xmlns:p14="http://schemas.microsoft.com/office/powerpoint/2010/main" r:embed="rId2">
                  <p14:trim st="6930" end="0.6875"/>
                </p14:media>
              </p:ext>
            </p:extLst>
          </p:nvPr>
        </p:nvPicPr>
        <p:blipFill>
          <a:blip r:embed="rId8"/>
          <a:stretch>
            <a:fillRect/>
          </a:stretch>
        </p:blipFill>
        <p:spPr>
          <a:xfrm>
            <a:off x="-938213" y="43552"/>
            <a:ext cx="731045" cy="731045"/>
          </a:xfrm>
          <a:prstGeom prst="rect">
            <a:avLst/>
          </a:prstGeom>
        </p:spPr>
      </p:pic>
    </p:spTree>
    <p:extLst>
      <p:ext uri="{BB962C8B-B14F-4D97-AF65-F5344CB8AC3E}">
        <p14:creationId xmlns:p14="http://schemas.microsoft.com/office/powerpoint/2010/main" val="296593169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par>
                                <p:cTn id="12" presetID="1" presetClass="mediacall" presetSubtype="0" fill="hold" nodeType="withEffect">
                                  <p:stCondLst>
                                    <p:cond delay="0"/>
                                  </p:stCondLst>
                                  <p:childTnLst>
                                    <p:cmd type="call" cmd="playFrom(0.0)">
                                      <p:cBhvr>
                                        <p:cTn id="13" dur="879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0000">
                <p:cTn id="14" fill="hold" display="0">
                  <p:stCondLst>
                    <p:cond delay="indefinite"/>
                  </p:stCondLst>
                  <p:endCondLst>
                    <p:cond evt="onStopAudio" delay="0">
                      <p:tgtEl>
                        <p:sldTgt/>
                      </p:tgtEl>
                    </p:cond>
                  </p:endCondLst>
                </p:cTn>
                <p:tgtEl>
                  <p:spTgt spid="4"/>
                </p:tgtEl>
              </p:cMediaNode>
            </p:audio>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7786" b="7786"/>
          <a:stretch>
            <a:fillRect/>
          </a:stretch>
        </p:blipFill>
        <p:spPr>
          <a:xfrm>
            <a:off x="0" y="0"/>
            <a:ext cx="18288000" cy="10287000"/>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815008" y="8814008"/>
            <a:ext cx="1472993" cy="1472993"/>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 y="1"/>
            <a:ext cx="1472993" cy="1472993"/>
          </a:xfrm>
          <a:prstGeom prst="rect">
            <a:avLst/>
          </a:prstGeom>
        </p:spPr>
      </p:pic>
      <p:pic>
        <p:nvPicPr>
          <p:cNvPr id="59" name="Picture 58">
            <a:extLst>
              <a:ext uri="{FF2B5EF4-FFF2-40B4-BE49-F238E27FC236}">
                <a16:creationId xmlns:a16="http://schemas.microsoft.com/office/drawing/2014/main" id="{3DB29DEB-0364-2998-F96D-F39904B11D65}"/>
              </a:ext>
            </a:extLst>
          </p:cNvPr>
          <p:cNvPicPr>
            <a:picLocks noChangeAspect="1"/>
          </p:cNvPicPr>
          <p:nvPr/>
        </p:nvPicPr>
        <p:blipFill>
          <a:blip r:embed="rId6"/>
          <a:stretch>
            <a:fillRect/>
          </a:stretch>
        </p:blipFill>
        <p:spPr>
          <a:xfrm>
            <a:off x="447352" y="523478"/>
            <a:ext cx="4343777" cy="4023708"/>
          </a:xfrm>
          <a:prstGeom prst="rect">
            <a:avLst/>
          </a:prstGeom>
        </p:spPr>
      </p:pic>
      <p:pic>
        <p:nvPicPr>
          <p:cNvPr id="60" name="Picture 59">
            <a:extLst>
              <a:ext uri="{FF2B5EF4-FFF2-40B4-BE49-F238E27FC236}">
                <a16:creationId xmlns:a16="http://schemas.microsoft.com/office/drawing/2014/main" id="{FC311497-06C7-8297-AD53-821D053E1195}"/>
              </a:ext>
            </a:extLst>
          </p:cNvPr>
          <p:cNvPicPr>
            <a:picLocks noChangeAspect="1"/>
          </p:cNvPicPr>
          <p:nvPr/>
        </p:nvPicPr>
        <p:blipFill>
          <a:blip r:embed="rId7"/>
          <a:stretch>
            <a:fillRect/>
          </a:stretch>
        </p:blipFill>
        <p:spPr>
          <a:xfrm>
            <a:off x="4701120" y="589810"/>
            <a:ext cx="4389501" cy="3996275"/>
          </a:xfrm>
          <a:prstGeom prst="rect">
            <a:avLst/>
          </a:prstGeom>
        </p:spPr>
      </p:pic>
      <p:pic>
        <p:nvPicPr>
          <p:cNvPr id="61" name="Picture 60">
            <a:extLst>
              <a:ext uri="{FF2B5EF4-FFF2-40B4-BE49-F238E27FC236}">
                <a16:creationId xmlns:a16="http://schemas.microsoft.com/office/drawing/2014/main" id="{A09C34DB-14FE-B694-1452-11D41AF46FA2}"/>
              </a:ext>
            </a:extLst>
          </p:cNvPr>
          <p:cNvPicPr>
            <a:picLocks noChangeAspect="1"/>
          </p:cNvPicPr>
          <p:nvPr/>
        </p:nvPicPr>
        <p:blipFill>
          <a:blip r:embed="rId8"/>
          <a:stretch>
            <a:fillRect/>
          </a:stretch>
        </p:blipFill>
        <p:spPr>
          <a:xfrm>
            <a:off x="9364281" y="585289"/>
            <a:ext cx="4124301" cy="4096868"/>
          </a:xfrm>
          <a:prstGeom prst="rect">
            <a:avLst/>
          </a:prstGeom>
        </p:spPr>
      </p:pic>
      <p:pic>
        <p:nvPicPr>
          <p:cNvPr id="62" name="Picture 61">
            <a:extLst>
              <a:ext uri="{FF2B5EF4-FFF2-40B4-BE49-F238E27FC236}">
                <a16:creationId xmlns:a16="http://schemas.microsoft.com/office/drawing/2014/main" id="{ABCD5529-57F8-066E-8A82-42DC1D42E4DC}"/>
              </a:ext>
            </a:extLst>
          </p:cNvPr>
          <p:cNvPicPr>
            <a:picLocks noChangeAspect="1"/>
          </p:cNvPicPr>
          <p:nvPr/>
        </p:nvPicPr>
        <p:blipFill>
          <a:blip r:embed="rId9"/>
          <a:stretch>
            <a:fillRect/>
          </a:stretch>
        </p:blipFill>
        <p:spPr>
          <a:xfrm>
            <a:off x="13846479" y="690314"/>
            <a:ext cx="4352922" cy="4060289"/>
          </a:xfrm>
          <a:prstGeom prst="rect">
            <a:avLst/>
          </a:prstGeom>
        </p:spPr>
      </p:pic>
      <p:pic>
        <p:nvPicPr>
          <p:cNvPr id="63" name="Picture 62">
            <a:extLst>
              <a:ext uri="{FF2B5EF4-FFF2-40B4-BE49-F238E27FC236}">
                <a16:creationId xmlns:a16="http://schemas.microsoft.com/office/drawing/2014/main" id="{73E24498-C961-2C85-84FD-34F602EFF685}"/>
              </a:ext>
            </a:extLst>
          </p:cNvPr>
          <p:cNvPicPr>
            <a:picLocks noChangeAspect="1"/>
          </p:cNvPicPr>
          <p:nvPr/>
        </p:nvPicPr>
        <p:blipFill>
          <a:blip r:embed="rId10"/>
          <a:stretch>
            <a:fillRect/>
          </a:stretch>
        </p:blipFill>
        <p:spPr>
          <a:xfrm>
            <a:off x="558524" y="5647328"/>
            <a:ext cx="4352922" cy="4224894"/>
          </a:xfrm>
          <a:prstGeom prst="rect">
            <a:avLst/>
          </a:prstGeom>
        </p:spPr>
      </p:pic>
      <p:pic>
        <p:nvPicPr>
          <p:cNvPr id="64" name="Picture 63">
            <a:extLst>
              <a:ext uri="{FF2B5EF4-FFF2-40B4-BE49-F238E27FC236}">
                <a16:creationId xmlns:a16="http://schemas.microsoft.com/office/drawing/2014/main" id="{4277B23E-2564-EFCE-87F9-B937637CE649}"/>
              </a:ext>
            </a:extLst>
          </p:cNvPr>
          <p:cNvPicPr>
            <a:picLocks noChangeAspect="1"/>
          </p:cNvPicPr>
          <p:nvPr/>
        </p:nvPicPr>
        <p:blipFill>
          <a:blip r:embed="rId11"/>
          <a:stretch>
            <a:fillRect/>
          </a:stretch>
        </p:blipFill>
        <p:spPr>
          <a:xfrm>
            <a:off x="4151750" y="5551309"/>
            <a:ext cx="5212532" cy="4416935"/>
          </a:xfrm>
          <a:prstGeom prst="rect">
            <a:avLst/>
          </a:prstGeom>
        </p:spPr>
      </p:pic>
      <p:pic>
        <p:nvPicPr>
          <p:cNvPr id="65" name="Picture 64">
            <a:extLst>
              <a:ext uri="{FF2B5EF4-FFF2-40B4-BE49-F238E27FC236}">
                <a16:creationId xmlns:a16="http://schemas.microsoft.com/office/drawing/2014/main" id="{CAF6E8A2-BA24-5A18-17CB-1763FD2175CF}"/>
              </a:ext>
            </a:extLst>
          </p:cNvPr>
          <p:cNvPicPr>
            <a:picLocks noChangeAspect="1"/>
          </p:cNvPicPr>
          <p:nvPr/>
        </p:nvPicPr>
        <p:blipFill>
          <a:blip r:embed="rId12"/>
          <a:stretch>
            <a:fillRect/>
          </a:stretch>
        </p:blipFill>
        <p:spPr>
          <a:xfrm>
            <a:off x="8935061" y="5520977"/>
            <a:ext cx="5047926" cy="4499238"/>
          </a:xfrm>
          <a:prstGeom prst="rect">
            <a:avLst/>
          </a:prstGeom>
        </p:spPr>
      </p:pic>
      <p:pic>
        <p:nvPicPr>
          <p:cNvPr id="66" name="Picture 65">
            <a:extLst>
              <a:ext uri="{FF2B5EF4-FFF2-40B4-BE49-F238E27FC236}">
                <a16:creationId xmlns:a16="http://schemas.microsoft.com/office/drawing/2014/main" id="{BB67DA70-5C9E-4D78-B89C-276456B98077}"/>
              </a:ext>
            </a:extLst>
          </p:cNvPr>
          <p:cNvPicPr>
            <a:picLocks noChangeAspect="1"/>
          </p:cNvPicPr>
          <p:nvPr/>
        </p:nvPicPr>
        <p:blipFill>
          <a:blip r:embed="rId13"/>
          <a:stretch>
            <a:fillRect/>
          </a:stretch>
        </p:blipFill>
        <p:spPr>
          <a:xfrm>
            <a:off x="13982987" y="5651902"/>
            <a:ext cx="4206605" cy="4316342"/>
          </a:xfrm>
          <a:prstGeom prst="rect">
            <a:avLst/>
          </a:prstGeom>
        </p:spPr>
      </p:pic>
      <p:pic>
        <p:nvPicPr>
          <p:cNvPr id="51" name="Picture 50">
            <a:hlinkClick r:id="rId14" action="ppaction://hlinksldjump"/>
            <a:extLst>
              <a:ext uri="{FF2B5EF4-FFF2-40B4-BE49-F238E27FC236}">
                <a16:creationId xmlns:a16="http://schemas.microsoft.com/office/drawing/2014/main" id="{EE282422-8268-3BC4-7A53-B1E6F3AC8300}"/>
              </a:ext>
            </a:extLst>
          </p:cNvPr>
          <p:cNvPicPr>
            <a:picLocks noChangeAspect="1"/>
          </p:cNvPicPr>
          <p:nvPr/>
        </p:nvPicPr>
        <p:blipFill>
          <a:blip r:embed="rId6"/>
          <a:stretch>
            <a:fillRect/>
          </a:stretch>
        </p:blipFill>
        <p:spPr>
          <a:xfrm>
            <a:off x="447352" y="523478"/>
            <a:ext cx="4343777" cy="4023708"/>
          </a:xfrm>
          <a:prstGeom prst="rect">
            <a:avLst/>
          </a:prstGeom>
        </p:spPr>
      </p:pic>
      <p:pic>
        <p:nvPicPr>
          <p:cNvPr id="52" name="Picture 51">
            <a:hlinkClick r:id="rId15" action="ppaction://hlinksldjump"/>
            <a:extLst>
              <a:ext uri="{FF2B5EF4-FFF2-40B4-BE49-F238E27FC236}">
                <a16:creationId xmlns:a16="http://schemas.microsoft.com/office/drawing/2014/main" id="{3894C558-7728-E559-D5DE-30271DEA5736}"/>
              </a:ext>
            </a:extLst>
          </p:cNvPr>
          <p:cNvPicPr>
            <a:picLocks noChangeAspect="1"/>
          </p:cNvPicPr>
          <p:nvPr/>
        </p:nvPicPr>
        <p:blipFill>
          <a:blip r:embed="rId7"/>
          <a:stretch>
            <a:fillRect/>
          </a:stretch>
        </p:blipFill>
        <p:spPr>
          <a:xfrm>
            <a:off x="4701120" y="589810"/>
            <a:ext cx="4389501" cy="3996275"/>
          </a:xfrm>
          <a:prstGeom prst="rect">
            <a:avLst/>
          </a:prstGeom>
        </p:spPr>
      </p:pic>
      <p:pic>
        <p:nvPicPr>
          <p:cNvPr id="53" name="Picture 52">
            <a:hlinkClick r:id="rId16" action="ppaction://hlinksldjump"/>
            <a:extLst>
              <a:ext uri="{FF2B5EF4-FFF2-40B4-BE49-F238E27FC236}">
                <a16:creationId xmlns:a16="http://schemas.microsoft.com/office/drawing/2014/main" id="{05233330-9DF7-C9C9-8CA8-2E9DF2BF0C4D}"/>
              </a:ext>
            </a:extLst>
          </p:cNvPr>
          <p:cNvPicPr>
            <a:picLocks noChangeAspect="1"/>
          </p:cNvPicPr>
          <p:nvPr/>
        </p:nvPicPr>
        <p:blipFill>
          <a:blip r:embed="rId8"/>
          <a:stretch>
            <a:fillRect/>
          </a:stretch>
        </p:blipFill>
        <p:spPr>
          <a:xfrm>
            <a:off x="9364281" y="585289"/>
            <a:ext cx="4124301" cy="4096868"/>
          </a:xfrm>
          <a:prstGeom prst="rect">
            <a:avLst/>
          </a:prstGeom>
        </p:spPr>
      </p:pic>
      <p:pic>
        <p:nvPicPr>
          <p:cNvPr id="54" name="Picture 53">
            <a:hlinkClick r:id="rId17" action="ppaction://hlinksldjump"/>
            <a:extLst>
              <a:ext uri="{FF2B5EF4-FFF2-40B4-BE49-F238E27FC236}">
                <a16:creationId xmlns:a16="http://schemas.microsoft.com/office/drawing/2014/main" id="{7E014AD6-106C-E72E-283C-513B842086F1}"/>
              </a:ext>
            </a:extLst>
          </p:cNvPr>
          <p:cNvPicPr>
            <a:picLocks noChangeAspect="1"/>
          </p:cNvPicPr>
          <p:nvPr/>
        </p:nvPicPr>
        <p:blipFill>
          <a:blip r:embed="rId9"/>
          <a:stretch>
            <a:fillRect/>
          </a:stretch>
        </p:blipFill>
        <p:spPr>
          <a:xfrm>
            <a:off x="13846479" y="690314"/>
            <a:ext cx="4352922" cy="4060289"/>
          </a:xfrm>
          <a:prstGeom prst="rect">
            <a:avLst/>
          </a:prstGeom>
        </p:spPr>
      </p:pic>
      <p:pic>
        <p:nvPicPr>
          <p:cNvPr id="55" name="Picture 54">
            <a:hlinkClick r:id="rId18" action="ppaction://hlinksldjump"/>
            <a:extLst>
              <a:ext uri="{FF2B5EF4-FFF2-40B4-BE49-F238E27FC236}">
                <a16:creationId xmlns:a16="http://schemas.microsoft.com/office/drawing/2014/main" id="{A9849504-87F2-9708-EF5D-67F0A3DFAA59}"/>
              </a:ext>
            </a:extLst>
          </p:cNvPr>
          <p:cNvPicPr>
            <a:picLocks noChangeAspect="1"/>
          </p:cNvPicPr>
          <p:nvPr/>
        </p:nvPicPr>
        <p:blipFill>
          <a:blip r:embed="rId10"/>
          <a:stretch>
            <a:fillRect/>
          </a:stretch>
        </p:blipFill>
        <p:spPr>
          <a:xfrm>
            <a:off x="558524" y="5647328"/>
            <a:ext cx="4352922" cy="4224894"/>
          </a:xfrm>
          <a:prstGeom prst="rect">
            <a:avLst/>
          </a:prstGeom>
        </p:spPr>
      </p:pic>
      <p:pic>
        <p:nvPicPr>
          <p:cNvPr id="56" name="Picture 55">
            <a:hlinkClick r:id="rId19" action="ppaction://hlinksldjump"/>
            <a:extLst>
              <a:ext uri="{FF2B5EF4-FFF2-40B4-BE49-F238E27FC236}">
                <a16:creationId xmlns:a16="http://schemas.microsoft.com/office/drawing/2014/main" id="{2084E0B7-A5F4-661C-36F3-91E81BDF179B}"/>
              </a:ext>
            </a:extLst>
          </p:cNvPr>
          <p:cNvPicPr>
            <a:picLocks noChangeAspect="1"/>
          </p:cNvPicPr>
          <p:nvPr/>
        </p:nvPicPr>
        <p:blipFill>
          <a:blip r:embed="rId11"/>
          <a:stretch>
            <a:fillRect/>
          </a:stretch>
        </p:blipFill>
        <p:spPr>
          <a:xfrm>
            <a:off x="4151750" y="5551309"/>
            <a:ext cx="5212532" cy="4416935"/>
          </a:xfrm>
          <a:prstGeom prst="rect">
            <a:avLst/>
          </a:prstGeom>
        </p:spPr>
      </p:pic>
      <p:pic>
        <p:nvPicPr>
          <p:cNvPr id="57" name="Picture 56">
            <a:hlinkClick r:id="rId20" action="ppaction://hlinksldjump"/>
            <a:extLst>
              <a:ext uri="{FF2B5EF4-FFF2-40B4-BE49-F238E27FC236}">
                <a16:creationId xmlns:a16="http://schemas.microsoft.com/office/drawing/2014/main" id="{157BAEDE-9C87-64A8-73D1-A39EF07C6EFA}"/>
              </a:ext>
            </a:extLst>
          </p:cNvPr>
          <p:cNvPicPr>
            <a:picLocks noChangeAspect="1"/>
          </p:cNvPicPr>
          <p:nvPr/>
        </p:nvPicPr>
        <p:blipFill>
          <a:blip r:embed="rId12"/>
          <a:stretch>
            <a:fillRect/>
          </a:stretch>
        </p:blipFill>
        <p:spPr>
          <a:xfrm>
            <a:off x="8935061" y="5520977"/>
            <a:ext cx="5047926" cy="4499238"/>
          </a:xfrm>
          <a:prstGeom prst="rect">
            <a:avLst/>
          </a:prstGeom>
        </p:spPr>
      </p:pic>
      <p:pic>
        <p:nvPicPr>
          <p:cNvPr id="58" name="Picture 57">
            <a:hlinkClick r:id="rId21" action="ppaction://hlinksldjump"/>
            <a:extLst>
              <a:ext uri="{FF2B5EF4-FFF2-40B4-BE49-F238E27FC236}">
                <a16:creationId xmlns:a16="http://schemas.microsoft.com/office/drawing/2014/main" id="{D6D367E6-F709-C6FD-2FA2-84C84EE0ED52}"/>
              </a:ext>
            </a:extLst>
          </p:cNvPr>
          <p:cNvPicPr>
            <a:picLocks noChangeAspect="1"/>
          </p:cNvPicPr>
          <p:nvPr/>
        </p:nvPicPr>
        <p:blipFill>
          <a:blip r:embed="rId13"/>
          <a:stretch>
            <a:fillRect/>
          </a:stretch>
        </p:blipFill>
        <p:spPr>
          <a:xfrm>
            <a:off x="13982987" y="5651902"/>
            <a:ext cx="4206605" cy="4316342"/>
          </a:xfrm>
          <a:prstGeom prst="rect">
            <a:avLst/>
          </a:prstGeom>
        </p:spPr>
      </p:pic>
      <p:pic>
        <p:nvPicPr>
          <p:cNvPr id="68" name="Picture 9">
            <a:hlinkClick r:id="rId22" action="ppaction://hlinksldjump"/>
            <a:extLst>
              <a:ext uri="{FF2B5EF4-FFF2-40B4-BE49-F238E27FC236}">
                <a16:creationId xmlns:a16="http://schemas.microsoft.com/office/drawing/2014/main" id="{1B380651-4B0A-AC11-C8EB-FB6EC22C368A}"/>
              </a:ext>
            </a:extLst>
          </p:cNvPr>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asvg="http://schemas.microsoft.com/office/drawing/2016/SVG/main" xmlns="" r:embed="rId24"/>
              </a:ext>
            </a:extLst>
          </a:blip>
          <a:srcRect/>
          <a:stretch>
            <a:fillRect/>
          </a:stretch>
        </p:blipFill>
        <p:spPr>
          <a:xfrm>
            <a:off x="-5947" y="9133860"/>
            <a:ext cx="1148948" cy="1153140"/>
          </a:xfrm>
          <a:prstGeom prst="rect">
            <a:avLst/>
          </a:prstGeom>
        </p:spPr>
      </p:pic>
    </p:spTree>
    <p:extLst>
      <p:ext uri="{BB962C8B-B14F-4D97-AF65-F5344CB8AC3E}">
        <p14:creationId xmlns:p14="http://schemas.microsoft.com/office/powerpoint/2010/main" val="338579667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1"/>
                                        </p:tgtEl>
                                        <p:attrNameLst>
                                          <p:attrName>r</p:attrName>
                                        </p:attrNameLst>
                                      </p:cBhvr>
                                    </p:animRot>
                                    <p:animRot by="-240000">
                                      <p:cBhvr>
                                        <p:cTn id="7" dur="600" fill="hold">
                                          <p:stCondLst>
                                            <p:cond delay="600"/>
                                          </p:stCondLst>
                                        </p:cTn>
                                        <p:tgtEl>
                                          <p:spTgt spid="51"/>
                                        </p:tgtEl>
                                        <p:attrNameLst>
                                          <p:attrName>r</p:attrName>
                                        </p:attrNameLst>
                                      </p:cBhvr>
                                    </p:animRot>
                                    <p:animRot by="240000">
                                      <p:cBhvr>
                                        <p:cTn id="8" dur="600" fill="hold">
                                          <p:stCondLst>
                                            <p:cond delay="1200"/>
                                          </p:stCondLst>
                                        </p:cTn>
                                        <p:tgtEl>
                                          <p:spTgt spid="51"/>
                                        </p:tgtEl>
                                        <p:attrNameLst>
                                          <p:attrName>r</p:attrName>
                                        </p:attrNameLst>
                                      </p:cBhvr>
                                    </p:animRot>
                                    <p:animRot by="-240000">
                                      <p:cBhvr>
                                        <p:cTn id="9" dur="600" fill="hold">
                                          <p:stCondLst>
                                            <p:cond delay="1800"/>
                                          </p:stCondLst>
                                        </p:cTn>
                                        <p:tgtEl>
                                          <p:spTgt spid="51"/>
                                        </p:tgtEl>
                                        <p:attrNameLst>
                                          <p:attrName>r</p:attrName>
                                        </p:attrNameLst>
                                      </p:cBhvr>
                                    </p:animRot>
                                    <p:animRot by="120000">
                                      <p:cBhvr>
                                        <p:cTn id="10" dur="600" fill="hold">
                                          <p:stCondLst>
                                            <p:cond delay="2400"/>
                                          </p:stCondLst>
                                        </p:cTn>
                                        <p:tgtEl>
                                          <p:spTgt spid="51"/>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52"/>
                                        </p:tgtEl>
                                        <p:attrNameLst>
                                          <p:attrName>r</p:attrName>
                                        </p:attrNameLst>
                                      </p:cBhvr>
                                    </p:animRot>
                                    <p:animRot by="-240000">
                                      <p:cBhvr>
                                        <p:cTn id="13" dur="600" fill="hold">
                                          <p:stCondLst>
                                            <p:cond delay="600"/>
                                          </p:stCondLst>
                                        </p:cTn>
                                        <p:tgtEl>
                                          <p:spTgt spid="52"/>
                                        </p:tgtEl>
                                        <p:attrNameLst>
                                          <p:attrName>r</p:attrName>
                                        </p:attrNameLst>
                                      </p:cBhvr>
                                    </p:animRot>
                                    <p:animRot by="240000">
                                      <p:cBhvr>
                                        <p:cTn id="14" dur="600" fill="hold">
                                          <p:stCondLst>
                                            <p:cond delay="1200"/>
                                          </p:stCondLst>
                                        </p:cTn>
                                        <p:tgtEl>
                                          <p:spTgt spid="52"/>
                                        </p:tgtEl>
                                        <p:attrNameLst>
                                          <p:attrName>r</p:attrName>
                                        </p:attrNameLst>
                                      </p:cBhvr>
                                    </p:animRot>
                                    <p:animRot by="-240000">
                                      <p:cBhvr>
                                        <p:cTn id="15" dur="600" fill="hold">
                                          <p:stCondLst>
                                            <p:cond delay="1800"/>
                                          </p:stCondLst>
                                        </p:cTn>
                                        <p:tgtEl>
                                          <p:spTgt spid="52"/>
                                        </p:tgtEl>
                                        <p:attrNameLst>
                                          <p:attrName>r</p:attrName>
                                        </p:attrNameLst>
                                      </p:cBhvr>
                                    </p:animRot>
                                    <p:animRot by="120000">
                                      <p:cBhvr>
                                        <p:cTn id="16" dur="600" fill="hold">
                                          <p:stCondLst>
                                            <p:cond delay="2400"/>
                                          </p:stCondLst>
                                        </p:cTn>
                                        <p:tgtEl>
                                          <p:spTgt spid="52"/>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53"/>
                                        </p:tgtEl>
                                        <p:attrNameLst>
                                          <p:attrName>r</p:attrName>
                                        </p:attrNameLst>
                                      </p:cBhvr>
                                    </p:animRot>
                                    <p:animRot by="-240000">
                                      <p:cBhvr>
                                        <p:cTn id="19" dur="600" fill="hold">
                                          <p:stCondLst>
                                            <p:cond delay="600"/>
                                          </p:stCondLst>
                                        </p:cTn>
                                        <p:tgtEl>
                                          <p:spTgt spid="53"/>
                                        </p:tgtEl>
                                        <p:attrNameLst>
                                          <p:attrName>r</p:attrName>
                                        </p:attrNameLst>
                                      </p:cBhvr>
                                    </p:animRot>
                                    <p:animRot by="240000">
                                      <p:cBhvr>
                                        <p:cTn id="20" dur="600" fill="hold">
                                          <p:stCondLst>
                                            <p:cond delay="1200"/>
                                          </p:stCondLst>
                                        </p:cTn>
                                        <p:tgtEl>
                                          <p:spTgt spid="53"/>
                                        </p:tgtEl>
                                        <p:attrNameLst>
                                          <p:attrName>r</p:attrName>
                                        </p:attrNameLst>
                                      </p:cBhvr>
                                    </p:animRot>
                                    <p:animRot by="-240000">
                                      <p:cBhvr>
                                        <p:cTn id="21" dur="600" fill="hold">
                                          <p:stCondLst>
                                            <p:cond delay="1800"/>
                                          </p:stCondLst>
                                        </p:cTn>
                                        <p:tgtEl>
                                          <p:spTgt spid="53"/>
                                        </p:tgtEl>
                                        <p:attrNameLst>
                                          <p:attrName>r</p:attrName>
                                        </p:attrNameLst>
                                      </p:cBhvr>
                                    </p:animRot>
                                    <p:animRot by="120000">
                                      <p:cBhvr>
                                        <p:cTn id="22" dur="600" fill="hold">
                                          <p:stCondLst>
                                            <p:cond delay="2400"/>
                                          </p:stCondLst>
                                        </p:cTn>
                                        <p:tgtEl>
                                          <p:spTgt spid="53"/>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00" fill="hold">
                                          <p:stCondLst>
                                            <p:cond delay="0"/>
                                          </p:stCondLst>
                                        </p:cTn>
                                        <p:tgtEl>
                                          <p:spTgt spid="54"/>
                                        </p:tgtEl>
                                        <p:attrNameLst>
                                          <p:attrName>r</p:attrName>
                                        </p:attrNameLst>
                                      </p:cBhvr>
                                    </p:animRot>
                                    <p:animRot by="-240000">
                                      <p:cBhvr>
                                        <p:cTn id="25" dur="600" fill="hold">
                                          <p:stCondLst>
                                            <p:cond delay="600"/>
                                          </p:stCondLst>
                                        </p:cTn>
                                        <p:tgtEl>
                                          <p:spTgt spid="54"/>
                                        </p:tgtEl>
                                        <p:attrNameLst>
                                          <p:attrName>r</p:attrName>
                                        </p:attrNameLst>
                                      </p:cBhvr>
                                    </p:animRot>
                                    <p:animRot by="240000">
                                      <p:cBhvr>
                                        <p:cTn id="26" dur="600" fill="hold">
                                          <p:stCondLst>
                                            <p:cond delay="1200"/>
                                          </p:stCondLst>
                                        </p:cTn>
                                        <p:tgtEl>
                                          <p:spTgt spid="54"/>
                                        </p:tgtEl>
                                        <p:attrNameLst>
                                          <p:attrName>r</p:attrName>
                                        </p:attrNameLst>
                                      </p:cBhvr>
                                    </p:animRot>
                                    <p:animRot by="-240000">
                                      <p:cBhvr>
                                        <p:cTn id="27" dur="600" fill="hold">
                                          <p:stCondLst>
                                            <p:cond delay="1800"/>
                                          </p:stCondLst>
                                        </p:cTn>
                                        <p:tgtEl>
                                          <p:spTgt spid="54"/>
                                        </p:tgtEl>
                                        <p:attrNameLst>
                                          <p:attrName>r</p:attrName>
                                        </p:attrNameLst>
                                      </p:cBhvr>
                                    </p:animRot>
                                    <p:animRot by="120000">
                                      <p:cBhvr>
                                        <p:cTn id="28" dur="600" fill="hold">
                                          <p:stCondLst>
                                            <p:cond delay="2400"/>
                                          </p:stCondLst>
                                        </p:cTn>
                                        <p:tgtEl>
                                          <p:spTgt spid="54"/>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300" fill="hold">
                                          <p:stCondLst>
                                            <p:cond delay="0"/>
                                          </p:stCondLst>
                                        </p:cTn>
                                        <p:tgtEl>
                                          <p:spTgt spid="55"/>
                                        </p:tgtEl>
                                        <p:attrNameLst>
                                          <p:attrName>r</p:attrName>
                                        </p:attrNameLst>
                                      </p:cBhvr>
                                    </p:animRot>
                                    <p:animRot by="-240000">
                                      <p:cBhvr>
                                        <p:cTn id="31" dur="600" fill="hold">
                                          <p:stCondLst>
                                            <p:cond delay="600"/>
                                          </p:stCondLst>
                                        </p:cTn>
                                        <p:tgtEl>
                                          <p:spTgt spid="55"/>
                                        </p:tgtEl>
                                        <p:attrNameLst>
                                          <p:attrName>r</p:attrName>
                                        </p:attrNameLst>
                                      </p:cBhvr>
                                    </p:animRot>
                                    <p:animRot by="240000">
                                      <p:cBhvr>
                                        <p:cTn id="32" dur="600" fill="hold">
                                          <p:stCondLst>
                                            <p:cond delay="1200"/>
                                          </p:stCondLst>
                                        </p:cTn>
                                        <p:tgtEl>
                                          <p:spTgt spid="55"/>
                                        </p:tgtEl>
                                        <p:attrNameLst>
                                          <p:attrName>r</p:attrName>
                                        </p:attrNameLst>
                                      </p:cBhvr>
                                    </p:animRot>
                                    <p:animRot by="-240000">
                                      <p:cBhvr>
                                        <p:cTn id="33" dur="600" fill="hold">
                                          <p:stCondLst>
                                            <p:cond delay="1800"/>
                                          </p:stCondLst>
                                        </p:cTn>
                                        <p:tgtEl>
                                          <p:spTgt spid="55"/>
                                        </p:tgtEl>
                                        <p:attrNameLst>
                                          <p:attrName>r</p:attrName>
                                        </p:attrNameLst>
                                      </p:cBhvr>
                                    </p:animRot>
                                    <p:animRot by="120000">
                                      <p:cBhvr>
                                        <p:cTn id="34" dur="600" fill="hold">
                                          <p:stCondLst>
                                            <p:cond delay="2400"/>
                                          </p:stCondLst>
                                        </p:cTn>
                                        <p:tgtEl>
                                          <p:spTgt spid="55"/>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300" fill="hold">
                                          <p:stCondLst>
                                            <p:cond delay="0"/>
                                          </p:stCondLst>
                                        </p:cTn>
                                        <p:tgtEl>
                                          <p:spTgt spid="56"/>
                                        </p:tgtEl>
                                        <p:attrNameLst>
                                          <p:attrName>r</p:attrName>
                                        </p:attrNameLst>
                                      </p:cBhvr>
                                    </p:animRot>
                                    <p:animRot by="-240000">
                                      <p:cBhvr>
                                        <p:cTn id="37" dur="600" fill="hold">
                                          <p:stCondLst>
                                            <p:cond delay="600"/>
                                          </p:stCondLst>
                                        </p:cTn>
                                        <p:tgtEl>
                                          <p:spTgt spid="56"/>
                                        </p:tgtEl>
                                        <p:attrNameLst>
                                          <p:attrName>r</p:attrName>
                                        </p:attrNameLst>
                                      </p:cBhvr>
                                    </p:animRot>
                                    <p:animRot by="240000">
                                      <p:cBhvr>
                                        <p:cTn id="38" dur="600" fill="hold">
                                          <p:stCondLst>
                                            <p:cond delay="1200"/>
                                          </p:stCondLst>
                                        </p:cTn>
                                        <p:tgtEl>
                                          <p:spTgt spid="56"/>
                                        </p:tgtEl>
                                        <p:attrNameLst>
                                          <p:attrName>r</p:attrName>
                                        </p:attrNameLst>
                                      </p:cBhvr>
                                    </p:animRot>
                                    <p:animRot by="-240000">
                                      <p:cBhvr>
                                        <p:cTn id="39" dur="600" fill="hold">
                                          <p:stCondLst>
                                            <p:cond delay="1800"/>
                                          </p:stCondLst>
                                        </p:cTn>
                                        <p:tgtEl>
                                          <p:spTgt spid="56"/>
                                        </p:tgtEl>
                                        <p:attrNameLst>
                                          <p:attrName>r</p:attrName>
                                        </p:attrNameLst>
                                      </p:cBhvr>
                                    </p:animRot>
                                    <p:animRot by="120000">
                                      <p:cBhvr>
                                        <p:cTn id="40" dur="600" fill="hold">
                                          <p:stCondLst>
                                            <p:cond delay="2400"/>
                                          </p:stCondLst>
                                        </p:cTn>
                                        <p:tgtEl>
                                          <p:spTgt spid="56"/>
                                        </p:tgtEl>
                                        <p:attrNameLst>
                                          <p:attrName>r</p:attrName>
                                        </p:attrNameLst>
                                      </p:cBhvr>
                                    </p:animRot>
                                  </p:childTnLst>
                                </p:cTn>
                              </p:par>
                              <p:par>
                                <p:cTn id="41" presetID="32" presetClass="emph" presetSubtype="0" repeatCount="indefinite" fill="hold" nodeType="withEffect">
                                  <p:stCondLst>
                                    <p:cond delay="0"/>
                                  </p:stCondLst>
                                  <p:childTnLst>
                                    <p:animRot by="120000">
                                      <p:cBhvr>
                                        <p:cTn id="42" dur="300" fill="hold">
                                          <p:stCondLst>
                                            <p:cond delay="0"/>
                                          </p:stCondLst>
                                        </p:cTn>
                                        <p:tgtEl>
                                          <p:spTgt spid="57"/>
                                        </p:tgtEl>
                                        <p:attrNameLst>
                                          <p:attrName>r</p:attrName>
                                        </p:attrNameLst>
                                      </p:cBhvr>
                                    </p:animRot>
                                    <p:animRot by="-240000">
                                      <p:cBhvr>
                                        <p:cTn id="43" dur="600" fill="hold">
                                          <p:stCondLst>
                                            <p:cond delay="600"/>
                                          </p:stCondLst>
                                        </p:cTn>
                                        <p:tgtEl>
                                          <p:spTgt spid="57"/>
                                        </p:tgtEl>
                                        <p:attrNameLst>
                                          <p:attrName>r</p:attrName>
                                        </p:attrNameLst>
                                      </p:cBhvr>
                                    </p:animRot>
                                    <p:animRot by="240000">
                                      <p:cBhvr>
                                        <p:cTn id="44" dur="600" fill="hold">
                                          <p:stCondLst>
                                            <p:cond delay="1200"/>
                                          </p:stCondLst>
                                        </p:cTn>
                                        <p:tgtEl>
                                          <p:spTgt spid="57"/>
                                        </p:tgtEl>
                                        <p:attrNameLst>
                                          <p:attrName>r</p:attrName>
                                        </p:attrNameLst>
                                      </p:cBhvr>
                                    </p:animRot>
                                    <p:animRot by="-240000">
                                      <p:cBhvr>
                                        <p:cTn id="45" dur="600" fill="hold">
                                          <p:stCondLst>
                                            <p:cond delay="1800"/>
                                          </p:stCondLst>
                                        </p:cTn>
                                        <p:tgtEl>
                                          <p:spTgt spid="57"/>
                                        </p:tgtEl>
                                        <p:attrNameLst>
                                          <p:attrName>r</p:attrName>
                                        </p:attrNameLst>
                                      </p:cBhvr>
                                    </p:animRot>
                                    <p:animRot by="120000">
                                      <p:cBhvr>
                                        <p:cTn id="46" dur="600" fill="hold">
                                          <p:stCondLst>
                                            <p:cond delay="2400"/>
                                          </p:stCondLst>
                                        </p:cTn>
                                        <p:tgtEl>
                                          <p:spTgt spid="57"/>
                                        </p:tgtEl>
                                        <p:attrNameLst>
                                          <p:attrName>r</p:attrName>
                                        </p:attrNameLst>
                                      </p:cBhvr>
                                    </p:animRot>
                                  </p:childTnLst>
                                </p:cTn>
                              </p:par>
                              <p:par>
                                <p:cTn id="47" presetID="32" presetClass="emph" presetSubtype="0" repeatCount="indefinite" fill="hold" nodeType="withEffect">
                                  <p:stCondLst>
                                    <p:cond delay="0"/>
                                  </p:stCondLst>
                                  <p:childTnLst>
                                    <p:animRot by="120000">
                                      <p:cBhvr>
                                        <p:cTn id="48" dur="300" fill="hold">
                                          <p:stCondLst>
                                            <p:cond delay="0"/>
                                          </p:stCondLst>
                                        </p:cTn>
                                        <p:tgtEl>
                                          <p:spTgt spid="58"/>
                                        </p:tgtEl>
                                        <p:attrNameLst>
                                          <p:attrName>r</p:attrName>
                                        </p:attrNameLst>
                                      </p:cBhvr>
                                    </p:animRot>
                                    <p:animRot by="-240000">
                                      <p:cBhvr>
                                        <p:cTn id="49" dur="600" fill="hold">
                                          <p:stCondLst>
                                            <p:cond delay="600"/>
                                          </p:stCondLst>
                                        </p:cTn>
                                        <p:tgtEl>
                                          <p:spTgt spid="58"/>
                                        </p:tgtEl>
                                        <p:attrNameLst>
                                          <p:attrName>r</p:attrName>
                                        </p:attrNameLst>
                                      </p:cBhvr>
                                    </p:animRot>
                                    <p:animRot by="240000">
                                      <p:cBhvr>
                                        <p:cTn id="50" dur="600" fill="hold">
                                          <p:stCondLst>
                                            <p:cond delay="1200"/>
                                          </p:stCondLst>
                                        </p:cTn>
                                        <p:tgtEl>
                                          <p:spTgt spid="58"/>
                                        </p:tgtEl>
                                        <p:attrNameLst>
                                          <p:attrName>r</p:attrName>
                                        </p:attrNameLst>
                                      </p:cBhvr>
                                    </p:animRot>
                                    <p:animRot by="-240000">
                                      <p:cBhvr>
                                        <p:cTn id="51" dur="600" fill="hold">
                                          <p:stCondLst>
                                            <p:cond delay="1800"/>
                                          </p:stCondLst>
                                        </p:cTn>
                                        <p:tgtEl>
                                          <p:spTgt spid="58"/>
                                        </p:tgtEl>
                                        <p:attrNameLst>
                                          <p:attrName>r</p:attrName>
                                        </p:attrNameLst>
                                      </p:cBhvr>
                                    </p:animRot>
                                    <p:animRot by="120000">
                                      <p:cBhvr>
                                        <p:cTn id="52" dur="600" fill="hold">
                                          <p:stCondLst>
                                            <p:cond delay="2400"/>
                                          </p:stCondLst>
                                        </p:cTn>
                                        <p:tgtEl>
                                          <p:spTgt spid="58"/>
                                        </p:tgtEl>
                                        <p:attrNameLst>
                                          <p:attrName>r</p:attrName>
                                        </p:attrNameLst>
                                      </p:cBhvr>
                                    </p:animRot>
                                  </p:childTnLst>
                                </p:cTn>
                              </p:par>
                              <p:par>
                                <p:cTn id="53" presetID="32" presetClass="emph" presetSubtype="0" repeatCount="indefinite" fill="hold" nodeType="withEffect">
                                  <p:stCondLst>
                                    <p:cond delay="0"/>
                                  </p:stCondLst>
                                  <p:childTnLst>
                                    <p:animRot by="120000">
                                      <p:cBhvr>
                                        <p:cTn id="54" dur="300" fill="hold">
                                          <p:stCondLst>
                                            <p:cond delay="0"/>
                                          </p:stCondLst>
                                        </p:cTn>
                                        <p:tgtEl>
                                          <p:spTgt spid="59"/>
                                        </p:tgtEl>
                                        <p:attrNameLst>
                                          <p:attrName>r</p:attrName>
                                        </p:attrNameLst>
                                      </p:cBhvr>
                                    </p:animRot>
                                    <p:animRot by="-240000">
                                      <p:cBhvr>
                                        <p:cTn id="55" dur="600" fill="hold">
                                          <p:stCondLst>
                                            <p:cond delay="600"/>
                                          </p:stCondLst>
                                        </p:cTn>
                                        <p:tgtEl>
                                          <p:spTgt spid="59"/>
                                        </p:tgtEl>
                                        <p:attrNameLst>
                                          <p:attrName>r</p:attrName>
                                        </p:attrNameLst>
                                      </p:cBhvr>
                                    </p:animRot>
                                    <p:animRot by="240000">
                                      <p:cBhvr>
                                        <p:cTn id="56" dur="600" fill="hold">
                                          <p:stCondLst>
                                            <p:cond delay="1200"/>
                                          </p:stCondLst>
                                        </p:cTn>
                                        <p:tgtEl>
                                          <p:spTgt spid="59"/>
                                        </p:tgtEl>
                                        <p:attrNameLst>
                                          <p:attrName>r</p:attrName>
                                        </p:attrNameLst>
                                      </p:cBhvr>
                                    </p:animRot>
                                    <p:animRot by="-240000">
                                      <p:cBhvr>
                                        <p:cTn id="57" dur="600" fill="hold">
                                          <p:stCondLst>
                                            <p:cond delay="1800"/>
                                          </p:stCondLst>
                                        </p:cTn>
                                        <p:tgtEl>
                                          <p:spTgt spid="59"/>
                                        </p:tgtEl>
                                        <p:attrNameLst>
                                          <p:attrName>r</p:attrName>
                                        </p:attrNameLst>
                                      </p:cBhvr>
                                    </p:animRot>
                                    <p:animRot by="120000">
                                      <p:cBhvr>
                                        <p:cTn id="58" dur="600" fill="hold">
                                          <p:stCondLst>
                                            <p:cond delay="2400"/>
                                          </p:stCondLst>
                                        </p:cTn>
                                        <p:tgtEl>
                                          <p:spTgt spid="59"/>
                                        </p:tgtEl>
                                        <p:attrNameLst>
                                          <p:attrName>r</p:attrName>
                                        </p:attrNameLst>
                                      </p:cBhvr>
                                    </p:animRot>
                                  </p:childTnLst>
                                </p:cTn>
                              </p:par>
                              <p:par>
                                <p:cTn id="59" presetID="32" presetClass="emph" presetSubtype="0" repeatCount="indefinite" fill="hold" nodeType="withEffect">
                                  <p:stCondLst>
                                    <p:cond delay="0"/>
                                  </p:stCondLst>
                                  <p:childTnLst>
                                    <p:animRot by="120000">
                                      <p:cBhvr>
                                        <p:cTn id="60" dur="300" fill="hold">
                                          <p:stCondLst>
                                            <p:cond delay="0"/>
                                          </p:stCondLst>
                                        </p:cTn>
                                        <p:tgtEl>
                                          <p:spTgt spid="60"/>
                                        </p:tgtEl>
                                        <p:attrNameLst>
                                          <p:attrName>r</p:attrName>
                                        </p:attrNameLst>
                                      </p:cBhvr>
                                    </p:animRot>
                                    <p:animRot by="-240000">
                                      <p:cBhvr>
                                        <p:cTn id="61" dur="600" fill="hold">
                                          <p:stCondLst>
                                            <p:cond delay="600"/>
                                          </p:stCondLst>
                                        </p:cTn>
                                        <p:tgtEl>
                                          <p:spTgt spid="60"/>
                                        </p:tgtEl>
                                        <p:attrNameLst>
                                          <p:attrName>r</p:attrName>
                                        </p:attrNameLst>
                                      </p:cBhvr>
                                    </p:animRot>
                                    <p:animRot by="240000">
                                      <p:cBhvr>
                                        <p:cTn id="62" dur="600" fill="hold">
                                          <p:stCondLst>
                                            <p:cond delay="1200"/>
                                          </p:stCondLst>
                                        </p:cTn>
                                        <p:tgtEl>
                                          <p:spTgt spid="60"/>
                                        </p:tgtEl>
                                        <p:attrNameLst>
                                          <p:attrName>r</p:attrName>
                                        </p:attrNameLst>
                                      </p:cBhvr>
                                    </p:animRot>
                                    <p:animRot by="-240000">
                                      <p:cBhvr>
                                        <p:cTn id="63" dur="600" fill="hold">
                                          <p:stCondLst>
                                            <p:cond delay="1800"/>
                                          </p:stCondLst>
                                        </p:cTn>
                                        <p:tgtEl>
                                          <p:spTgt spid="60"/>
                                        </p:tgtEl>
                                        <p:attrNameLst>
                                          <p:attrName>r</p:attrName>
                                        </p:attrNameLst>
                                      </p:cBhvr>
                                    </p:animRot>
                                    <p:animRot by="120000">
                                      <p:cBhvr>
                                        <p:cTn id="64" dur="600" fill="hold">
                                          <p:stCondLst>
                                            <p:cond delay="2400"/>
                                          </p:stCondLst>
                                        </p:cTn>
                                        <p:tgtEl>
                                          <p:spTgt spid="60"/>
                                        </p:tgtEl>
                                        <p:attrNameLst>
                                          <p:attrName>r</p:attrName>
                                        </p:attrNameLst>
                                      </p:cBhvr>
                                    </p:animRot>
                                  </p:childTnLst>
                                </p:cTn>
                              </p:par>
                              <p:par>
                                <p:cTn id="65" presetID="32" presetClass="emph" presetSubtype="0" repeatCount="indefinite" fill="hold" nodeType="withEffect">
                                  <p:stCondLst>
                                    <p:cond delay="0"/>
                                  </p:stCondLst>
                                  <p:childTnLst>
                                    <p:animRot by="120000">
                                      <p:cBhvr>
                                        <p:cTn id="66" dur="300" fill="hold">
                                          <p:stCondLst>
                                            <p:cond delay="0"/>
                                          </p:stCondLst>
                                        </p:cTn>
                                        <p:tgtEl>
                                          <p:spTgt spid="61"/>
                                        </p:tgtEl>
                                        <p:attrNameLst>
                                          <p:attrName>r</p:attrName>
                                        </p:attrNameLst>
                                      </p:cBhvr>
                                    </p:animRot>
                                    <p:animRot by="-240000">
                                      <p:cBhvr>
                                        <p:cTn id="67" dur="600" fill="hold">
                                          <p:stCondLst>
                                            <p:cond delay="600"/>
                                          </p:stCondLst>
                                        </p:cTn>
                                        <p:tgtEl>
                                          <p:spTgt spid="61"/>
                                        </p:tgtEl>
                                        <p:attrNameLst>
                                          <p:attrName>r</p:attrName>
                                        </p:attrNameLst>
                                      </p:cBhvr>
                                    </p:animRot>
                                    <p:animRot by="240000">
                                      <p:cBhvr>
                                        <p:cTn id="68" dur="600" fill="hold">
                                          <p:stCondLst>
                                            <p:cond delay="1200"/>
                                          </p:stCondLst>
                                        </p:cTn>
                                        <p:tgtEl>
                                          <p:spTgt spid="61"/>
                                        </p:tgtEl>
                                        <p:attrNameLst>
                                          <p:attrName>r</p:attrName>
                                        </p:attrNameLst>
                                      </p:cBhvr>
                                    </p:animRot>
                                    <p:animRot by="-240000">
                                      <p:cBhvr>
                                        <p:cTn id="69" dur="600" fill="hold">
                                          <p:stCondLst>
                                            <p:cond delay="1800"/>
                                          </p:stCondLst>
                                        </p:cTn>
                                        <p:tgtEl>
                                          <p:spTgt spid="61"/>
                                        </p:tgtEl>
                                        <p:attrNameLst>
                                          <p:attrName>r</p:attrName>
                                        </p:attrNameLst>
                                      </p:cBhvr>
                                    </p:animRot>
                                    <p:animRot by="120000">
                                      <p:cBhvr>
                                        <p:cTn id="70" dur="600" fill="hold">
                                          <p:stCondLst>
                                            <p:cond delay="2400"/>
                                          </p:stCondLst>
                                        </p:cTn>
                                        <p:tgtEl>
                                          <p:spTgt spid="61"/>
                                        </p:tgtEl>
                                        <p:attrNameLst>
                                          <p:attrName>r</p:attrName>
                                        </p:attrNameLst>
                                      </p:cBhvr>
                                    </p:animRot>
                                  </p:childTnLst>
                                </p:cTn>
                              </p:par>
                              <p:par>
                                <p:cTn id="71" presetID="32" presetClass="emph" presetSubtype="0" repeatCount="indefinite" fill="hold" nodeType="withEffect">
                                  <p:stCondLst>
                                    <p:cond delay="0"/>
                                  </p:stCondLst>
                                  <p:childTnLst>
                                    <p:animRot by="120000">
                                      <p:cBhvr>
                                        <p:cTn id="72" dur="300" fill="hold">
                                          <p:stCondLst>
                                            <p:cond delay="0"/>
                                          </p:stCondLst>
                                        </p:cTn>
                                        <p:tgtEl>
                                          <p:spTgt spid="62"/>
                                        </p:tgtEl>
                                        <p:attrNameLst>
                                          <p:attrName>r</p:attrName>
                                        </p:attrNameLst>
                                      </p:cBhvr>
                                    </p:animRot>
                                    <p:animRot by="-240000">
                                      <p:cBhvr>
                                        <p:cTn id="73" dur="600" fill="hold">
                                          <p:stCondLst>
                                            <p:cond delay="600"/>
                                          </p:stCondLst>
                                        </p:cTn>
                                        <p:tgtEl>
                                          <p:spTgt spid="62"/>
                                        </p:tgtEl>
                                        <p:attrNameLst>
                                          <p:attrName>r</p:attrName>
                                        </p:attrNameLst>
                                      </p:cBhvr>
                                    </p:animRot>
                                    <p:animRot by="240000">
                                      <p:cBhvr>
                                        <p:cTn id="74" dur="600" fill="hold">
                                          <p:stCondLst>
                                            <p:cond delay="1200"/>
                                          </p:stCondLst>
                                        </p:cTn>
                                        <p:tgtEl>
                                          <p:spTgt spid="62"/>
                                        </p:tgtEl>
                                        <p:attrNameLst>
                                          <p:attrName>r</p:attrName>
                                        </p:attrNameLst>
                                      </p:cBhvr>
                                    </p:animRot>
                                    <p:animRot by="-240000">
                                      <p:cBhvr>
                                        <p:cTn id="75" dur="600" fill="hold">
                                          <p:stCondLst>
                                            <p:cond delay="1800"/>
                                          </p:stCondLst>
                                        </p:cTn>
                                        <p:tgtEl>
                                          <p:spTgt spid="62"/>
                                        </p:tgtEl>
                                        <p:attrNameLst>
                                          <p:attrName>r</p:attrName>
                                        </p:attrNameLst>
                                      </p:cBhvr>
                                    </p:animRot>
                                    <p:animRot by="120000">
                                      <p:cBhvr>
                                        <p:cTn id="76" dur="600" fill="hold">
                                          <p:stCondLst>
                                            <p:cond delay="2400"/>
                                          </p:stCondLst>
                                        </p:cTn>
                                        <p:tgtEl>
                                          <p:spTgt spid="62"/>
                                        </p:tgtEl>
                                        <p:attrNameLst>
                                          <p:attrName>r</p:attrName>
                                        </p:attrNameLst>
                                      </p:cBhvr>
                                    </p:animRot>
                                  </p:childTnLst>
                                </p:cTn>
                              </p:par>
                              <p:par>
                                <p:cTn id="77" presetID="32" presetClass="emph" presetSubtype="0" repeatCount="indefinite" fill="hold" nodeType="withEffect">
                                  <p:stCondLst>
                                    <p:cond delay="0"/>
                                  </p:stCondLst>
                                  <p:childTnLst>
                                    <p:animRot by="120000">
                                      <p:cBhvr>
                                        <p:cTn id="78" dur="300" fill="hold">
                                          <p:stCondLst>
                                            <p:cond delay="0"/>
                                          </p:stCondLst>
                                        </p:cTn>
                                        <p:tgtEl>
                                          <p:spTgt spid="63"/>
                                        </p:tgtEl>
                                        <p:attrNameLst>
                                          <p:attrName>r</p:attrName>
                                        </p:attrNameLst>
                                      </p:cBhvr>
                                    </p:animRot>
                                    <p:animRot by="-240000">
                                      <p:cBhvr>
                                        <p:cTn id="79" dur="600" fill="hold">
                                          <p:stCondLst>
                                            <p:cond delay="600"/>
                                          </p:stCondLst>
                                        </p:cTn>
                                        <p:tgtEl>
                                          <p:spTgt spid="63"/>
                                        </p:tgtEl>
                                        <p:attrNameLst>
                                          <p:attrName>r</p:attrName>
                                        </p:attrNameLst>
                                      </p:cBhvr>
                                    </p:animRot>
                                    <p:animRot by="240000">
                                      <p:cBhvr>
                                        <p:cTn id="80" dur="600" fill="hold">
                                          <p:stCondLst>
                                            <p:cond delay="1200"/>
                                          </p:stCondLst>
                                        </p:cTn>
                                        <p:tgtEl>
                                          <p:spTgt spid="63"/>
                                        </p:tgtEl>
                                        <p:attrNameLst>
                                          <p:attrName>r</p:attrName>
                                        </p:attrNameLst>
                                      </p:cBhvr>
                                    </p:animRot>
                                    <p:animRot by="-240000">
                                      <p:cBhvr>
                                        <p:cTn id="81" dur="600" fill="hold">
                                          <p:stCondLst>
                                            <p:cond delay="1800"/>
                                          </p:stCondLst>
                                        </p:cTn>
                                        <p:tgtEl>
                                          <p:spTgt spid="63"/>
                                        </p:tgtEl>
                                        <p:attrNameLst>
                                          <p:attrName>r</p:attrName>
                                        </p:attrNameLst>
                                      </p:cBhvr>
                                    </p:animRot>
                                    <p:animRot by="120000">
                                      <p:cBhvr>
                                        <p:cTn id="82" dur="600" fill="hold">
                                          <p:stCondLst>
                                            <p:cond delay="2400"/>
                                          </p:stCondLst>
                                        </p:cTn>
                                        <p:tgtEl>
                                          <p:spTgt spid="63"/>
                                        </p:tgtEl>
                                        <p:attrNameLst>
                                          <p:attrName>r</p:attrName>
                                        </p:attrNameLst>
                                      </p:cBhvr>
                                    </p:animRot>
                                  </p:childTnLst>
                                </p:cTn>
                              </p:par>
                              <p:par>
                                <p:cTn id="83" presetID="32" presetClass="emph" presetSubtype="0" repeatCount="indefinite" fill="hold" nodeType="withEffect">
                                  <p:stCondLst>
                                    <p:cond delay="0"/>
                                  </p:stCondLst>
                                  <p:childTnLst>
                                    <p:animRot by="120000">
                                      <p:cBhvr>
                                        <p:cTn id="84" dur="300" fill="hold">
                                          <p:stCondLst>
                                            <p:cond delay="0"/>
                                          </p:stCondLst>
                                        </p:cTn>
                                        <p:tgtEl>
                                          <p:spTgt spid="64"/>
                                        </p:tgtEl>
                                        <p:attrNameLst>
                                          <p:attrName>r</p:attrName>
                                        </p:attrNameLst>
                                      </p:cBhvr>
                                    </p:animRot>
                                    <p:animRot by="-240000">
                                      <p:cBhvr>
                                        <p:cTn id="85" dur="600" fill="hold">
                                          <p:stCondLst>
                                            <p:cond delay="600"/>
                                          </p:stCondLst>
                                        </p:cTn>
                                        <p:tgtEl>
                                          <p:spTgt spid="64"/>
                                        </p:tgtEl>
                                        <p:attrNameLst>
                                          <p:attrName>r</p:attrName>
                                        </p:attrNameLst>
                                      </p:cBhvr>
                                    </p:animRot>
                                    <p:animRot by="240000">
                                      <p:cBhvr>
                                        <p:cTn id="86" dur="600" fill="hold">
                                          <p:stCondLst>
                                            <p:cond delay="1200"/>
                                          </p:stCondLst>
                                        </p:cTn>
                                        <p:tgtEl>
                                          <p:spTgt spid="64"/>
                                        </p:tgtEl>
                                        <p:attrNameLst>
                                          <p:attrName>r</p:attrName>
                                        </p:attrNameLst>
                                      </p:cBhvr>
                                    </p:animRot>
                                    <p:animRot by="-240000">
                                      <p:cBhvr>
                                        <p:cTn id="87" dur="600" fill="hold">
                                          <p:stCondLst>
                                            <p:cond delay="1800"/>
                                          </p:stCondLst>
                                        </p:cTn>
                                        <p:tgtEl>
                                          <p:spTgt spid="64"/>
                                        </p:tgtEl>
                                        <p:attrNameLst>
                                          <p:attrName>r</p:attrName>
                                        </p:attrNameLst>
                                      </p:cBhvr>
                                    </p:animRot>
                                    <p:animRot by="120000">
                                      <p:cBhvr>
                                        <p:cTn id="88" dur="600" fill="hold">
                                          <p:stCondLst>
                                            <p:cond delay="2400"/>
                                          </p:stCondLst>
                                        </p:cTn>
                                        <p:tgtEl>
                                          <p:spTgt spid="64"/>
                                        </p:tgtEl>
                                        <p:attrNameLst>
                                          <p:attrName>r</p:attrName>
                                        </p:attrNameLst>
                                      </p:cBhvr>
                                    </p:animRot>
                                  </p:childTnLst>
                                </p:cTn>
                              </p:par>
                              <p:par>
                                <p:cTn id="89" presetID="32" presetClass="emph" presetSubtype="0" repeatCount="indefinite" fill="hold" nodeType="withEffect">
                                  <p:stCondLst>
                                    <p:cond delay="0"/>
                                  </p:stCondLst>
                                  <p:childTnLst>
                                    <p:animRot by="120000">
                                      <p:cBhvr>
                                        <p:cTn id="90" dur="300" fill="hold">
                                          <p:stCondLst>
                                            <p:cond delay="0"/>
                                          </p:stCondLst>
                                        </p:cTn>
                                        <p:tgtEl>
                                          <p:spTgt spid="66"/>
                                        </p:tgtEl>
                                        <p:attrNameLst>
                                          <p:attrName>r</p:attrName>
                                        </p:attrNameLst>
                                      </p:cBhvr>
                                    </p:animRot>
                                    <p:animRot by="-240000">
                                      <p:cBhvr>
                                        <p:cTn id="91" dur="600" fill="hold">
                                          <p:stCondLst>
                                            <p:cond delay="600"/>
                                          </p:stCondLst>
                                        </p:cTn>
                                        <p:tgtEl>
                                          <p:spTgt spid="66"/>
                                        </p:tgtEl>
                                        <p:attrNameLst>
                                          <p:attrName>r</p:attrName>
                                        </p:attrNameLst>
                                      </p:cBhvr>
                                    </p:animRot>
                                    <p:animRot by="240000">
                                      <p:cBhvr>
                                        <p:cTn id="92" dur="600" fill="hold">
                                          <p:stCondLst>
                                            <p:cond delay="1200"/>
                                          </p:stCondLst>
                                        </p:cTn>
                                        <p:tgtEl>
                                          <p:spTgt spid="66"/>
                                        </p:tgtEl>
                                        <p:attrNameLst>
                                          <p:attrName>r</p:attrName>
                                        </p:attrNameLst>
                                      </p:cBhvr>
                                    </p:animRot>
                                    <p:animRot by="-240000">
                                      <p:cBhvr>
                                        <p:cTn id="93" dur="600" fill="hold">
                                          <p:stCondLst>
                                            <p:cond delay="1800"/>
                                          </p:stCondLst>
                                        </p:cTn>
                                        <p:tgtEl>
                                          <p:spTgt spid="66"/>
                                        </p:tgtEl>
                                        <p:attrNameLst>
                                          <p:attrName>r</p:attrName>
                                        </p:attrNameLst>
                                      </p:cBhvr>
                                    </p:animRot>
                                    <p:animRot by="120000">
                                      <p:cBhvr>
                                        <p:cTn id="94" dur="600" fill="hold">
                                          <p:stCondLst>
                                            <p:cond delay="2400"/>
                                          </p:stCondLst>
                                        </p:cTn>
                                        <p:tgtEl>
                                          <p:spTgt spid="6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95" restart="whenNotActive" fill="hold" evtFilter="cancelBubble" nodeType="interactiveSeq">
                <p:stCondLst>
                  <p:cond evt="onClick" delay="0">
                    <p:tgtEl>
                      <p:spTgt spid="51"/>
                    </p:tgtEl>
                  </p:cond>
                </p:stCondLst>
                <p:endSync evt="end" delay="0">
                  <p:rtn val="all"/>
                </p:endSync>
                <p:childTnLst>
                  <p:par>
                    <p:cTn id="96" fill="hold">
                      <p:stCondLst>
                        <p:cond delay="0"/>
                      </p:stCondLst>
                      <p:childTnLst>
                        <p:par>
                          <p:cTn id="97" fill="hold">
                            <p:stCondLst>
                              <p:cond delay="0"/>
                            </p:stCondLst>
                            <p:childTnLst>
                              <p:par>
                                <p:cTn id="98" presetID="10" presetClass="exit" presetSubtype="0" fill="hold" nodeType="clickEffect">
                                  <p:stCondLst>
                                    <p:cond delay="0"/>
                                  </p:stCondLst>
                                  <p:childTnLst>
                                    <p:animEffect transition="out" filter="fade">
                                      <p:cBhvr>
                                        <p:cTn id="99" dur="500"/>
                                        <p:tgtEl>
                                          <p:spTgt spid="51"/>
                                        </p:tgtEl>
                                      </p:cBhvr>
                                    </p:animEffect>
                                    <p:set>
                                      <p:cBhvr>
                                        <p:cTn id="100" dur="1" fill="hold">
                                          <p:stCondLst>
                                            <p:cond delay="499"/>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101" restart="whenNotActive" fill="hold" evtFilter="cancelBubble" nodeType="interactiveSeq">
                <p:stCondLst>
                  <p:cond evt="onClick" delay="0">
                    <p:tgtEl>
                      <p:spTgt spid="52"/>
                    </p:tgtEl>
                  </p:cond>
                </p:stCondLst>
                <p:endSync evt="end" delay="0">
                  <p:rtn val="all"/>
                </p:endSync>
                <p:childTnLst>
                  <p:par>
                    <p:cTn id="102" fill="hold">
                      <p:stCondLst>
                        <p:cond delay="0"/>
                      </p:stCondLst>
                      <p:childTnLst>
                        <p:par>
                          <p:cTn id="103" fill="hold">
                            <p:stCondLst>
                              <p:cond delay="0"/>
                            </p:stCondLst>
                            <p:childTnLst>
                              <p:par>
                                <p:cTn id="104" presetID="10" presetClass="exit" presetSubtype="0" fill="hold" nodeType="clickEffect">
                                  <p:stCondLst>
                                    <p:cond delay="0"/>
                                  </p:stCondLst>
                                  <p:childTnLst>
                                    <p:animEffect transition="out" filter="fade">
                                      <p:cBhvr>
                                        <p:cTn id="105" dur="500"/>
                                        <p:tgtEl>
                                          <p:spTgt spid="52"/>
                                        </p:tgtEl>
                                      </p:cBhvr>
                                    </p:animEffect>
                                    <p:set>
                                      <p:cBhvr>
                                        <p:cTn id="106"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107" restart="whenNotActive" fill="hold" evtFilter="cancelBubble" nodeType="interactiveSeq">
                <p:stCondLst>
                  <p:cond evt="onClick" delay="0">
                    <p:tgtEl>
                      <p:spTgt spid="53"/>
                    </p:tgtEl>
                  </p:cond>
                </p:stCondLst>
                <p:endSync evt="end" delay="0">
                  <p:rtn val="all"/>
                </p:endSync>
                <p:childTnLst>
                  <p:par>
                    <p:cTn id="108" fill="hold">
                      <p:stCondLst>
                        <p:cond delay="0"/>
                      </p:stCondLst>
                      <p:childTnLst>
                        <p:par>
                          <p:cTn id="109" fill="hold">
                            <p:stCondLst>
                              <p:cond delay="0"/>
                            </p:stCondLst>
                            <p:childTnLst>
                              <p:par>
                                <p:cTn id="110" presetID="10" presetClass="exit" presetSubtype="0" fill="hold" nodeType="clickEffect">
                                  <p:stCondLst>
                                    <p:cond delay="0"/>
                                  </p:stCondLst>
                                  <p:childTnLst>
                                    <p:animEffect transition="out" filter="fade">
                                      <p:cBhvr>
                                        <p:cTn id="111" dur="500"/>
                                        <p:tgtEl>
                                          <p:spTgt spid="53"/>
                                        </p:tgtEl>
                                      </p:cBhvr>
                                    </p:animEffect>
                                    <p:set>
                                      <p:cBhvr>
                                        <p:cTn id="112"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113" restart="whenNotActive" fill="hold" evtFilter="cancelBubble" nodeType="interactiveSeq">
                <p:stCondLst>
                  <p:cond evt="onClick" delay="0">
                    <p:tgtEl>
                      <p:spTgt spid="54"/>
                    </p:tgtEl>
                  </p:cond>
                </p:stCondLst>
                <p:endSync evt="end" delay="0">
                  <p:rtn val="all"/>
                </p:endSync>
                <p:childTnLst>
                  <p:par>
                    <p:cTn id="114" fill="hold">
                      <p:stCondLst>
                        <p:cond delay="0"/>
                      </p:stCondLst>
                      <p:childTnLst>
                        <p:par>
                          <p:cTn id="115" fill="hold">
                            <p:stCondLst>
                              <p:cond delay="0"/>
                            </p:stCondLst>
                            <p:childTnLst>
                              <p:par>
                                <p:cTn id="116" presetID="10" presetClass="exit" presetSubtype="0" fill="hold" nodeType="clickEffect">
                                  <p:stCondLst>
                                    <p:cond delay="0"/>
                                  </p:stCondLst>
                                  <p:childTnLst>
                                    <p:animEffect transition="out" filter="fade">
                                      <p:cBhvr>
                                        <p:cTn id="117" dur="500"/>
                                        <p:tgtEl>
                                          <p:spTgt spid="54"/>
                                        </p:tgtEl>
                                      </p:cBhvr>
                                    </p:animEffect>
                                    <p:set>
                                      <p:cBhvr>
                                        <p:cTn id="118" dur="1" fill="hold">
                                          <p:stCondLst>
                                            <p:cond delay="49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119" restart="whenNotActive" fill="hold" evtFilter="cancelBubble" nodeType="interactiveSeq">
                <p:stCondLst>
                  <p:cond evt="onClick" delay="0">
                    <p:tgtEl>
                      <p:spTgt spid="55"/>
                    </p:tgtEl>
                  </p:cond>
                </p:stCondLst>
                <p:endSync evt="end" delay="0">
                  <p:rtn val="all"/>
                </p:endSync>
                <p:childTnLst>
                  <p:par>
                    <p:cTn id="120" fill="hold">
                      <p:stCondLst>
                        <p:cond delay="0"/>
                      </p:stCondLst>
                      <p:childTnLst>
                        <p:par>
                          <p:cTn id="121" fill="hold">
                            <p:stCondLst>
                              <p:cond delay="0"/>
                            </p:stCondLst>
                            <p:childTnLst>
                              <p:par>
                                <p:cTn id="122" presetID="10" presetClass="exit" presetSubtype="0" fill="hold" nodeType="clickEffect">
                                  <p:stCondLst>
                                    <p:cond delay="0"/>
                                  </p:stCondLst>
                                  <p:childTnLst>
                                    <p:animEffect transition="out" filter="fade">
                                      <p:cBhvr>
                                        <p:cTn id="123" dur="500"/>
                                        <p:tgtEl>
                                          <p:spTgt spid="55"/>
                                        </p:tgtEl>
                                      </p:cBhvr>
                                    </p:animEffect>
                                    <p:set>
                                      <p:cBhvr>
                                        <p:cTn id="124"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125" restart="whenNotActive" fill="hold" evtFilter="cancelBubble" nodeType="interactiveSeq">
                <p:stCondLst>
                  <p:cond evt="onClick" delay="0">
                    <p:tgtEl>
                      <p:spTgt spid="56"/>
                    </p:tgtEl>
                  </p:cond>
                </p:stCondLst>
                <p:endSync evt="end" delay="0">
                  <p:rtn val="all"/>
                </p:endSync>
                <p:childTnLst>
                  <p:par>
                    <p:cTn id="126" fill="hold">
                      <p:stCondLst>
                        <p:cond delay="0"/>
                      </p:stCondLst>
                      <p:childTnLst>
                        <p:par>
                          <p:cTn id="127" fill="hold">
                            <p:stCondLst>
                              <p:cond delay="0"/>
                            </p:stCondLst>
                            <p:childTnLst>
                              <p:par>
                                <p:cTn id="128" presetID="10" presetClass="exit" presetSubtype="0" fill="hold" nodeType="clickEffect">
                                  <p:stCondLst>
                                    <p:cond delay="0"/>
                                  </p:stCondLst>
                                  <p:childTnLst>
                                    <p:animEffect transition="out" filter="fade">
                                      <p:cBhvr>
                                        <p:cTn id="129" dur="500"/>
                                        <p:tgtEl>
                                          <p:spTgt spid="56"/>
                                        </p:tgtEl>
                                      </p:cBhvr>
                                    </p:animEffect>
                                    <p:set>
                                      <p:cBhvr>
                                        <p:cTn id="130" dur="1" fill="hold">
                                          <p:stCondLst>
                                            <p:cond delay="4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131" restart="whenNotActive" fill="hold" evtFilter="cancelBubble" nodeType="interactiveSeq">
                <p:stCondLst>
                  <p:cond evt="onClick" delay="0">
                    <p:tgtEl>
                      <p:spTgt spid="57"/>
                    </p:tgtEl>
                  </p:cond>
                </p:stCondLst>
                <p:endSync evt="end" delay="0">
                  <p:rtn val="all"/>
                </p:endSync>
                <p:childTnLst>
                  <p:par>
                    <p:cTn id="132" fill="hold">
                      <p:stCondLst>
                        <p:cond delay="0"/>
                      </p:stCondLst>
                      <p:childTnLst>
                        <p:par>
                          <p:cTn id="133" fill="hold">
                            <p:stCondLst>
                              <p:cond delay="0"/>
                            </p:stCondLst>
                            <p:childTnLst>
                              <p:par>
                                <p:cTn id="134" presetID="10" presetClass="exit" presetSubtype="0" fill="hold" nodeType="clickEffect">
                                  <p:stCondLst>
                                    <p:cond delay="0"/>
                                  </p:stCondLst>
                                  <p:childTnLst>
                                    <p:animEffect transition="out" filter="fade">
                                      <p:cBhvr>
                                        <p:cTn id="135" dur="500"/>
                                        <p:tgtEl>
                                          <p:spTgt spid="57"/>
                                        </p:tgtEl>
                                      </p:cBhvr>
                                    </p:animEffect>
                                    <p:set>
                                      <p:cBhvr>
                                        <p:cTn id="136" dur="1" fill="hold">
                                          <p:stCondLst>
                                            <p:cond delay="499"/>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137" restart="whenNotActive" fill="hold" evtFilter="cancelBubble" nodeType="interactiveSeq">
                <p:stCondLst>
                  <p:cond evt="onClick" delay="0">
                    <p:tgtEl>
                      <p:spTgt spid="58"/>
                    </p:tgtEl>
                  </p:cond>
                </p:stCondLst>
                <p:endSync evt="end" delay="0">
                  <p:rtn val="all"/>
                </p:endSync>
                <p:childTnLst>
                  <p:par>
                    <p:cTn id="138" fill="hold">
                      <p:stCondLst>
                        <p:cond delay="0"/>
                      </p:stCondLst>
                      <p:childTnLst>
                        <p:par>
                          <p:cTn id="139" fill="hold">
                            <p:stCondLst>
                              <p:cond delay="0"/>
                            </p:stCondLst>
                            <p:childTnLst>
                              <p:par>
                                <p:cTn id="140" presetID="10" presetClass="exit" presetSubtype="0" fill="hold" nodeType="clickEffect">
                                  <p:stCondLst>
                                    <p:cond delay="0"/>
                                  </p:stCondLst>
                                  <p:childTnLst>
                                    <p:animEffect transition="out" filter="fade">
                                      <p:cBhvr>
                                        <p:cTn id="141" dur="500"/>
                                        <p:tgtEl>
                                          <p:spTgt spid="58"/>
                                        </p:tgtEl>
                                      </p:cBhvr>
                                    </p:animEffect>
                                    <p:set>
                                      <p:cBhvr>
                                        <p:cTn id="142" dur="1" fill="hold">
                                          <p:stCondLst>
                                            <p:cond delay="499"/>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58"/>
                  </p:tgtEl>
                </p:cond>
              </p:nextCondLst>
            </p:seq>
            <p:seq concurrent="1" nextAc="seek">
              <p:cTn id="143" restart="whenNotActive" fill="hold" evtFilter="cancelBubble" nodeType="interactiveSeq">
                <p:stCondLst>
                  <p:cond evt="onClick" delay="0">
                    <p:tgtEl>
                      <p:spTgt spid="59"/>
                    </p:tgtEl>
                  </p:cond>
                </p:stCondLst>
                <p:endSync evt="end" delay="0">
                  <p:rtn val="all"/>
                </p:endSync>
                <p:childTnLst>
                  <p:par>
                    <p:cTn id="144" fill="hold">
                      <p:stCondLst>
                        <p:cond delay="0"/>
                      </p:stCondLst>
                      <p:childTnLst>
                        <p:par>
                          <p:cTn id="145" fill="hold">
                            <p:stCondLst>
                              <p:cond delay="0"/>
                            </p:stCondLst>
                            <p:childTnLst>
                              <p:par>
                                <p:cTn id="146" presetID="31" presetClass="exit" presetSubtype="0" fill="hold" nodeType="clickEffect">
                                  <p:stCondLst>
                                    <p:cond delay="0"/>
                                  </p:stCondLst>
                                  <p:childTnLst>
                                    <p:anim calcmode="lin" valueType="num">
                                      <p:cBhvr>
                                        <p:cTn id="147" dur="1000"/>
                                        <p:tgtEl>
                                          <p:spTgt spid="59"/>
                                        </p:tgtEl>
                                        <p:attrNameLst>
                                          <p:attrName>ppt_w</p:attrName>
                                        </p:attrNameLst>
                                      </p:cBhvr>
                                      <p:tavLst>
                                        <p:tav tm="0">
                                          <p:val>
                                            <p:strVal val="ppt_w"/>
                                          </p:val>
                                        </p:tav>
                                        <p:tav tm="100000">
                                          <p:val>
                                            <p:fltVal val="0"/>
                                          </p:val>
                                        </p:tav>
                                      </p:tavLst>
                                    </p:anim>
                                    <p:anim calcmode="lin" valueType="num">
                                      <p:cBhvr>
                                        <p:cTn id="148" dur="1000"/>
                                        <p:tgtEl>
                                          <p:spTgt spid="59"/>
                                        </p:tgtEl>
                                        <p:attrNameLst>
                                          <p:attrName>ppt_h</p:attrName>
                                        </p:attrNameLst>
                                      </p:cBhvr>
                                      <p:tavLst>
                                        <p:tav tm="0">
                                          <p:val>
                                            <p:strVal val="ppt_h"/>
                                          </p:val>
                                        </p:tav>
                                        <p:tav tm="100000">
                                          <p:val>
                                            <p:fltVal val="0"/>
                                          </p:val>
                                        </p:tav>
                                      </p:tavLst>
                                    </p:anim>
                                    <p:anim calcmode="lin" valueType="num">
                                      <p:cBhvr>
                                        <p:cTn id="149" dur="1000"/>
                                        <p:tgtEl>
                                          <p:spTgt spid="59"/>
                                        </p:tgtEl>
                                        <p:attrNameLst>
                                          <p:attrName>style.rotation</p:attrName>
                                        </p:attrNameLst>
                                      </p:cBhvr>
                                      <p:tavLst>
                                        <p:tav tm="0">
                                          <p:val>
                                            <p:fltVal val="0"/>
                                          </p:val>
                                        </p:tav>
                                        <p:tav tm="100000">
                                          <p:val>
                                            <p:fltVal val="90"/>
                                          </p:val>
                                        </p:tav>
                                      </p:tavLst>
                                    </p:anim>
                                    <p:animEffect transition="out" filter="fade">
                                      <p:cBhvr>
                                        <p:cTn id="150" dur="1000"/>
                                        <p:tgtEl>
                                          <p:spTgt spid="59"/>
                                        </p:tgtEl>
                                      </p:cBhvr>
                                    </p:animEffect>
                                    <p:set>
                                      <p:cBhvr>
                                        <p:cTn id="151" dur="1" fill="hold">
                                          <p:stCondLst>
                                            <p:cond delay="999"/>
                                          </p:stCondLst>
                                        </p:cTn>
                                        <p:tgtEl>
                                          <p:spTgt spid="59"/>
                                        </p:tgtEl>
                                        <p:attrNameLst>
                                          <p:attrName>style.visibility</p:attrName>
                                        </p:attrNameLst>
                                      </p:cBhvr>
                                      <p:to>
                                        <p:strVal val="hidden"/>
                                      </p:to>
                                    </p:set>
                                  </p:childTnLst>
                                </p:cTn>
                              </p:par>
                            </p:childTnLst>
                          </p:cTn>
                        </p:par>
                      </p:childTnLst>
                    </p:cTn>
                  </p:par>
                </p:childTnLst>
              </p:cTn>
              <p:nextCondLst>
                <p:cond evt="onClick" delay="0">
                  <p:tgtEl>
                    <p:spTgt spid="59"/>
                  </p:tgtEl>
                </p:cond>
              </p:nextCondLst>
            </p:seq>
            <p:seq concurrent="1" nextAc="seek">
              <p:cTn id="152" restart="whenNotActive" fill="hold" evtFilter="cancelBubble" nodeType="interactiveSeq">
                <p:stCondLst>
                  <p:cond evt="onClick" delay="0">
                    <p:tgtEl>
                      <p:spTgt spid="60"/>
                    </p:tgtEl>
                  </p:cond>
                </p:stCondLst>
                <p:endSync evt="end" delay="0">
                  <p:rtn val="all"/>
                </p:endSync>
                <p:childTnLst>
                  <p:par>
                    <p:cTn id="153" fill="hold">
                      <p:stCondLst>
                        <p:cond delay="0"/>
                      </p:stCondLst>
                      <p:childTnLst>
                        <p:par>
                          <p:cTn id="154" fill="hold">
                            <p:stCondLst>
                              <p:cond delay="0"/>
                            </p:stCondLst>
                            <p:childTnLst>
                              <p:par>
                                <p:cTn id="155" presetID="31" presetClass="exit" presetSubtype="0" fill="hold" nodeType="clickEffect">
                                  <p:stCondLst>
                                    <p:cond delay="0"/>
                                  </p:stCondLst>
                                  <p:childTnLst>
                                    <p:anim calcmode="lin" valueType="num">
                                      <p:cBhvr>
                                        <p:cTn id="156" dur="1000"/>
                                        <p:tgtEl>
                                          <p:spTgt spid="60"/>
                                        </p:tgtEl>
                                        <p:attrNameLst>
                                          <p:attrName>ppt_w</p:attrName>
                                        </p:attrNameLst>
                                      </p:cBhvr>
                                      <p:tavLst>
                                        <p:tav tm="0">
                                          <p:val>
                                            <p:strVal val="ppt_w"/>
                                          </p:val>
                                        </p:tav>
                                        <p:tav tm="100000">
                                          <p:val>
                                            <p:fltVal val="0"/>
                                          </p:val>
                                        </p:tav>
                                      </p:tavLst>
                                    </p:anim>
                                    <p:anim calcmode="lin" valueType="num">
                                      <p:cBhvr>
                                        <p:cTn id="157" dur="1000"/>
                                        <p:tgtEl>
                                          <p:spTgt spid="60"/>
                                        </p:tgtEl>
                                        <p:attrNameLst>
                                          <p:attrName>ppt_h</p:attrName>
                                        </p:attrNameLst>
                                      </p:cBhvr>
                                      <p:tavLst>
                                        <p:tav tm="0">
                                          <p:val>
                                            <p:strVal val="ppt_h"/>
                                          </p:val>
                                        </p:tav>
                                        <p:tav tm="100000">
                                          <p:val>
                                            <p:fltVal val="0"/>
                                          </p:val>
                                        </p:tav>
                                      </p:tavLst>
                                    </p:anim>
                                    <p:anim calcmode="lin" valueType="num">
                                      <p:cBhvr>
                                        <p:cTn id="158" dur="1000"/>
                                        <p:tgtEl>
                                          <p:spTgt spid="60"/>
                                        </p:tgtEl>
                                        <p:attrNameLst>
                                          <p:attrName>style.rotation</p:attrName>
                                        </p:attrNameLst>
                                      </p:cBhvr>
                                      <p:tavLst>
                                        <p:tav tm="0">
                                          <p:val>
                                            <p:fltVal val="0"/>
                                          </p:val>
                                        </p:tav>
                                        <p:tav tm="100000">
                                          <p:val>
                                            <p:fltVal val="90"/>
                                          </p:val>
                                        </p:tav>
                                      </p:tavLst>
                                    </p:anim>
                                    <p:animEffect transition="out" filter="fade">
                                      <p:cBhvr>
                                        <p:cTn id="159" dur="1000"/>
                                        <p:tgtEl>
                                          <p:spTgt spid="60"/>
                                        </p:tgtEl>
                                      </p:cBhvr>
                                    </p:animEffect>
                                    <p:set>
                                      <p:cBhvr>
                                        <p:cTn id="160" dur="1" fill="hold">
                                          <p:stCondLst>
                                            <p:cond delay="999"/>
                                          </p:stCondLst>
                                        </p:cTn>
                                        <p:tgtEl>
                                          <p:spTgt spid="60"/>
                                        </p:tgtEl>
                                        <p:attrNameLst>
                                          <p:attrName>style.visibility</p:attrName>
                                        </p:attrNameLst>
                                      </p:cBhvr>
                                      <p:to>
                                        <p:strVal val="hidden"/>
                                      </p:to>
                                    </p:set>
                                  </p:childTnLst>
                                </p:cTn>
                              </p:par>
                            </p:childTnLst>
                          </p:cTn>
                        </p:par>
                      </p:childTnLst>
                    </p:cTn>
                  </p:par>
                </p:childTnLst>
              </p:cTn>
              <p:nextCondLst>
                <p:cond evt="onClick" delay="0">
                  <p:tgtEl>
                    <p:spTgt spid="60"/>
                  </p:tgtEl>
                </p:cond>
              </p:nextCondLst>
            </p:seq>
            <p:seq concurrent="1" nextAc="seek">
              <p:cTn id="161" restart="whenNotActive" fill="hold" evtFilter="cancelBubble" nodeType="interactiveSeq">
                <p:stCondLst>
                  <p:cond evt="onClick" delay="0">
                    <p:tgtEl>
                      <p:spTgt spid="61"/>
                    </p:tgtEl>
                  </p:cond>
                </p:stCondLst>
                <p:endSync evt="end" delay="0">
                  <p:rtn val="all"/>
                </p:endSync>
                <p:childTnLst>
                  <p:par>
                    <p:cTn id="162" fill="hold">
                      <p:stCondLst>
                        <p:cond delay="0"/>
                      </p:stCondLst>
                      <p:childTnLst>
                        <p:par>
                          <p:cTn id="163" fill="hold">
                            <p:stCondLst>
                              <p:cond delay="0"/>
                            </p:stCondLst>
                            <p:childTnLst>
                              <p:par>
                                <p:cTn id="164" presetID="31" presetClass="exit" presetSubtype="0" fill="hold" nodeType="clickEffect">
                                  <p:stCondLst>
                                    <p:cond delay="0"/>
                                  </p:stCondLst>
                                  <p:childTnLst>
                                    <p:anim calcmode="lin" valueType="num">
                                      <p:cBhvr>
                                        <p:cTn id="165" dur="1000"/>
                                        <p:tgtEl>
                                          <p:spTgt spid="61"/>
                                        </p:tgtEl>
                                        <p:attrNameLst>
                                          <p:attrName>ppt_w</p:attrName>
                                        </p:attrNameLst>
                                      </p:cBhvr>
                                      <p:tavLst>
                                        <p:tav tm="0">
                                          <p:val>
                                            <p:strVal val="ppt_w"/>
                                          </p:val>
                                        </p:tav>
                                        <p:tav tm="100000">
                                          <p:val>
                                            <p:fltVal val="0"/>
                                          </p:val>
                                        </p:tav>
                                      </p:tavLst>
                                    </p:anim>
                                    <p:anim calcmode="lin" valueType="num">
                                      <p:cBhvr>
                                        <p:cTn id="166" dur="1000"/>
                                        <p:tgtEl>
                                          <p:spTgt spid="61"/>
                                        </p:tgtEl>
                                        <p:attrNameLst>
                                          <p:attrName>ppt_h</p:attrName>
                                        </p:attrNameLst>
                                      </p:cBhvr>
                                      <p:tavLst>
                                        <p:tav tm="0">
                                          <p:val>
                                            <p:strVal val="ppt_h"/>
                                          </p:val>
                                        </p:tav>
                                        <p:tav tm="100000">
                                          <p:val>
                                            <p:fltVal val="0"/>
                                          </p:val>
                                        </p:tav>
                                      </p:tavLst>
                                    </p:anim>
                                    <p:anim calcmode="lin" valueType="num">
                                      <p:cBhvr>
                                        <p:cTn id="167" dur="1000"/>
                                        <p:tgtEl>
                                          <p:spTgt spid="61"/>
                                        </p:tgtEl>
                                        <p:attrNameLst>
                                          <p:attrName>style.rotation</p:attrName>
                                        </p:attrNameLst>
                                      </p:cBhvr>
                                      <p:tavLst>
                                        <p:tav tm="0">
                                          <p:val>
                                            <p:fltVal val="0"/>
                                          </p:val>
                                        </p:tav>
                                        <p:tav tm="100000">
                                          <p:val>
                                            <p:fltVal val="90"/>
                                          </p:val>
                                        </p:tav>
                                      </p:tavLst>
                                    </p:anim>
                                    <p:animEffect transition="out" filter="fade">
                                      <p:cBhvr>
                                        <p:cTn id="168" dur="1000"/>
                                        <p:tgtEl>
                                          <p:spTgt spid="61"/>
                                        </p:tgtEl>
                                      </p:cBhvr>
                                    </p:animEffect>
                                    <p:set>
                                      <p:cBhvr>
                                        <p:cTn id="169" dur="1" fill="hold">
                                          <p:stCondLst>
                                            <p:cond delay="999"/>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61"/>
                  </p:tgtEl>
                </p:cond>
              </p:nextCondLst>
            </p:seq>
            <p:seq concurrent="1" nextAc="seek">
              <p:cTn id="170" restart="whenNotActive" fill="hold" evtFilter="cancelBubble" nodeType="interactiveSeq">
                <p:stCondLst>
                  <p:cond evt="onClick" delay="0">
                    <p:tgtEl>
                      <p:spTgt spid="62"/>
                    </p:tgtEl>
                  </p:cond>
                </p:stCondLst>
                <p:endSync evt="end" delay="0">
                  <p:rtn val="all"/>
                </p:endSync>
                <p:childTnLst>
                  <p:par>
                    <p:cTn id="171" fill="hold">
                      <p:stCondLst>
                        <p:cond delay="0"/>
                      </p:stCondLst>
                      <p:childTnLst>
                        <p:par>
                          <p:cTn id="172" fill="hold">
                            <p:stCondLst>
                              <p:cond delay="0"/>
                            </p:stCondLst>
                            <p:childTnLst>
                              <p:par>
                                <p:cTn id="173" presetID="31" presetClass="exit" presetSubtype="0" fill="hold" nodeType="clickEffect">
                                  <p:stCondLst>
                                    <p:cond delay="0"/>
                                  </p:stCondLst>
                                  <p:childTnLst>
                                    <p:anim calcmode="lin" valueType="num">
                                      <p:cBhvr>
                                        <p:cTn id="174" dur="1000"/>
                                        <p:tgtEl>
                                          <p:spTgt spid="62"/>
                                        </p:tgtEl>
                                        <p:attrNameLst>
                                          <p:attrName>ppt_w</p:attrName>
                                        </p:attrNameLst>
                                      </p:cBhvr>
                                      <p:tavLst>
                                        <p:tav tm="0">
                                          <p:val>
                                            <p:strVal val="ppt_w"/>
                                          </p:val>
                                        </p:tav>
                                        <p:tav tm="100000">
                                          <p:val>
                                            <p:fltVal val="0"/>
                                          </p:val>
                                        </p:tav>
                                      </p:tavLst>
                                    </p:anim>
                                    <p:anim calcmode="lin" valueType="num">
                                      <p:cBhvr>
                                        <p:cTn id="175" dur="1000"/>
                                        <p:tgtEl>
                                          <p:spTgt spid="62"/>
                                        </p:tgtEl>
                                        <p:attrNameLst>
                                          <p:attrName>ppt_h</p:attrName>
                                        </p:attrNameLst>
                                      </p:cBhvr>
                                      <p:tavLst>
                                        <p:tav tm="0">
                                          <p:val>
                                            <p:strVal val="ppt_h"/>
                                          </p:val>
                                        </p:tav>
                                        <p:tav tm="100000">
                                          <p:val>
                                            <p:fltVal val="0"/>
                                          </p:val>
                                        </p:tav>
                                      </p:tavLst>
                                    </p:anim>
                                    <p:anim calcmode="lin" valueType="num">
                                      <p:cBhvr>
                                        <p:cTn id="176" dur="1000"/>
                                        <p:tgtEl>
                                          <p:spTgt spid="62"/>
                                        </p:tgtEl>
                                        <p:attrNameLst>
                                          <p:attrName>style.rotation</p:attrName>
                                        </p:attrNameLst>
                                      </p:cBhvr>
                                      <p:tavLst>
                                        <p:tav tm="0">
                                          <p:val>
                                            <p:fltVal val="0"/>
                                          </p:val>
                                        </p:tav>
                                        <p:tav tm="100000">
                                          <p:val>
                                            <p:fltVal val="90"/>
                                          </p:val>
                                        </p:tav>
                                      </p:tavLst>
                                    </p:anim>
                                    <p:animEffect transition="out" filter="fade">
                                      <p:cBhvr>
                                        <p:cTn id="177" dur="1000"/>
                                        <p:tgtEl>
                                          <p:spTgt spid="62"/>
                                        </p:tgtEl>
                                      </p:cBhvr>
                                    </p:animEffect>
                                    <p:set>
                                      <p:cBhvr>
                                        <p:cTn id="178" dur="1" fill="hold">
                                          <p:stCondLst>
                                            <p:cond delay="999"/>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62"/>
                  </p:tgtEl>
                </p:cond>
              </p:nextCondLst>
            </p:seq>
            <p:seq concurrent="1" nextAc="seek">
              <p:cTn id="179" restart="whenNotActive" fill="hold" evtFilter="cancelBubble" nodeType="interactiveSeq">
                <p:stCondLst>
                  <p:cond evt="onClick" delay="0">
                    <p:tgtEl>
                      <p:spTgt spid="63"/>
                    </p:tgtEl>
                  </p:cond>
                </p:stCondLst>
                <p:endSync evt="end" delay="0">
                  <p:rtn val="all"/>
                </p:endSync>
                <p:childTnLst>
                  <p:par>
                    <p:cTn id="180" fill="hold">
                      <p:stCondLst>
                        <p:cond delay="0"/>
                      </p:stCondLst>
                      <p:childTnLst>
                        <p:par>
                          <p:cTn id="181" fill="hold">
                            <p:stCondLst>
                              <p:cond delay="0"/>
                            </p:stCondLst>
                            <p:childTnLst>
                              <p:par>
                                <p:cTn id="182" presetID="31" presetClass="exit" presetSubtype="0" fill="hold" nodeType="clickEffect">
                                  <p:stCondLst>
                                    <p:cond delay="0"/>
                                  </p:stCondLst>
                                  <p:childTnLst>
                                    <p:anim calcmode="lin" valueType="num">
                                      <p:cBhvr>
                                        <p:cTn id="183" dur="1000"/>
                                        <p:tgtEl>
                                          <p:spTgt spid="63"/>
                                        </p:tgtEl>
                                        <p:attrNameLst>
                                          <p:attrName>ppt_w</p:attrName>
                                        </p:attrNameLst>
                                      </p:cBhvr>
                                      <p:tavLst>
                                        <p:tav tm="0">
                                          <p:val>
                                            <p:strVal val="ppt_w"/>
                                          </p:val>
                                        </p:tav>
                                        <p:tav tm="100000">
                                          <p:val>
                                            <p:fltVal val="0"/>
                                          </p:val>
                                        </p:tav>
                                      </p:tavLst>
                                    </p:anim>
                                    <p:anim calcmode="lin" valueType="num">
                                      <p:cBhvr>
                                        <p:cTn id="184" dur="1000"/>
                                        <p:tgtEl>
                                          <p:spTgt spid="63"/>
                                        </p:tgtEl>
                                        <p:attrNameLst>
                                          <p:attrName>ppt_h</p:attrName>
                                        </p:attrNameLst>
                                      </p:cBhvr>
                                      <p:tavLst>
                                        <p:tav tm="0">
                                          <p:val>
                                            <p:strVal val="ppt_h"/>
                                          </p:val>
                                        </p:tav>
                                        <p:tav tm="100000">
                                          <p:val>
                                            <p:fltVal val="0"/>
                                          </p:val>
                                        </p:tav>
                                      </p:tavLst>
                                    </p:anim>
                                    <p:anim calcmode="lin" valueType="num">
                                      <p:cBhvr>
                                        <p:cTn id="185" dur="1000"/>
                                        <p:tgtEl>
                                          <p:spTgt spid="63"/>
                                        </p:tgtEl>
                                        <p:attrNameLst>
                                          <p:attrName>style.rotation</p:attrName>
                                        </p:attrNameLst>
                                      </p:cBhvr>
                                      <p:tavLst>
                                        <p:tav tm="0">
                                          <p:val>
                                            <p:fltVal val="0"/>
                                          </p:val>
                                        </p:tav>
                                        <p:tav tm="100000">
                                          <p:val>
                                            <p:fltVal val="90"/>
                                          </p:val>
                                        </p:tav>
                                      </p:tavLst>
                                    </p:anim>
                                    <p:animEffect transition="out" filter="fade">
                                      <p:cBhvr>
                                        <p:cTn id="186" dur="1000"/>
                                        <p:tgtEl>
                                          <p:spTgt spid="63"/>
                                        </p:tgtEl>
                                      </p:cBhvr>
                                    </p:animEffect>
                                    <p:set>
                                      <p:cBhvr>
                                        <p:cTn id="187" dur="1" fill="hold">
                                          <p:stCondLst>
                                            <p:cond delay="999"/>
                                          </p:stCondLst>
                                        </p:cTn>
                                        <p:tgtEl>
                                          <p:spTgt spid="63"/>
                                        </p:tgtEl>
                                        <p:attrNameLst>
                                          <p:attrName>style.visibility</p:attrName>
                                        </p:attrNameLst>
                                      </p:cBhvr>
                                      <p:to>
                                        <p:strVal val="hidden"/>
                                      </p:to>
                                    </p:set>
                                  </p:childTnLst>
                                </p:cTn>
                              </p:par>
                            </p:childTnLst>
                          </p:cTn>
                        </p:par>
                      </p:childTnLst>
                    </p:cTn>
                  </p:par>
                </p:childTnLst>
              </p:cTn>
              <p:nextCondLst>
                <p:cond evt="onClick" delay="0">
                  <p:tgtEl>
                    <p:spTgt spid="63"/>
                  </p:tgtEl>
                </p:cond>
              </p:nextCondLst>
            </p:seq>
            <p:seq concurrent="1" nextAc="seek">
              <p:cTn id="188" restart="whenNotActive" fill="hold" evtFilter="cancelBubble" nodeType="interactiveSeq">
                <p:stCondLst>
                  <p:cond evt="onClick" delay="0">
                    <p:tgtEl>
                      <p:spTgt spid="64"/>
                    </p:tgtEl>
                  </p:cond>
                </p:stCondLst>
                <p:endSync evt="end" delay="0">
                  <p:rtn val="all"/>
                </p:endSync>
                <p:childTnLst>
                  <p:par>
                    <p:cTn id="189" fill="hold">
                      <p:stCondLst>
                        <p:cond delay="0"/>
                      </p:stCondLst>
                      <p:childTnLst>
                        <p:par>
                          <p:cTn id="190" fill="hold">
                            <p:stCondLst>
                              <p:cond delay="0"/>
                            </p:stCondLst>
                            <p:childTnLst>
                              <p:par>
                                <p:cTn id="191" presetID="31" presetClass="exit" presetSubtype="0" fill="hold" nodeType="clickEffect">
                                  <p:stCondLst>
                                    <p:cond delay="0"/>
                                  </p:stCondLst>
                                  <p:childTnLst>
                                    <p:anim calcmode="lin" valueType="num">
                                      <p:cBhvr>
                                        <p:cTn id="192" dur="1000"/>
                                        <p:tgtEl>
                                          <p:spTgt spid="64"/>
                                        </p:tgtEl>
                                        <p:attrNameLst>
                                          <p:attrName>ppt_w</p:attrName>
                                        </p:attrNameLst>
                                      </p:cBhvr>
                                      <p:tavLst>
                                        <p:tav tm="0">
                                          <p:val>
                                            <p:strVal val="ppt_w"/>
                                          </p:val>
                                        </p:tav>
                                        <p:tav tm="100000">
                                          <p:val>
                                            <p:fltVal val="0"/>
                                          </p:val>
                                        </p:tav>
                                      </p:tavLst>
                                    </p:anim>
                                    <p:anim calcmode="lin" valueType="num">
                                      <p:cBhvr>
                                        <p:cTn id="193" dur="1000"/>
                                        <p:tgtEl>
                                          <p:spTgt spid="64"/>
                                        </p:tgtEl>
                                        <p:attrNameLst>
                                          <p:attrName>ppt_h</p:attrName>
                                        </p:attrNameLst>
                                      </p:cBhvr>
                                      <p:tavLst>
                                        <p:tav tm="0">
                                          <p:val>
                                            <p:strVal val="ppt_h"/>
                                          </p:val>
                                        </p:tav>
                                        <p:tav tm="100000">
                                          <p:val>
                                            <p:fltVal val="0"/>
                                          </p:val>
                                        </p:tav>
                                      </p:tavLst>
                                    </p:anim>
                                    <p:anim calcmode="lin" valueType="num">
                                      <p:cBhvr>
                                        <p:cTn id="194" dur="1000"/>
                                        <p:tgtEl>
                                          <p:spTgt spid="64"/>
                                        </p:tgtEl>
                                        <p:attrNameLst>
                                          <p:attrName>style.rotation</p:attrName>
                                        </p:attrNameLst>
                                      </p:cBhvr>
                                      <p:tavLst>
                                        <p:tav tm="0">
                                          <p:val>
                                            <p:fltVal val="0"/>
                                          </p:val>
                                        </p:tav>
                                        <p:tav tm="100000">
                                          <p:val>
                                            <p:fltVal val="90"/>
                                          </p:val>
                                        </p:tav>
                                      </p:tavLst>
                                    </p:anim>
                                    <p:animEffect transition="out" filter="fade">
                                      <p:cBhvr>
                                        <p:cTn id="195" dur="1000"/>
                                        <p:tgtEl>
                                          <p:spTgt spid="64"/>
                                        </p:tgtEl>
                                      </p:cBhvr>
                                    </p:animEffect>
                                    <p:set>
                                      <p:cBhvr>
                                        <p:cTn id="196" dur="1" fill="hold">
                                          <p:stCondLst>
                                            <p:cond delay="999"/>
                                          </p:stCondLst>
                                        </p:cTn>
                                        <p:tgtEl>
                                          <p:spTgt spid="64"/>
                                        </p:tgtEl>
                                        <p:attrNameLst>
                                          <p:attrName>style.visibility</p:attrName>
                                        </p:attrNameLst>
                                      </p:cBhvr>
                                      <p:to>
                                        <p:strVal val="hidden"/>
                                      </p:to>
                                    </p:set>
                                  </p:childTnLst>
                                </p:cTn>
                              </p:par>
                            </p:childTnLst>
                          </p:cTn>
                        </p:par>
                      </p:childTnLst>
                    </p:cTn>
                  </p:par>
                </p:childTnLst>
              </p:cTn>
              <p:nextCondLst>
                <p:cond evt="onClick" delay="0">
                  <p:tgtEl>
                    <p:spTgt spid="64"/>
                  </p:tgtEl>
                </p:cond>
              </p:nextCondLst>
            </p:seq>
            <p:seq concurrent="1" nextAc="seek">
              <p:cTn id="197" restart="whenNotActive" fill="hold" evtFilter="cancelBubble" nodeType="interactiveSeq">
                <p:stCondLst>
                  <p:cond evt="onClick" delay="0">
                    <p:tgtEl>
                      <p:spTgt spid="65"/>
                    </p:tgtEl>
                  </p:cond>
                </p:stCondLst>
                <p:endSync evt="end" delay="0">
                  <p:rtn val="all"/>
                </p:endSync>
                <p:childTnLst>
                  <p:par>
                    <p:cTn id="198" fill="hold">
                      <p:stCondLst>
                        <p:cond delay="0"/>
                      </p:stCondLst>
                      <p:childTnLst>
                        <p:par>
                          <p:cTn id="199" fill="hold">
                            <p:stCondLst>
                              <p:cond delay="0"/>
                            </p:stCondLst>
                            <p:childTnLst>
                              <p:par>
                                <p:cTn id="200" presetID="31" presetClass="exit" presetSubtype="0" fill="hold" nodeType="clickEffect">
                                  <p:stCondLst>
                                    <p:cond delay="0"/>
                                  </p:stCondLst>
                                  <p:childTnLst>
                                    <p:anim calcmode="lin" valueType="num">
                                      <p:cBhvr>
                                        <p:cTn id="201" dur="1000"/>
                                        <p:tgtEl>
                                          <p:spTgt spid="65"/>
                                        </p:tgtEl>
                                        <p:attrNameLst>
                                          <p:attrName>ppt_w</p:attrName>
                                        </p:attrNameLst>
                                      </p:cBhvr>
                                      <p:tavLst>
                                        <p:tav tm="0">
                                          <p:val>
                                            <p:strVal val="ppt_w"/>
                                          </p:val>
                                        </p:tav>
                                        <p:tav tm="100000">
                                          <p:val>
                                            <p:fltVal val="0"/>
                                          </p:val>
                                        </p:tav>
                                      </p:tavLst>
                                    </p:anim>
                                    <p:anim calcmode="lin" valueType="num">
                                      <p:cBhvr>
                                        <p:cTn id="202" dur="1000"/>
                                        <p:tgtEl>
                                          <p:spTgt spid="65"/>
                                        </p:tgtEl>
                                        <p:attrNameLst>
                                          <p:attrName>ppt_h</p:attrName>
                                        </p:attrNameLst>
                                      </p:cBhvr>
                                      <p:tavLst>
                                        <p:tav tm="0">
                                          <p:val>
                                            <p:strVal val="ppt_h"/>
                                          </p:val>
                                        </p:tav>
                                        <p:tav tm="100000">
                                          <p:val>
                                            <p:fltVal val="0"/>
                                          </p:val>
                                        </p:tav>
                                      </p:tavLst>
                                    </p:anim>
                                    <p:anim calcmode="lin" valueType="num">
                                      <p:cBhvr>
                                        <p:cTn id="203" dur="1000"/>
                                        <p:tgtEl>
                                          <p:spTgt spid="65"/>
                                        </p:tgtEl>
                                        <p:attrNameLst>
                                          <p:attrName>style.rotation</p:attrName>
                                        </p:attrNameLst>
                                      </p:cBhvr>
                                      <p:tavLst>
                                        <p:tav tm="0">
                                          <p:val>
                                            <p:fltVal val="0"/>
                                          </p:val>
                                        </p:tav>
                                        <p:tav tm="100000">
                                          <p:val>
                                            <p:fltVal val="90"/>
                                          </p:val>
                                        </p:tav>
                                      </p:tavLst>
                                    </p:anim>
                                    <p:animEffect transition="out" filter="fade">
                                      <p:cBhvr>
                                        <p:cTn id="204" dur="1000"/>
                                        <p:tgtEl>
                                          <p:spTgt spid="65"/>
                                        </p:tgtEl>
                                      </p:cBhvr>
                                    </p:animEffect>
                                    <p:set>
                                      <p:cBhvr>
                                        <p:cTn id="205" dur="1" fill="hold">
                                          <p:stCondLst>
                                            <p:cond delay="999"/>
                                          </p:stCondLst>
                                        </p:cTn>
                                        <p:tgtEl>
                                          <p:spTgt spid="65"/>
                                        </p:tgtEl>
                                        <p:attrNameLst>
                                          <p:attrName>style.visibility</p:attrName>
                                        </p:attrNameLst>
                                      </p:cBhvr>
                                      <p:to>
                                        <p:strVal val="hidden"/>
                                      </p:to>
                                    </p:set>
                                  </p:childTnLst>
                                </p:cTn>
                              </p:par>
                            </p:childTnLst>
                          </p:cTn>
                        </p:par>
                      </p:childTnLst>
                    </p:cTn>
                  </p:par>
                </p:childTnLst>
              </p:cTn>
              <p:nextCondLst>
                <p:cond evt="onClick" delay="0">
                  <p:tgtEl>
                    <p:spTgt spid="65"/>
                  </p:tgtEl>
                </p:cond>
              </p:nextCondLst>
            </p:seq>
            <p:seq concurrent="1" nextAc="seek">
              <p:cTn id="206" restart="whenNotActive" fill="hold" evtFilter="cancelBubble" nodeType="interactiveSeq">
                <p:stCondLst>
                  <p:cond evt="onClick" delay="0">
                    <p:tgtEl>
                      <p:spTgt spid="66"/>
                    </p:tgtEl>
                  </p:cond>
                </p:stCondLst>
                <p:endSync evt="end" delay="0">
                  <p:rtn val="all"/>
                </p:endSync>
                <p:childTnLst>
                  <p:par>
                    <p:cTn id="207" fill="hold">
                      <p:stCondLst>
                        <p:cond delay="0"/>
                      </p:stCondLst>
                      <p:childTnLst>
                        <p:par>
                          <p:cTn id="208" fill="hold">
                            <p:stCondLst>
                              <p:cond delay="0"/>
                            </p:stCondLst>
                            <p:childTnLst>
                              <p:par>
                                <p:cTn id="209" presetID="31" presetClass="exit" presetSubtype="0" fill="hold" nodeType="clickEffect">
                                  <p:stCondLst>
                                    <p:cond delay="0"/>
                                  </p:stCondLst>
                                  <p:childTnLst>
                                    <p:anim calcmode="lin" valueType="num">
                                      <p:cBhvr>
                                        <p:cTn id="210" dur="1000"/>
                                        <p:tgtEl>
                                          <p:spTgt spid="66"/>
                                        </p:tgtEl>
                                        <p:attrNameLst>
                                          <p:attrName>ppt_w</p:attrName>
                                        </p:attrNameLst>
                                      </p:cBhvr>
                                      <p:tavLst>
                                        <p:tav tm="0">
                                          <p:val>
                                            <p:strVal val="ppt_w"/>
                                          </p:val>
                                        </p:tav>
                                        <p:tav tm="100000">
                                          <p:val>
                                            <p:fltVal val="0"/>
                                          </p:val>
                                        </p:tav>
                                      </p:tavLst>
                                    </p:anim>
                                    <p:anim calcmode="lin" valueType="num">
                                      <p:cBhvr>
                                        <p:cTn id="211" dur="1000"/>
                                        <p:tgtEl>
                                          <p:spTgt spid="66"/>
                                        </p:tgtEl>
                                        <p:attrNameLst>
                                          <p:attrName>ppt_h</p:attrName>
                                        </p:attrNameLst>
                                      </p:cBhvr>
                                      <p:tavLst>
                                        <p:tav tm="0">
                                          <p:val>
                                            <p:strVal val="ppt_h"/>
                                          </p:val>
                                        </p:tav>
                                        <p:tav tm="100000">
                                          <p:val>
                                            <p:fltVal val="0"/>
                                          </p:val>
                                        </p:tav>
                                      </p:tavLst>
                                    </p:anim>
                                    <p:anim calcmode="lin" valueType="num">
                                      <p:cBhvr>
                                        <p:cTn id="212" dur="1000"/>
                                        <p:tgtEl>
                                          <p:spTgt spid="66"/>
                                        </p:tgtEl>
                                        <p:attrNameLst>
                                          <p:attrName>style.rotation</p:attrName>
                                        </p:attrNameLst>
                                      </p:cBhvr>
                                      <p:tavLst>
                                        <p:tav tm="0">
                                          <p:val>
                                            <p:fltVal val="0"/>
                                          </p:val>
                                        </p:tav>
                                        <p:tav tm="100000">
                                          <p:val>
                                            <p:fltVal val="90"/>
                                          </p:val>
                                        </p:tav>
                                      </p:tavLst>
                                    </p:anim>
                                    <p:animEffect transition="out" filter="fade">
                                      <p:cBhvr>
                                        <p:cTn id="213" dur="1000"/>
                                        <p:tgtEl>
                                          <p:spTgt spid="66"/>
                                        </p:tgtEl>
                                      </p:cBhvr>
                                    </p:animEffect>
                                    <p:set>
                                      <p:cBhvr>
                                        <p:cTn id="214" dur="1" fill="hold">
                                          <p:stCondLst>
                                            <p:cond delay="999"/>
                                          </p:stCondLst>
                                        </p:cTn>
                                        <p:tgtEl>
                                          <p:spTgt spid="66"/>
                                        </p:tgtEl>
                                        <p:attrNameLst>
                                          <p:attrName>style.visibility</p:attrName>
                                        </p:attrNameLst>
                                      </p:cBhvr>
                                      <p:to>
                                        <p:strVal val="hidden"/>
                                      </p:to>
                                    </p:set>
                                  </p:childTnLst>
                                </p:cTn>
                              </p:par>
                            </p:childTnLst>
                          </p:cTn>
                        </p:par>
                      </p:childTnLst>
                    </p:cTn>
                  </p:par>
                </p:childTnLst>
              </p:cTn>
              <p:nextCondLst>
                <p:cond evt="onClick" delay="0">
                  <p:tgtEl>
                    <p:spTgt spid="66"/>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7786" b="7786"/>
          <a:stretch>
            <a:fillRect/>
          </a:stretch>
        </p:blipFill>
        <p:spPr>
          <a:xfrm>
            <a:off x="0" y="0"/>
            <a:ext cx="18288000" cy="10287000"/>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815008" y="8814008"/>
            <a:ext cx="1472993" cy="1472993"/>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 y="1"/>
            <a:ext cx="1472993" cy="1472993"/>
          </a:xfrm>
          <a:prstGeom prst="rect">
            <a:avLst/>
          </a:prstGeom>
        </p:spPr>
      </p:pic>
      <p:sp>
        <p:nvSpPr>
          <p:cNvPr id="26" name="Speech Bubble: Rectangle with Corners Rounded 25">
            <a:extLst>
              <a:ext uri="{FF2B5EF4-FFF2-40B4-BE49-F238E27FC236}">
                <a16:creationId xmlns:a16="http://schemas.microsoft.com/office/drawing/2014/main" id="{46DC9ED9-7D20-0327-40ED-F0E222C834AD}"/>
              </a:ext>
            </a:extLst>
          </p:cNvPr>
          <p:cNvSpPr/>
          <p:nvPr/>
        </p:nvSpPr>
        <p:spPr>
          <a:xfrm>
            <a:off x="939593" y="5236010"/>
            <a:ext cx="11576258" cy="3924264"/>
          </a:xfrm>
          <a:prstGeom prst="wedgeRoundRectCallout">
            <a:avLst>
              <a:gd name="adj1" fmla="val 62599"/>
              <a:gd name="adj2" fmla="val 5703"/>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6000" dirty="0">
                <a:solidFill>
                  <a:schemeClr val="tx1"/>
                </a:solidFill>
                <a:latin typeface="Arial" panose="020B0604020202020204" pitchFamily="34" charset="0"/>
                <a:cs typeface="Arial" panose="020B0604020202020204" pitchFamily="34" charset="0"/>
              </a:rPr>
              <a:t>20 : 2 = 10 </a:t>
            </a:r>
            <a:endParaRPr lang="vi-VN" sz="6000" noProof="1">
              <a:solidFill>
                <a:schemeClr val="tx1"/>
              </a:solidFill>
              <a:latin typeface="Arial" panose="020B0604020202020204" pitchFamily="34" charset="0"/>
              <a:cs typeface="Arial" panose="020B0604020202020204" pitchFamily="34" charset="0"/>
            </a:endParaRPr>
          </a:p>
        </p:txBody>
      </p:sp>
      <p:sp>
        <p:nvSpPr>
          <p:cNvPr id="27" name="Speech Bubble: Rectangle with Corners Rounded 26">
            <a:extLst>
              <a:ext uri="{FF2B5EF4-FFF2-40B4-BE49-F238E27FC236}">
                <a16:creationId xmlns:a16="http://schemas.microsoft.com/office/drawing/2014/main" id="{D83D3188-04A8-F212-E264-8B1805F95112}"/>
              </a:ext>
            </a:extLst>
          </p:cNvPr>
          <p:cNvSpPr/>
          <p:nvPr/>
        </p:nvSpPr>
        <p:spPr>
          <a:xfrm>
            <a:off x="4213241" y="899015"/>
            <a:ext cx="13068266" cy="3539636"/>
          </a:xfrm>
          <a:prstGeom prst="wedgeRoundRectCallout">
            <a:avLst>
              <a:gd name="adj1" fmla="val -54943"/>
              <a:gd name="adj2" fmla="val -2421"/>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vi-VN" sz="6000" dirty="0">
                <a:solidFill>
                  <a:schemeClr val="tx1"/>
                </a:solidFill>
              </a:rPr>
              <a:t>20 : 2 = ?</a:t>
            </a:r>
            <a:endParaRPr lang="vi-VN" sz="6000" noProof="1">
              <a:solidFill>
                <a:schemeClr val="tx1"/>
              </a:solidFill>
              <a:latin typeface="Arial" panose="020B0604020202020204" pitchFamily="34" charset="0"/>
              <a:cs typeface="Arial" panose="020B0604020202020204" pitchFamily="34" charset="0"/>
            </a:endParaRPr>
          </a:p>
        </p:txBody>
      </p:sp>
      <p:pic>
        <p:nvPicPr>
          <p:cNvPr id="28" name="Picture 11">
            <a:hlinkClick r:id="rId6" action="ppaction://hlinksldjump"/>
            <a:extLst>
              <a:ext uri="{FF2B5EF4-FFF2-40B4-BE49-F238E27FC236}">
                <a16:creationId xmlns:a16="http://schemas.microsoft.com/office/drawing/2014/main" id="{B52C797C-B2D8-0F6D-7955-4756C897EFFF}"/>
              </a:ext>
            </a:extLst>
          </p:cNvPr>
          <p:cNvPicPr>
            <a:picLocks noChangeAspect="1"/>
          </p:cNvPicPr>
          <p:nvPr/>
        </p:nvPicPr>
        <p:blipFill>
          <a:blip r:embed="rId7"/>
          <a:srcRect/>
          <a:stretch>
            <a:fillRect/>
          </a:stretch>
        </p:blipFill>
        <p:spPr>
          <a:xfrm>
            <a:off x="-4576" y="8380333"/>
            <a:ext cx="1833377" cy="1863662"/>
          </a:xfrm>
          <a:prstGeom prst="rect">
            <a:avLst/>
          </a:prstGeom>
        </p:spPr>
      </p:pic>
      <p:pic>
        <p:nvPicPr>
          <p:cNvPr id="29" name="Picture 9">
            <a:extLst>
              <a:ext uri="{FF2B5EF4-FFF2-40B4-BE49-F238E27FC236}">
                <a16:creationId xmlns:a16="http://schemas.microsoft.com/office/drawing/2014/main" id="{860012B2-54F5-154D-D0F9-E80892B07F8D}"/>
              </a:ext>
            </a:extLst>
          </p:cNvPr>
          <p:cNvPicPr>
            <a:picLocks noChangeAspect="1"/>
          </p:cNvPicPr>
          <p:nvPr/>
        </p:nvPicPr>
        <p:blipFill>
          <a:blip r:embed="rId8"/>
          <a:srcRect/>
          <a:stretch>
            <a:fillRect/>
          </a:stretch>
        </p:blipFill>
        <p:spPr>
          <a:xfrm>
            <a:off x="571720" y="986180"/>
            <a:ext cx="2960945" cy="3017520"/>
          </a:xfrm>
          <a:prstGeom prst="rect">
            <a:avLst/>
          </a:prstGeom>
        </p:spPr>
      </p:pic>
      <p:pic>
        <p:nvPicPr>
          <p:cNvPr id="30" name="Picture 13">
            <a:extLst>
              <a:ext uri="{FF2B5EF4-FFF2-40B4-BE49-F238E27FC236}">
                <a16:creationId xmlns:a16="http://schemas.microsoft.com/office/drawing/2014/main" id="{5F8E50BE-7034-8D3F-AB66-6E23D0E7681F}"/>
              </a:ext>
            </a:extLst>
          </p:cNvPr>
          <p:cNvPicPr>
            <a:picLocks noChangeAspect="1"/>
          </p:cNvPicPr>
          <p:nvPr/>
        </p:nvPicPr>
        <p:blipFill>
          <a:blip r:embed="rId9"/>
          <a:srcRect/>
          <a:stretch>
            <a:fillRect/>
          </a:stretch>
        </p:blipFill>
        <p:spPr>
          <a:xfrm>
            <a:off x="14421563" y="5619751"/>
            <a:ext cx="3180948" cy="3194258"/>
          </a:xfrm>
          <a:prstGeom prst="rect">
            <a:avLst/>
          </a:prstGeom>
        </p:spPr>
      </p:pic>
    </p:spTree>
    <p:extLst>
      <p:ext uri="{BB962C8B-B14F-4D97-AF65-F5344CB8AC3E}">
        <p14:creationId xmlns:p14="http://schemas.microsoft.com/office/powerpoint/2010/main" val="144754562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right)">
                                      <p:cBhvr>
                                        <p:cTn id="1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7786" b="7786"/>
          <a:stretch>
            <a:fillRect/>
          </a:stretch>
        </p:blipFill>
        <p:spPr>
          <a:xfrm>
            <a:off x="0" y="0"/>
            <a:ext cx="18288000" cy="10287000"/>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815008" y="8814008"/>
            <a:ext cx="1472993" cy="1472993"/>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 y="1"/>
            <a:ext cx="1472993" cy="1472993"/>
          </a:xfrm>
          <a:prstGeom prst="rect">
            <a:avLst/>
          </a:prstGeom>
        </p:spPr>
      </p:pic>
      <p:sp>
        <p:nvSpPr>
          <p:cNvPr id="26" name="Speech Bubble: Rectangle with Corners Rounded 25">
            <a:extLst>
              <a:ext uri="{FF2B5EF4-FFF2-40B4-BE49-F238E27FC236}">
                <a16:creationId xmlns:a16="http://schemas.microsoft.com/office/drawing/2014/main" id="{46DC9ED9-7D20-0327-40ED-F0E222C834AD}"/>
              </a:ext>
            </a:extLst>
          </p:cNvPr>
          <p:cNvSpPr/>
          <p:nvPr/>
        </p:nvSpPr>
        <p:spPr>
          <a:xfrm>
            <a:off x="939593" y="5236010"/>
            <a:ext cx="11576258" cy="3924264"/>
          </a:xfrm>
          <a:prstGeom prst="wedgeRoundRectCallout">
            <a:avLst>
              <a:gd name="adj1" fmla="val 62599"/>
              <a:gd name="adj2" fmla="val 5703"/>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6000" dirty="0">
                <a:solidFill>
                  <a:schemeClr val="tx1"/>
                </a:solidFill>
                <a:latin typeface="Arial" panose="020B0604020202020204" pitchFamily="34" charset="0"/>
                <a:cs typeface="Arial" panose="020B0604020202020204" pitchFamily="34" charset="0"/>
              </a:rPr>
              <a:t>40 : 2 = 20 </a:t>
            </a:r>
            <a:endParaRPr lang="vi-VN" sz="6000" noProof="1">
              <a:solidFill>
                <a:schemeClr val="tx1"/>
              </a:solidFill>
              <a:latin typeface="Arial" panose="020B0604020202020204" pitchFamily="34" charset="0"/>
              <a:cs typeface="Arial" panose="020B0604020202020204" pitchFamily="34" charset="0"/>
            </a:endParaRPr>
          </a:p>
        </p:txBody>
      </p:sp>
      <p:sp>
        <p:nvSpPr>
          <p:cNvPr id="27" name="Speech Bubble: Rectangle with Corners Rounded 26">
            <a:extLst>
              <a:ext uri="{FF2B5EF4-FFF2-40B4-BE49-F238E27FC236}">
                <a16:creationId xmlns:a16="http://schemas.microsoft.com/office/drawing/2014/main" id="{D83D3188-04A8-F212-E264-8B1805F95112}"/>
              </a:ext>
            </a:extLst>
          </p:cNvPr>
          <p:cNvSpPr/>
          <p:nvPr/>
        </p:nvSpPr>
        <p:spPr>
          <a:xfrm>
            <a:off x="4327541" y="899015"/>
            <a:ext cx="13068266" cy="3539636"/>
          </a:xfrm>
          <a:prstGeom prst="wedgeRoundRectCallout">
            <a:avLst>
              <a:gd name="adj1" fmla="val -54943"/>
              <a:gd name="adj2" fmla="val -2421"/>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vi-VN" sz="6000" dirty="0">
                <a:solidFill>
                  <a:schemeClr val="tx1"/>
                </a:solidFill>
              </a:rPr>
              <a:t>40 : 2 = ? </a:t>
            </a:r>
            <a:endParaRPr lang="vi-VN" sz="6000" noProof="1">
              <a:solidFill>
                <a:schemeClr val="tx1"/>
              </a:solidFill>
              <a:latin typeface="Arial" panose="020B0604020202020204" pitchFamily="34" charset="0"/>
              <a:cs typeface="Arial" panose="020B0604020202020204" pitchFamily="34" charset="0"/>
            </a:endParaRPr>
          </a:p>
        </p:txBody>
      </p:sp>
      <p:pic>
        <p:nvPicPr>
          <p:cNvPr id="28" name="Picture 11">
            <a:hlinkClick r:id="rId6" action="ppaction://hlinksldjump"/>
            <a:extLst>
              <a:ext uri="{FF2B5EF4-FFF2-40B4-BE49-F238E27FC236}">
                <a16:creationId xmlns:a16="http://schemas.microsoft.com/office/drawing/2014/main" id="{B52C797C-B2D8-0F6D-7955-4756C897EFFF}"/>
              </a:ext>
            </a:extLst>
          </p:cNvPr>
          <p:cNvPicPr>
            <a:picLocks noChangeAspect="1"/>
          </p:cNvPicPr>
          <p:nvPr/>
        </p:nvPicPr>
        <p:blipFill>
          <a:blip r:embed="rId7"/>
          <a:srcRect/>
          <a:stretch>
            <a:fillRect/>
          </a:stretch>
        </p:blipFill>
        <p:spPr>
          <a:xfrm>
            <a:off x="-4576" y="8380333"/>
            <a:ext cx="1833377" cy="1863662"/>
          </a:xfrm>
          <a:prstGeom prst="rect">
            <a:avLst/>
          </a:prstGeom>
        </p:spPr>
      </p:pic>
      <p:pic>
        <p:nvPicPr>
          <p:cNvPr id="10" name="Picture 6">
            <a:extLst>
              <a:ext uri="{FF2B5EF4-FFF2-40B4-BE49-F238E27FC236}">
                <a16:creationId xmlns:a16="http://schemas.microsoft.com/office/drawing/2014/main" id="{03701BCE-2B53-B530-F893-D5AFAB9E00BC}"/>
              </a:ext>
            </a:extLst>
          </p:cNvPr>
          <p:cNvPicPr>
            <a:picLocks noChangeAspect="1"/>
          </p:cNvPicPr>
          <p:nvPr/>
        </p:nvPicPr>
        <p:blipFill>
          <a:blip r:embed="rId8"/>
          <a:srcRect/>
          <a:stretch>
            <a:fillRect/>
          </a:stretch>
        </p:blipFill>
        <p:spPr>
          <a:xfrm>
            <a:off x="619499" y="1172646"/>
            <a:ext cx="2942082" cy="3017520"/>
          </a:xfrm>
          <a:prstGeom prst="rect">
            <a:avLst/>
          </a:prstGeom>
        </p:spPr>
      </p:pic>
      <p:pic>
        <p:nvPicPr>
          <p:cNvPr id="11" name="Picture 17">
            <a:extLst>
              <a:ext uri="{FF2B5EF4-FFF2-40B4-BE49-F238E27FC236}">
                <a16:creationId xmlns:a16="http://schemas.microsoft.com/office/drawing/2014/main" id="{A9142D38-C431-18D2-3B1C-B20CEEADB130}"/>
              </a:ext>
            </a:extLst>
          </p:cNvPr>
          <p:cNvPicPr>
            <a:picLocks noChangeAspect="1"/>
          </p:cNvPicPr>
          <p:nvPr/>
        </p:nvPicPr>
        <p:blipFill>
          <a:blip r:embed="rId9"/>
          <a:srcRect/>
          <a:stretch>
            <a:fillRect/>
          </a:stretch>
        </p:blipFill>
        <p:spPr>
          <a:xfrm>
            <a:off x="14224139" y="5591556"/>
            <a:ext cx="3171668" cy="3213171"/>
          </a:xfrm>
          <a:prstGeom prst="rect">
            <a:avLst/>
          </a:prstGeom>
        </p:spPr>
      </p:pic>
    </p:spTree>
    <p:extLst>
      <p:ext uri="{BB962C8B-B14F-4D97-AF65-F5344CB8AC3E}">
        <p14:creationId xmlns:p14="http://schemas.microsoft.com/office/powerpoint/2010/main" val="80219028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right)">
                                      <p:cBhvr>
                                        <p:cTn id="1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7786" b="7786"/>
          <a:stretch>
            <a:fillRect/>
          </a:stretch>
        </p:blipFill>
        <p:spPr>
          <a:xfrm>
            <a:off x="0" y="0"/>
            <a:ext cx="18288000" cy="10287000"/>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815008" y="8814008"/>
            <a:ext cx="1472993" cy="1472993"/>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 y="1"/>
            <a:ext cx="1472993" cy="1472993"/>
          </a:xfrm>
          <a:prstGeom prst="rect">
            <a:avLst/>
          </a:prstGeom>
        </p:spPr>
      </p:pic>
      <p:sp>
        <p:nvSpPr>
          <p:cNvPr id="26" name="Speech Bubble: Rectangle with Corners Rounded 25">
            <a:extLst>
              <a:ext uri="{FF2B5EF4-FFF2-40B4-BE49-F238E27FC236}">
                <a16:creationId xmlns:a16="http://schemas.microsoft.com/office/drawing/2014/main" id="{46DC9ED9-7D20-0327-40ED-F0E222C834AD}"/>
              </a:ext>
            </a:extLst>
          </p:cNvPr>
          <p:cNvSpPr/>
          <p:nvPr/>
        </p:nvSpPr>
        <p:spPr>
          <a:xfrm>
            <a:off x="939593" y="5236010"/>
            <a:ext cx="11576258" cy="3924264"/>
          </a:xfrm>
          <a:prstGeom prst="wedgeRoundRectCallout">
            <a:avLst>
              <a:gd name="adj1" fmla="val 62599"/>
              <a:gd name="adj2" fmla="val 5703"/>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6000" dirty="0">
                <a:solidFill>
                  <a:schemeClr val="tx1"/>
                </a:solidFill>
                <a:latin typeface="Arial" panose="020B0604020202020204" pitchFamily="34" charset="0"/>
                <a:cs typeface="Arial" panose="020B0604020202020204" pitchFamily="34" charset="0"/>
              </a:rPr>
              <a:t>50 : 5 = 10 </a:t>
            </a:r>
            <a:endParaRPr lang="vi-VN" sz="6000" noProof="1">
              <a:solidFill>
                <a:schemeClr val="tx1"/>
              </a:solidFill>
              <a:latin typeface="Arial" panose="020B0604020202020204" pitchFamily="34" charset="0"/>
              <a:cs typeface="Arial" panose="020B0604020202020204" pitchFamily="34" charset="0"/>
            </a:endParaRPr>
          </a:p>
        </p:txBody>
      </p:sp>
      <p:sp>
        <p:nvSpPr>
          <p:cNvPr id="27" name="Speech Bubble: Rectangle with Corners Rounded 26">
            <a:extLst>
              <a:ext uri="{FF2B5EF4-FFF2-40B4-BE49-F238E27FC236}">
                <a16:creationId xmlns:a16="http://schemas.microsoft.com/office/drawing/2014/main" id="{D83D3188-04A8-F212-E264-8B1805F95112}"/>
              </a:ext>
            </a:extLst>
          </p:cNvPr>
          <p:cNvSpPr/>
          <p:nvPr/>
        </p:nvSpPr>
        <p:spPr>
          <a:xfrm>
            <a:off x="4327541" y="899015"/>
            <a:ext cx="13068266" cy="3539636"/>
          </a:xfrm>
          <a:prstGeom prst="wedgeRoundRectCallout">
            <a:avLst>
              <a:gd name="adj1" fmla="val -54943"/>
              <a:gd name="adj2" fmla="val -2421"/>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vi-VN" sz="6000" dirty="0">
                <a:solidFill>
                  <a:schemeClr val="tx1"/>
                </a:solidFill>
              </a:rPr>
              <a:t>50 : 5 = ? </a:t>
            </a:r>
            <a:endParaRPr lang="vi-VN" sz="6000" noProof="1">
              <a:solidFill>
                <a:schemeClr val="tx1"/>
              </a:solidFill>
              <a:latin typeface="Arial" panose="020B0604020202020204" pitchFamily="34" charset="0"/>
              <a:cs typeface="Arial" panose="020B0604020202020204" pitchFamily="34" charset="0"/>
            </a:endParaRPr>
          </a:p>
        </p:txBody>
      </p:sp>
      <p:pic>
        <p:nvPicPr>
          <p:cNvPr id="28" name="Picture 11">
            <a:hlinkClick r:id="rId6" action="ppaction://hlinksldjump"/>
            <a:extLst>
              <a:ext uri="{FF2B5EF4-FFF2-40B4-BE49-F238E27FC236}">
                <a16:creationId xmlns:a16="http://schemas.microsoft.com/office/drawing/2014/main" id="{B52C797C-B2D8-0F6D-7955-4756C897EFFF}"/>
              </a:ext>
            </a:extLst>
          </p:cNvPr>
          <p:cNvPicPr>
            <a:picLocks noChangeAspect="1"/>
          </p:cNvPicPr>
          <p:nvPr/>
        </p:nvPicPr>
        <p:blipFill>
          <a:blip r:embed="rId7"/>
          <a:srcRect/>
          <a:stretch>
            <a:fillRect/>
          </a:stretch>
        </p:blipFill>
        <p:spPr>
          <a:xfrm>
            <a:off x="-4576" y="8380333"/>
            <a:ext cx="1833377" cy="1863662"/>
          </a:xfrm>
          <a:prstGeom prst="rect">
            <a:avLst/>
          </a:prstGeom>
        </p:spPr>
      </p:pic>
      <p:pic>
        <p:nvPicPr>
          <p:cNvPr id="12" name="Picture 2">
            <a:extLst>
              <a:ext uri="{FF2B5EF4-FFF2-40B4-BE49-F238E27FC236}">
                <a16:creationId xmlns:a16="http://schemas.microsoft.com/office/drawing/2014/main" id="{08952F1D-56AF-2BF2-5986-EB24ACD555B3}"/>
              </a:ext>
            </a:extLst>
          </p:cNvPr>
          <p:cNvPicPr>
            <a:picLocks noChangeAspect="1"/>
          </p:cNvPicPr>
          <p:nvPr/>
        </p:nvPicPr>
        <p:blipFill>
          <a:blip r:embed="rId8"/>
          <a:srcRect/>
          <a:stretch>
            <a:fillRect/>
          </a:stretch>
        </p:blipFill>
        <p:spPr>
          <a:xfrm>
            <a:off x="716321" y="1472993"/>
            <a:ext cx="2894900" cy="2999897"/>
          </a:xfrm>
          <a:prstGeom prst="rect">
            <a:avLst/>
          </a:prstGeom>
        </p:spPr>
      </p:pic>
      <p:pic>
        <p:nvPicPr>
          <p:cNvPr id="13" name="Picture 10">
            <a:extLst>
              <a:ext uri="{FF2B5EF4-FFF2-40B4-BE49-F238E27FC236}">
                <a16:creationId xmlns:a16="http://schemas.microsoft.com/office/drawing/2014/main" id="{7D2D19BF-C203-E1DC-A2FE-793C60313C5F}"/>
              </a:ext>
            </a:extLst>
          </p:cNvPr>
          <p:cNvPicPr>
            <a:picLocks noChangeAspect="1"/>
          </p:cNvPicPr>
          <p:nvPr/>
        </p:nvPicPr>
        <p:blipFill>
          <a:blip r:embed="rId9"/>
          <a:srcRect/>
          <a:stretch>
            <a:fillRect/>
          </a:stretch>
        </p:blipFill>
        <p:spPr>
          <a:xfrm>
            <a:off x="14046732" y="5143500"/>
            <a:ext cx="3409080" cy="3430521"/>
          </a:xfrm>
          <a:prstGeom prst="rect">
            <a:avLst/>
          </a:prstGeom>
        </p:spPr>
      </p:pic>
    </p:spTree>
    <p:extLst>
      <p:ext uri="{BB962C8B-B14F-4D97-AF65-F5344CB8AC3E}">
        <p14:creationId xmlns:p14="http://schemas.microsoft.com/office/powerpoint/2010/main" val="343553981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right)">
                                      <p:cBhvr>
                                        <p:cTn id="1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7786" b="7786"/>
          <a:stretch>
            <a:fillRect/>
          </a:stretch>
        </p:blipFill>
        <p:spPr>
          <a:xfrm>
            <a:off x="0" y="0"/>
            <a:ext cx="18288000" cy="10287000"/>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815008" y="8814008"/>
            <a:ext cx="1472993" cy="1472993"/>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 y="1"/>
            <a:ext cx="1472993" cy="1472993"/>
          </a:xfrm>
          <a:prstGeom prst="rect">
            <a:avLst/>
          </a:prstGeom>
        </p:spPr>
      </p:pic>
      <p:sp>
        <p:nvSpPr>
          <p:cNvPr id="26" name="Speech Bubble: Rectangle with Corners Rounded 25">
            <a:extLst>
              <a:ext uri="{FF2B5EF4-FFF2-40B4-BE49-F238E27FC236}">
                <a16:creationId xmlns:a16="http://schemas.microsoft.com/office/drawing/2014/main" id="{46DC9ED9-7D20-0327-40ED-F0E222C834AD}"/>
              </a:ext>
            </a:extLst>
          </p:cNvPr>
          <p:cNvSpPr/>
          <p:nvPr/>
        </p:nvSpPr>
        <p:spPr>
          <a:xfrm>
            <a:off x="939593" y="5236010"/>
            <a:ext cx="11576258" cy="3924264"/>
          </a:xfrm>
          <a:prstGeom prst="wedgeRoundRectCallout">
            <a:avLst>
              <a:gd name="adj1" fmla="val 62599"/>
              <a:gd name="adj2" fmla="val 5703"/>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6000" dirty="0">
                <a:solidFill>
                  <a:schemeClr val="tx1"/>
                </a:solidFill>
                <a:latin typeface="Arial" panose="020B0604020202020204" pitchFamily="34" charset="0"/>
                <a:cs typeface="Arial" panose="020B0604020202020204" pitchFamily="34" charset="0"/>
              </a:rPr>
              <a:t>200 : 2 = 100 </a:t>
            </a:r>
            <a:endParaRPr lang="vi-VN" sz="6000" noProof="1">
              <a:solidFill>
                <a:schemeClr val="tx1"/>
              </a:solidFill>
              <a:latin typeface="Arial" panose="020B0604020202020204" pitchFamily="34" charset="0"/>
              <a:cs typeface="Arial" panose="020B0604020202020204" pitchFamily="34" charset="0"/>
            </a:endParaRPr>
          </a:p>
        </p:txBody>
      </p:sp>
      <p:sp>
        <p:nvSpPr>
          <p:cNvPr id="27" name="Speech Bubble: Rectangle with Corners Rounded 26">
            <a:extLst>
              <a:ext uri="{FF2B5EF4-FFF2-40B4-BE49-F238E27FC236}">
                <a16:creationId xmlns:a16="http://schemas.microsoft.com/office/drawing/2014/main" id="{D83D3188-04A8-F212-E264-8B1805F95112}"/>
              </a:ext>
            </a:extLst>
          </p:cNvPr>
          <p:cNvSpPr/>
          <p:nvPr/>
        </p:nvSpPr>
        <p:spPr>
          <a:xfrm>
            <a:off x="4483241" y="899015"/>
            <a:ext cx="13068266" cy="3539636"/>
          </a:xfrm>
          <a:prstGeom prst="wedgeRoundRectCallout">
            <a:avLst>
              <a:gd name="adj1" fmla="val -54943"/>
              <a:gd name="adj2" fmla="val -8880"/>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vi-VN" sz="6000" dirty="0">
                <a:solidFill>
                  <a:schemeClr val="tx1"/>
                </a:solidFill>
              </a:rPr>
              <a:t>200 : 2 = ? </a:t>
            </a:r>
            <a:endParaRPr lang="vi-VN" sz="6000" noProof="1">
              <a:solidFill>
                <a:schemeClr val="tx1"/>
              </a:solidFill>
              <a:latin typeface="Arial" panose="020B0604020202020204" pitchFamily="34" charset="0"/>
              <a:cs typeface="Arial" panose="020B0604020202020204" pitchFamily="34" charset="0"/>
            </a:endParaRPr>
          </a:p>
        </p:txBody>
      </p:sp>
      <p:pic>
        <p:nvPicPr>
          <p:cNvPr id="28" name="Picture 11">
            <a:hlinkClick r:id="rId6" action="ppaction://hlinksldjump"/>
            <a:extLst>
              <a:ext uri="{FF2B5EF4-FFF2-40B4-BE49-F238E27FC236}">
                <a16:creationId xmlns:a16="http://schemas.microsoft.com/office/drawing/2014/main" id="{B52C797C-B2D8-0F6D-7955-4756C897EFFF}"/>
              </a:ext>
            </a:extLst>
          </p:cNvPr>
          <p:cNvPicPr>
            <a:picLocks noChangeAspect="1"/>
          </p:cNvPicPr>
          <p:nvPr/>
        </p:nvPicPr>
        <p:blipFill>
          <a:blip r:embed="rId7"/>
          <a:srcRect/>
          <a:stretch>
            <a:fillRect/>
          </a:stretch>
        </p:blipFill>
        <p:spPr>
          <a:xfrm>
            <a:off x="-4576" y="8380333"/>
            <a:ext cx="1833377" cy="1863662"/>
          </a:xfrm>
          <a:prstGeom prst="rect">
            <a:avLst/>
          </a:prstGeom>
        </p:spPr>
      </p:pic>
      <p:pic>
        <p:nvPicPr>
          <p:cNvPr id="13" name="Picture 14">
            <a:extLst>
              <a:ext uri="{FF2B5EF4-FFF2-40B4-BE49-F238E27FC236}">
                <a16:creationId xmlns:a16="http://schemas.microsoft.com/office/drawing/2014/main" id="{27AE70D0-A866-145D-23A9-5D23DE9DB814}"/>
              </a:ext>
            </a:extLst>
          </p:cNvPr>
          <p:cNvPicPr>
            <a:picLocks noChangeAspect="1"/>
          </p:cNvPicPr>
          <p:nvPr/>
        </p:nvPicPr>
        <p:blipFill>
          <a:blip r:embed="rId8"/>
          <a:srcRect/>
          <a:stretch>
            <a:fillRect/>
          </a:stretch>
        </p:blipFill>
        <p:spPr>
          <a:xfrm>
            <a:off x="14104160" y="5547986"/>
            <a:ext cx="3244248" cy="3266022"/>
          </a:xfrm>
          <a:prstGeom prst="rect">
            <a:avLst/>
          </a:prstGeom>
        </p:spPr>
      </p:pic>
      <p:pic>
        <p:nvPicPr>
          <p:cNvPr id="14" name="Picture 8">
            <a:extLst>
              <a:ext uri="{FF2B5EF4-FFF2-40B4-BE49-F238E27FC236}">
                <a16:creationId xmlns:a16="http://schemas.microsoft.com/office/drawing/2014/main" id="{78040024-FAE0-1F4A-B3A0-59025BC2864D}"/>
              </a:ext>
            </a:extLst>
          </p:cNvPr>
          <p:cNvPicPr>
            <a:picLocks noChangeAspect="1"/>
          </p:cNvPicPr>
          <p:nvPr/>
        </p:nvPicPr>
        <p:blipFill>
          <a:blip r:embed="rId9"/>
          <a:srcRect/>
          <a:stretch>
            <a:fillRect/>
          </a:stretch>
        </p:blipFill>
        <p:spPr>
          <a:xfrm>
            <a:off x="736495" y="1370310"/>
            <a:ext cx="2991632" cy="3068340"/>
          </a:xfrm>
          <a:prstGeom prst="rect">
            <a:avLst/>
          </a:prstGeom>
        </p:spPr>
      </p:pic>
    </p:spTree>
    <p:extLst>
      <p:ext uri="{BB962C8B-B14F-4D97-AF65-F5344CB8AC3E}">
        <p14:creationId xmlns:p14="http://schemas.microsoft.com/office/powerpoint/2010/main" val="382901895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right)">
                                      <p:cBhvr>
                                        <p:cTn id="1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7786" b="7786"/>
          <a:stretch>
            <a:fillRect/>
          </a:stretch>
        </p:blipFill>
        <p:spPr>
          <a:xfrm>
            <a:off x="0" y="0"/>
            <a:ext cx="18288000" cy="10287000"/>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815008" y="8814008"/>
            <a:ext cx="1472993" cy="1472993"/>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 y="1"/>
            <a:ext cx="1472993" cy="1472993"/>
          </a:xfrm>
          <a:prstGeom prst="rect">
            <a:avLst/>
          </a:prstGeom>
        </p:spPr>
      </p:pic>
      <p:sp>
        <p:nvSpPr>
          <p:cNvPr id="26" name="Speech Bubble: Rectangle with Corners Rounded 25">
            <a:extLst>
              <a:ext uri="{FF2B5EF4-FFF2-40B4-BE49-F238E27FC236}">
                <a16:creationId xmlns:a16="http://schemas.microsoft.com/office/drawing/2014/main" id="{46DC9ED9-7D20-0327-40ED-F0E222C834AD}"/>
              </a:ext>
            </a:extLst>
          </p:cNvPr>
          <p:cNvSpPr/>
          <p:nvPr/>
        </p:nvSpPr>
        <p:spPr>
          <a:xfrm>
            <a:off x="939593" y="5236010"/>
            <a:ext cx="11576258" cy="3924264"/>
          </a:xfrm>
          <a:prstGeom prst="wedgeRoundRectCallout">
            <a:avLst>
              <a:gd name="adj1" fmla="val 62599"/>
              <a:gd name="adj2" fmla="val 5703"/>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6000" dirty="0">
                <a:solidFill>
                  <a:schemeClr val="tx1"/>
                </a:solidFill>
                <a:latin typeface="Arial" panose="020B0604020202020204" pitchFamily="34" charset="0"/>
                <a:cs typeface="Arial" panose="020B0604020202020204" pitchFamily="34" charset="0"/>
              </a:rPr>
              <a:t>800 : 4 = 200</a:t>
            </a:r>
            <a:endParaRPr lang="vi-VN" sz="6000" noProof="1">
              <a:solidFill>
                <a:schemeClr val="tx1"/>
              </a:solidFill>
              <a:latin typeface="Arial" panose="020B0604020202020204" pitchFamily="34" charset="0"/>
              <a:cs typeface="Arial" panose="020B0604020202020204" pitchFamily="34" charset="0"/>
            </a:endParaRPr>
          </a:p>
        </p:txBody>
      </p:sp>
      <p:sp>
        <p:nvSpPr>
          <p:cNvPr id="27" name="Speech Bubble: Rectangle with Corners Rounded 26">
            <a:extLst>
              <a:ext uri="{FF2B5EF4-FFF2-40B4-BE49-F238E27FC236}">
                <a16:creationId xmlns:a16="http://schemas.microsoft.com/office/drawing/2014/main" id="{D83D3188-04A8-F212-E264-8B1805F95112}"/>
              </a:ext>
            </a:extLst>
          </p:cNvPr>
          <p:cNvSpPr/>
          <p:nvPr/>
        </p:nvSpPr>
        <p:spPr>
          <a:xfrm>
            <a:off x="4327541" y="899015"/>
            <a:ext cx="13068266" cy="3539636"/>
          </a:xfrm>
          <a:prstGeom prst="wedgeRoundRectCallout">
            <a:avLst>
              <a:gd name="adj1" fmla="val -54943"/>
              <a:gd name="adj2" fmla="val -2421"/>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vi-VN" sz="6000" dirty="0">
                <a:solidFill>
                  <a:schemeClr val="tx1"/>
                </a:solidFill>
              </a:rPr>
              <a:t>800 : 4 = ?</a:t>
            </a:r>
            <a:endParaRPr lang="vi-VN" sz="6000" noProof="1">
              <a:solidFill>
                <a:schemeClr val="tx1"/>
              </a:solidFill>
              <a:latin typeface="Arial" panose="020B0604020202020204" pitchFamily="34" charset="0"/>
              <a:cs typeface="Arial" panose="020B0604020202020204" pitchFamily="34" charset="0"/>
            </a:endParaRPr>
          </a:p>
        </p:txBody>
      </p:sp>
      <p:pic>
        <p:nvPicPr>
          <p:cNvPr id="28" name="Picture 11">
            <a:hlinkClick r:id="rId6" action="ppaction://hlinksldjump"/>
            <a:extLst>
              <a:ext uri="{FF2B5EF4-FFF2-40B4-BE49-F238E27FC236}">
                <a16:creationId xmlns:a16="http://schemas.microsoft.com/office/drawing/2014/main" id="{B52C797C-B2D8-0F6D-7955-4756C897EFFF}"/>
              </a:ext>
            </a:extLst>
          </p:cNvPr>
          <p:cNvPicPr>
            <a:picLocks noChangeAspect="1"/>
          </p:cNvPicPr>
          <p:nvPr/>
        </p:nvPicPr>
        <p:blipFill>
          <a:blip r:embed="rId7"/>
          <a:srcRect/>
          <a:stretch>
            <a:fillRect/>
          </a:stretch>
        </p:blipFill>
        <p:spPr>
          <a:xfrm>
            <a:off x="-4576" y="8380333"/>
            <a:ext cx="1833377" cy="1863662"/>
          </a:xfrm>
          <a:prstGeom prst="rect">
            <a:avLst/>
          </a:prstGeom>
        </p:spPr>
      </p:pic>
      <p:pic>
        <p:nvPicPr>
          <p:cNvPr id="12" name="Picture 7">
            <a:extLst>
              <a:ext uri="{FF2B5EF4-FFF2-40B4-BE49-F238E27FC236}">
                <a16:creationId xmlns:a16="http://schemas.microsoft.com/office/drawing/2014/main" id="{39786A47-1909-5FF5-4BC6-6556141D89E4}"/>
              </a:ext>
            </a:extLst>
          </p:cNvPr>
          <p:cNvPicPr>
            <a:picLocks noChangeAspect="1"/>
          </p:cNvPicPr>
          <p:nvPr/>
        </p:nvPicPr>
        <p:blipFill>
          <a:blip r:embed="rId8"/>
          <a:srcRect/>
          <a:stretch>
            <a:fillRect/>
          </a:stretch>
        </p:blipFill>
        <p:spPr>
          <a:xfrm>
            <a:off x="626149" y="1595943"/>
            <a:ext cx="2960945" cy="3021372"/>
          </a:xfrm>
          <a:prstGeom prst="rect">
            <a:avLst/>
          </a:prstGeom>
        </p:spPr>
      </p:pic>
      <p:pic>
        <p:nvPicPr>
          <p:cNvPr id="13" name="Picture 12">
            <a:extLst>
              <a:ext uri="{FF2B5EF4-FFF2-40B4-BE49-F238E27FC236}">
                <a16:creationId xmlns:a16="http://schemas.microsoft.com/office/drawing/2014/main" id="{4021B95D-0CC2-F87B-F7FB-332CE01FB506}"/>
              </a:ext>
            </a:extLst>
          </p:cNvPr>
          <p:cNvPicPr>
            <a:picLocks noChangeAspect="1"/>
          </p:cNvPicPr>
          <p:nvPr/>
        </p:nvPicPr>
        <p:blipFill>
          <a:blip r:embed="rId9"/>
          <a:srcRect/>
          <a:stretch>
            <a:fillRect/>
          </a:stretch>
        </p:blipFill>
        <p:spPr>
          <a:xfrm>
            <a:off x="14242200" y="5485288"/>
            <a:ext cx="3309303" cy="3328721"/>
          </a:xfrm>
          <a:prstGeom prst="rect">
            <a:avLst/>
          </a:prstGeom>
        </p:spPr>
      </p:pic>
    </p:spTree>
    <p:extLst>
      <p:ext uri="{BB962C8B-B14F-4D97-AF65-F5344CB8AC3E}">
        <p14:creationId xmlns:p14="http://schemas.microsoft.com/office/powerpoint/2010/main" val="374366353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right)">
                                      <p:cBhvr>
                                        <p:cTn id="1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7786" b="7786"/>
          <a:stretch>
            <a:fillRect/>
          </a:stretch>
        </p:blipFill>
        <p:spPr>
          <a:xfrm>
            <a:off x="0" y="0"/>
            <a:ext cx="18288000" cy="10287000"/>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815008" y="8814008"/>
            <a:ext cx="1472993" cy="1472993"/>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 y="1"/>
            <a:ext cx="1472993" cy="1472993"/>
          </a:xfrm>
          <a:prstGeom prst="rect">
            <a:avLst/>
          </a:prstGeom>
        </p:spPr>
      </p:pic>
      <p:sp>
        <p:nvSpPr>
          <p:cNvPr id="27" name="Speech Bubble: Rectangle with Corners Rounded 26">
            <a:extLst>
              <a:ext uri="{FF2B5EF4-FFF2-40B4-BE49-F238E27FC236}">
                <a16:creationId xmlns:a16="http://schemas.microsoft.com/office/drawing/2014/main" id="{D83D3188-04A8-F212-E264-8B1805F95112}"/>
              </a:ext>
            </a:extLst>
          </p:cNvPr>
          <p:cNvSpPr/>
          <p:nvPr/>
        </p:nvSpPr>
        <p:spPr>
          <a:xfrm>
            <a:off x="5086350" y="869069"/>
            <a:ext cx="12465153" cy="3539636"/>
          </a:xfrm>
          <a:prstGeom prst="wedgeRoundRectCallout">
            <a:avLst>
              <a:gd name="adj1" fmla="val -55646"/>
              <a:gd name="adj2" fmla="val -11033"/>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vi-VN" sz="6000" dirty="0">
                <a:solidFill>
                  <a:schemeClr val="tx1"/>
                </a:solidFill>
              </a:rPr>
              <a:t>90 : 3 = ?</a:t>
            </a:r>
            <a:endParaRPr lang="vi-VN" sz="6000" noProof="1">
              <a:solidFill>
                <a:schemeClr val="tx1"/>
              </a:solidFill>
              <a:latin typeface="Arial" panose="020B0604020202020204" pitchFamily="34" charset="0"/>
              <a:cs typeface="Arial" panose="020B0604020202020204" pitchFamily="34" charset="0"/>
            </a:endParaRPr>
          </a:p>
        </p:txBody>
      </p:sp>
      <p:pic>
        <p:nvPicPr>
          <p:cNvPr id="12" name="Picture 5">
            <a:extLst>
              <a:ext uri="{FF2B5EF4-FFF2-40B4-BE49-F238E27FC236}">
                <a16:creationId xmlns:a16="http://schemas.microsoft.com/office/drawing/2014/main" id="{90EEADC7-E573-8126-5E97-945262F6A817}"/>
              </a:ext>
            </a:extLst>
          </p:cNvPr>
          <p:cNvPicPr>
            <a:picLocks noChangeAspect="1"/>
          </p:cNvPicPr>
          <p:nvPr/>
        </p:nvPicPr>
        <p:blipFill>
          <a:blip r:embed="rId6"/>
          <a:srcRect/>
          <a:stretch>
            <a:fillRect/>
          </a:stretch>
        </p:blipFill>
        <p:spPr>
          <a:xfrm>
            <a:off x="415724" y="1357682"/>
            <a:ext cx="4496046" cy="3259634"/>
          </a:xfrm>
          <a:prstGeom prst="rect">
            <a:avLst/>
          </a:prstGeom>
        </p:spPr>
      </p:pic>
      <p:pic>
        <p:nvPicPr>
          <p:cNvPr id="13" name="Picture 11">
            <a:extLst>
              <a:ext uri="{FF2B5EF4-FFF2-40B4-BE49-F238E27FC236}">
                <a16:creationId xmlns:a16="http://schemas.microsoft.com/office/drawing/2014/main" id="{F306715E-14FA-82A8-48A7-FB0064542CF8}"/>
              </a:ext>
            </a:extLst>
          </p:cNvPr>
          <p:cNvPicPr>
            <a:picLocks noChangeAspect="1"/>
          </p:cNvPicPr>
          <p:nvPr/>
        </p:nvPicPr>
        <p:blipFill>
          <a:blip r:embed="rId7"/>
          <a:srcRect/>
          <a:stretch>
            <a:fillRect/>
          </a:stretch>
        </p:blipFill>
        <p:spPr>
          <a:xfrm>
            <a:off x="12788042" y="5238278"/>
            <a:ext cx="5033729" cy="3204809"/>
          </a:xfrm>
          <a:prstGeom prst="rect">
            <a:avLst/>
          </a:prstGeom>
        </p:spPr>
      </p:pic>
      <p:sp>
        <p:nvSpPr>
          <p:cNvPr id="26" name="Speech Bubble: Rectangle with Corners Rounded 25">
            <a:extLst>
              <a:ext uri="{FF2B5EF4-FFF2-40B4-BE49-F238E27FC236}">
                <a16:creationId xmlns:a16="http://schemas.microsoft.com/office/drawing/2014/main" id="{46DC9ED9-7D20-0327-40ED-F0E222C834AD}"/>
              </a:ext>
            </a:extLst>
          </p:cNvPr>
          <p:cNvSpPr/>
          <p:nvPr/>
        </p:nvSpPr>
        <p:spPr>
          <a:xfrm>
            <a:off x="939593" y="5236010"/>
            <a:ext cx="11576258" cy="3924264"/>
          </a:xfrm>
          <a:prstGeom prst="wedgeRoundRectCallout">
            <a:avLst>
              <a:gd name="adj1" fmla="val 62599"/>
              <a:gd name="adj2" fmla="val 5703"/>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6000" dirty="0">
                <a:solidFill>
                  <a:schemeClr val="tx1"/>
                </a:solidFill>
                <a:latin typeface="Arial" panose="020B0604020202020204" pitchFamily="34" charset="0"/>
                <a:cs typeface="Arial" panose="020B0604020202020204" pitchFamily="34" charset="0"/>
              </a:rPr>
              <a:t>90 : 3 = 30</a:t>
            </a:r>
            <a:endParaRPr lang="vi-VN" sz="6000" noProof="1">
              <a:solidFill>
                <a:schemeClr val="tx1"/>
              </a:solidFill>
              <a:latin typeface="Arial" panose="020B0604020202020204" pitchFamily="34" charset="0"/>
              <a:cs typeface="Arial" panose="020B0604020202020204" pitchFamily="34" charset="0"/>
            </a:endParaRPr>
          </a:p>
        </p:txBody>
      </p:sp>
      <p:pic>
        <p:nvPicPr>
          <p:cNvPr id="28" name="Picture 11">
            <a:hlinkClick r:id="rId8" action="ppaction://hlinksldjump"/>
            <a:extLst>
              <a:ext uri="{FF2B5EF4-FFF2-40B4-BE49-F238E27FC236}">
                <a16:creationId xmlns:a16="http://schemas.microsoft.com/office/drawing/2014/main" id="{B52C797C-B2D8-0F6D-7955-4756C897EFFF}"/>
              </a:ext>
            </a:extLst>
          </p:cNvPr>
          <p:cNvPicPr>
            <a:picLocks noChangeAspect="1"/>
          </p:cNvPicPr>
          <p:nvPr/>
        </p:nvPicPr>
        <p:blipFill>
          <a:blip r:embed="rId9"/>
          <a:srcRect/>
          <a:stretch>
            <a:fillRect/>
          </a:stretch>
        </p:blipFill>
        <p:spPr>
          <a:xfrm>
            <a:off x="-4576" y="8380333"/>
            <a:ext cx="1833377" cy="1863662"/>
          </a:xfrm>
          <a:prstGeom prst="rect">
            <a:avLst/>
          </a:prstGeom>
        </p:spPr>
      </p:pic>
    </p:spTree>
    <p:extLst>
      <p:ext uri="{BB962C8B-B14F-4D97-AF65-F5344CB8AC3E}">
        <p14:creationId xmlns:p14="http://schemas.microsoft.com/office/powerpoint/2010/main" val="386140919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right)">
                                      <p:cBhvr>
                                        <p:cTn id="1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05" b="30205"/>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V="1">
            <a:off x="3834707" y="247851"/>
            <a:ext cx="12403374" cy="1875908"/>
          </a:xfrm>
          <a:prstGeom prst="rect">
            <a:avLst/>
          </a:prstGeom>
        </p:spPr>
      </p:pic>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4057450" y="5322161"/>
            <a:ext cx="4534668" cy="4688096"/>
          </a:xfrm>
          <a:prstGeom prst="rect">
            <a:avLst/>
          </a:prstGeom>
        </p:spPr>
      </p:pic>
      <p:pic>
        <p:nvPicPr>
          <p:cNvPr id="5" name="Picture 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22404" y="344974"/>
            <a:ext cx="2427683" cy="3859034"/>
          </a:xfrm>
          <a:prstGeom prst="rect">
            <a:avLst/>
          </a:prstGeom>
        </p:spPr>
      </p:pic>
      <p:pic>
        <p:nvPicPr>
          <p:cNvPr id="6" name="Picture 6"/>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6830558" y="647700"/>
            <a:ext cx="611292" cy="880133"/>
          </a:xfrm>
          <a:prstGeom prst="rect">
            <a:avLst/>
          </a:prstGeom>
        </p:spPr>
      </p:pic>
      <p:pic>
        <p:nvPicPr>
          <p:cNvPr id="7" name="Picture 7"/>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2992529" y="4870747"/>
            <a:ext cx="378879" cy="545506"/>
          </a:xfrm>
          <a:prstGeom prst="rect">
            <a:avLst/>
          </a:prstGeom>
        </p:spPr>
      </p:pic>
      <p:pic>
        <p:nvPicPr>
          <p:cNvPr id="8" name="Picture 8"/>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745144" y="6958330"/>
            <a:ext cx="514066" cy="740148"/>
          </a:xfrm>
          <a:prstGeom prst="rect">
            <a:avLst/>
          </a:prstGeom>
        </p:spPr>
      </p:pic>
      <p:sp>
        <p:nvSpPr>
          <p:cNvPr id="10" name="TextBox 10"/>
          <p:cNvSpPr txBox="1"/>
          <p:nvPr/>
        </p:nvSpPr>
        <p:spPr>
          <a:xfrm>
            <a:off x="5294683" y="677664"/>
            <a:ext cx="9483422" cy="923330"/>
          </a:xfrm>
          <a:prstGeom prst="rect">
            <a:avLst/>
          </a:prstGeom>
        </p:spPr>
        <p:txBody>
          <a:bodyPr lIns="0" tIns="0" rIns="0" bIns="0" rtlCol="0" anchor="t">
            <a:spAutoFit/>
          </a:bodyPr>
          <a:lstStyle/>
          <a:p>
            <a:pPr algn="ctr">
              <a:lnSpc>
                <a:spcPts val="7200"/>
              </a:lnSpc>
            </a:pPr>
            <a:r>
              <a:rPr lang="en-US" sz="6600" b="1" dirty="0">
                <a:solidFill>
                  <a:srgbClr val="F9B14A"/>
                </a:solidFill>
                <a:latin typeface="Arial" panose="020B0604020202020204" pitchFamily="34" charset="0"/>
                <a:cs typeface="Arial" panose="020B0604020202020204" pitchFamily="34" charset="0"/>
              </a:rPr>
              <a:t>KHỞI ĐỘNG</a:t>
            </a:r>
          </a:p>
        </p:txBody>
      </p:sp>
      <p:pic>
        <p:nvPicPr>
          <p:cNvPr id="12" name="Hình ảnh 11">
            <a:extLst>
              <a:ext uri="{FF2B5EF4-FFF2-40B4-BE49-F238E27FC236}">
                <a16:creationId xmlns:a16="http://schemas.microsoft.com/office/drawing/2014/main" id="{E16A5C2B-CC0C-4EE5-2679-CDA9746570CC}"/>
              </a:ext>
            </a:extLst>
          </p:cNvPr>
          <p:cNvPicPr>
            <a:picLocks noChangeAspect="1"/>
          </p:cNvPicPr>
          <p:nvPr/>
        </p:nvPicPr>
        <p:blipFill rotWithShape="1">
          <a:blip r:embed="rId13">
            <a:extLst>
              <a:ext uri="{28A0092B-C50C-407E-A947-70E740481C1C}">
                <a14:useLocalDpi xmlns:a14="http://schemas.microsoft.com/office/drawing/2010/main" val="0"/>
              </a:ext>
            </a:extLst>
          </a:blip>
          <a:srcRect l="8314" r="8065"/>
          <a:stretch/>
        </p:blipFill>
        <p:spPr>
          <a:xfrm>
            <a:off x="4381499" y="4028048"/>
            <a:ext cx="9525000" cy="5860563"/>
          </a:xfrm>
          <a:prstGeom prst="rect">
            <a:avLst/>
          </a:prstGeom>
        </p:spPr>
      </p:pic>
      <p:sp>
        <p:nvSpPr>
          <p:cNvPr id="15" name="Hộp Văn bản 14">
            <a:extLst>
              <a:ext uri="{FF2B5EF4-FFF2-40B4-BE49-F238E27FC236}">
                <a16:creationId xmlns:a16="http://schemas.microsoft.com/office/drawing/2014/main" id="{3DBE0E32-B363-4797-6796-18D5A3971254}"/>
              </a:ext>
            </a:extLst>
          </p:cNvPr>
          <p:cNvSpPr txBox="1"/>
          <p:nvPr/>
        </p:nvSpPr>
        <p:spPr>
          <a:xfrm>
            <a:off x="2862190" y="2012595"/>
            <a:ext cx="12563618" cy="1998176"/>
          </a:xfrm>
          <a:prstGeom prst="rect">
            <a:avLst/>
          </a:prstGeom>
          <a:noFill/>
        </p:spPr>
        <p:txBody>
          <a:bodyPr wrap="square">
            <a:spAutoFit/>
          </a:bodyPr>
          <a:lstStyle/>
          <a:p>
            <a:pPr algn="just">
              <a:lnSpc>
                <a:spcPct val="150000"/>
              </a:lnSpc>
            </a:pPr>
            <a:r>
              <a:rPr lang="en-US" sz="4400" dirty="0">
                <a:solidFill>
                  <a:srgbClr val="000000"/>
                </a:solidFill>
                <a:latin typeface="Arial" panose="020B0604020202020204" pitchFamily="34" charset="0"/>
                <a:ea typeface="Times New Roman" panose="02020603050405020304" pitchFamily="18" charset="0"/>
                <a:cs typeface="Arial" panose="020B0604020202020204" pitchFamily="34" charset="0"/>
              </a:rPr>
              <a:t>Q</a:t>
            </a:r>
            <a:r>
              <a:rPr lang="en-US"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uan </a:t>
            </a:r>
            <a:r>
              <a:rPr lang="en-US" sz="4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sát</a:t>
            </a:r>
            <a:r>
              <a:rPr lang="en-US"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tranh</a:t>
            </a:r>
            <a:r>
              <a:rPr lang="en-US"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nêu</a:t>
            </a:r>
            <a:r>
              <a:rPr lang="en-US"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phép</a:t>
            </a:r>
            <a:r>
              <a:rPr lang="en-US"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tính</a:t>
            </a:r>
            <a:r>
              <a:rPr lang="en-US"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tìm</a:t>
            </a:r>
            <a:r>
              <a:rPr lang="en-US"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số</a:t>
            </a:r>
            <a:r>
              <a:rPr lang="en-US"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tờ</a:t>
            </a:r>
            <a:r>
              <a:rPr lang="en-US"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giấy</a:t>
            </a:r>
            <a:r>
              <a:rPr lang="en-US"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màu</a:t>
            </a:r>
            <a:r>
              <a:rPr lang="en-US"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mỗi</a:t>
            </a:r>
            <a:r>
              <a:rPr lang="en-US"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bạn</a:t>
            </a:r>
            <a:r>
              <a:rPr lang="en-US"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có</a:t>
            </a:r>
            <a:r>
              <a:rPr lang="en-US"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4400"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5">
                                            <p:txEl>
                                              <p:pRg st="0" end="0"/>
                                            </p:txEl>
                                          </p:spTgt>
                                        </p:tgtEl>
                                        <p:attrNameLst>
                                          <p:attrName>style.visibility</p:attrName>
                                        </p:attrNameLst>
                                      </p:cBhvr>
                                      <p:to>
                                        <p:strVal val="visible"/>
                                      </p:to>
                                    </p:set>
                                    <p:animEffect transition="in" filter="fade">
                                      <p:cBhvr>
                                        <p:cTn id="15" dur="500"/>
                                        <p:tgtEl>
                                          <p:spTgt spid="15">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7" presetClass="entr" presetSubtype="10"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p:cTn id="20" dur="500" fill="hold"/>
                                        <p:tgtEl>
                                          <p:spTgt spid="12"/>
                                        </p:tgtEl>
                                        <p:attrNameLst>
                                          <p:attrName>ppt_w</p:attrName>
                                        </p:attrNameLst>
                                      </p:cBhvr>
                                      <p:tavLst>
                                        <p:tav tm="0">
                                          <p:val>
                                            <p:fltVal val="0"/>
                                          </p:val>
                                        </p:tav>
                                        <p:tav tm="100000">
                                          <p:val>
                                            <p:strVal val="#ppt_w"/>
                                          </p:val>
                                        </p:tav>
                                      </p:tavLst>
                                    </p:anim>
                                    <p:anim calcmode="lin" valueType="num">
                                      <p:cBhvr>
                                        <p:cTn id="21" dur="500" fill="hold"/>
                                        <p:tgtEl>
                                          <p:spTgt spid="1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7786" b="7786"/>
          <a:stretch>
            <a:fillRect/>
          </a:stretch>
        </p:blipFill>
        <p:spPr>
          <a:xfrm>
            <a:off x="0" y="0"/>
            <a:ext cx="18288000" cy="10287000"/>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815008" y="8814008"/>
            <a:ext cx="1472993" cy="1472993"/>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 y="1"/>
            <a:ext cx="1472993" cy="1472993"/>
          </a:xfrm>
          <a:prstGeom prst="rect">
            <a:avLst/>
          </a:prstGeom>
        </p:spPr>
      </p:pic>
      <p:sp>
        <p:nvSpPr>
          <p:cNvPr id="26" name="Speech Bubble: Rectangle with Corners Rounded 25">
            <a:extLst>
              <a:ext uri="{FF2B5EF4-FFF2-40B4-BE49-F238E27FC236}">
                <a16:creationId xmlns:a16="http://schemas.microsoft.com/office/drawing/2014/main" id="{46DC9ED9-7D20-0327-40ED-F0E222C834AD}"/>
              </a:ext>
            </a:extLst>
          </p:cNvPr>
          <p:cNvSpPr/>
          <p:nvPr/>
        </p:nvSpPr>
        <p:spPr>
          <a:xfrm>
            <a:off x="939593" y="5236010"/>
            <a:ext cx="11576258" cy="3924264"/>
          </a:xfrm>
          <a:prstGeom prst="wedgeRoundRectCallout">
            <a:avLst>
              <a:gd name="adj1" fmla="val 62599"/>
              <a:gd name="adj2" fmla="val 5703"/>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6000" dirty="0">
                <a:solidFill>
                  <a:schemeClr val="tx1"/>
                </a:solidFill>
                <a:latin typeface="Arial" panose="020B0604020202020204" pitchFamily="34" charset="0"/>
                <a:cs typeface="Arial" panose="020B0604020202020204" pitchFamily="34" charset="0"/>
              </a:rPr>
              <a:t>400 : 4 = 100</a:t>
            </a:r>
            <a:endParaRPr lang="vi-VN" sz="6000" noProof="1">
              <a:solidFill>
                <a:schemeClr val="tx1"/>
              </a:solidFill>
              <a:latin typeface="Arial" panose="020B0604020202020204" pitchFamily="34" charset="0"/>
              <a:cs typeface="Arial" panose="020B0604020202020204" pitchFamily="34" charset="0"/>
            </a:endParaRPr>
          </a:p>
        </p:txBody>
      </p:sp>
      <p:sp>
        <p:nvSpPr>
          <p:cNvPr id="27" name="Speech Bubble: Rectangle with Corners Rounded 26">
            <a:extLst>
              <a:ext uri="{FF2B5EF4-FFF2-40B4-BE49-F238E27FC236}">
                <a16:creationId xmlns:a16="http://schemas.microsoft.com/office/drawing/2014/main" id="{D83D3188-04A8-F212-E264-8B1805F95112}"/>
              </a:ext>
            </a:extLst>
          </p:cNvPr>
          <p:cNvSpPr/>
          <p:nvPr/>
        </p:nvSpPr>
        <p:spPr>
          <a:xfrm>
            <a:off x="4857750" y="899015"/>
            <a:ext cx="12538056" cy="3539636"/>
          </a:xfrm>
          <a:prstGeom prst="wedgeRoundRectCallout">
            <a:avLst>
              <a:gd name="adj1" fmla="val -55855"/>
              <a:gd name="adj2" fmla="val -9417"/>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vi-VN" sz="6000" dirty="0">
                <a:solidFill>
                  <a:schemeClr val="tx1"/>
                </a:solidFill>
              </a:rPr>
              <a:t>400 : 4 = ?</a:t>
            </a:r>
            <a:endParaRPr lang="vi-VN" sz="6000" noProof="1">
              <a:solidFill>
                <a:schemeClr val="tx1"/>
              </a:solidFill>
              <a:latin typeface="Arial" panose="020B0604020202020204" pitchFamily="34" charset="0"/>
              <a:cs typeface="Arial" panose="020B0604020202020204" pitchFamily="34" charset="0"/>
            </a:endParaRPr>
          </a:p>
        </p:txBody>
      </p:sp>
      <p:pic>
        <p:nvPicPr>
          <p:cNvPr id="28" name="Picture 11">
            <a:hlinkClick r:id="rId6" action="ppaction://hlinksldjump"/>
            <a:extLst>
              <a:ext uri="{FF2B5EF4-FFF2-40B4-BE49-F238E27FC236}">
                <a16:creationId xmlns:a16="http://schemas.microsoft.com/office/drawing/2014/main" id="{B52C797C-B2D8-0F6D-7955-4756C897EFFF}"/>
              </a:ext>
            </a:extLst>
          </p:cNvPr>
          <p:cNvPicPr>
            <a:picLocks noChangeAspect="1"/>
          </p:cNvPicPr>
          <p:nvPr/>
        </p:nvPicPr>
        <p:blipFill>
          <a:blip r:embed="rId7"/>
          <a:srcRect/>
          <a:stretch>
            <a:fillRect/>
          </a:stretch>
        </p:blipFill>
        <p:spPr>
          <a:xfrm>
            <a:off x="-4576" y="8380333"/>
            <a:ext cx="1833377" cy="1863662"/>
          </a:xfrm>
          <a:prstGeom prst="rect">
            <a:avLst/>
          </a:prstGeom>
        </p:spPr>
      </p:pic>
      <p:pic>
        <p:nvPicPr>
          <p:cNvPr id="12" name="Picture 3">
            <a:extLst>
              <a:ext uri="{FF2B5EF4-FFF2-40B4-BE49-F238E27FC236}">
                <a16:creationId xmlns:a16="http://schemas.microsoft.com/office/drawing/2014/main" id="{2442F17E-A9B9-0D8B-2E07-7507776E6532}"/>
              </a:ext>
            </a:extLst>
          </p:cNvPr>
          <p:cNvPicPr>
            <a:picLocks noChangeAspect="1"/>
          </p:cNvPicPr>
          <p:nvPr/>
        </p:nvPicPr>
        <p:blipFill>
          <a:blip r:embed="rId8"/>
          <a:srcRect/>
          <a:stretch>
            <a:fillRect/>
          </a:stretch>
        </p:blipFill>
        <p:spPr>
          <a:xfrm>
            <a:off x="440630" y="1357682"/>
            <a:ext cx="4240173" cy="3259634"/>
          </a:xfrm>
          <a:prstGeom prst="rect">
            <a:avLst/>
          </a:prstGeom>
        </p:spPr>
      </p:pic>
      <p:pic>
        <p:nvPicPr>
          <p:cNvPr id="13" name="Picture 15">
            <a:extLst>
              <a:ext uri="{FF2B5EF4-FFF2-40B4-BE49-F238E27FC236}">
                <a16:creationId xmlns:a16="http://schemas.microsoft.com/office/drawing/2014/main" id="{FCA22E3B-9656-5F4C-142A-40BADB9A362F}"/>
              </a:ext>
            </a:extLst>
          </p:cNvPr>
          <p:cNvPicPr>
            <a:picLocks noChangeAspect="1"/>
          </p:cNvPicPr>
          <p:nvPr/>
        </p:nvPicPr>
        <p:blipFill>
          <a:blip r:embed="rId9"/>
          <a:srcRect/>
          <a:stretch>
            <a:fillRect/>
          </a:stretch>
        </p:blipFill>
        <p:spPr>
          <a:xfrm>
            <a:off x="13409897" y="5337665"/>
            <a:ext cx="3938511" cy="3234501"/>
          </a:xfrm>
          <a:prstGeom prst="rect">
            <a:avLst/>
          </a:prstGeom>
        </p:spPr>
      </p:pic>
    </p:spTree>
    <p:extLst>
      <p:ext uri="{BB962C8B-B14F-4D97-AF65-F5344CB8AC3E}">
        <p14:creationId xmlns:p14="http://schemas.microsoft.com/office/powerpoint/2010/main" val="307306204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right)">
                                      <p:cBhvr>
                                        <p:cTn id="1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7786" b="7786"/>
          <a:stretch>
            <a:fillRect/>
          </a:stretch>
        </p:blipFill>
        <p:spPr>
          <a:xfrm>
            <a:off x="0" y="0"/>
            <a:ext cx="18288000" cy="10287000"/>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815008" y="8814008"/>
            <a:ext cx="1472993" cy="1472993"/>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 y="1"/>
            <a:ext cx="1472993" cy="1472993"/>
          </a:xfrm>
          <a:prstGeom prst="rect">
            <a:avLst/>
          </a:prstGeom>
        </p:spPr>
      </p:pic>
      <p:sp>
        <p:nvSpPr>
          <p:cNvPr id="26" name="Speech Bubble: Rectangle with Corners Rounded 25">
            <a:extLst>
              <a:ext uri="{FF2B5EF4-FFF2-40B4-BE49-F238E27FC236}">
                <a16:creationId xmlns:a16="http://schemas.microsoft.com/office/drawing/2014/main" id="{46DC9ED9-7D20-0327-40ED-F0E222C834AD}"/>
              </a:ext>
            </a:extLst>
          </p:cNvPr>
          <p:cNvSpPr/>
          <p:nvPr/>
        </p:nvSpPr>
        <p:spPr>
          <a:xfrm>
            <a:off x="939593" y="5236010"/>
            <a:ext cx="11576258" cy="3924264"/>
          </a:xfrm>
          <a:prstGeom prst="wedgeRoundRectCallout">
            <a:avLst>
              <a:gd name="adj1" fmla="val 62599"/>
              <a:gd name="adj2" fmla="val 5703"/>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6000" dirty="0">
                <a:solidFill>
                  <a:schemeClr val="tx1"/>
                </a:solidFill>
                <a:latin typeface="Arial" panose="020B0604020202020204" pitchFamily="34" charset="0"/>
                <a:cs typeface="Arial" panose="020B0604020202020204" pitchFamily="34" charset="0"/>
              </a:rPr>
              <a:t>700 : 7 = 100</a:t>
            </a:r>
            <a:endParaRPr lang="vi-VN" sz="6000" noProof="1">
              <a:solidFill>
                <a:schemeClr val="tx1"/>
              </a:solidFill>
              <a:latin typeface="Arial" panose="020B0604020202020204" pitchFamily="34" charset="0"/>
              <a:cs typeface="Arial" panose="020B0604020202020204" pitchFamily="34" charset="0"/>
            </a:endParaRPr>
          </a:p>
        </p:txBody>
      </p:sp>
      <p:sp>
        <p:nvSpPr>
          <p:cNvPr id="27" name="Speech Bubble: Rectangle with Corners Rounded 26">
            <a:extLst>
              <a:ext uri="{FF2B5EF4-FFF2-40B4-BE49-F238E27FC236}">
                <a16:creationId xmlns:a16="http://schemas.microsoft.com/office/drawing/2014/main" id="{D83D3188-04A8-F212-E264-8B1805F95112}"/>
              </a:ext>
            </a:extLst>
          </p:cNvPr>
          <p:cNvSpPr/>
          <p:nvPr/>
        </p:nvSpPr>
        <p:spPr>
          <a:xfrm>
            <a:off x="4327541" y="899015"/>
            <a:ext cx="13068266" cy="3539636"/>
          </a:xfrm>
          <a:prstGeom prst="wedgeRoundRectCallout">
            <a:avLst>
              <a:gd name="adj1" fmla="val -54943"/>
              <a:gd name="adj2" fmla="val -2421"/>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vi-VN" sz="6000" dirty="0">
                <a:solidFill>
                  <a:schemeClr val="tx1"/>
                </a:solidFill>
              </a:rPr>
              <a:t>700 : 7 = ?</a:t>
            </a:r>
            <a:endParaRPr lang="vi-VN" sz="6000" noProof="1">
              <a:solidFill>
                <a:schemeClr val="tx1"/>
              </a:solidFill>
              <a:latin typeface="Arial" panose="020B0604020202020204" pitchFamily="34" charset="0"/>
              <a:cs typeface="Arial" panose="020B0604020202020204" pitchFamily="34" charset="0"/>
            </a:endParaRPr>
          </a:p>
        </p:txBody>
      </p:sp>
      <p:pic>
        <p:nvPicPr>
          <p:cNvPr id="28" name="Picture 11">
            <a:hlinkClick r:id="rId6" action="ppaction://hlinksldjump"/>
            <a:extLst>
              <a:ext uri="{FF2B5EF4-FFF2-40B4-BE49-F238E27FC236}">
                <a16:creationId xmlns:a16="http://schemas.microsoft.com/office/drawing/2014/main" id="{B52C797C-B2D8-0F6D-7955-4756C897EFFF}"/>
              </a:ext>
            </a:extLst>
          </p:cNvPr>
          <p:cNvPicPr>
            <a:picLocks noChangeAspect="1"/>
          </p:cNvPicPr>
          <p:nvPr/>
        </p:nvPicPr>
        <p:blipFill>
          <a:blip r:embed="rId7"/>
          <a:srcRect/>
          <a:stretch>
            <a:fillRect/>
          </a:stretch>
        </p:blipFill>
        <p:spPr>
          <a:xfrm>
            <a:off x="-4576" y="8380333"/>
            <a:ext cx="1833377" cy="1863662"/>
          </a:xfrm>
          <a:prstGeom prst="rect">
            <a:avLst/>
          </a:prstGeom>
        </p:spPr>
      </p:pic>
      <p:pic>
        <p:nvPicPr>
          <p:cNvPr id="12" name="Picture 4">
            <a:extLst>
              <a:ext uri="{FF2B5EF4-FFF2-40B4-BE49-F238E27FC236}">
                <a16:creationId xmlns:a16="http://schemas.microsoft.com/office/drawing/2014/main" id="{E2B715E4-5429-4FD1-9CCD-A95B1F35940D}"/>
              </a:ext>
            </a:extLst>
          </p:cNvPr>
          <p:cNvPicPr>
            <a:picLocks noChangeAspect="1"/>
          </p:cNvPicPr>
          <p:nvPr/>
        </p:nvPicPr>
        <p:blipFill>
          <a:blip r:embed="rId8"/>
          <a:srcRect/>
          <a:stretch>
            <a:fillRect/>
          </a:stretch>
        </p:blipFill>
        <p:spPr>
          <a:xfrm>
            <a:off x="667955" y="1545036"/>
            <a:ext cx="2991632" cy="3072279"/>
          </a:xfrm>
          <a:prstGeom prst="rect">
            <a:avLst/>
          </a:prstGeom>
        </p:spPr>
      </p:pic>
      <p:pic>
        <p:nvPicPr>
          <p:cNvPr id="13" name="Picture 16">
            <a:extLst>
              <a:ext uri="{FF2B5EF4-FFF2-40B4-BE49-F238E27FC236}">
                <a16:creationId xmlns:a16="http://schemas.microsoft.com/office/drawing/2014/main" id="{01526AB0-54E9-9AB6-4232-BC1E4EF678F3}"/>
              </a:ext>
            </a:extLst>
          </p:cNvPr>
          <p:cNvPicPr>
            <a:picLocks noChangeAspect="1"/>
          </p:cNvPicPr>
          <p:nvPr/>
        </p:nvPicPr>
        <p:blipFill>
          <a:blip r:embed="rId9"/>
          <a:srcRect/>
          <a:stretch>
            <a:fillRect/>
          </a:stretch>
        </p:blipFill>
        <p:spPr>
          <a:xfrm>
            <a:off x="14258614" y="5683832"/>
            <a:ext cx="3041858" cy="3105257"/>
          </a:xfrm>
          <a:prstGeom prst="rect">
            <a:avLst/>
          </a:prstGeom>
        </p:spPr>
      </p:pic>
    </p:spTree>
    <p:extLst>
      <p:ext uri="{BB962C8B-B14F-4D97-AF65-F5344CB8AC3E}">
        <p14:creationId xmlns:p14="http://schemas.microsoft.com/office/powerpoint/2010/main" val="130684651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right)">
                                      <p:cBhvr>
                                        <p:cTn id="1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86" b="7786"/>
          <a:stretch>
            <a:fillRect/>
          </a:stretch>
        </p:blipFill>
        <p:spPr>
          <a:xfrm>
            <a:off x="0" y="0"/>
            <a:ext cx="18288000" cy="10287000"/>
          </a:xfrm>
          <a:prstGeom prst="rect">
            <a:avLst/>
          </a:prstGeom>
        </p:spPr>
      </p:pic>
      <p:pic>
        <p:nvPicPr>
          <p:cNvPr id="6"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6815008" y="8814008"/>
            <a:ext cx="1472993" cy="1472993"/>
          </a:xfrm>
          <a:prstGeom prst="rect">
            <a:avLst/>
          </a:prstGeom>
        </p:spPr>
      </p:pic>
      <p:pic>
        <p:nvPicPr>
          <p:cNvPr id="7"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 y="1"/>
            <a:ext cx="1472993" cy="1472993"/>
          </a:xfrm>
          <a:prstGeom prst="rect">
            <a:avLst/>
          </a:prstGeom>
        </p:spPr>
      </p:pic>
      <p:sp>
        <p:nvSpPr>
          <p:cNvPr id="27" name="Speech Bubble: Rectangle with Corners Rounded 26">
            <a:extLst>
              <a:ext uri="{FF2B5EF4-FFF2-40B4-BE49-F238E27FC236}">
                <a16:creationId xmlns:a16="http://schemas.microsoft.com/office/drawing/2014/main" id="{D83D3188-04A8-F212-E264-8B1805F95112}"/>
              </a:ext>
            </a:extLst>
          </p:cNvPr>
          <p:cNvSpPr/>
          <p:nvPr/>
        </p:nvSpPr>
        <p:spPr>
          <a:xfrm>
            <a:off x="1001921" y="1717571"/>
            <a:ext cx="10332830" cy="6851858"/>
          </a:xfrm>
          <a:prstGeom prst="wedgeRoundRectCallout">
            <a:avLst>
              <a:gd name="adj1" fmla="val 60695"/>
              <a:gd name="adj2" fmla="val -15837"/>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6000" noProof="1">
                <a:solidFill>
                  <a:prstClr val="black"/>
                </a:solidFill>
                <a:latin typeface="Arial" panose="020B0604020202020204" pitchFamily="34" charset="0"/>
                <a:cs typeface="Arial" panose="020B0604020202020204" pitchFamily="34" charset="0"/>
              </a:rPr>
              <a:t>Cảm ơn các bạn đã giúp chúng mình lấy lại năng lượng và ánh sáng! Chúng mình sẽ tặng cho bạn một ngôi sao may mắn thay cho lời cảm ơn nhé!!!</a:t>
            </a:r>
            <a:endParaRPr lang="vi-VN" sz="6000" noProof="1">
              <a:solidFill>
                <a:prstClr val="black"/>
              </a:solidFill>
              <a:latin typeface="Arial" panose="020B0604020202020204" pitchFamily="34" charset="0"/>
              <a:cs typeface="Arial" panose="020B0604020202020204" pitchFamily="34" charset="0"/>
            </a:endParaRPr>
          </a:p>
        </p:txBody>
      </p:sp>
      <p:pic>
        <p:nvPicPr>
          <p:cNvPr id="8" name="Picture 10">
            <a:extLst>
              <a:ext uri="{FF2B5EF4-FFF2-40B4-BE49-F238E27FC236}">
                <a16:creationId xmlns:a16="http://schemas.microsoft.com/office/drawing/2014/main" id="{898F5BEE-07D7-6F79-5B22-79689E4B1B25}"/>
              </a:ext>
            </a:extLst>
          </p:cNvPr>
          <p:cNvPicPr>
            <a:picLocks noChangeAspect="1"/>
          </p:cNvPicPr>
          <p:nvPr/>
        </p:nvPicPr>
        <p:blipFill>
          <a:blip r:embed="rId5"/>
          <a:srcRect/>
          <a:stretch>
            <a:fillRect/>
          </a:stretch>
        </p:blipFill>
        <p:spPr>
          <a:xfrm>
            <a:off x="12653933" y="1472993"/>
            <a:ext cx="4632147" cy="4775408"/>
          </a:xfrm>
          <a:prstGeom prst="rect">
            <a:avLst/>
          </a:prstGeom>
        </p:spPr>
      </p:pic>
      <p:pic>
        <p:nvPicPr>
          <p:cNvPr id="9" name="Picture 12">
            <a:extLst>
              <a:ext uri="{FF2B5EF4-FFF2-40B4-BE49-F238E27FC236}">
                <a16:creationId xmlns:a16="http://schemas.microsoft.com/office/drawing/2014/main" id="{3B9724BA-FE35-0601-1E74-882799B3A83F}"/>
              </a:ext>
            </a:extLst>
          </p:cNvPr>
          <p:cNvPicPr>
            <a:picLocks noChangeAspect="1"/>
          </p:cNvPicPr>
          <p:nvPr/>
        </p:nvPicPr>
        <p:blipFill>
          <a:blip r:embed="rId6"/>
          <a:srcRect/>
          <a:stretch>
            <a:fillRect/>
          </a:stretch>
        </p:blipFill>
        <p:spPr>
          <a:xfrm>
            <a:off x="11880140" y="6234578"/>
            <a:ext cx="2821232" cy="2973630"/>
          </a:xfrm>
          <a:prstGeom prst="rect">
            <a:avLst/>
          </a:prstGeom>
        </p:spPr>
      </p:pic>
    </p:spTree>
    <p:extLst>
      <p:ext uri="{BB962C8B-B14F-4D97-AF65-F5344CB8AC3E}">
        <p14:creationId xmlns:p14="http://schemas.microsoft.com/office/powerpoint/2010/main" val="26566763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right)">
                                      <p:cBhvr>
                                        <p:cTn id="7" dur="500"/>
                                        <p:tgtEl>
                                          <p:spTgt spid="27"/>
                                        </p:tgtEl>
                                      </p:cBhvr>
                                    </p:animEffect>
                                  </p:childTnLst>
                                </p:cTn>
                              </p:par>
                              <p:par>
                                <p:cTn id="8" presetID="26" presetClass="emph" presetSubtype="0" repeatCount="indefinite" fill="hold" nodeType="withEffect">
                                  <p:stCondLst>
                                    <p:cond delay="0"/>
                                  </p:stCondLst>
                                  <p:childTnLst>
                                    <p:animEffect transition="out" filter="fade">
                                      <p:cBhvr>
                                        <p:cTn id="9" dur="1000" tmFilter="0, 0; .2, .5; .8, .5; 1, 0"/>
                                        <p:tgtEl>
                                          <p:spTgt spid="9"/>
                                        </p:tgtEl>
                                      </p:cBhvr>
                                    </p:animEffect>
                                    <p:animScale>
                                      <p:cBhvr>
                                        <p:cTn id="10" dur="500"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05" b="30205"/>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H="1">
            <a:off x="3656867" y="1354907"/>
            <a:ext cx="10974266" cy="1981201"/>
          </a:xfrm>
          <a:prstGeom prst="rect">
            <a:avLst/>
          </a:prstGeom>
        </p:spPr>
      </p:pic>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5764812" y="266700"/>
            <a:ext cx="2684442" cy="4381137"/>
          </a:xfrm>
          <a:prstGeom prst="rect">
            <a:avLst/>
          </a:prstGeom>
        </p:spPr>
      </p:pic>
      <p:pic>
        <p:nvPicPr>
          <p:cNvPr id="5" name="Picture 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3487400" y="1181100"/>
            <a:ext cx="558926" cy="804737"/>
          </a:xfrm>
          <a:prstGeom prst="rect">
            <a:avLst/>
          </a:prstGeom>
        </p:spPr>
      </p:pic>
      <p:pic>
        <p:nvPicPr>
          <p:cNvPr id="6" name="Picture 6"/>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778392" y="2798127"/>
            <a:ext cx="373652" cy="537981"/>
          </a:xfrm>
          <a:prstGeom prst="rect">
            <a:avLst/>
          </a:prstGeom>
        </p:spPr>
      </p:pic>
      <p:sp>
        <p:nvSpPr>
          <p:cNvPr id="7" name="TextBox 7"/>
          <p:cNvSpPr txBox="1"/>
          <p:nvPr/>
        </p:nvSpPr>
        <p:spPr>
          <a:xfrm>
            <a:off x="6132767" y="1814027"/>
            <a:ext cx="6769826" cy="1039002"/>
          </a:xfrm>
          <a:prstGeom prst="rect">
            <a:avLst/>
          </a:prstGeom>
        </p:spPr>
        <p:txBody>
          <a:bodyPr wrap="square" lIns="0" tIns="0" rIns="0" bIns="0" rtlCol="0" anchor="t">
            <a:spAutoFit/>
          </a:bodyPr>
          <a:lstStyle/>
          <a:p>
            <a:pPr algn="ctr">
              <a:lnSpc>
                <a:spcPts val="8800"/>
              </a:lnSpc>
            </a:pPr>
            <a:r>
              <a:rPr lang="en-US" sz="6600" b="1" dirty="0">
                <a:solidFill>
                  <a:srgbClr val="F9B14A"/>
                </a:solidFill>
                <a:latin typeface="Arial" panose="020B0604020202020204" pitchFamily="34" charset="0"/>
                <a:cs typeface="Arial" panose="020B0604020202020204" pitchFamily="34" charset="0"/>
              </a:rPr>
              <a:t>DẶN DÒ VỀ NHÀ</a:t>
            </a:r>
          </a:p>
        </p:txBody>
      </p:sp>
      <p:sp>
        <p:nvSpPr>
          <p:cNvPr id="13" name="Hộp Văn bản 12">
            <a:extLst>
              <a:ext uri="{FF2B5EF4-FFF2-40B4-BE49-F238E27FC236}">
                <a16:creationId xmlns:a16="http://schemas.microsoft.com/office/drawing/2014/main" id="{8FFDC6DD-3F27-3EEE-0619-B2DDECBFA82C}"/>
              </a:ext>
            </a:extLst>
          </p:cNvPr>
          <p:cNvSpPr txBox="1"/>
          <p:nvPr/>
        </p:nvSpPr>
        <p:spPr>
          <a:xfrm>
            <a:off x="2133600" y="6802733"/>
            <a:ext cx="6096000" cy="2762936"/>
          </a:xfrm>
          <a:prstGeom prst="rect">
            <a:avLst/>
          </a:prstGeom>
          <a:noFill/>
        </p:spPr>
        <p:txBody>
          <a:bodyPr wrap="square">
            <a:spAutoFit/>
          </a:bodyPr>
          <a:lstStyle/>
          <a:p>
            <a:pPr algn="ctr">
              <a:lnSpc>
                <a:spcPct val="150000"/>
              </a:lnSpc>
            </a:pPr>
            <a:r>
              <a:rPr lang="vi-VN" sz="4000" dirty="0">
                <a:solidFill>
                  <a:srgbClr val="000000"/>
                </a:solidFill>
                <a:effectLst/>
                <a:ea typeface="Times New Roman" panose="02020603050405020304" pitchFamily="18" charset="0"/>
              </a:rPr>
              <a:t>Ôn </a:t>
            </a:r>
            <a:r>
              <a:rPr lang="vi-VN" sz="4000" dirty="0" err="1">
                <a:solidFill>
                  <a:srgbClr val="000000"/>
                </a:solidFill>
                <a:effectLst/>
                <a:ea typeface="Times New Roman" panose="02020603050405020304" pitchFamily="18" charset="0"/>
              </a:rPr>
              <a:t>luyện</a:t>
            </a:r>
            <a:r>
              <a:rPr lang="vi-VN" sz="4000" dirty="0">
                <a:solidFill>
                  <a:srgbClr val="000000"/>
                </a:solidFill>
                <a:effectLst/>
                <a:ea typeface="Times New Roman" panose="02020603050405020304" pitchFamily="18" charset="0"/>
              </a:rPr>
              <a:t> </a:t>
            </a:r>
            <a:r>
              <a:rPr lang="vi-VN" sz="4000" dirty="0" err="1">
                <a:solidFill>
                  <a:srgbClr val="000000"/>
                </a:solidFill>
                <a:effectLst/>
                <a:ea typeface="Times New Roman" panose="02020603050405020304" pitchFamily="18" charset="0"/>
              </a:rPr>
              <a:t>cách</a:t>
            </a:r>
            <a:r>
              <a:rPr lang="vi-VN" sz="4000" dirty="0">
                <a:solidFill>
                  <a:srgbClr val="000000"/>
                </a:solidFill>
                <a:effectLst/>
                <a:ea typeface="Times New Roman" panose="02020603050405020304" pitchFamily="18" charset="0"/>
              </a:rPr>
              <a:t> chia </a:t>
            </a:r>
            <a:r>
              <a:rPr lang="vi-VN" sz="4000" dirty="0" err="1">
                <a:solidFill>
                  <a:srgbClr val="000000"/>
                </a:solidFill>
                <a:effectLst/>
                <a:ea typeface="Times New Roman" panose="02020603050405020304" pitchFamily="18" charset="0"/>
              </a:rPr>
              <a:t>nhẩm</a:t>
            </a:r>
            <a:r>
              <a:rPr lang="vi-VN" sz="4000" dirty="0">
                <a:solidFill>
                  <a:srgbClr val="000000"/>
                </a:solidFill>
                <a:effectLst/>
                <a:ea typeface="Times New Roman" panose="02020603050405020304" pitchFamily="18" charset="0"/>
              </a:rPr>
              <a:t> </a:t>
            </a:r>
            <a:r>
              <a:rPr lang="vi-VN" sz="4000" dirty="0" err="1">
                <a:solidFill>
                  <a:srgbClr val="000000"/>
                </a:solidFill>
                <a:effectLst/>
                <a:ea typeface="Times New Roman" panose="02020603050405020304" pitchFamily="18" charset="0"/>
              </a:rPr>
              <a:t>số</a:t>
            </a:r>
            <a:r>
              <a:rPr lang="vi-VN" sz="4000" dirty="0">
                <a:solidFill>
                  <a:srgbClr val="000000"/>
                </a:solidFill>
                <a:effectLst/>
                <a:ea typeface="Times New Roman" panose="02020603050405020304" pitchFamily="18" charset="0"/>
              </a:rPr>
              <a:t> </a:t>
            </a:r>
            <a:r>
              <a:rPr lang="vi-VN" sz="4000" dirty="0" err="1">
                <a:solidFill>
                  <a:srgbClr val="000000"/>
                </a:solidFill>
                <a:effectLst/>
                <a:ea typeface="Times New Roman" panose="02020603050405020304" pitchFamily="18" charset="0"/>
              </a:rPr>
              <a:t>tròn</a:t>
            </a:r>
            <a:r>
              <a:rPr lang="vi-VN" sz="4000" dirty="0">
                <a:solidFill>
                  <a:srgbClr val="000000"/>
                </a:solidFill>
                <a:effectLst/>
                <a:ea typeface="Times New Roman" panose="02020603050405020304" pitchFamily="18" charset="0"/>
              </a:rPr>
              <a:t> </a:t>
            </a:r>
            <a:r>
              <a:rPr lang="vi-VN" sz="4000" dirty="0" err="1">
                <a:solidFill>
                  <a:srgbClr val="000000"/>
                </a:solidFill>
                <a:effectLst/>
                <a:ea typeface="Times New Roman" panose="02020603050405020304" pitchFamily="18" charset="0"/>
              </a:rPr>
              <a:t>chục</a:t>
            </a:r>
            <a:r>
              <a:rPr lang="vi-VN" sz="4000" dirty="0">
                <a:solidFill>
                  <a:srgbClr val="000000"/>
                </a:solidFill>
                <a:effectLst/>
                <a:ea typeface="Times New Roman" panose="02020603050405020304" pitchFamily="18" charset="0"/>
              </a:rPr>
              <a:t>, </a:t>
            </a:r>
            <a:r>
              <a:rPr lang="vi-VN" sz="4000" dirty="0" err="1">
                <a:solidFill>
                  <a:srgbClr val="000000"/>
                </a:solidFill>
                <a:effectLst/>
                <a:ea typeface="Times New Roman" panose="02020603050405020304" pitchFamily="18" charset="0"/>
              </a:rPr>
              <a:t>tròn</a:t>
            </a:r>
            <a:r>
              <a:rPr lang="vi-VN" sz="4000" dirty="0">
                <a:solidFill>
                  <a:srgbClr val="000000"/>
                </a:solidFill>
                <a:effectLst/>
                <a:ea typeface="Times New Roman" panose="02020603050405020304" pitchFamily="18" charset="0"/>
              </a:rPr>
              <a:t> trăm cho </a:t>
            </a:r>
            <a:r>
              <a:rPr lang="vi-VN" sz="4000" dirty="0" err="1">
                <a:solidFill>
                  <a:srgbClr val="000000"/>
                </a:solidFill>
                <a:effectLst/>
                <a:ea typeface="Times New Roman" panose="02020603050405020304" pitchFamily="18" charset="0"/>
              </a:rPr>
              <a:t>số</a:t>
            </a:r>
            <a:r>
              <a:rPr lang="vi-VN" sz="4000" dirty="0">
                <a:solidFill>
                  <a:srgbClr val="000000"/>
                </a:solidFill>
                <a:effectLst/>
                <a:ea typeface="Times New Roman" panose="02020603050405020304" pitchFamily="18" charset="0"/>
              </a:rPr>
              <a:t> </a:t>
            </a:r>
            <a:r>
              <a:rPr lang="vi-VN" sz="4000" dirty="0" err="1">
                <a:solidFill>
                  <a:srgbClr val="000000"/>
                </a:solidFill>
                <a:effectLst/>
                <a:ea typeface="Times New Roman" panose="02020603050405020304" pitchFamily="18" charset="0"/>
              </a:rPr>
              <a:t>có</a:t>
            </a:r>
            <a:r>
              <a:rPr lang="vi-VN" sz="4000" dirty="0">
                <a:solidFill>
                  <a:srgbClr val="000000"/>
                </a:solidFill>
                <a:effectLst/>
                <a:ea typeface="Times New Roman" panose="02020603050405020304" pitchFamily="18" charset="0"/>
              </a:rPr>
              <a:t> </a:t>
            </a:r>
            <a:r>
              <a:rPr lang="vi-VN" sz="4000" dirty="0" err="1">
                <a:solidFill>
                  <a:srgbClr val="000000"/>
                </a:solidFill>
                <a:effectLst/>
                <a:ea typeface="Times New Roman" panose="02020603050405020304" pitchFamily="18" charset="0"/>
              </a:rPr>
              <a:t>một</a:t>
            </a:r>
            <a:r>
              <a:rPr lang="vi-VN" sz="4000" dirty="0">
                <a:solidFill>
                  <a:srgbClr val="000000"/>
                </a:solidFill>
                <a:effectLst/>
                <a:ea typeface="Times New Roman" panose="02020603050405020304" pitchFamily="18" charset="0"/>
              </a:rPr>
              <a:t> </a:t>
            </a:r>
            <a:r>
              <a:rPr lang="vi-VN" sz="4000" dirty="0" err="1">
                <a:solidFill>
                  <a:srgbClr val="000000"/>
                </a:solidFill>
                <a:effectLst/>
                <a:ea typeface="Times New Roman" panose="02020603050405020304" pitchFamily="18" charset="0"/>
              </a:rPr>
              <a:t>chữ</a:t>
            </a:r>
            <a:r>
              <a:rPr lang="vi-VN" sz="4000" dirty="0">
                <a:solidFill>
                  <a:srgbClr val="000000"/>
                </a:solidFill>
                <a:effectLst/>
                <a:ea typeface="Times New Roman" panose="02020603050405020304" pitchFamily="18" charset="0"/>
              </a:rPr>
              <a:t> </a:t>
            </a:r>
            <a:r>
              <a:rPr lang="vi-VN" sz="4000" dirty="0" err="1">
                <a:solidFill>
                  <a:srgbClr val="000000"/>
                </a:solidFill>
                <a:effectLst/>
                <a:ea typeface="Times New Roman" panose="02020603050405020304" pitchFamily="18" charset="0"/>
              </a:rPr>
              <a:t>số</a:t>
            </a:r>
            <a:r>
              <a:rPr lang="vi-VN" sz="4000" dirty="0">
                <a:solidFill>
                  <a:srgbClr val="000000"/>
                </a:solidFill>
                <a:effectLst/>
                <a:ea typeface="Times New Roman" panose="02020603050405020304" pitchFamily="18" charset="0"/>
              </a:rPr>
              <a:t>.</a:t>
            </a:r>
            <a:endParaRPr lang="en-US" sz="4000" dirty="0"/>
          </a:p>
        </p:txBody>
      </p:sp>
      <p:sp>
        <p:nvSpPr>
          <p:cNvPr id="16" name="Hộp Văn bản 15">
            <a:extLst>
              <a:ext uri="{FF2B5EF4-FFF2-40B4-BE49-F238E27FC236}">
                <a16:creationId xmlns:a16="http://schemas.microsoft.com/office/drawing/2014/main" id="{0892C9C5-3370-8620-E022-3245947859BF}"/>
              </a:ext>
            </a:extLst>
          </p:cNvPr>
          <p:cNvSpPr txBox="1"/>
          <p:nvPr/>
        </p:nvSpPr>
        <p:spPr>
          <a:xfrm>
            <a:off x="9237070" y="6950893"/>
            <a:ext cx="7331045" cy="2762936"/>
          </a:xfrm>
          <a:prstGeom prst="rect">
            <a:avLst/>
          </a:prstGeom>
          <a:noFill/>
        </p:spPr>
        <p:txBody>
          <a:bodyPr wrap="square">
            <a:spAutoFit/>
          </a:bodyPr>
          <a:lstStyle/>
          <a:p>
            <a:pPr algn="ctr">
              <a:lnSpc>
                <a:spcPct val="150000"/>
              </a:lnSpc>
            </a:pPr>
            <a:r>
              <a:rPr lang="vi-VN" sz="4000" dirty="0" err="1">
                <a:solidFill>
                  <a:srgbClr val="000000"/>
                </a:solidFill>
                <a:effectLst/>
                <a:ea typeface="Times New Roman" panose="02020603050405020304" pitchFamily="18" charset="0"/>
              </a:rPr>
              <a:t>Tìm</a:t>
            </a:r>
            <a:r>
              <a:rPr lang="vi-VN" sz="4000" dirty="0">
                <a:solidFill>
                  <a:srgbClr val="000000"/>
                </a:solidFill>
                <a:effectLst/>
                <a:ea typeface="Times New Roman" panose="02020603050405020304" pitchFamily="18" charset="0"/>
              </a:rPr>
              <a:t> thêm </a:t>
            </a:r>
            <a:r>
              <a:rPr lang="vi-VN" sz="4000" dirty="0" err="1">
                <a:solidFill>
                  <a:srgbClr val="000000"/>
                </a:solidFill>
                <a:effectLst/>
                <a:ea typeface="Times New Roman" panose="02020603050405020304" pitchFamily="18" charset="0"/>
              </a:rPr>
              <a:t>các</a:t>
            </a:r>
            <a:r>
              <a:rPr lang="vi-VN" sz="4000" dirty="0">
                <a:solidFill>
                  <a:srgbClr val="000000"/>
                </a:solidFill>
                <a:effectLst/>
                <a:ea typeface="Times New Roman" panose="02020603050405020304" pitchFamily="18" charset="0"/>
              </a:rPr>
              <a:t> </a:t>
            </a:r>
            <a:r>
              <a:rPr lang="vi-VN" sz="4000" dirty="0" err="1">
                <a:solidFill>
                  <a:srgbClr val="000000"/>
                </a:solidFill>
                <a:effectLst/>
                <a:ea typeface="Times New Roman" panose="02020603050405020304" pitchFamily="18" charset="0"/>
              </a:rPr>
              <a:t>tình</a:t>
            </a:r>
            <a:r>
              <a:rPr lang="vi-VN" sz="4000" dirty="0">
                <a:solidFill>
                  <a:srgbClr val="000000"/>
                </a:solidFill>
                <a:effectLst/>
                <a:ea typeface="Times New Roman" panose="02020603050405020304" pitchFamily="18" charset="0"/>
              </a:rPr>
              <a:t> </a:t>
            </a:r>
            <a:r>
              <a:rPr lang="vi-VN" sz="4000" dirty="0" err="1">
                <a:solidFill>
                  <a:srgbClr val="000000"/>
                </a:solidFill>
                <a:effectLst/>
                <a:ea typeface="Times New Roman" panose="02020603050405020304" pitchFamily="18" charset="0"/>
              </a:rPr>
              <a:t>huống</a:t>
            </a:r>
            <a:r>
              <a:rPr lang="vi-VN" sz="4000" dirty="0">
                <a:solidFill>
                  <a:srgbClr val="000000"/>
                </a:solidFill>
                <a:effectLst/>
                <a:ea typeface="Times New Roman" panose="02020603050405020304" pitchFamily="18" charset="0"/>
              </a:rPr>
              <a:t> </a:t>
            </a:r>
            <a:r>
              <a:rPr lang="vi-VN" sz="4000" dirty="0" err="1">
                <a:solidFill>
                  <a:srgbClr val="000000"/>
                </a:solidFill>
                <a:effectLst/>
                <a:ea typeface="Times New Roman" panose="02020603050405020304" pitchFamily="18" charset="0"/>
              </a:rPr>
              <a:t>thực</a:t>
            </a:r>
            <a:r>
              <a:rPr lang="vi-VN" sz="4000" dirty="0">
                <a:solidFill>
                  <a:srgbClr val="000000"/>
                </a:solidFill>
                <a:effectLst/>
                <a:ea typeface="Times New Roman" panose="02020603050405020304" pitchFamily="18" charset="0"/>
              </a:rPr>
              <a:t> </a:t>
            </a:r>
            <a:r>
              <a:rPr lang="vi-VN" sz="4000" dirty="0" err="1">
                <a:solidFill>
                  <a:srgbClr val="000000"/>
                </a:solidFill>
                <a:effectLst/>
                <a:ea typeface="Times New Roman" panose="02020603050405020304" pitchFamily="18" charset="0"/>
              </a:rPr>
              <a:t>tế</a:t>
            </a:r>
            <a:r>
              <a:rPr lang="vi-VN" sz="4000" dirty="0">
                <a:solidFill>
                  <a:srgbClr val="000000"/>
                </a:solidFill>
                <a:effectLst/>
                <a:ea typeface="Times New Roman" panose="02020603050405020304" pitchFamily="18" charset="0"/>
              </a:rPr>
              <a:t> </a:t>
            </a:r>
            <a:r>
              <a:rPr lang="vi-VN" sz="4000" dirty="0" err="1">
                <a:solidFill>
                  <a:srgbClr val="000000"/>
                </a:solidFill>
                <a:effectLst/>
                <a:ea typeface="Times New Roman" panose="02020603050405020304" pitchFamily="18" charset="0"/>
              </a:rPr>
              <a:t>có</a:t>
            </a:r>
            <a:r>
              <a:rPr lang="vi-VN" sz="4000" dirty="0">
                <a:solidFill>
                  <a:srgbClr val="000000"/>
                </a:solidFill>
                <a:effectLst/>
                <a:ea typeface="Times New Roman" panose="02020603050405020304" pitchFamily="18" charset="0"/>
              </a:rPr>
              <a:t> liên quan </a:t>
            </a:r>
            <a:r>
              <a:rPr lang="vi-VN" sz="4000" dirty="0" err="1">
                <a:solidFill>
                  <a:srgbClr val="000000"/>
                </a:solidFill>
                <a:effectLst/>
                <a:ea typeface="Times New Roman" panose="02020603050405020304" pitchFamily="18" charset="0"/>
              </a:rPr>
              <a:t>đến</a:t>
            </a:r>
            <a:r>
              <a:rPr lang="vi-VN" sz="4000" dirty="0">
                <a:solidFill>
                  <a:srgbClr val="000000"/>
                </a:solidFill>
                <a:effectLst/>
                <a:ea typeface="Times New Roman" panose="02020603050405020304" pitchFamily="18" charset="0"/>
              </a:rPr>
              <a:t> </a:t>
            </a:r>
            <a:r>
              <a:rPr lang="vi-VN" sz="4000" dirty="0" err="1">
                <a:solidFill>
                  <a:srgbClr val="000000"/>
                </a:solidFill>
                <a:effectLst/>
                <a:ea typeface="Times New Roman" panose="02020603050405020304" pitchFamily="18" charset="0"/>
              </a:rPr>
              <a:t>phép</a:t>
            </a:r>
            <a:r>
              <a:rPr lang="vi-VN" sz="4000" dirty="0">
                <a:solidFill>
                  <a:srgbClr val="000000"/>
                </a:solidFill>
                <a:effectLst/>
                <a:ea typeface="Times New Roman" panose="02020603050405020304" pitchFamily="18" charset="0"/>
              </a:rPr>
              <a:t> chia </a:t>
            </a:r>
            <a:r>
              <a:rPr lang="vi-VN" sz="4000" dirty="0" err="1">
                <a:solidFill>
                  <a:srgbClr val="000000"/>
                </a:solidFill>
                <a:effectLst/>
                <a:ea typeface="Times New Roman" panose="02020603050405020304" pitchFamily="18" charset="0"/>
              </a:rPr>
              <a:t>đã</a:t>
            </a:r>
            <a:r>
              <a:rPr lang="vi-VN" sz="4000" dirty="0">
                <a:solidFill>
                  <a:srgbClr val="000000"/>
                </a:solidFill>
                <a:effectLst/>
                <a:ea typeface="Times New Roman" panose="02020603050405020304" pitchFamily="18" charset="0"/>
              </a:rPr>
              <a:t> </a:t>
            </a:r>
            <a:r>
              <a:rPr lang="vi-VN" sz="4000" dirty="0" err="1">
                <a:solidFill>
                  <a:srgbClr val="000000"/>
                </a:solidFill>
                <a:effectLst/>
                <a:ea typeface="Times New Roman" panose="02020603050405020304" pitchFamily="18" charset="0"/>
              </a:rPr>
              <a:t>học</a:t>
            </a:r>
            <a:r>
              <a:rPr lang="vi-VN" sz="4000" dirty="0">
                <a:solidFill>
                  <a:srgbClr val="000000"/>
                </a:solidFill>
                <a:effectLst/>
                <a:ea typeface="Times New Roman" panose="02020603050405020304" pitchFamily="18" charset="0"/>
              </a:rPr>
              <a:t> </a:t>
            </a:r>
            <a:r>
              <a:rPr lang="vi-VN" sz="4000" dirty="0" err="1">
                <a:solidFill>
                  <a:srgbClr val="000000"/>
                </a:solidFill>
                <a:effectLst/>
                <a:ea typeface="Times New Roman" panose="02020603050405020304" pitchFamily="18" charset="0"/>
              </a:rPr>
              <a:t>và</a:t>
            </a:r>
            <a:r>
              <a:rPr lang="vi-VN" sz="4000" dirty="0">
                <a:solidFill>
                  <a:srgbClr val="000000"/>
                </a:solidFill>
                <a:effectLst/>
                <a:ea typeface="Times New Roman" panose="02020603050405020304" pitchFamily="18" charset="0"/>
              </a:rPr>
              <a:t> </a:t>
            </a:r>
            <a:r>
              <a:rPr lang="vi-VN" sz="4000" dirty="0" err="1">
                <a:solidFill>
                  <a:srgbClr val="000000"/>
                </a:solidFill>
                <a:effectLst/>
                <a:ea typeface="Times New Roman" panose="02020603050405020304" pitchFamily="18" charset="0"/>
              </a:rPr>
              <a:t>đố</a:t>
            </a:r>
            <a:r>
              <a:rPr lang="vi-VN" sz="4000" dirty="0">
                <a:solidFill>
                  <a:srgbClr val="000000"/>
                </a:solidFill>
                <a:effectLst/>
                <a:ea typeface="Times New Roman" panose="02020603050405020304" pitchFamily="18" charset="0"/>
              </a:rPr>
              <a:t> </a:t>
            </a:r>
            <a:r>
              <a:rPr lang="vi-VN" sz="4000" dirty="0" err="1">
                <a:solidFill>
                  <a:srgbClr val="000000"/>
                </a:solidFill>
                <a:effectLst/>
                <a:ea typeface="Times New Roman" panose="02020603050405020304" pitchFamily="18" charset="0"/>
              </a:rPr>
              <a:t>mọi</a:t>
            </a:r>
            <a:r>
              <a:rPr lang="vi-VN" sz="4000" dirty="0">
                <a:solidFill>
                  <a:srgbClr val="000000"/>
                </a:solidFill>
                <a:effectLst/>
                <a:ea typeface="Times New Roman" panose="02020603050405020304" pitchFamily="18" charset="0"/>
              </a:rPr>
              <a:t> </a:t>
            </a:r>
            <a:r>
              <a:rPr lang="vi-VN" sz="4000" dirty="0" err="1">
                <a:solidFill>
                  <a:srgbClr val="000000"/>
                </a:solidFill>
                <a:effectLst/>
                <a:ea typeface="Times New Roman" panose="02020603050405020304" pitchFamily="18" charset="0"/>
              </a:rPr>
              <a:t>người</a:t>
            </a:r>
            <a:r>
              <a:rPr lang="vi-VN" sz="4000" dirty="0">
                <a:solidFill>
                  <a:srgbClr val="000000"/>
                </a:solidFill>
                <a:effectLst/>
                <a:ea typeface="Times New Roman" panose="02020603050405020304" pitchFamily="18" charset="0"/>
              </a:rPr>
              <a:t>.</a:t>
            </a:r>
            <a:endParaRPr lang="en-US" sz="4000" dirty="0"/>
          </a:p>
        </p:txBody>
      </p:sp>
      <p:pic>
        <p:nvPicPr>
          <p:cNvPr id="17" name="Picture 8">
            <a:extLst>
              <a:ext uri="{FF2B5EF4-FFF2-40B4-BE49-F238E27FC236}">
                <a16:creationId xmlns:a16="http://schemas.microsoft.com/office/drawing/2014/main" id="{50F1F6BD-9812-7E80-4BFF-07CE7F7FD92C}"/>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1734800" y="3773414"/>
            <a:ext cx="2122754" cy="2985971"/>
          </a:xfrm>
          <a:prstGeom prst="rect">
            <a:avLst/>
          </a:prstGeom>
        </p:spPr>
      </p:pic>
      <p:pic>
        <p:nvPicPr>
          <p:cNvPr id="18" name="Picture 9">
            <a:extLst>
              <a:ext uri="{FF2B5EF4-FFF2-40B4-BE49-F238E27FC236}">
                <a16:creationId xmlns:a16="http://schemas.microsoft.com/office/drawing/2014/main" id="{E9C3585E-6956-9D2D-79AF-AB5DB22321D7}"/>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flipH="1">
            <a:off x="4229523" y="4043364"/>
            <a:ext cx="2122755" cy="266556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anim calcmode="lin" valueType="num">
                                      <p:cBhvr>
                                        <p:cTn id="16" dur="500" fill="hold"/>
                                        <p:tgtEl>
                                          <p:spTgt spid="18"/>
                                        </p:tgtEl>
                                        <p:attrNameLst>
                                          <p:attrName>ppt_x</p:attrName>
                                        </p:attrNameLst>
                                      </p:cBhvr>
                                      <p:tavLst>
                                        <p:tav tm="0">
                                          <p:val>
                                            <p:strVal val="#ppt_x"/>
                                          </p:val>
                                        </p:tav>
                                        <p:tav tm="100000">
                                          <p:val>
                                            <p:strVal val="#ppt_x"/>
                                          </p:val>
                                        </p:tav>
                                      </p:tavLst>
                                    </p:anim>
                                    <p:anim calcmode="lin" valueType="num">
                                      <p:cBhvr>
                                        <p:cTn id="17" dur="500" fill="hold"/>
                                        <p:tgtEl>
                                          <p:spTgt spid="18"/>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anim calcmode="lin" valueType="num">
                                      <p:cBhvr>
                                        <p:cTn id="21" dur="500" fill="hold"/>
                                        <p:tgtEl>
                                          <p:spTgt spid="13"/>
                                        </p:tgtEl>
                                        <p:attrNameLst>
                                          <p:attrName>ppt_x</p:attrName>
                                        </p:attrNameLst>
                                      </p:cBhvr>
                                      <p:tavLst>
                                        <p:tav tm="0">
                                          <p:val>
                                            <p:strVal val="#ppt_x"/>
                                          </p:val>
                                        </p:tav>
                                        <p:tav tm="100000">
                                          <p:val>
                                            <p:strVal val="#ppt_x"/>
                                          </p:val>
                                        </p:tav>
                                      </p:tavLst>
                                    </p:anim>
                                    <p:anim calcmode="lin" valueType="num">
                                      <p:cBhvr>
                                        <p:cTn id="22"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anim calcmode="lin" valueType="num">
                                      <p:cBhvr>
                                        <p:cTn id="28" dur="500" fill="hold"/>
                                        <p:tgtEl>
                                          <p:spTgt spid="17"/>
                                        </p:tgtEl>
                                        <p:attrNameLst>
                                          <p:attrName>ppt_x</p:attrName>
                                        </p:attrNameLst>
                                      </p:cBhvr>
                                      <p:tavLst>
                                        <p:tav tm="0">
                                          <p:val>
                                            <p:strVal val="#ppt_x"/>
                                          </p:val>
                                        </p:tav>
                                        <p:tav tm="100000">
                                          <p:val>
                                            <p:strVal val="#ppt_x"/>
                                          </p:val>
                                        </p:tav>
                                      </p:tavLst>
                                    </p:anim>
                                    <p:anim calcmode="lin" valueType="num">
                                      <p:cBhvr>
                                        <p:cTn id="29" dur="500" fill="hold"/>
                                        <p:tgtEl>
                                          <p:spTgt spid="17"/>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anim calcmode="lin" valueType="num">
                                      <p:cBhvr>
                                        <p:cTn id="33" dur="500" fill="hold"/>
                                        <p:tgtEl>
                                          <p:spTgt spid="16"/>
                                        </p:tgtEl>
                                        <p:attrNameLst>
                                          <p:attrName>ppt_x</p:attrName>
                                        </p:attrNameLst>
                                      </p:cBhvr>
                                      <p:tavLst>
                                        <p:tav tm="0">
                                          <p:val>
                                            <p:strVal val="#ppt_x"/>
                                          </p:val>
                                        </p:tav>
                                        <p:tav tm="100000">
                                          <p:val>
                                            <p:strVal val="#ppt_x"/>
                                          </p:val>
                                        </p:tav>
                                      </p:tavLst>
                                    </p:anim>
                                    <p:anim calcmode="lin" valueType="num">
                                      <p:cBhvr>
                                        <p:cTn id="34" dur="5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P spid="1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05" b="30205"/>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V="1">
            <a:off x="1829389" y="-2335328"/>
            <a:ext cx="14372988" cy="12055343"/>
          </a:xfrm>
          <a:prstGeom prst="rect">
            <a:avLst/>
          </a:prstGeom>
        </p:spPr>
      </p:pic>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1783405" y="7453855"/>
            <a:ext cx="3171115" cy="3328460"/>
          </a:xfrm>
          <a:prstGeom prst="rect">
            <a:avLst/>
          </a:prstGeom>
        </p:spPr>
      </p:pic>
      <p:pic>
        <p:nvPicPr>
          <p:cNvPr id="5" name="Picture 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661953" y="576510"/>
            <a:ext cx="2645152" cy="3497196"/>
          </a:xfrm>
          <a:prstGeom prst="rect">
            <a:avLst/>
          </a:prstGeom>
        </p:spPr>
      </p:pic>
      <p:pic>
        <p:nvPicPr>
          <p:cNvPr id="6"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115848" flipV="1">
            <a:off x="3135455" y="6071163"/>
            <a:ext cx="12232080" cy="3114084"/>
          </a:xfrm>
          <a:prstGeom prst="rect">
            <a:avLst/>
          </a:prstGeom>
        </p:spPr>
      </p:pic>
      <p:sp>
        <p:nvSpPr>
          <p:cNvPr id="8" name="TextBox 8"/>
          <p:cNvSpPr txBox="1"/>
          <p:nvPr/>
        </p:nvSpPr>
        <p:spPr>
          <a:xfrm rot="-71635">
            <a:off x="4651988" y="2788275"/>
            <a:ext cx="8727788" cy="3465179"/>
          </a:xfrm>
          <a:prstGeom prst="rect">
            <a:avLst/>
          </a:prstGeom>
        </p:spPr>
        <p:txBody>
          <a:bodyPr wrap="square" lIns="0" tIns="0" rIns="0" bIns="0" rtlCol="0" anchor="t">
            <a:spAutoFit/>
          </a:bodyPr>
          <a:lstStyle/>
          <a:p>
            <a:pPr algn="ctr">
              <a:lnSpc>
                <a:spcPct val="150000"/>
              </a:lnSpc>
            </a:pPr>
            <a:r>
              <a:rPr lang="en-US" sz="8000" b="1" dirty="0">
                <a:solidFill>
                  <a:srgbClr val="F9B14A"/>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CẢM ƠN CÁC EM ĐÃ LẮNG NGHE</a:t>
            </a:r>
          </a:p>
        </p:txBody>
      </p:sp>
      <p:pic>
        <p:nvPicPr>
          <p:cNvPr id="10" name="Picture 10"/>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5878526" y="4747318"/>
            <a:ext cx="1847914" cy="3146603"/>
          </a:xfrm>
          <a:prstGeom prst="rect">
            <a:avLst/>
          </a:prstGeom>
        </p:spPr>
      </p:pic>
      <p:pic>
        <p:nvPicPr>
          <p:cNvPr id="11" name="Picture 11"/>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1028700" y="6573722"/>
            <a:ext cx="611292" cy="880133"/>
          </a:xfrm>
          <a:prstGeom prst="rect">
            <a:avLst/>
          </a:prstGeom>
        </p:spPr>
      </p:pic>
      <p:pic>
        <p:nvPicPr>
          <p:cNvPr id="12" name="Picture 12"/>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16953654" y="2096554"/>
            <a:ext cx="611292" cy="880133"/>
          </a:xfrm>
          <a:prstGeom prst="rect">
            <a:avLst/>
          </a:prstGeom>
        </p:spPr>
      </p:pic>
      <p:pic>
        <p:nvPicPr>
          <p:cNvPr id="13" name="Picture 13"/>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1984529" y="8561633"/>
            <a:ext cx="386481" cy="556452"/>
          </a:xfrm>
          <a:prstGeom prst="rect">
            <a:avLst/>
          </a:prstGeom>
        </p:spPr>
      </p:pic>
      <p:pic>
        <p:nvPicPr>
          <p:cNvPr id="14" name="Picture 14"/>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16202376" y="1196470"/>
            <a:ext cx="386481" cy="55645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p:cTn id="7"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05" b="30205"/>
          <a:stretch>
            <a:fillRect/>
          </a:stretch>
        </p:blipFill>
        <p:spPr>
          <a:xfrm>
            <a:off x="0" y="0"/>
            <a:ext cx="18288000" cy="10287000"/>
          </a:xfrm>
          <a:prstGeom prst="rect">
            <a:avLst/>
          </a:prstGeom>
        </p:spPr>
      </p:pic>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1229082">
            <a:off x="14480922" y="6659109"/>
            <a:ext cx="6771216" cy="6574235"/>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124162" y="969008"/>
            <a:ext cx="9074982" cy="8348983"/>
          </a:xfrm>
          <a:prstGeom prst="rect">
            <a:avLst/>
          </a:prstGeom>
        </p:spPr>
      </p:pic>
      <p:pic>
        <p:nvPicPr>
          <p:cNvPr id="5" name="Picture 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967545" y="-2326124"/>
            <a:ext cx="5116356" cy="7805376"/>
          </a:xfrm>
          <a:prstGeom prst="rect">
            <a:avLst/>
          </a:prstGeom>
        </p:spPr>
      </p:pic>
      <p:pic>
        <p:nvPicPr>
          <p:cNvPr id="6" name="Picture 6"/>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1227915" y="2420024"/>
            <a:ext cx="5747702" cy="5549145"/>
          </a:xfrm>
          <a:prstGeom prst="rect">
            <a:avLst/>
          </a:prstGeom>
        </p:spPr>
      </p:pic>
      <p:pic>
        <p:nvPicPr>
          <p:cNvPr id="7" name="Picture 7"/>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0360615" y="1805130"/>
            <a:ext cx="826421" cy="1189874"/>
          </a:xfrm>
          <a:prstGeom prst="rect">
            <a:avLst/>
          </a:prstGeom>
        </p:spPr>
      </p:pic>
      <p:pic>
        <p:nvPicPr>
          <p:cNvPr id="8" name="Picture 8"/>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2051012" y="1360606"/>
            <a:ext cx="380517" cy="547864"/>
          </a:xfrm>
          <a:prstGeom prst="rect">
            <a:avLst/>
          </a:prstGeom>
        </p:spPr>
      </p:pic>
      <p:pic>
        <p:nvPicPr>
          <p:cNvPr id="9" name="Picture 9"/>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0170357" y="7949211"/>
            <a:ext cx="459571" cy="661686"/>
          </a:xfrm>
          <a:prstGeom prst="rect">
            <a:avLst/>
          </a:prstGeom>
        </p:spPr>
      </p:pic>
      <p:sp>
        <p:nvSpPr>
          <p:cNvPr id="10" name="TextBox 10"/>
          <p:cNvSpPr txBox="1"/>
          <p:nvPr/>
        </p:nvSpPr>
        <p:spPr>
          <a:xfrm>
            <a:off x="2334998" y="3949947"/>
            <a:ext cx="7309258" cy="2498313"/>
          </a:xfrm>
          <a:prstGeom prst="rect">
            <a:avLst/>
          </a:prstGeom>
        </p:spPr>
        <p:txBody>
          <a:bodyPr wrap="square" lIns="0" tIns="0" rIns="0" bIns="0" rtlCol="0" anchor="t">
            <a:spAutoFit/>
          </a:bodyPr>
          <a:lstStyle/>
          <a:p>
            <a:pPr algn="just">
              <a:lnSpc>
                <a:spcPct val="200000"/>
              </a:lnSpc>
            </a:pPr>
            <a:r>
              <a:rPr lang="en-US" sz="4400" dirty="0" err="1">
                <a:solidFill>
                  <a:schemeClr val="bg1"/>
                </a:solidFill>
                <a:latin typeface="Arial" panose="020B0604020202020204" pitchFamily="34" charset="0"/>
                <a:cs typeface="Arial" panose="020B0604020202020204" pitchFamily="34" charset="0"/>
              </a:rPr>
              <a:t>Phép</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tính</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tìm</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số</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tờ</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giấy</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màu</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mỗi</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bạn</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có</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là</a:t>
            </a:r>
            <a:r>
              <a:rPr lang="en-US" sz="4400" dirty="0">
                <a:solidFill>
                  <a:schemeClr val="bg1"/>
                </a:solidFill>
                <a:latin typeface="Arial" panose="020B0604020202020204" pitchFamily="34" charset="0"/>
                <a:cs typeface="Arial" panose="020B0604020202020204" pitchFamily="34" charset="0"/>
              </a:rPr>
              <a:t>: 60 : 3 =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randombar(horizontal)">
                                      <p:cBhvr>
                                        <p:cTn id="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05" b="30205"/>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564285">
            <a:off x="877378" y="1181909"/>
            <a:ext cx="15144700" cy="8253720"/>
          </a:xfrm>
          <a:prstGeom prst="rect">
            <a:avLst/>
          </a:prstGeom>
        </p:spPr>
      </p:pic>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793133" y="7529247"/>
            <a:ext cx="2431592" cy="2664095"/>
          </a:xfrm>
          <a:prstGeom prst="rect">
            <a:avLst/>
          </a:prstGeom>
        </p:spPr>
      </p:pic>
      <p:pic>
        <p:nvPicPr>
          <p:cNvPr id="5" name="Picture 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flipH="1">
            <a:off x="14754647" y="266700"/>
            <a:ext cx="2923397" cy="2673579"/>
          </a:xfrm>
          <a:prstGeom prst="rect">
            <a:avLst/>
          </a:prstGeom>
        </p:spPr>
      </p:pic>
      <p:pic>
        <p:nvPicPr>
          <p:cNvPr id="6" name="Picture 6"/>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flipH="1">
            <a:off x="2063517" y="111021"/>
            <a:ext cx="2415744" cy="2646732"/>
          </a:xfrm>
          <a:prstGeom prst="rect">
            <a:avLst/>
          </a:prstGeom>
        </p:spPr>
      </p:pic>
      <p:pic>
        <p:nvPicPr>
          <p:cNvPr id="7" name="Picture 7"/>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311848" y="5055731"/>
            <a:ext cx="378879" cy="545506"/>
          </a:xfrm>
          <a:prstGeom prst="rect">
            <a:avLst/>
          </a:prstGeom>
        </p:spPr>
      </p:pic>
      <p:pic>
        <p:nvPicPr>
          <p:cNvPr id="8" name="Picture 8"/>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751780" y="5989072"/>
            <a:ext cx="553839" cy="797412"/>
          </a:xfrm>
          <a:prstGeom prst="rect">
            <a:avLst/>
          </a:prstGeom>
        </p:spPr>
      </p:pic>
      <p:pic>
        <p:nvPicPr>
          <p:cNvPr id="9" name="Picture 9"/>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6933679" y="4882515"/>
            <a:ext cx="619492" cy="891938"/>
          </a:xfrm>
          <a:prstGeom prst="rect">
            <a:avLst/>
          </a:prstGeom>
        </p:spPr>
      </p:pic>
      <p:sp>
        <p:nvSpPr>
          <p:cNvPr id="10" name="TextBox 10"/>
          <p:cNvSpPr txBox="1"/>
          <p:nvPr/>
        </p:nvSpPr>
        <p:spPr>
          <a:xfrm>
            <a:off x="2899200" y="2487580"/>
            <a:ext cx="12481682" cy="5843010"/>
          </a:xfrm>
          <a:prstGeom prst="rect">
            <a:avLst/>
          </a:prstGeom>
        </p:spPr>
        <p:txBody>
          <a:bodyPr wrap="square" lIns="0" tIns="0" rIns="0" bIns="0" rtlCol="0" anchor="t">
            <a:spAutoFit/>
          </a:bodyPr>
          <a:lstStyle/>
          <a:p>
            <a:pPr algn="ctr">
              <a:lnSpc>
                <a:spcPct val="150000"/>
              </a:lnSpc>
            </a:pPr>
            <a:r>
              <a:rPr lang="en-US" sz="8800" b="1" dirty="0">
                <a:solidFill>
                  <a:srgbClr val="1E1E34"/>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CHIA SỐ TRÒN CHỤC, TRÒN TRĂM CHO SỐ CÓ MỘT CHỮ SỐ</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05" b="30205"/>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V="1">
            <a:off x="3427369" y="7036450"/>
            <a:ext cx="11734801" cy="3260075"/>
          </a:xfrm>
          <a:prstGeom prst="rect">
            <a:avLst/>
          </a:prstGeom>
        </p:spPr>
      </p:pic>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H="1">
            <a:off x="-152400" y="6175361"/>
            <a:ext cx="2743585" cy="4111639"/>
          </a:xfrm>
          <a:prstGeom prst="rect">
            <a:avLst/>
          </a:prstGeom>
        </p:spPr>
      </p:pic>
      <p:pic>
        <p:nvPicPr>
          <p:cNvPr id="5" name="Picture 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686466" y="5924404"/>
            <a:ext cx="437508" cy="629920"/>
          </a:xfrm>
          <a:prstGeom prst="rect">
            <a:avLst/>
          </a:prstGeom>
        </p:spPr>
      </p:pic>
      <p:pic>
        <p:nvPicPr>
          <p:cNvPr id="6" name="Picture 6"/>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899621" y="876300"/>
            <a:ext cx="639542" cy="920807"/>
          </a:xfrm>
          <a:prstGeom prst="rect">
            <a:avLst/>
          </a:prstGeom>
        </p:spPr>
      </p:pic>
      <p:sp>
        <p:nvSpPr>
          <p:cNvPr id="12" name="Hộp Văn bản 11">
            <a:extLst>
              <a:ext uri="{FF2B5EF4-FFF2-40B4-BE49-F238E27FC236}">
                <a16:creationId xmlns:a16="http://schemas.microsoft.com/office/drawing/2014/main" id="{85A7DA57-0746-48BA-9557-A8C691B8279A}"/>
              </a:ext>
            </a:extLst>
          </p:cNvPr>
          <p:cNvSpPr txBox="1"/>
          <p:nvPr/>
        </p:nvSpPr>
        <p:spPr>
          <a:xfrm>
            <a:off x="3384050" y="2067155"/>
            <a:ext cx="5114571" cy="3167727"/>
          </a:xfrm>
          <a:prstGeom prst="rect">
            <a:avLst/>
          </a:prstGeom>
          <a:noFill/>
        </p:spPr>
        <p:txBody>
          <a:bodyPr wrap="square">
            <a:spAutoFit/>
          </a:bodyPr>
          <a:lstStyle/>
          <a:p>
            <a:pPr marL="0" marR="0" algn="just">
              <a:lnSpc>
                <a:spcPct val="150000"/>
              </a:lnSpc>
              <a:spcBef>
                <a:spcPts val="300"/>
              </a:spcBef>
              <a:spcAft>
                <a:spcPts val="300"/>
              </a:spcAft>
            </a:pPr>
            <a:r>
              <a:rPr lang="en-US"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60 : 3 = ? </a:t>
            </a:r>
            <a:endParaRPr lang="en-US" sz="4400" dirty="0">
              <a:effectLst/>
              <a:latin typeface="Arial" panose="020B0604020202020204" pitchFamily="34" charset="0"/>
              <a:ea typeface="DengXian" panose="02010600030101010101" pitchFamily="2" charset="-122"/>
              <a:cs typeface="Arial" panose="020B0604020202020204" pitchFamily="34" charset="0"/>
            </a:endParaRPr>
          </a:p>
          <a:p>
            <a:pPr marL="0" marR="0" algn="just">
              <a:lnSpc>
                <a:spcPct val="150000"/>
              </a:lnSpc>
              <a:spcBef>
                <a:spcPts val="300"/>
              </a:spcBef>
              <a:spcAft>
                <a:spcPts val="300"/>
              </a:spcAft>
            </a:pPr>
            <a:r>
              <a:rPr lang="en-US"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6 </a:t>
            </a:r>
            <a:r>
              <a:rPr lang="en-US" sz="4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chục</a:t>
            </a:r>
            <a:r>
              <a:rPr lang="en-US"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 3 =  2 </a:t>
            </a:r>
            <a:r>
              <a:rPr lang="en-US" sz="4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chục</a:t>
            </a:r>
            <a:endParaRPr lang="en-US" sz="4400" dirty="0">
              <a:effectLst/>
              <a:latin typeface="Arial" panose="020B0604020202020204" pitchFamily="34" charset="0"/>
              <a:ea typeface="DengXian" panose="02010600030101010101" pitchFamily="2" charset="-122"/>
              <a:cs typeface="Arial" panose="020B0604020202020204" pitchFamily="34" charset="0"/>
            </a:endParaRPr>
          </a:p>
          <a:p>
            <a:pPr marL="0" marR="0" algn="just">
              <a:lnSpc>
                <a:spcPct val="150000"/>
              </a:lnSpc>
              <a:spcBef>
                <a:spcPts val="300"/>
              </a:spcBef>
              <a:spcAft>
                <a:spcPts val="300"/>
              </a:spcAft>
            </a:pPr>
            <a:r>
              <a:rPr lang="en-US" sz="4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Vậy</a:t>
            </a:r>
            <a:r>
              <a:rPr lang="en-US"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60 : 3 = 20.</a:t>
            </a:r>
            <a:endParaRPr lang="en-US" sz="4400" dirty="0">
              <a:effectLst/>
              <a:latin typeface="Arial" panose="020B0604020202020204" pitchFamily="34" charset="0"/>
              <a:ea typeface="DengXian" panose="02010600030101010101" pitchFamily="2" charset="-122"/>
              <a:cs typeface="Arial" panose="020B0604020202020204" pitchFamily="34" charset="0"/>
            </a:endParaRPr>
          </a:p>
        </p:txBody>
      </p:sp>
      <p:sp>
        <p:nvSpPr>
          <p:cNvPr id="15" name="Hộp Văn bản 14">
            <a:extLst>
              <a:ext uri="{FF2B5EF4-FFF2-40B4-BE49-F238E27FC236}">
                <a16:creationId xmlns:a16="http://schemas.microsoft.com/office/drawing/2014/main" id="{5BB3DB05-EBD1-5390-A8CA-4507E5D509FD}"/>
              </a:ext>
            </a:extLst>
          </p:cNvPr>
          <p:cNvSpPr txBox="1"/>
          <p:nvPr/>
        </p:nvSpPr>
        <p:spPr>
          <a:xfrm>
            <a:off x="4876800" y="7754025"/>
            <a:ext cx="9450430" cy="1824923"/>
          </a:xfrm>
          <a:prstGeom prst="rect">
            <a:avLst/>
          </a:prstGeom>
          <a:noFill/>
        </p:spPr>
        <p:txBody>
          <a:bodyPr wrap="square">
            <a:spAutoFit/>
          </a:bodyPr>
          <a:lstStyle/>
          <a:p>
            <a:pPr marL="0" marR="0" algn="just">
              <a:lnSpc>
                <a:spcPct val="150000"/>
              </a:lnSpc>
              <a:spcBef>
                <a:spcPts val="300"/>
              </a:spcBef>
              <a:spcAft>
                <a:spcPts val="300"/>
              </a:spcAft>
            </a:pPr>
            <a:r>
              <a:rPr lang="en-US" sz="40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Lưu</a:t>
            </a:r>
            <a:r>
              <a:rPr lang="en-US" sz="4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ý: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Để</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thực</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hiện</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phép</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tính</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nhẩm</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này</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chỉ</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cần</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thực</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hiện</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phép</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chia 6 : 3 = 2.</a:t>
            </a:r>
            <a:endParaRPr lang="en-US" sz="4000" dirty="0">
              <a:effectLst/>
              <a:latin typeface="Arial" panose="020B0604020202020204" pitchFamily="34" charset="0"/>
              <a:ea typeface="DengXian" panose="02010600030101010101" pitchFamily="2" charset="-122"/>
              <a:cs typeface="Arial" panose="020B0604020202020204" pitchFamily="34" charset="0"/>
            </a:endParaRPr>
          </a:p>
        </p:txBody>
      </p:sp>
      <p:pic>
        <p:nvPicPr>
          <p:cNvPr id="21" name="Hình ảnh 20">
            <a:extLst>
              <a:ext uri="{FF2B5EF4-FFF2-40B4-BE49-F238E27FC236}">
                <a16:creationId xmlns:a16="http://schemas.microsoft.com/office/drawing/2014/main" id="{9E719074-A1B7-3B79-EEB1-A3035ABAD32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343508" y="234837"/>
            <a:ext cx="6644682" cy="673845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wipe(up)">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circle(in)">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2">
                                            <p:txEl>
                                              <p:pRg st="1" end="1"/>
                                            </p:txEl>
                                          </p:spTgt>
                                        </p:tgtEl>
                                        <p:attrNameLst>
                                          <p:attrName>style.visibility</p:attrName>
                                        </p:attrNameLst>
                                      </p:cBhvr>
                                      <p:to>
                                        <p:strVal val="visible"/>
                                      </p:to>
                                    </p:set>
                                    <p:animEffect transition="in" filter="wipe(up)">
                                      <p:cBhvr>
                                        <p:cTn id="17" dur="500"/>
                                        <p:tgtEl>
                                          <p:spTgt spid="1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12">
                                            <p:txEl>
                                              <p:pRg st="2" end="2"/>
                                            </p:txEl>
                                          </p:spTgt>
                                        </p:tgtEl>
                                        <p:attrNameLst>
                                          <p:attrName>style.visibility</p:attrName>
                                        </p:attrNameLst>
                                      </p:cBhvr>
                                      <p:to>
                                        <p:strVal val="visible"/>
                                      </p:to>
                                    </p:set>
                                    <p:animEffect transition="in" filter="wipe(up)">
                                      <p:cBhvr>
                                        <p:cTn id="22" dur="500"/>
                                        <p:tgtEl>
                                          <p:spTgt spid="1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anim calcmode="lin" valueType="num">
                                      <p:cBhvr>
                                        <p:cTn id="28" dur="500" fill="hold"/>
                                        <p:tgtEl>
                                          <p:spTgt spid="15"/>
                                        </p:tgtEl>
                                        <p:attrNameLst>
                                          <p:attrName>ppt_x</p:attrName>
                                        </p:attrNameLst>
                                      </p:cBhvr>
                                      <p:tavLst>
                                        <p:tav tm="0">
                                          <p:val>
                                            <p:strVal val="#ppt_x"/>
                                          </p:val>
                                        </p:tav>
                                        <p:tav tm="100000">
                                          <p:val>
                                            <p:strVal val="#ppt_x"/>
                                          </p:val>
                                        </p:tav>
                                      </p:tavLst>
                                    </p:anim>
                                    <p:anim calcmode="lin" valueType="num">
                                      <p:cBhvr>
                                        <p:cTn id="29" dur="500" fill="hold"/>
                                        <p:tgtEl>
                                          <p:spTgt spid="15"/>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500"/>
                                        <p:tgtEl>
                                          <p:spTgt spid="3"/>
                                        </p:tgtEl>
                                      </p:cBhvr>
                                    </p:animEffect>
                                    <p:anim calcmode="lin" valueType="num">
                                      <p:cBhvr>
                                        <p:cTn id="33" dur="500" fill="hold"/>
                                        <p:tgtEl>
                                          <p:spTgt spid="3"/>
                                        </p:tgtEl>
                                        <p:attrNameLst>
                                          <p:attrName>ppt_x</p:attrName>
                                        </p:attrNameLst>
                                      </p:cBhvr>
                                      <p:tavLst>
                                        <p:tav tm="0">
                                          <p:val>
                                            <p:strVal val="#ppt_x"/>
                                          </p:val>
                                        </p:tav>
                                        <p:tav tm="100000">
                                          <p:val>
                                            <p:strVal val="#ppt_x"/>
                                          </p:val>
                                        </p:tav>
                                      </p:tavLst>
                                    </p:anim>
                                    <p:anim calcmode="lin" valueType="num">
                                      <p:cBhvr>
                                        <p:cTn id="34"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05" b="30205"/>
          <a:stretch>
            <a:fillRect/>
          </a:stretch>
        </p:blipFill>
        <p:spPr>
          <a:xfrm>
            <a:off x="0" y="0"/>
            <a:ext cx="18288000" cy="10287000"/>
          </a:xfrm>
          <a:prstGeom prst="rect">
            <a:avLst/>
          </a:prstGeom>
        </p:spPr>
      </p:pic>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0969196" y="2013099"/>
            <a:ext cx="6064933" cy="7235822"/>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953464" y="912574"/>
            <a:ext cx="8414519" cy="1768545"/>
          </a:xfrm>
          <a:prstGeom prst="rect">
            <a:avLst/>
          </a:prstGeom>
        </p:spPr>
      </p:pic>
      <p:pic>
        <p:nvPicPr>
          <p:cNvPr id="5" name="Picture 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870760" y="5985724"/>
            <a:ext cx="437508" cy="629920"/>
          </a:xfrm>
          <a:prstGeom prst="rect">
            <a:avLst/>
          </a:prstGeom>
        </p:spPr>
      </p:pic>
      <p:pic>
        <p:nvPicPr>
          <p:cNvPr id="6" name="Picture 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926397" y="1731477"/>
            <a:ext cx="437508" cy="629920"/>
          </a:xfrm>
          <a:prstGeom prst="rect">
            <a:avLst/>
          </a:prstGeom>
        </p:spPr>
      </p:pic>
      <p:sp>
        <p:nvSpPr>
          <p:cNvPr id="7" name="TextBox 7"/>
          <p:cNvSpPr txBox="1"/>
          <p:nvPr/>
        </p:nvSpPr>
        <p:spPr>
          <a:xfrm>
            <a:off x="2180847" y="1392217"/>
            <a:ext cx="9741992" cy="820930"/>
          </a:xfrm>
          <a:prstGeom prst="rect">
            <a:avLst/>
          </a:prstGeom>
        </p:spPr>
        <p:txBody>
          <a:bodyPr lIns="0" tIns="0" rIns="0" bIns="0" rtlCol="0" anchor="t">
            <a:spAutoFit/>
          </a:bodyPr>
          <a:lstStyle/>
          <a:p>
            <a:pPr algn="ctr">
              <a:lnSpc>
                <a:spcPts val="7200"/>
              </a:lnSpc>
            </a:pPr>
            <a:r>
              <a:rPr lang="en-US" sz="4400" b="1" dirty="0" err="1">
                <a:solidFill>
                  <a:srgbClr val="F9B14A"/>
                </a:solidFill>
                <a:latin typeface="Arial" panose="020B0604020202020204" pitchFamily="34" charset="0"/>
                <a:cs typeface="Arial" panose="020B0604020202020204" pitchFamily="34" charset="0"/>
              </a:rPr>
              <a:t>Thực</a:t>
            </a:r>
            <a:r>
              <a:rPr lang="en-US" sz="4400" b="1" dirty="0">
                <a:solidFill>
                  <a:srgbClr val="F9B14A"/>
                </a:solidFill>
                <a:latin typeface="Arial" panose="020B0604020202020204" pitchFamily="34" charset="0"/>
                <a:cs typeface="Arial" panose="020B0604020202020204" pitchFamily="34" charset="0"/>
              </a:rPr>
              <a:t> </a:t>
            </a:r>
            <a:r>
              <a:rPr lang="en-US" sz="4400" b="1" dirty="0" err="1">
                <a:solidFill>
                  <a:srgbClr val="F9B14A"/>
                </a:solidFill>
                <a:latin typeface="Arial" panose="020B0604020202020204" pitchFamily="34" charset="0"/>
                <a:cs typeface="Arial" panose="020B0604020202020204" pitchFamily="34" charset="0"/>
              </a:rPr>
              <a:t>hiện</a:t>
            </a:r>
            <a:r>
              <a:rPr lang="en-US" sz="4400" b="1" dirty="0">
                <a:solidFill>
                  <a:srgbClr val="F9B14A"/>
                </a:solidFill>
                <a:latin typeface="Arial" panose="020B0604020202020204" pitchFamily="34" charset="0"/>
                <a:cs typeface="Arial" panose="020B0604020202020204" pitchFamily="34" charset="0"/>
              </a:rPr>
              <a:t> </a:t>
            </a:r>
            <a:r>
              <a:rPr lang="en-US" sz="4400" b="1" dirty="0" err="1">
                <a:solidFill>
                  <a:srgbClr val="F9B14A"/>
                </a:solidFill>
                <a:latin typeface="Arial" panose="020B0604020202020204" pitchFamily="34" charset="0"/>
                <a:cs typeface="Arial" panose="020B0604020202020204" pitchFamily="34" charset="0"/>
              </a:rPr>
              <a:t>phép</a:t>
            </a:r>
            <a:r>
              <a:rPr lang="en-US" sz="4400" b="1" dirty="0">
                <a:solidFill>
                  <a:srgbClr val="F9B14A"/>
                </a:solidFill>
                <a:latin typeface="Arial" panose="020B0604020202020204" pitchFamily="34" charset="0"/>
                <a:cs typeface="Arial" panose="020B0604020202020204" pitchFamily="34" charset="0"/>
              </a:rPr>
              <a:t> </a:t>
            </a:r>
            <a:r>
              <a:rPr lang="en-US" sz="4400" b="1" dirty="0" err="1">
                <a:solidFill>
                  <a:srgbClr val="F9B14A"/>
                </a:solidFill>
                <a:latin typeface="Arial" panose="020B0604020202020204" pitchFamily="34" charset="0"/>
                <a:cs typeface="Arial" panose="020B0604020202020204" pitchFamily="34" charset="0"/>
              </a:rPr>
              <a:t>tính</a:t>
            </a:r>
            <a:endParaRPr lang="en-US" sz="4400" b="1" dirty="0">
              <a:solidFill>
                <a:srgbClr val="F9B14A"/>
              </a:solidFill>
              <a:latin typeface="Arial" panose="020B0604020202020204" pitchFamily="34" charset="0"/>
              <a:cs typeface="Arial" panose="020B0604020202020204" pitchFamily="34" charset="0"/>
            </a:endParaRPr>
          </a:p>
        </p:txBody>
      </p:sp>
      <p:pic>
        <p:nvPicPr>
          <p:cNvPr id="17" name="Picture 4">
            <a:extLst>
              <a:ext uri="{FF2B5EF4-FFF2-40B4-BE49-F238E27FC236}">
                <a16:creationId xmlns:a16="http://schemas.microsoft.com/office/drawing/2014/main" id="{B0AFB5E0-1D89-F084-4F6A-160C037D26C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482555" y="2965238"/>
            <a:ext cx="7661445" cy="7048529"/>
          </a:xfrm>
          <a:prstGeom prst="rect">
            <a:avLst/>
          </a:prstGeom>
        </p:spPr>
      </p:pic>
      <p:sp>
        <p:nvSpPr>
          <p:cNvPr id="12" name="Hộp Văn bản 11">
            <a:extLst>
              <a:ext uri="{FF2B5EF4-FFF2-40B4-BE49-F238E27FC236}">
                <a16:creationId xmlns:a16="http://schemas.microsoft.com/office/drawing/2014/main" id="{D8E61721-43A3-0423-EA61-EC859EF3A076}"/>
              </a:ext>
            </a:extLst>
          </p:cNvPr>
          <p:cNvSpPr txBox="1"/>
          <p:nvPr/>
        </p:nvSpPr>
        <p:spPr>
          <a:xfrm>
            <a:off x="3369272" y="3729351"/>
            <a:ext cx="1888528" cy="5029775"/>
          </a:xfrm>
          <a:prstGeom prst="rect">
            <a:avLst/>
          </a:prstGeom>
          <a:noFill/>
        </p:spPr>
        <p:txBody>
          <a:bodyPr wrap="square">
            <a:spAutoFit/>
          </a:bodyPr>
          <a:lstStyle/>
          <a:p>
            <a:pPr marL="0" marR="0" algn="just">
              <a:lnSpc>
                <a:spcPct val="250000"/>
              </a:lnSpc>
              <a:spcBef>
                <a:spcPts val="300"/>
              </a:spcBef>
              <a:spcAft>
                <a:spcPts val="300"/>
              </a:spcAft>
            </a:pPr>
            <a:r>
              <a:rPr lang="en-US" sz="4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20 : 2</a:t>
            </a:r>
            <a:endParaRPr lang="en-US" sz="4400" dirty="0">
              <a:solidFill>
                <a:schemeClr val="bg1"/>
              </a:solidFill>
              <a:effectLst/>
              <a:latin typeface="Arial" panose="020B0604020202020204" pitchFamily="34" charset="0"/>
              <a:ea typeface="DengXian" panose="02010600030101010101" pitchFamily="2" charset="-122"/>
              <a:cs typeface="Arial" panose="020B0604020202020204" pitchFamily="34" charset="0"/>
            </a:endParaRPr>
          </a:p>
          <a:p>
            <a:pPr marL="0" marR="0" algn="just">
              <a:lnSpc>
                <a:spcPct val="250000"/>
              </a:lnSpc>
              <a:spcBef>
                <a:spcPts val="300"/>
              </a:spcBef>
              <a:spcAft>
                <a:spcPts val="300"/>
              </a:spcAft>
            </a:pPr>
            <a:r>
              <a:rPr lang="en-US" sz="4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40 : 4</a:t>
            </a:r>
            <a:endParaRPr lang="en-US" sz="4400" dirty="0">
              <a:solidFill>
                <a:schemeClr val="bg1"/>
              </a:solidFill>
              <a:effectLst/>
              <a:latin typeface="Arial" panose="020B0604020202020204" pitchFamily="34" charset="0"/>
              <a:ea typeface="DengXian" panose="02010600030101010101" pitchFamily="2" charset="-122"/>
              <a:cs typeface="Arial" panose="020B0604020202020204" pitchFamily="34" charset="0"/>
            </a:endParaRPr>
          </a:p>
          <a:p>
            <a:pPr marL="0" marR="0" algn="just">
              <a:lnSpc>
                <a:spcPct val="250000"/>
              </a:lnSpc>
              <a:spcBef>
                <a:spcPts val="300"/>
              </a:spcBef>
              <a:spcAft>
                <a:spcPts val="300"/>
              </a:spcAft>
            </a:pPr>
            <a:r>
              <a:rPr lang="en-US" sz="4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90 : 3</a:t>
            </a:r>
            <a:endParaRPr lang="en-US" sz="4400" dirty="0">
              <a:solidFill>
                <a:schemeClr val="bg1"/>
              </a:solidFill>
              <a:effectLst/>
              <a:latin typeface="Arial" panose="020B0604020202020204" pitchFamily="34" charset="0"/>
              <a:ea typeface="DengXian" panose="02010600030101010101" pitchFamily="2" charset="-122"/>
              <a:cs typeface="Arial" panose="020B0604020202020204" pitchFamily="34" charset="0"/>
            </a:endParaRPr>
          </a:p>
        </p:txBody>
      </p:sp>
      <p:sp>
        <p:nvSpPr>
          <p:cNvPr id="16" name="Hộp Văn bản 15">
            <a:extLst>
              <a:ext uri="{FF2B5EF4-FFF2-40B4-BE49-F238E27FC236}">
                <a16:creationId xmlns:a16="http://schemas.microsoft.com/office/drawing/2014/main" id="{85989444-02B9-69C2-3196-074DFCAB4CAD}"/>
              </a:ext>
            </a:extLst>
          </p:cNvPr>
          <p:cNvSpPr txBox="1"/>
          <p:nvPr/>
        </p:nvSpPr>
        <p:spPr>
          <a:xfrm>
            <a:off x="5194468" y="3729351"/>
            <a:ext cx="1888528" cy="5324535"/>
          </a:xfrm>
          <a:prstGeom prst="rect">
            <a:avLst/>
          </a:prstGeom>
          <a:noFill/>
        </p:spPr>
        <p:txBody>
          <a:bodyPr wrap="square">
            <a:spAutoFit/>
          </a:bodyPr>
          <a:lstStyle/>
          <a:p>
            <a:pPr marL="0" marR="0" lvl="0" indent="0" algn="just" defTabSz="914400" rtl="0" eaLnBrk="1" fontAlgn="auto" latinLnBrk="0" hangingPunct="1">
              <a:lnSpc>
                <a:spcPct val="250000"/>
              </a:lnSpc>
              <a:spcBef>
                <a:spcPts val="300"/>
              </a:spcBef>
              <a:spcAft>
                <a:spcPts val="300"/>
              </a:spcAft>
              <a:buClrTx/>
              <a:buSzTx/>
              <a:buFontTx/>
              <a:buNone/>
              <a:tabLst/>
              <a:defRPr/>
            </a:pPr>
            <a:r>
              <a:rPr kumimoji="0" lang="en-US" sz="4400" b="0" i="0" u="none" strike="noStrike" kern="1200" cap="none" spc="0" normalizeH="0" baseline="0" noProof="0" dirty="0">
                <a:ln>
                  <a:noFill/>
                </a:ln>
                <a:solidFill>
                  <a:schemeClr val="bg1"/>
                </a:solidFill>
                <a:effectLst/>
                <a:uLnTx/>
                <a:uFillTx/>
                <a:latin typeface="Arial" panose="020B0604020202020204" pitchFamily="34" charset="0"/>
                <a:ea typeface="Times New Roman" panose="02020603050405020304" pitchFamily="18" charset="0"/>
                <a:cs typeface="Arial" panose="020B0604020202020204" pitchFamily="34" charset="0"/>
              </a:rPr>
              <a:t>= 10</a:t>
            </a:r>
            <a:endParaRPr kumimoji="0" lang="en-US" sz="4400" b="0" i="0" u="none" strike="noStrike" kern="1200" cap="none" spc="0" normalizeH="0" baseline="0" noProof="0" dirty="0">
              <a:ln>
                <a:noFill/>
              </a:ln>
              <a:solidFill>
                <a:schemeClr val="bg1"/>
              </a:solidFill>
              <a:effectLst/>
              <a:uLnTx/>
              <a:uFillTx/>
              <a:latin typeface="Arial" panose="020B0604020202020204" pitchFamily="34" charset="0"/>
              <a:ea typeface="DengXian" panose="02010600030101010101" pitchFamily="2" charset="-122"/>
              <a:cs typeface="Arial" panose="020B0604020202020204" pitchFamily="34" charset="0"/>
            </a:endParaRPr>
          </a:p>
          <a:p>
            <a:pPr marL="0" marR="0" lvl="0" indent="0" algn="just" defTabSz="914400" rtl="0" eaLnBrk="1" fontAlgn="auto" latinLnBrk="0" hangingPunct="1">
              <a:lnSpc>
                <a:spcPct val="250000"/>
              </a:lnSpc>
              <a:spcBef>
                <a:spcPts val="300"/>
              </a:spcBef>
              <a:spcAft>
                <a:spcPts val="300"/>
              </a:spcAft>
              <a:buClrTx/>
              <a:buSzTx/>
              <a:buFontTx/>
              <a:buNone/>
              <a:tabLst/>
              <a:defRPr/>
            </a:pPr>
            <a:r>
              <a:rPr kumimoji="0" lang="en-US" sz="4400" b="0" i="0" u="none" strike="noStrike" kern="1200" cap="none" spc="0" normalizeH="0" baseline="0" noProof="0" dirty="0">
                <a:ln>
                  <a:noFill/>
                </a:ln>
                <a:solidFill>
                  <a:schemeClr val="bg1"/>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400" b="0" i="0" u="none" strike="noStrike" kern="1200" cap="none" spc="0" normalizeH="0" baseline="0" noProof="0" dirty="0" smtClean="0">
                <a:ln>
                  <a:noFill/>
                </a:ln>
                <a:solidFill>
                  <a:schemeClr val="bg1"/>
                </a:solidFill>
                <a:effectLst/>
                <a:uLnTx/>
                <a:uFillTx/>
                <a:latin typeface="Arial" panose="020B0604020202020204" pitchFamily="34" charset="0"/>
                <a:ea typeface="Times New Roman" panose="02020603050405020304" pitchFamily="18" charset="0"/>
                <a:cs typeface="Arial" panose="020B0604020202020204" pitchFamily="34" charset="0"/>
              </a:rPr>
              <a:t>10</a:t>
            </a:r>
            <a:endParaRPr kumimoji="0" lang="en-US" sz="4400" b="0" i="0" u="none" strike="noStrike" kern="1200" cap="none" spc="0" normalizeH="0" baseline="0" noProof="0" dirty="0">
              <a:ln>
                <a:noFill/>
              </a:ln>
              <a:solidFill>
                <a:schemeClr val="bg1"/>
              </a:solidFill>
              <a:effectLst/>
              <a:uLnTx/>
              <a:uFillTx/>
              <a:latin typeface="Arial" panose="020B0604020202020204" pitchFamily="34" charset="0"/>
              <a:ea typeface="DengXian" panose="02010600030101010101" pitchFamily="2" charset="-122"/>
              <a:cs typeface="Arial" panose="020B0604020202020204" pitchFamily="34" charset="0"/>
            </a:endParaRPr>
          </a:p>
          <a:p>
            <a:pPr marL="0" marR="0" lvl="0" indent="0" algn="just" defTabSz="914400" rtl="0" eaLnBrk="1" fontAlgn="auto" latinLnBrk="0" hangingPunct="1">
              <a:lnSpc>
                <a:spcPct val="250000"/>
              </a:lnSpc>
              <a:spcBef>
                <a:spcPts val="300"/>
              </a:spcBef>
              <a:spcAft>
                <a:spcPts val="300"/>
              </a:spcAft>
              <a:buClrTx/>
              <a:buSzTx/>
              <a:buFontTx/>
              <a:buNone/>
              <a:tabLst/>
              <a:defRPr/>
            </a:pPr>
            <a:r>
              <a:rPr kumimoji="0" lang="en-US" sz="4400" b="0" i="0" u="none" strike="noStrike" kern="1200" cap="none" spc="0" normalizeH="0" baseline="0" noProof="0" dirty="0">
                <a:ln>
                  <a:noFill/>
                </a:ln>
                <a:solidFill>
                  <a:schemeClr val="bg1"/>
                </a:solidFill>
                <a:effectLst/>
                <a:uLnTx/>
                <a:uFillTx/>
                <a:latin typeface="Arial" panose="020B0604020202020204" pitchFamily="34" charset="0"/>
                <a:ea typeface="Times New Roman" panose="02020603050405020304" pitchFamily="18" charset="0"/>
                <a:cs typeface="Arial" panose="020B0604020202020204" pitchFamily="34" charset="0"/>
              </a:rPr>
              <a:t>= 30</a:t>
            </a:r>
            <a:endParaRPr kumimoji="0" lang="en-US" sz="4400" b="0" i="0" u="none" strike="noStrike" kern="1200" cap="none" spc="0" normalizeH="0" baseline="0" noProof="0" dirty="0">
              <a:ln>
                <a:noFill/>
              </a:ln>
              <a:solidFill>
                <a:schemeClr val="bg1"/>
              </a:solidFill>
              <a:effectLst/>
              <a:uLnTx/>
              <a:uFillTx/>
              <a:latin typeface="Arial" panose="020B0604020202020204" pitchFamily="34" charset="0"/>
              <a:ea typeface="DengXian" panose="02010600030101010101" pitchFamily="2" charset="-122"/>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2">
                                            <p:txEl>
                                              <p:pRg st="0" end="0"/>
                                            </p:txEl>
                                          </p:spTgt>
                                        </p:tgtEl>
                                        <p:attrNameLst>
                                          <p:attrName>style.visibility</p:attrName>
                                        </p:attrNameLst>
                                      </p:cBhvr>
                                      <p:to>
                                        <p:strVal val="visible"/>
                                      </p:to>
                                    </p:set>
                                    <p:animEffect transition="in" filter="wipe(down)">
                                      <p:cBhvr>
                                        <p:cTn id="15" dur="500"/>
                                        <p:tgtEl>
                                          <p:spTgt spid="1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6">
                                            <p:txEl>
                                              <p:pRg st="0" end="0"/>
                                            </p:txEl>
                                          </p:spTgt>
                                        </p:tgtEl>
                                        <p:attrNameLst>
                                          <p:attrName>style.visibility</p:attrName>
                                        </p:attrNameLst>
                                      </p:cBhvr>
                                      <p:to>
                                        <p:strVal val="visible"/>
                                      </p:to>
                                    </p:set>
                                    <p:animEffect transition="in" filter="fade">
                                      <p:cBhvr>
                                        <p:cTn id="20" dur="500"/>
                                        <p:tgtEl>
                                          <p:spTgt spid="16">
                                            <p:txEl>
                                              <p:pRg st="0" end="0"/>
                                            </p:txEl>
                                          </p:spTgt>
                                        </p:tgtEl>
                                      </p:cBhvr>
                                    </p:animEffect>
                                    <p:anim calcmode="lin" valueType="num">
                                      <p:cBhvr>
                                        <p:cTn id="21" dur="5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22" dur="500" fill="hold"/>
                                        <p:tgtEl>
                                          <p:spTgt spid="1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2">
                                            <p:txEl>
                                              <p:pRg st="1" end="1"/>
                                            </p:txEl>
                                          </p:spTgt>
                                        </p:tgtEl>
                                        <p:attrNameLst>
                                          <p:attrName>style.visibility</p:attrName>
                                        </p:attrNameLst>
                                      </p:cBhvr>
                                      <p:to>
                                        <p:strVal val="visible"/>
                                      </p:to>
                                    </p:set>
                                    <p:animEffect transition="in" filter="wipe(down)">
                                      <p:cBhvr>
                                        <p:cTn id="27" dur="500"/>
                                        <p:tgtEl>
                                          <p:spTgt spid="12">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16">
                                            <p:txEl>
                                              <p:pRg st="1" end="1"/>
                                            </p:txEl>
                                          </p:spTgt>
                                        </p:tgtEl>
                                        <p:attrNameLst>
                                          <p:attrName>style.visibility</p:attrName>
                                        </p:attrNameLst>
                                      </p:cBhvr>
                                      <p:to>
                                        <p:strVal val="visible"/>
                                      </p:to>
                                    </p:set>
                                    <p:animEffect transition="in" filter="fade">
                                      <p:cBhvr>
                                        <p:cTn id="32" dur="500"/>
                                        <p:tgtEl>
                                          <p:spTgt spid="16">
                                            <p:txEl>
                                              <p:pRg st="1" end="1"/>
                                            </p:txEl>
                                          </p:spTgt>
                                        </p:tgtEl>
                                      </p:cBhvr>
                                    </p:animEffect>
                                    <p:anim calcmode="lin" valueType="num">
                                      <p:cBhvr>
                                        <p:cTn id="33" dur="500" fill="hold"/>
                                        <p:tgtEl>
                                          <p:spTgt spid="16">
                                            <p:txEl>
                                              <p:pRg st="1" end="1"/>
                                            </p:txEl>
                                          </p:spTgt>
                                        </p:tgtEl>
                                        <p:attrNameLst>
                                          <p:attrName>ppt_x</p:attrName>
                                        </p:attrNameLst>
                                      </p:cBhvr>
                                      <p:tavLst>
                                        <p:tav tm="0">
                                          <p:val>
                                            <p:strVal val="#ppt_x"/>
                                          </p:val>
                                        </p:tav>
                                        <p:tav tm="100000">
                                          <p:val>
                                            <p:strVal val="#ppt_x"/>
                                          </p:val>
                                        </p:tav>
                                      </p:tavLst>
                                    </p:anim>
                                    <p:anim calcmode="lin" valueType="num">
                                      <p:cBhvr>
                                        <p:cTn id="34" dur="500" fill="hold"/>
                                        <p:tgtEl>
                                          <p:spTgt spid="1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2">
                                            <p:txEl>
                                              <p:pRg st="2" end="2"/>
                                            </p:txEl>
                                          </p:spTgt>
                                        </p:tgtEl>
                                        <p:attrNameLst>
                                          <p:attrName>style.visibility</p:attrName>
                                        </p:attrNameLst>
                                      </p:cBhvr>
                                      <p:to>
                                        <p:strVal val="visible"/>
                                      </p:to>
                                    </p:set>
                                    <p:animEffect transition="in" filter="wipe(down)">
                                      <p:cBhvr>
                                        <p:cTn id="39" dur="500"/>
                                        <p:tgtEl>
                                          <p:spTgt spid="12">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16">
                                            <p:txEl>
                                              <p:pRg st="2" end="2"/>
                                            </p:txEl>
                                          </p:spTgt>
                                        </p:tgtEl>
                                        <p:attrNameLst>
                                          <p:attrName>style.visibility</p:attrName>
                                        </p:attrNameLst>
                                      </p:cBhvr>
                                      <p:to>
                                        <p:strVal val="visible"/>
                                      </p:to>
                                    </p:set>
                                    <p:animEffect transition="in" filter="fade">
                                      <p:cBhvr>
                                        <p:cTn id="44" dur="500"/>
                                        <p:tgtEl>
                                          <p:spTgt spid="16">
                                            <p:txEl>
                                              <p:pRg st="2" end="2"/>
                                            </p:txEl>
                                          </p:spTgt>
                                        </p:tgtEl>
                                      </p:cBhvr>
                                    </p:animEffect>
                                    <p:anim calcmode="lin" valueType="num">
                                      <p:cBhvr>
                                        <p:cTn id="45" dur="500" fill="hold"/>
                                        <p:tgtEl>
                                          <p:spTgt spid="16">
                                            <p:txEl>
                                              <p:pRg st="2" end="2"/>
                                            </p:txEl>
                                          </p:spTgt>
                                        </p:tgtEl>
                                        <p:attrNameLst>
                                          <p:attrName>ppt_x</p:attrName>
                                        </p:attrNameLst>
                                      </p:cBhvr>
                                      <p:tavLst>
                                        <p:tav tm="0">
                                          <p:val>
                                            <p:strVal val="#ppt_x"/>
                                          </p:val>
                                        </p:tav>
                                        <p:tav tm="100000">
                                          <p:val>
                                            <p:strVal val="#ppt_x"/>
                                          </p:val>
                                        </p:tav>
                                      </p:tavLst>
                                    </p:anim>
                                    <p:anim calcmode="lin" valueType="num">
                                      <p:cBhvr>
                                        <p:cTn id="46" dur="500" fill="hold"/>
                                        <p:tgtEl>
                                          <p:spTgt spid="16">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05" b="30205"/>
          <a:stretch>
            <a:fillRect/>
          </a:stretch>
        </p:blipFill>
        <p:spPr>
          <a:xfrm>
            <a:off x="0" y="0"/>
            <a:ext cx="18288000" cy="10287000"/>
          </a:xfrm>
          <a:prstGeom prst="rect">
            <a:avLst/>
          </a:prstGeom>
        </p:spPr>
      </p:pic>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401149" flipH="1" flipV="1">
            <a:off x="14149724" y="5094096"/>
            <a:ext cx="5116356" cy="7805376"/>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7918446" y="1638300"/>
            <a:ext cx="9074982" cy="8348983"/>
          </a:xfrm>
          <a:prstGeom prst="rect">
            <a:avLst/>
          </a:prstGeom>
        </p:spPr>
      </p:pic>
      <p:pic>
        <p:nvPicPr>
          <p:cNvPr id="5" name="Picture 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10287362">
            <a:off x="-2919650" y="-3292560"/>
            <a:ext cx="6771216" cy="6574235"/>
          </a:xfrm>
          <a:prstGeom prst="rect">
            <a:avLst/>
          </a:prstGeom>
        </p:spPr>
      </p:pic>
      <p:pic>
        <p:nvPicPr>
          <p:cNvPr id="6" name="Picture 6"/>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91565" y="4209137"/>
            <a:ext cx="6923284" cy="6105078"/>
          </a:xfrm>
          <a:prstGeom prst="rect">
            <a:avLst/>
          </a:prstGeom>
        </p:spPr>
      </p:pic>
      <p:pic>
        <p:nvPicPr>
          <p:cNvPr id="7" name="Picture 7"/>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2726786" y="7806911"/>
            <a:ext cx="826421" cy="1189874"/>
          </a:xfrm>
          <a:prstGeom prst="rect">
            <a:avLst/>
          </a:prstGeom>
        </p:spPr>
      </p:pic>
      <p:pic>
        <p:nvPicPr>
          <p:cNvPr id="8" name="Picture 8"/>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2194247" y="2105006"/>
            <a:ext cx="532539" cy="766744"/>
          </a:xfrm>
          <a:prstGeom prst="rect">
            <a:avLst/>
          </a:prstGeom>
        </p:spPr>
      </p:pic>
      <p:pic>
        <p:nvPicPr>
          <p:cNvPr id="9" name="Picture 9"/>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574001" y="7145225"/>
            <a:ext cx="459571" cy="661686"/>
          </a:xfrm>
          <a:prstGeom prst="rect">
            <a:avLst/>
          </a:prstGeom>
        </p:spPr>
      </p:pic>
      <p:sp>
        <p:nvSpPr>
          <p:cNvPr id="11" name="Hộp Văn bản 10">
            <a:extLst>
              <a:ext uri="{FF2B5EF4-FFF2-40B4-BE49-F238E27FC236}">
                <a16:creationId xmlns:a16="http://schemas.microsoft.com/office/drawing/2014/main" id="{D877C75B-66BA-9A50-C863-EE78DC118450}"/>
              </a:ext>
            </a:extLst>
          </p:cNvPr>
          <p:cNvSpPr txBox="1"/>
          <p:nvPr/>
        </p:nvSpPr>
        <p:spPr>
          <a:xfrm>
            <a:off x="3162300" y="460947"/>
            <a:ext cx="11963400" cy="1107996"/>
          </a:xfrm>
          <a:prstGeom prst="rect">
            <a:avLst/>
          </a:prstGeom>
          <a:noFill/>
        </p:spPr>
        <p:txBody>
          <a:bodyPr wrap="square" rtlCol="0">
            <a:spAutoFit/>
          </a:bodyPr>
          <a:lstStyle/>
          <a:p>
            <a:pPr algn="ctr"/>
            <a:r>
              <a:rPr lang="en-US" sz="6600" b="1" dirty="0">
                <a:latin typeface="Arial" panose="020B0604020202020204" pitchFamily="34" charset="0"/>
                <a:cs typeface="Arial" panose="020B0604020202020204" pitchFamily="34" charset="0"/>
              </a:rPr>
              <a:t>LUYỆN TẬP</a:t>
            </a:r>
          </a:p>
        </p:txBody>
      </p:sp>
      <p:sp>
        <p:nvSpPr>
          <p:cNvPr id="12" name="Hộp Văn bản 11">
            <a:extLst>
              <a:ext uri="{FF2B5EF4-FFF2-40B4-BE49-F238E27FC236}">
                <a16:creationId xmlns:a16="http://schemas.microsoft.com/office/drawing/2014/main" id="{B14FA840-6137-79F9-F148-EFBFAB098C00}"/>
              </a:ext>
            </a:extLst>
          </p:cNvPr>
          <p:cNvSpPr txBox="1"/>
          <p:nvPr/>
        </p:nvSpPr>
        <p:spPr>
          <a:xfrm>
            <a:off x="3162300" y="2105006"/>
            <a:ext cx="5524500" cy="769441"/>
          </a:xfrm>
          <a:prstGeom prst="rect">
            <a:avLst/>
          </a:prstGeom>
          <a:noFill/>
        </p:spPr>
        <p:txBody>
          <a:bodyPr wrap="square" rtlCol="0">
            <a:spAutoFit/>
          </a:bodyPr>
          <a:lstStyle/>
          <a:p>
            <a:r>
              <a:rPr lang="en-US" sz="4400" b="1" dirty="0" err="1">
                <a:latin typeface="Arial" panose="020B0604020202020204" pitchFamily="34" charset="0"/>
                <a:cs typeface="Arial" panose="020B0604020202020204" pitchFamily="34" charset="0"/>
              </a:rPr>
              <a:t>Bài</a:t>
            </a:r>
            <a:r>
              <a:rPr lang="en-US" sz="4400" b="1" dirty="0">
                <a:latin typeface="Arial" panose="020B0604020202020204" pitchFamily="34" charset="0"/>
                <a:cs typeface="Arial" panose="020B0604020202020204" pitchFamily="34" charset="0"/>
              </a:rPr>
              <a:t> 1: </a:t>
            </a:r>
            <a:r>
              <a:rPr lang="en-US" sz="4400" dirty="0" err="1">
                <a:latin typeface="Arial" panose="020B0604020202020204" pitchFamily="34" charset="0"/>
                <a:cs typeface="Arial" panose="020B0604020202020204" pitchFamily="34" charset="0"/>
              </a:rPr>
              <a:t>Tính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nhẩm</a:t>
            </a:r>
            <a:endParaRPr lang="en-US" sz="4400" dirty="0">
              <a:latin typeface="Arial" panose="020B0604020202020204" pitchFamily="34" charset="0"/>
              <a:cs typeface="Arial" panose="020B0604020202020204" pitchFamily="34" charset="0"/>
            </a:endParaRPr>
          </a:p>
        </p:txBody>
      </p:sp>
      <p:sp>
        <p:nvSpPr>
          <p:cNvPr id="15" name="Hộp Văn bản 14">
            <a:extLst>
              <a:ext uri="{FF2B5EF4-FFF2-40B4-BE49-F238E27FC236}">
                <a16:creationId xmlns:a16="http://schemas.microsoft.com/office/drawing/2014/main" id="{715467B3-EE20-EAC3-D6F5-8C2E837EC815}"/>
              </a:ext>
            </a:extLst>
          </p:cNvPr>
          <p:cNvSpPr txBox="1"/>
          <p:nvPr/>
        </p:nvSpPr>
        <p:spPr>
          <a:xfrm>
            <a:off x="10693046" y="2091399"/>
            <a:ext cx="2268783" cy="7364901"/>
          </a:xfrm>
          <a:prstGeom prst="rect">
            <a:avLst/>
          </a:prstGeom>
          <a:noFill/>
        </p:spPr>
        <p:txBody>
          <a:bodyPr wrap="square">
            <a:spAutoFit/>
          </a:bodyPr>
          <a:lstStyle/>
          <a:p>
            <a:pPr marL="0" marR="0" algn="just">
              <a:lnSpc>
                <a:spcPct val="300000"/>
              </a:lnSpc>
              <a:spcBef>
                <a:spcPts val="300"/>
              </a:spcBef>
              <a:spcAft>
                <a:spcPts val="300"/>
              </a:spcAft>
            </a:pP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 60 : 2 </a:t>
            </a:r>
          </a:p>
          <a:p>
            <a:pPr marL="0" marR="0" algn="just">
              <a:lnSpc>
                <a:spcPct val="300000"/>
              </a:lnSpc>
              <a:spcBef>
                <a:spcPts val="300"/>
              </a:spcBef>
              <a:spcAft>
                <a:spcPts val="300"/>
              </a:spcAft>
            </a:pP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70 : 7</a:t>
            </a:r>
            <a:endParaRPr lang="en-US" sz="4000" dirty="0">
              <a:effectLst/>
              <a:latin typeface="Arial" panose="020B0604020202020204" pitchFamily="34" charset="0"/>
              <a:ea typeface="DengXian" panose="02010600030101010101" pitchFamily="2" charset="-122"/>
              <a:cs typeface="Arial" panose="020B0604020202020204" pitchFamily="34" charset="0"/>
            </a:endParaRPr>
          </a:p>
          <a:p>
            <a:pPr marL="0" marR="0" indent="180975" algn="just">
              <a:lnSpc>
                <a:spcPct val="300000"/>
              </a:lnSpc>
              <a:spcBef>
                <a:spcPts val="300"/>
              </a:spcBef>
              <a:spcAft>
                <a:spcPts val="300"/>
              </a:spcAft>
            </a:pP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40 : 2</a:t>
            </a:r>
          </a:p>
          <a:p>
            <a:pPr marL="0" marR="0" indent="180975" algn="just">
              <a:lnSpc>
                <a:spcPct val="300000"/>
              </a:lnSpc>
              <a:spcBef>
                <a:spcPts val="300"/>
              </a:spcBef>
              <a:spcAft>
                <a:spcPts val="300"/>
              </a:spcAft>
            </a:pP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90 : 3</a:t>
            </a:r>
            <a:endParaRPr lang="en-US" sz="4000" dirty="0">
              <a:effectLst/>
              <a:latin typeface="Arial" panose="020B0604020202020204" pitchFamily="34" charset="0"/>
              <a:ea typeface="DengXian" panose="02010600030101010101" pitchFamily="2" charset="-122"/>
              <a:cs typeface="Arial" panose="020B0604020202020204" pitchFamily="34" charset="0"/>
            </a:endParaRPr>
          </a:p>
        </p:txBody>
      </p:sp>
      <p:sp>
        <p:nvSpPr>
          <p:cNvPr id="16" name="Hộp Văn bản 15">
            <a:extLst>
              <a:ext uri="{FF2B5EF4-FFF2-40B4-BE49-F238E27FC236}">
                <a16:creationId xmlns:a16="http://schemas.microsoft.com/office/drawing/2014/main" id="{7950F654-6668-F92E-82B3-8458140603DB}"/>
              </a:ext>
            </a:extLst>
          </p:cNvPr>
          <p:cNvSpPr txBox="1"/>
          <p:nvPr/>
        </p:nvSpPr>
        <p:spPr>
          <a:xfrm>
            <a:off x="12809153" y="2105006"/>
            <a:ext cx="1269297" cy="7364901"/>
          </a:xfrm>
          <a:prstGeom prst="rect">
            <a:avLst/>
          </a:prstGeom>
          <a:noFill/>
        </p:spPr>
        <p:txBody>
          <a:bodyPr wrap="square">
            <a:spAutoFit/>
          </a:bodyPr>
          <a:lstStyle/>
          <a:p>
            <a:pPr marL="0" marR="0" algn="just">
              <a:lnSpc>
                <a:spcPct val="300000"/>
              </a:lnSpc>
              <a:spcBef>
                <a:spcPts val="300"/>
              </a:spcBef>
              <a:spcAft>
                <a:spcPts val="300"/>
              </a:spcAft>
            </a:pP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30</a:t>
            </a:r>
          </a:p>
          <a:p>
            <a:pPr marL="0" marR="0" algn="just">
              <a:lnSpc>
                <a:spcPct val="300000"/>
              </a:lnSpc>
              <a:spcBef>
                <a:spcPts val="300"/>
              </a:spcBef>
              <a:spcAft>
                <a:spcPts val="300"/>
              </a:spcAft>
            </a:pP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10</a:t>
            </a:r>
            <a:endParaRPr lang="en-US" sz="4000" dirty="0">
              <a:latin typeface="Arial" panose="020B0604020202020204" pitchFamily="34" charset="0"/>
              <a:ea typeface="DengXian" panose="02010600030101010101" pitchFamily="2" charset="-122"/>
              <a:cs typeface="Arial" panose="020B0604020202020204" pitchFamily="34" charset="0"/>
            </a:endParaRPr>
          </a:p>
          <a:p>
            <a:pPr marL="0" marR="0" algn="just">
              <a:lnSpc>
                <a:spcPct val="300000"/>
              </a:lnSpc>
              <a:spcBef>
                <a:spcPts val="300"/>
              </a:spcBef>
              <a:spcAft>
                <a:spcPts val="300"/>
              </a:spcAft>
            </a:pP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20</a:t>
            </a:r>
          </a:p>
          <a:p>
            <a:pPr marL="0" marR="0" algn="just">
              <a:lnSpc>
                <a:spcPct val="300000"/>
              </a:lnSpc>
              <a:spcBef>
                <a:spcPts val="300"/>
              </a:spcBef>
              <a:spcAft>
                <a:spcPts val="300"/>
              </a:spcAft>
            </a:pP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30</a:t>
            </a:r>
            <a:endParaRPr lang="en-US" sz="4000" dirty="0">
              <a:effectLst/>
              <a:latin typeface="Arial" panose="020B0604020202020204" pitchFamily="34" charset="0"/>
              <a:ea typeface="DengXian" panose="02010600030101010101" pitchFamily="2" charset="-122"/>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12">
                                            <p:txEl>
                                              <p:pRg st="0" end="0"/>
                                            </p:txEl>
                                          </p:spTgt>
                                        </p:tgtEl>
                                        <p:attrNameLst>
                                          <p:attrName>style.visibility</p:attrName>
                                        </p:attrNameLst>
                                      </p:cBhvr>
                                      <p:to>
                                        <p:strVal val="visible"/>
                                      </p:to>
                                    </p:set>
                                    <p:animEffect transition="in" filter="randombar(horizontal)">
                                      <p:cBhvr>
                                        <p:cTn id="13" dur="500"/>
                                        <p:tgtEl>
                                          <p:spTgt spid="12">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5">
                                            <p:txEl>
                                              <p:pRg st="0" end="0"/>
                                            </p:txEl>
                                          </p:spTgt>
                                        </p:tgtEl>
                                        <p:attrNameLst>
                                          <p:attrName>style.visibility</p:attrName>
                                        </p:attrNameLst>
                                      </p:cBhvr>
                                      <p:to>
                                        <p:strVal val="visible"/>
                                      </p:to>
                                    </p:set>
                                    <p:animEffect transition="in" filter="fade">
                                      <p:cBhvr>
                                        <p:cTn id="18" dur="500"/>
                                        <p:tgtEl>
                                          <p:spTgt spid="15">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6">
                                            <p:txEl>
                                              <p:pRg st="0" end="0"/>
                                            </p:txEl>
                                          </p:spTgt>
                                        </p:tgtEl>
                                        <p:attrNameLst>
                                          <p:attrName>style.visibility</p:attrName>
                                        </p:attrNameLst>
                                      </p:cBhvr>
                                      <p:to>
                                        <p:strVal val="visible"/>
                                      </p:to>
                                    </p:set>
                                    <p:animEffect transition="in" filter="randombar(horizontal)">
                                      <p:cBhvr>
                                        <p:cTn id="23" dur="500"/>
                                        <p:tgtEl>
                                          <p:spTgt spid="16">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5">
                                            <p:txEl>
                                              <p:pRg st="1" end="1"/>
                                            </p:txEl>
                                          </p:spTgt>
                                        </p:tgtEl>
                                        <p:attrNameLst>
                                          <p:attrName>style.visibility</p:attrName>
                                        </p:attrNameLst>
                                      </p:cBhvr>
                                      <p:to>
                                        <p:strVal val="visible"/>
                                      </p:to>
                                    </p:set>
                                    <p:animEffect transition="in" filter="fade">
                                      <p:cBhvr>
                                        <p:cTn id="28" dur="500"/>
                                        <p:tgtEl>
                                          <p:spTgt spid="15">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16">
                                            <p:txEl>
                                              <p:pRg st="1" end="1"/>
                                            </p:txEl>
                                          </p:spTgt>
                                        </p:tgtEl>
                                        <p:attrNameLst>
                                          <p:attrName>style.visibility</p:attrName>
                                        </p:attrNameLst>
                                      </p:cBhvr>
                                      <p:to>
                                        <p:strVal val="visible"/>
                                      </p:to>
                                    </p:set>
                                    <p:animEffect transition="in" filter="randombar(horizontal)">
                                      <p:cBhvr>
                                        <p:cTn id="33" dur="500"/>
                                        <p:tgtEl>
                                          <p:spTgt spid="16">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5">
                                            <p:txEl>
                                              <p:pRg st="2" end="2"/>
                                            </p:txEl>
                                          </p:spTgt>
                                        </p:tgtEl>
                                        <p:attrNameLst>
                                          <p:attrName>style.visibility</p:attrName>
                                        </p:attrNameLst>
                                      </p:cBhvr>
                                      <p:to>
                                        <p:strVal val="visible"/>
                                      </p:to>
                                    </p:set>
                                    <p:animEffect transition="in" filter="fade">
                                      <p:cBhvr>
                                        <p:cTn id="38" dur="500"/>
                                        <p:tgtEl>
                                          <p:spTgt spid="15">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16">
                                            <p:txEl>
                                              <p:pRg st="2" end="2"/>
                                            </p:txEl>
                                          </p:spTgt>
                                        </p:tgtEl>
                                        <p:attrNameLst>
                                          <p:attrName>style.visibility</p:attrName>
                                        </p:attrNameLst>
                                      </p:cBhvr>
                                      <p:to>
                                        <p:strVal val="visible"/>
                                      </p:to>
                                    </p:set>
                                    <p:animEffect transition="in" filter="randombar(horizontal)">
                                      <p:cBhvr>
                                        <p:cTn id="43" dur="500"/>
                                        <p:tgtEl>
                                          <p:spTgt spid="16">
                                            <p:txEl>
                                              <p:pRg st="2" end="2"/>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5">
                                            <p:txEl>
                                              <p:pRg st="3" end="3"/>
                                            </p:txEl>
                                          </p:spTgt>
                                        </p:tgtEl>
                                        <p:attrNameLst>
                                          <p:attrName>style.visibility</p:attrName>
                                        </p:attrNameLst>
                                      </p:cBhvr>
                                      <p:to>
                                        <p:strVal val="visible"/>
                                      </p:to>
                                    </p:set>
                                    <p:animEffect transition="in" filter="fade">
                                      <p:cBhvr>
                                        <p:cTn id="48" dur="500"/>
                                        <p:tgtEl>
                                          <p:spTgt spid="15">
                                            <p:txEl>
                                              <p:pRg st="3" end="3"/>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nodeType="clickEffect">
                                  <p:stCondLst>
                                    <p:cond delay="0"/>
                                  </p:stCondLst>
                                  <p:childTnLst>
                                    <p:set>
                                      <p:cBhvr>
                                        <p:cTn id="52" dur="1" fill="hold">
                                          <p:stCondLst>
                                            <p:cond delay="0"/>
                                          </p:stCondLst>
                                        </p:cTn>
                                        <p:tgtEl>
                                          <p:spTgt spid="16">
                                            <p:txEl>
                                              <p:pRg st="3" end="3"/>
                                            </p:txEl>
                                          </p:spTgt>
                                        </p:tgtEl>
                                        <p:attrNameLst>
                                          <p:attrName>style.visibility</p:attrName>
                                        </p:attrNameLst>
                                      </p:cBhvr>
                                      <p:to>
                                        <p:strVal val="visible"/>
                                      </p:to>
                                    </p:set>
                                    <p:animEffect transition="in" filter="randombar(horizontal)">
                                      <p:cBhvr>
                                        <p:cTn id="53" dur="500"/>
                                        <p:tgtEl>
                                          <p:spTgt spid="1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05" b="30205"/>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V="1">
            <a:off x="609600" y="419100"/>
            <a:ext cx="9919473" cy="1711109"/>
          </a:xfrm>
          <a:prstGeom prst="rect">
            <a:avLst/>
          </a:prstGeom>
        </p:spPr>
      </p:pic>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H="1">
            <a:off x="14146542" y="2989929"/>
            <a:ext cx="4454360" cy="7101154"/>
          </a:xfrm>
          <a:prstGeom prst="rect">
            <a:avLst/>
          </a:prstGeom>
        </p:spPr>
      </p:pic>
      <p:pic>
        <p:nvPicPr>
          <p:cNvPr id="5" name="Picture 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4495800" y="7254453"/>
            <a:ext cx="265525" cy="382300"/>
          </a:xfrm>
          <a:prstGeom prst="rect">
            <a:avLst/>
          </a:prstGeom>
        </p:spPr>
      </p:pic>
      <p:pic>
        <p:nvPicPr>
          <p:cNvPr id="6" name="Picture 6"/>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6799729" y="4126220"/>
            <a:ext cx="459571" cy="661686"/>
          </a:xfrm>
          <a:prstGeom prst="rect">
            <a:avLst/>
          </a:prstGeom>
        </p:spPr>
      </p:pic>
      <p:sp>
        <p:nvSpPr>
          <p:cNvPr id="10" name="Hình chữ nhật: Góc Tròn 9">
            <a:extLst>
              <a:ext uri="{FF2B5EF4-FFF2-40B4-BE49-F238E27FC236}">
                <a16:creationId xmlns:a16="http://schemas.microsoft.com/office/drawing/2014/main" id="{4009CFA9-0E08-3560-290F-49F269E05187}"/>
              </a:ext>
            </a:extLst>
          </p:cNvPr>
          <p:cNvSpPr/>
          <p:nvPr/>
        </p:nvSpPr>
        <p:spPr>
          <a:xfrm>
            <a:off x="457200" y="3704077"/>
            <a:ext cx="7010400" cy="3505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just">
              <a:lnSpc>
                <a:spcPct val="150000"/>
              </a:lnSpc>
            </a:pPr>
            <a:r>
              <a:rPr lang="en-US" sz="4000" dirty="0">
                <a:latin typeface="Arial" panose="020B0604020202020204" pitchFamily="34" charset="0"/>
                <a:cs typeface="Arial" panose="020B0604020202020204" pitchFamily="34" charset="0"/>
              </a:rPr>
              <a:t>b) </a:t>
            </a:r>
            <a:r>
              <a:rPr lang="en-US" sz="4000" b="1" dirty="0" err="1">
                <a:latin typeface="Arial" panose="020B0604020202020204" pitchFamily="34" charset="0"/>
                <a:cs typeface="Arial" panose="020B0604020202020204" pitchFamily="34" charset="0"/>
              </a:rPr>
              <a:t>Mẫu</a:t>
            </a:r>
            <a:r>
              <a:rPr lang="en-US" sz="4000" b="1" dirty="0">
                <a:latin typeface="Arial" panose="020B0604020202020204" pitchFamily="34" charset="0"/>
                <a:cs typeface="Arial" panose="020B0604020202020204" pitchFamily="34" charset="0"/>
              </a:rPr>
              <a:t>: </a:t>
            </a:r>
            <a:r>
              <a:rPr lang="en-US" sz="4000" dirty="0">
                <a:latin typeface="Arial" panose="020B0604020202020204" pitchFamily="34" charset="0"/>
                <a:cs typeface="Arial" panose="020B0604020202020204" pitchFamily="34" charset="0"/>
              </a:rPr>
              <a:t>	600 : 3 = ?</a:t>
            </a:r>
          </a:p>
          <a:p>
            <a:pPr algn="just">
              <a:lnSpc>
                <a:spcPct val="150000"/>
              </a:lnSpc>
            </a:pPr>
            <a:r>
              <a:rPr lang="en-US" sz="4000" dirty="0">
                <a:latin typeface="Arial" panose="020B0604020202020204" pitchFamily="34" charset="0"/>
                <a:cs typeface="Arial" panose="020B0604020202020204" pitchFamily="34" charset="0"/>
              </a:rPr>
              <a:t>		6 </a:t>
            </a:r>
            <a:r>
              <a:rPr lang="en-US" sz="4000" dirty="0" err="1">
                <a:latin typeface="Arial" panose="020B0604020202020204" pitchFamily="34" charset="0"/>
                <a:cs typeface="Arial" panose="020B0604020202020204" pitchFamily="34" charset="0"/>
              </a:rPr>
              <a:t>trăm</a:t>
            </a:r>
            <a:r>
              <a:rPr lang="en-US" sz="4000" dirty="0">
                <a:latin typeface="Arial" panose="020B0604020202020204" pitchFamily="34" charset="0"/>
                <a:cs typeface="Arial" panose="020B0604020202020204" pitchFamily="34" charset="0"/>
              </a:rPr>
              <a:t> : 3 = 2 </a:t>
            </a:r>
            <a:r>
              <a:rPr lang="en-US" sz="4000" dirty="0" err="1">
                <a:latin typeface="Arial" panose="020B0604020202020204" pitchFamily="34" charset="0"/>
                <a:cs typeface="Arial" panose="020B0604020202020204" pitchFamily="34" charset="0"/>
              </a:rPr>
              <a:t>trăm</a:t>
            </a:r>
            <a:r>
              <a:rPr lang="en-US" sz="4000" dirty="0">
                <a:latin typeface="Arial" panose="020B0604020202020204" pitchFamily="34" charset="0"/>
                <a:cs typeface="Arial" panose="020B0604020202020204" pitchFamily="34" charset="0"/>
              </a:rPr>
              <a:t> </a:t>
            </a:r>
          </a:p>
          <a:p>
            <a:pPr algn="just">
              <a:lnSpc>
                <a:spcPct val="150000"/>
              </a:lnSpc>
            </a:pP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Vậy</a:t>
            </a:r>
            <a:r>
              <a:rPr lang="en-US" sz="4000" dirty="0">
                <a:latin typeface="Arial" panose="020B0604020202020204" pitchFamily="34" charset="0"/>
                <a:cs typeface="Arial" panose="020B0604020202020204" pitchFamily="34" charset="0"/>
              </a:rPr>
              <a:t> 600 : 3 = 200</a:t>
            </a:r>
          </a:p>
        </p:txBody>
      </p:sp>
      <p:sp>
        <p:nvSpPr>
          <p:cNvPr id="14" name="Hộp Văn bản 13">
            <a:extLst>
              <a:ext uri="{FF2B5EF4-FFF2-40B4-BE49-F238E27FC236}">
                <a16:creationId xmlns:a16="http://schemas.microsoft.com/office/drawing/2014/main" id="{0A7551EE-7E2C-1D2F-8B2D-81356A437735}"/>
              </a:ext>
            </a:extLst>
          </p:cNvPr>
          <p:cNvSpPr txBox="1"/>
          <p:nvPr/>
        </p:nvSpPr>
        <p:spPr>
          <a:xfrm>
            <a:off x="9601200" y="3222875"/>
            <a:ext cx="1981200" cy="901593"/>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800 : 4</a:t>
            </a:r>
          </a:p>
        </p:txBody>
      </p:sp>
      <p:sp>
        <p:nvSpPr>
          <p:cNvPr id="15" name="Hộp Văn bản 14">
            <a:extLst>
              <a:ext uri="{FF2B5EF4-FFF2-40B4-BE49-F238E27FC236}">
                <a16:creationId xmlns:a16="http://schemas.microsoft.com/office/drawing/2014/main" id="{DB75508C-C36A-5557-C2EE-D243AC4A9AED}"/>
              </a:ext>
            </a:extLst>
          </p:cNvPr>
          <p:cNvSpPr txBox="1"/>
          <p:nvPr/>
        </p:nvSpPr>
        <p:spPr>
          <a:xfrm>
            <a:off x="9601200" y="5143500"/>
            <a:ext cx="1828800" cy="901593"/>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400 : 2</a:t>
            </a:r>
          </a:p>
        </p:txBody>
      </p:sp>
      <p:sp>
        <p:nvSpPr>
          <p:cNvPr id="16" name="Hộp Văn bản 15">
            <a:extLst>
              <a:ext uri="{FF2B5EF4-FFF2-40B4-BE49-F238E27FC236}">
                <a16:creationId xmlns:a16="http://schemas.microsoft.com/office/drawing/2014/main" id="{3A2C0758-F8E6-F0EC-3407-91E114B69338}"/>
              </a:ext>
            </a:extLst>
          </p:cNvPr>
          <p:cNvSpPr txBox="1"/>
          <p:nvPr/>
        </p:nvSpPr>
        <p:spPr>
          <a:xfrm>
            <a:off x="9601200" y="7064125"/>
            <a:ext cx="1839067" cy="901593"/>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500 : 5</a:t>
            </a:r>
          </a:p>
        </p:txBody>
      </p:sp>
      <p:sp>
        <p:nvSpPr>
          <p:cNvPr id="17" name="Hộp Văn bản 16">
            <a:extLst>
              <a:ext uri="{FF2B5EF4-FFF2-40B4-BE49-F238E27FC236}">
                <a16:creationId xmlns:a16="http://schemas.microsoft.com/office/drawing/2014/main" id="{92EADE29-A79F-5346-C497-065072F87A1E}"/>
              </a:ext>
            </a:extLst>
          </p:cNvPr>
          <p:cNvSpPr txBox="1"/>
          <p:nvPr/>
        </p:nvSpPr>
        <p:spPr>
          <a:xfrm>
            <a:off x="11430000" y="3222875"/>
            <a:ext cx="1686667" cy="901593"/>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200</a:t>
            </a:r>
          </a:p>
        </p:txBody>
      </p:sp>
      <p:sp>
        <p:nvSpPr>
          <p:cNvPr id="18" name="Hộp Văn bản 17">
            <a:extLst>
              <a:ext uri="{FF2B5EF4-FFF2-40B4-BE49-F238E27FC236}">
                <a16:creationId xmlns:a16="http://schemas.microsoft.com/office/drawing/2014/main" id="{BFEC4814-37EA-8754-FAD6-76FF78441261}"/>
              </a:ext>
            </a:extLst>
          </p:cNvPr>
          <p:cNvSpPr txBox="1"/>
          <p:nvPr/>
        </p:nvSpPr>
        <p:spPr>
          <a:xfrm>
            <a:off x="11440267" y="5143499"/>
            <a:ext cx="1686667" cy="901593"/>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200</a:t>
            </a:r>
          </a:p>
        </p:txBody>
      </p:sp>
      <p:sp>
        <p:nvSpPr>
          <p:cNvPr id="19" name="Hộp Văn bản 18">
            <a:extLst>
              <a:ext uri="{FF2B5EF4-FFF2-40B4-BE49-F238E27FC236}">
                <a16:creationId xmlns:a16="http://schemas.microsoft.com/office/drawing/2014/main" id="{E9F633CC-7D85-A017-52A4-10E794BE56AD}"/>
              </a:ext>
            </a:extLst>
          </p:cNvPr>
          <p:cNvSpPr txBox="1"/>
          <p:nvPr/>
        </p:nvSpPr>
        <p:spPr>
          <a:xfrm>
            <a:off x="11429999" y="7058680"/>
            <a:ext cx="1686667" cy="901593"/>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100</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randombar(horizontal)">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0">
                                            <p:txEl>
                                              <p:pRg st="1" end="1"/>
                                            </p:txEl>
                                          </p:spTgt>
                                        </p:tgtEl>
                                        <p:attrNameLst>
                                          <p:attrName>style.visibility</p:attrName>
                                        </p:attrNameLst>
                                      </p:cBhvr>
                                      <p:to>
                                        <p:strVal val="visible"/>
                                      </p:to>
                                    </p:set>
                                    <p:animEffect transition="in" filter="randombar(horizontal)">
                                      <p:cBhvr>
                                        <p:cTn id="17" dur="500"/>
                                        <p:tgtEl>
                                          <p:spTgt spid="10">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0">
                                            <p:txEl>
                                              <p:pRg st="2" end="2"/>
                                            </p:txEl>
                                          </p:spTgt>
                                        </p:tgtEl>
                                        <p:attrNameLst>
                                          <p:attrName>style.visibility</p:attrName>
                                        </p:attrNameLst>
                                      </p:cBhvr>
                                      <p:to>
                                        <p:strVal val="visible"/>
                                      </p:to>
                                    </p:set>
                                    <p:animEffect transition="in" filter="randombar(horizontal)">
                                      <p:cBhvr>
                                        <p:cTn id="22" dur="500"/>
                                        <p:tgtEl>
                                          <p:spTgt spid="10">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p:tgtEl>
                                          <p:spTgt spid="14"/>
                                        </p:tgtEl>
                                        <p:attrNameLst>
                                          <p:attrName>ppt_y</p:attrName>
                                        </p:attrNameLst>
                                      </p:cBhvr>
                                      <p:tavLst>
                                        <p:tav tm="0">
                                          <p:val>
                                            <p:strVal val="#ppt_y+#ppt_h*1.125000"/>
                                          </p:val>
                                        </p:tav>
                                        <p:tav tm="100000">
                                          <p:val>
                                            <p:strVal val="#ppt_y"/>
                                          </p:val>
                                        </p:tav>
                                      </p:tavLst>
                                    </p:anim>
                                    <p:animEffect transition="in" filter="wipe(up)">
                                      <p:cBhvr>
                                        <p:cTn id="28" dur="500"/>
                                        <p:tgtEl>
                                          <p:spTgt spid="14"/>
                                        </p:tgtEl>
                                      </p:cBhvr>
                                    </p:animEffect>
                                  </p:childTnLst>
                                </p:cTn>
                              </p:par>
                              <p:par>
                                <p:cTn id="29" presetID="12" presetClass="entr" presetSubtype="4"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p:tgtEl>
                                          <p:spTgt spid="15"/>
                                        </p:tgtEl>
                                        <p:attrNameLst>
                                          <p:attrName>ppt_y</p:attrName>
                                        </p:attrNameLst>
                                      </p:cBhvr>
                                      <p:tavLst>
                                        <p:tav tm="0">
                                          <p:val>
                                            <p:strVal val="#ppt_y+#ppt_h*1.125000"/>
                                          </p:val>
                                        </p:tav>
                                        <p:tav tm="100000">
                                          <p:val>
                                            <p:strVal val="#ppt_y"/>
                                          </p:val>
                                        </p:tav>
                                      </p:tavLst>
                                    </p:anim>
                                    <p:animEffect transition="in" filter="wipe(up)">
                                      <p:cBhvr>
                                        <p:cTn id="32" dur="500"/>
                                        <p:tgtEl>
                                          <p:spTgt spid="15"/>
                                        </p:tgtEl>
                                      </p:cBhvr>
                                    </p:animEffect>
                                  </p:childTnLst>
                                </p:cTn>
                              </p:par>
                              <p:par>
                                <p:cTn id="33" presetID="12" presetClass="entr" presetSubtype="4"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500"/>
                                        <p:tgtEl>
                                          <p:spTgt spid="16"/>
                                        </p:tgtEl>
                                        <p:attrNameLst>
                                          <p:attrName>ppt_y</p:attrName>
                                        </p:attrNameLst>
                                      </p:cBhvr>
                                      <p:tavLst>
                                        <p:tav tm="0">
                                          <p:val>
                                            <p:strVal val="#ppt_y+#ppt_h*1.125000"/>
                                          </p:val>
                                        </p:tav>
                                        <p:tav tm="100000">
                                          <p:val>
                                            <p:strVal val="#ppt_y"/>
                                          </p:val>
                                        </p:tav>
                                      </p:tavLst>
                                    </p:anim>
                                    <p:animEffect transition="in" filter="wipe(up)">
                                      <p:cBhvr>
                                        <p:cTn id="36" dur="500"/>
                                        <p:tgtEl>
                                          <p:spTgt spid="16"/>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barn(inVertical)">
                                      <p:cBhvr>
                                        <p:cTn id="41" dur="500"/>
                                        <p:tgtEl>
                                          <p:spTgt spid="17"/>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barn(inVertical)">
                                      <p:cBhvr>
                                        <p:cTn id="46" dur="500"/>
                                        <p:tgtEl>
                                          <p:spTgt spid="18"/>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barn(inVertical)">
                                      <p:cBhvr>
                                        <p:cTn id="5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p:bldP spid="15" grpId="0"/>
      <p:bldP spid="16" grpId="0"/>
      <p:bldP spid="17" grpId="0"/>
      <p:bldP spid="18" grpId="0"/>
      <p:bldP spid="1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Hình ảnh 14">
            <a:extLst>
              <a:ext uri="{FF2B5EF4-FFF2-40B4-BE49-F238E27FC236}">
                <a16:creationId xmlns:a16="http://schemas.microsoft.com/office/drawing/2014/main" id="{9193A4E7-61C6-4175-A56E-1A5AA6D9A964}"/>
              </a:ext>
            </a:extLst>
          </p:cNvPr>
          <p:cNvPicPr>
            <a:picLocks noChangeAspect="1"/>
          </p:cNvPicPr>
          <p:nvPr/>
        </p:nvPicPr>
        <p:blipFill rotWithShape="1">
          <a:blip r:embed="rId2">
            <a:extLst>
              <a:ext uri="{28A0092B-C50C-407E-A947-70E740481C1C}">
                <a14:useLocalDpi xmlns:a14="http://schemas.microsoft.com/office/drawing/2010/main" val="0"/>
              </a:ext>
            </a:extLst>
          </a:blip>
          <a:srcRect l="11378" t="14007" r="10319" b="17697"/>
          <a:stretch/>
        </p:blipFill>
        <p:spPr>
          <a:xfrm>
            <a:off x="2876414" y="2345031"/>
            <a:ext cx="12535172" cy="5861983"/>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21040401" flipH="1">
            <a:off x="959809" y="245565"/>
            <a:ext cx="12253580" cy="2445463"/>
          </a:xfrm>
          <a:prstGeom prst="rect">
            <a:avLst/>
          </a:prstGeom>
        </p:spPr>
      </p:pic>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349883" y="8115300"/>
            <a:ext cx="2276775" cy="1900072"/>
          </a:xfrm>
          <a:prstGeom prst="rect">
            <a:avLst/>
          </a:prstGeom>
        </p:spPr>
      </p:pic>
      <p:pic>
        <p:nvPicPr>
          <p:cNvPr id="5" name="Picture 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4403220" y="1050240"/>
            <a:ext cx="899962" cy="1295757"/>
          </a:xfrm>
          <a:prstGeom prst="rect">
            <a:avLst/>
          </a:prstGeom>
        </p:spPr>
      </p:pic>
      <p:pic>
        <p:nvPicPr>
          <p:cNvPr id="6" name="Picture 6"/>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028700" y="4812657"/>
            <a:ext cx="459571" cy="661686"/>
          </a:xfrm>
          <a:prstGeom prst="rect">
            <a:avLst/>
          </a:prstGeom>
        </p:spPr>
      </p:pic>
      <p:pic>
        <p:nvPicPr>
          <p:cNvPr id="7" name="Picture 7"/>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5941193" y="2256192"/>
            <a:ext cx="459571" cy="661686"/>
          </a:xfrm>
          <a:prstGeom prst="rect">
            <a:avLst/>
          </a:prstGeom>
        </p:spPr>
      </p:pic>
      <p:sp>
        <p:nvSpPr>
          <p:cNvPr id="11" name="Hộp Văn bản 10">
            <a:extLst>
              <a:ext uri="{FF2B5EF4-FFF2-40B4-BE49-F238E27FC236}">
                <a16:creationId xmlns:a16="http://schemas.microsoft.com/office/drawing/2014/main" id="{A38B0D07-6DDC-4092-C7D0-D4724837CEE7}"/>
              </a:ext>
            </a:extLst>
          </p:cNvPr>
          <p:cNvSpPr txBox="1"/>
          <p:nvPr/>
        </p:nvSpPr>
        <p:spPr>
          <a:xfrm>
            <a:off x="1028700" y="1083577"/>
            <a:ext cx="11925300" cy="769441"/>
          </a:xfrm>
          <a:prstGeom prst="rect">
            <a:avLst/>
          </a:prstGeom>
          <a:noFill/>
        </p:spPr>
        <p:txBody>
          <a:bodyPr wrap="square" rtlCol="0">
            <a:spAutoFit/>
          </a:bodyPr>
          <a:lstStyle/>
          <a:p>
            <a:r>
              <a:rPr lang="en-US" sz="4400" b="1" dirty="0" err="1">
                <a:latin typeface="Arial" panose="020B0604020202020204" pitchFamily="34" charset="0"/>
                <a:cs typeface="Arial" panose="020B0604020202020204" pitchFamily="34" charset="0"/>
              </a:rPr>
              <a:t>Bài</a:t>
            </a:r>
            <a:r>
              <a:rPr lang="en-US" sz="4400" b="1" dirty="0">
                <a:latin typeface="Arial" panose="020B0604020202020204" pitchFamily="34" charset="0"/>
                <a:cs typeface="Arial" panose="020B0604020202020204" pitchFamily="34" charset="0"/>
              </a:rPr>
              <a:t> 2: </a:t>
            </a:r>
            <a:r>
              <a:rPr lang="en-US" sz="4400" dirty="0">
                <a:latin typeface="Arial" panose="020B0604020202020204" pitchFamily="34" charset="0"/>
                <a:cs typeface="Arial" panose="020B0604020202020204" pitchFamily="34" charset="0"/>
              </a:rPr>
              <a:t>Quan </a:t>
            </a:r>
            <a:r>
              <a:rPr lang="en-US" sz="4400" dirty="0" err="1">
                <a:latin typeface="Arial" panose="020B0604020202020204" pitchFamily="34" charset="0"/>
                <a:cs typeface="Arial" panose="020B0604020202020204" pitchFamily="34" charset="0"/>
              </a:rPr>
              <a:t>sát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tranh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nêu</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phép</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tính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thích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hợp</a:t>
            </a:r>
            <a:endParaRPr lang="en-US" sz="4400" dirty="0">
              <a:latin typeface="Arial" panose="020B0604020202020204" pitchFamily="34" charset="0"/>
              <a:cs typeface="Arial" panose="020B0604020202020204" pitchFamily="34" charset="0"/>
            </a:endParaRPr>
          </a:p>
        </p:txBody>
      </p:sp>
      <p:pic>
        <p:nvPicPr>
          <p:cNvPr id="16" name="Picture 4">
            <a:extLst>
              <a:ext uri="{FF2B5EF4-FFF2-40B4-BE49-F238E27FC236}">
                <a16:creationId xmlns:a16="http://schemas.microsoft.com/office/drawing/2014/main" id="{DA74B00C-619A-823F-DBD2-951754DA44E1}"/>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flipH="1">
            <a:off x="15163800" y="4153389"/>
            <a:ext cx="3677062" cy="5861983"/>
          </a:xfrm>
          <a:prstGeom prst="rect">
            <a:avLst/>
          </a:prstGeom>
        </p:spPr>
      </p:pic>
      <p:pic>
        <p:nvPicPr>
          <p:cNvPr id="18" name="Hình ảnh 17">
            <a:extLst>
              <a:ext uri="{FF2B5EF4-FFF2-40B4-BE49-F238E27FC236}">
                <a16:creationId xmlns:a16="http://schemas.microsoft.com/office/drawing/2014/main" id="{4239D784-1C65-DB4C-C45B-2FBCE585FED3}"/>
              </a:ext>
            </a:extLst>
          </p:cNvPr>
          <p:cNvPicPr>
            <a:picLocks noChangeAspect="1"/>
          </p:cNvPicPr>
          <p:nvPr/>
        </p:nvPicPr>
        <p:blipFill rotWithShape="1">
          <a:blip r:embed="rId2">
            <a:extLst>
              <a:ext uri="{28A0092B-C50C-407E-A947-70E740481C1C}">
                <a14:useLocalDpi xmlns:a14="http://schemas.microsoft.com/office/drawing/2010/main" val="0"/>
              </a:ext>
            </a:extLst>
          </a:blip>
          <a:srcRect l="37891" t="82603" r="34559" b="2311"/>
          <a:stretch/>
        </p:blipFill>
        <p:spPr>
          <a:xfrm>
            <a:off x="6082289" y="8335664"/>
            <a:ext cx="5911500" cy="1735518"/>
          </a:xfrm>
          <a:prstGeom prst="rect">
            <a:avLst/>
          </a:prstGeom>
        </p:spPr>
      </p:pic>
      <p:sp>
        <p:nvSpPr>
          <p:cNvPr id="17" name="Hình chữ nhật: Góc Tròn 16">
            <a:extLst>
              <a:ext uri="{FF2B5EF4-FFF2-40B4-BE49-F238E27FC236}">
                <a16:creationId xmlns:a16="http://schemas.microsoft.com/office/drawing/2014/main" id="{146273E7-F952-4204-72F5-5FB8E355F2EE}"/>
              </a:ext>
            </a:extLst>
          </p:cNvPr>
          <p:cNvSpPr/>
          <p:nvPr/>
        </p:nvSpPr>
        <p:spPr>
          <a:xfrm>
            <a:off x="6553199" y="8619909"/>
            <a:ext cx="1066800" cy="10667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latin typeface="Arial" panose="020B0604020202020204" pitchFamily="34" charset="0"/>
                <a:cs typeface="Arial" panose="020B0604020202020204" pitchFamily="34" charset="0"/>
              </a:rPr>
              <a:t>90</a:t>
            </a:r>
          </a:p>
        </p:txBody>
      </p:sp>
      <p:sp>
        <p:nvSpPr>
          <p:cNvPr id="20" name="Hình chữ nhật: Góc Tròn 19">
            <a:extLst>
              <a:ext uri="{FF2B5EF4-FFF2-40B4-BE49-F238E27FC236}">
                <a16:creationId xmlns:a16="http://schemas.microsoft.com/office/drawing/2014/main" id="{FBCBF0C6-8AE8-9CD2-1014-2761B5500F19}"/>
              </a:ext>
            </a:extLst>
          </p:cNvPr>
          <p:cNvSpPr/>
          <p:nvPr/>
        </p:nvSpPr>
        <p:spPr>
          <a:xfrm>
            <a:off x="8740094" y="8577576"/>
            <a:ext cx="1066800" cy="10667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latin typeface="Arial" panose="020B0604020202020204" pitchFamily="34" charset="0"/>
                <a:cs typeface="Arial" panose="020B0604020202020204" pitchFamily="34" charset="0"/>
              </a:rPr>
              <a:t>3</a:t>
            </a:r>
          </a:p>
        </p:txBody>
      </p:sp>
      <p:sp>
        <p:nvSpPr>
          <p:cNvPr id="21" name="Hình chữ nhật: Góc Tròn 20">
            <a:extLst>
              <a:ext uri="{FF2B5EF4-FFF2-40B4-BE49-F238E27FC236}">
                <a16:creationId xmlns:a16="http://schemas.microsoft.com/office/drawing/2014/main" id="{C69ACE18-B3E5-73FE-3632-324B9B23D711}"/>
              </a:ext>
            </a:extLst>
          </p:cNvPr>
          <p:cNvSpPr/>
          <p:nvPr/>
        </p:nvSpPr>
        <p:spPr>
          <a:xfrm>
            <a:off x="10393589" y="8619908"/>
            <a:ext cx="1066800" cy="10667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latin typeface="Arial" panose="020B0604020202020204" pitchFamily="34" charset="0"/>
                <a:cs typeface="Arial" panose="020B0604020202020204" pitchFamily="34" charset="0"/>
              </a:rPr>
              <a:t>30</a:t>
            </a:r>
          </a:p>
        </p:txBody>
      </p:sp>
      <p:sp>
        <p:nvSpPr>
          <p:cNvPr id="22" name="Hình Bầu dục 21">
            <a:extLst>
              <a:ext uri="{FF2B5EF4-FFF2-40B4-BE49-F238E27FC236}">
                <a16:creationId xmlns:a16="http://schemas.microsoft.com/office/drawing/2014/main" id="{0831A135-04AA-7ABE-73FC-FC222D6EDE89}"/>
              </a:ext>
            </a:extLst>
          </p:cNvPr>
          <p:cNvSpPr/>
          <p:nvPr/>
        </p:nvSpPr>
        <p:spPr>
          <a:xfrm>
            <a:off x="7660418" y="8619908"/>
            <a:ext cx="1029724" cy="1024467"/>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3600" dirty="0">
                <a:latin typeface="Arial" panose="020B0604020202020204" pitchFamily="34" charset="0"/>
                <a:cs typeface="Arial" panose="020B0604020202020204" pitchFamily="34" charset="0"/>
              </a:rPr>
              <a: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style.rotation</p:attrName>
                                        </p:attrNameLst>
                                      </p:cBhvr>
                                      <p:tavLst>
                                        <p:tav tm="0">
                                          <p:val>
                                            <p:fltVal val="90"/>
                                          </p:val>
                                        </p:tav>
                                        <p:tav tm="100000">
                                          <p:val>
                                            <p:fltVal val="0"/>
                                          </p:val>
                                        </p:tav>
                                      </p:tavLst>
                                    </p:anim>
                                    <p:animEffect transition="in" filter="fade">
                                      <p:cBhvr>
                                        <p:cTn id="10" dur="1000"/>
                                        <p:tgtEl>
                                          <p:spTgt spid="11"/>
                                        </p:tgtEl>
                                      </p:cBhvr>
                                    </p:animEffect>
                                  </p:childTnLst>
                                </p:cTn>
                              </p:par>
                              <p:par>
                                <p:cTn id="11" presetID="3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ppt_w</p:attrName>
                                        </p:attrNameLst>
                                      </p:cBhvr>
                                      <p:tavLst>
                                        <p:tav tm="0">
                                          <p:val>
                                            <p:fltVal val="0"/>
                                          </p:val>
                                        </p:tav>
                                        <p:tav tm="100000">
                                          <p:val>
                                            <p:strVal val="#ppt_w"/>
                                          </p:val>
                                        </p:tav>
                                      </p:tavLst>
                                    </p:anim>
                                    <p:anim calcmode="lin" valueType="num">
                                      <p:cBhvr>
                                        <p:cTn id="14" dur="1000" fill="hold"/>
                                        <p:tgtEl>
                                          <p:spTgt spid="3"/>
                                        </p:tgtEl>
                                        <p:attrNameLst>
                                          <p:attrName>ppt_h</p:attrName>
                                        </p:attrNameLst>
                                      </p:cBhvr>
                                      <p:tavLst>
                                        <p:tav tm="0">
                                          <p:val>
                                            <p:fltVal val="0"/>
                                          </p:val>
                                        </p:tav>
                                        <p:tav tm="100000">
                                          <p:val>
                                            <p:strVal val="#ppt_h"/>
                                          </p:val>
                                        </p:tav>
                                      </p:tavLst>
                                    </p:anim>
                                    <p:anim calcmode="lin" valueType="num">
                                      <p:cBhvr>
                                        <p:cTn id="15" dur="1000" fill="hold"/>
                                        <p:tgtEl>
                                          <p:spTgt spid="3"/>
                                        </p:tgtEl>
                                        <p:attrNameLst>
                                          <p:attrName>style.rotation</p:attrName>
                                        </p:attrNameLst>
                                      </p:cBhvr>
                                      <p:tavLst>
                                        <p:tav tm="0">
                                          <p:val>
                                            <p:fltVal val="90"/>
                                          </p:val>
                                        </p:tav>
                                        <p:tav tm="100000">
                                          <p:val>
                                            <p:fltVal val="0"/>
                                          </p:val>
                                        </p:tav>
                                      </p:tavLst>
                                    </p:anim>
                                    <p:animEffect transition="in" filter="fade">
                                      <p:cBhvr>
                                        <p:cTn id="16" dur="10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p:cTn id="21" dur="500" fill="hold"/>
                                        <p:tgtEl>
                                          <p:spTgt spid="15"/>
                                        </p:tgtEl>
                                        <p:attrNameLst>
                                          <p:attrName>ppt_w</p:attrName>
                                        </p:attrNameLst>
                                      </p:cBhvr>
                                      <p:tavLst>
                                        <p:tav tm="0">
                                          <p:val>
                                            <p:strVal val="#ppt_w*0.70"/>
                                          </p:val>
                                        </p:tav>
                                        <p:tav tm="100000">
                                          <p:val>
                                            <p:strVal val="#ppt_w"/>
                                          </p:val>
                                        </p:tav>
                                      </p:tavLst>
                                    </p:anim>
                                    <p:anim calcmode="lin" valueType="num">
                                      <p:cBhvr>
                                        <p:cTn id="22" dur="500" fill="hold"/>
                                        <p:tgtEl>
                                          <p:spTgt spid="15"/>
                                        </p:tgtEl>
                                        <p:attrNameLst>
                                          <p:attrName>ppt_h</p:attrName>
                                        </p:attrNameLst>
                                      </p:cBhvr>
                                      <p:tavLst>
                                        <p:tav tm="0">
                                          <p:val>
                                            <p:strVal val="#ppt_h"/>
                                          </p:val>
                                        </p:tav>
                                        <p:tav tm="100000">
                                          <p:val>
                                            <p:strVal val="#ppt_h"/>
                                          </p:val>
                                        </p:tav>
                                      </p:tavLst>
                                    </p:anim>
                                    <p:animEffect transition="in" filter="fade">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500"/>
                                        <p:tgtEl>
                                          <p:spTgt spid="17"/>
                                        </p:tgtEl>
                                      </p:cBhvr>
                                    </p:animEffect>
                                    <p:anim calcmode="lin" valueType="num">
                                      <p:cBhvr>
                                        <p:cTn id="34" dur="500" fill="hold"/>
                                        <p:tgtEl>
                                          <p:spTgt spid="17"/>
                                        </p:tgtEl>
                                        <p:attrNameLst>
                                          <p:attrName>ppt_x</p:attrName>
                                        </p:attrNameLst>
                                      </p:cBhvr>
                                      <p:tavLst>
                                        <p:tav tm="0">
                                          <p:val>
                                            <p:strVal val="#ppt_x"/>
                                          </p:val>
                                        </p:tav>
                                        <p:tav tm="100000">
                                          <p:val>
                                            <p:strVal val="#ppt_x"/>
                                          </p:val>
                                        </p:tav>
                                      </p:tavLst>
                                    </p:anim>
                                    <p:anim calcmode="lin" valueType="num">
                                      <p:cBhvr>
                                        <p:cTn id="35" dur="500" fill="hold"/>
                                        <p:tgtEl>
                                          <p:spTgt spid="17"/>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fade">
                                      <p:cBhvr>
                                        <p:cTn id="38" dur="500"/>
                                        <p:tgtEl>
                                          <p:spTgt spid="22"/>
                                        </p:tgtEl>
                                      </p:cBhvr>
                                    </p:animEffect>
                                    <p:anim calcmode="lin" valueType="num">
                                      <p:cBhvr>
                                        <p:cTn id="39" dur="500" fill="hold"/>
                                        <p:tgtEl>
                                          <p:spTgt spid="22"/>
                                        </p:tgtEl>
                                        <p:attrNameLst>
                                          <p:attrName>ppt_x</p:attrName>
                                        </p:attrNameLst>
                                      </p:cBhvr>
                                      <p:tavLst>
                                        <p:tav tm="0">
                                          <p:val>
                                            <p:strVal val="#ppt_x"/>
                                          </p:val>
                                        </p:tav>
                                        <p:tav tm="100000">
                                          <p:val>
                                            <p:strVal val="#ppt_x"/>
                                          </p:val>
                                        </p:tav>
                                      </p:tavLst>
                                    </p:anim>
                                    <p:anim calcmode="lin" valueType="num">
                                      <p:cBhvr>
                                        <p:cTn id="40" dur="500" fill="hold"/>
                                        <p:tgtEl>
                                          <p:spTgt spid="22"/>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500"/>
                                        <p:tgtEl>
                                          <p:spTgt spid="20"/>
                                        </p:tgtEl>
                                      </p:cBhvr>
                                    </p:animEffect>
                                    <p:anim calcmode="lin" valueType="num">
                                      <p:cBhvr>
                                        <p:cTn id="44" dur="500" fill="hold"/>
                                        <p:tgtEl>
                                          <p:spTgt spid="20"/>
                                        </p:tgtEl>
                                        <p:attrNameLst>
                                          <p:attrName>ppt_x</p:attrName>
                                        </p:attrNameLst>
                                      </p:cBhvr>
                                      <p:tavLst>
                                        <p:tav tm="0">
                                          <p:val>
                                            <p:strVal val="#ppt_x"/>
                                          </p:val>
                                        </p:tav>
                                        <p:tav tm="100000">
                                          <p:val>
                                            <p:strVal val="#ppt_x"/>
                                          </p:val>
                                        </p:tav>
                                      </p:tavLst>
                                    </p:anim>
                                    <p:anim calcmode="lin" valueType="num">
                                      <p:cBhvr>
                                        <p:cTn id="45" dur="500" fill="hold"/>
                                        <p:tgtEl>
                                          <p:spTgt spid="20"/>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fade">
                                      <p:cBhvr>
                                        <p:cTn id="48" dur="500"/>
                                        <p:tgtEl>
                                          <p:spTgt spid="21"/>
                                        </p:tgtEl>
                                      </p:cBhvr>
                                    </p:animEffect>
                                    <p:anim calcmode="lin" valueType="num">
                                      <p:cBhvr>
                                        <p:cTn id="49" dur="500" fill="hold"/>
                                        <p:tgtEl>
                                          <p:spTgt spid="21"/>
                                        </p:tgtEl>
                                        <p:attrNameLst>
                                          <p:attrName>ppt_x</p:attrName>
                                        </p:attrNameLst>
                                      </p:cBhvr>
                                      <p:tavLst>
                                        <p:tav tm="0">
                                          <p:val>
                                            <p:strVal val="#ppt_x"/>
                                          </p:val>
                                        </p:tav>
                                        <p:tav tm="100000">
                                          <p:val>
                                            <p:strVal val="#ppt_x"/>
                                          </p:val>
                                        </p:tav>
                                      </p:tavLst>
                                    </p:anim>
                                    <p:anim calcmode="lin" valueType="num">
                                      <p:cBhvr>
                                        <p:cTn id="50" dur="5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7" grpId="0" animBg="1"/>
      <p:bldP spid="20" grpId="0" animBg="1"/>
      <p:bldP spid="21" grpId="0" animBg="1"/>
      <p:bldP spid="2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165</TotalTime>
  <Words>633</Words>
  <Application>Microsoft Office PowerPoint</Application>
  <PresentationFormat>Custom</PresentationFormat>
  <Paragraphs>91</Paragraphs>
  <Slides>24</Slides>
  <Notes>9</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Arial</vt:lpstr>
      <vt:lpstr>DengXian</vt:lpstr>
      <vt:lpstr>Times New Roman</vt:lpstr>
      <vt:lpstr>Calibri</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Yellow Blue Animal Illustration Literacy Reading Writing Books Presentation</dc:title>
  <dc:creator>Lê Thảo</dc:creator>
  <cp:lastModifiedBy>admin</cp:lastModifiedBy>
  <cp:revision>9</cp:revision>
  <dcterms:created xsi:type="dcterms:W3CDTF">2006-08-16T00:00:00Z</dcterms:created>
  <dcterms:modified xsi:type="dcterms:W3CDTF">2024-11-19T08:36:08Z</dcterms:modified>
  <dc:identifier>DAFMulNR89s</dc:identifier>
</cp:coreProperties>
</file>