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59" r:id="rId6"/>
    <p:sldId id="261" r:id="rId7"/>
    <p:sldId id="264" r:id="rId8"/>
    <p:sldId id="258" r:id="rId9"/>
    <p:sldId id="260" r:id="rId10"/>
    <p:sldId id="265" r:id="rId11"/>
    <p:sldId id="267" r:id="rId12"/>
    <p:sldId id="268" r:id="rId13"/>
    <p:sldId id="269" r:id="rId14"/>
    <p:sldId id="270" r:id="rId15"/>
    <p:sldId id="266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32.sv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12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41.sv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6.sv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0.svg"/><Relationship Id="rId12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5.png"/><Relationship Id="rId5" Type="http://schemas.openxmlformats.org/officeDocument/2006/relationships/image" Target="../media/image5.png"/><Relationship Id="rId15" Type="http://schemas.openxmlformats.org/officeDocument/2006/relationships/image" Target="../media/image32.sv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12.sv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34.sv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0.jpeg"/><Relationship Id="rId7" Type="http://schemas.openxmlformats.org/officeDocument/2006/relationships/image" Target="../media/image10.svg"/><Relationship Id="rId12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12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41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3.png"/><Relationship Id="rId1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12" Type="http://schemas.openxmlformats.org/officeDocument/2006/relationships/image" Target="../media/image26.svg"/><Relationship Id="rId17" Type="http://schemas.openxmlformats.org/officeDocument/2006/relationships/image" Target="../media/image42.png"/><Relationship Id="rId2" Type="http://schemas.openxmlformats.org/officeDocument/2006/relationships/image" Target="../media/image1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1.png"/><Relationship Id="rId5" Type="http://schemas.openxmlformats.org/officeDocument/2006/relationships/image" Target="../media/image38.png"/><Relationship Id="rId1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openxmlformats.org/officeDocument/2006/relationships/image" Target="../media/image41.png"/><Relationship Id="rId1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41.sv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300" y="495300"/>
            <a:ext cx="15750431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68094" y="2548129"/>
            <a:ext cx="10879744" cy="488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8000" b="1" dirty="0">
                <a:solidFill>
                  <a:srgbClr val="6B3F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NGÀY HÔM NAY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82"/>
          <a:stretch>
            <a:fillRect/>
          </a:stretch>
        </p:blipFill>
        <p:spPr>
          <a:xfrm>
            <a:off x="0" y="4980782"/>
            <a:ext cx="3392053" cy="49198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850726" y="8769360"/>
            <a:ext cx="3501932" cy="12606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43927" t="50000"/>
          <a:stretch>
            <a:fillRect/>
          </a:stretch>
        </p:blipFill>
        <p:spPr>
          <a:xfrm>
            <a:off x="16324362" y="9399708"/>
            <a:ext cx="1963638" cy="6303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5327">
            <a:off x="15228379" y="6797248"/>
            <a:ext cx="2177121" cy="30307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7982" y="8627952"/>
            <a:ext cx="1726995" cy="14021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2052"/>
          <a:stretch>
            <a:fillRect/>
          </a:stretch>
        </p:blipFill>
        <p:spPr>
          <a:xfrm>
            <a:off x="13815418" y="685800"/>
            <a:ext cx="4501157" cy="26165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724890" y="839690"/>
            <a:ext cx="3320094" cy="1157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115050" y="356789"/>
            <a:ext cx="60579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6B3F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u="none" dirty="0">
              <a:solidFill>
                <a:srgbClr val="6B3F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325051" y="6851332"/>
            <a:ext cx="2470092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133795" y="3092808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57200" y="1817380"/>
            <a:ext cx="1265697" cy="11834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 b="4286"/>
          <a:stretch>
            <a:fillRect/>
          </a:stretch>
        </p:blipFill>
        <p:spPr>
          <a:xfrm>
            <a:off x="16795143" y="8870632"/>
            <a:ext cx="1492857" cy="14163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251EF67-1A36-60F6-497D-8801259798B1}"/>
              </a:ext>
            </a:extLst>
          </p:cNvPr>
          <p:cNvSpPr txBox="1"/>
          <p:nvPr/>
        </p:nvSpPr>
        <p:spPr>
          <a:xfrm>
            <a:off x="2680419" y="1421130"/>
            <a:ext cx="12879678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14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thuyền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chở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chèo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thuyền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Theo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thuyền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chở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C63D8C0-38FD-3279-EDD1-0E3320E2194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26327" r="8351" b="8023"/>
          <a:stretch/>
        </p:blipFill>
        <p:spPr>
          <a:xfrm>
            <a:off x="3077686" y="5146326"/>
            <a:ext cx="12120954" cy="4735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11559" y="1333500"/>
            <a:ext cx="14955912" cy="68227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7382" y="8004439"/>
            <a:ext cx="3608946" cy="20104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43071" r="264" b="7281"/>
          <a:stretch>
            <a:fillRect/>
          </a:stretch>
        </p:blipFill>
        <p:spPr>
          <a:xfrm>
            <a:off x="0" y="3698298"/>
            <a:ext cx="2707905" cy="6588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04585" y="827484"/>
            <a:ext cx="1857226" cy="1630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4095593" y="188127"/>
            <a:ext cx="2831403" cy="470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892677">
            <a:off x="15179727" y="6168831"/>
            <a:ext cx="3494539" cy="3671216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12F4A3C-7FB0-B508-87D8-259A3F44441A}"/>
              </a:ext>
            </a:extLst>
          </p:cNvPr>
          <p:cNvSpPr txBox="1"/>
          <p:nvPr/>
        </p:nvSpPr>
        <p:spPr>
          <a:xfrm>
            <a:off x="4572000" y="3216770"/>
            <a:ext cx="10026497" cy="382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14 : 4 = 3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2).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chở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vẫn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thuyền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chở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DF815C6-F7EA-FB65-278B-3DE793E739BF}"/>
              </a:ext>
            </a:extLst>
          </p:cNvPr>
          <p:cNvSpPr txBox="1"/>
          <p:nvPr/>
        </p:nvSpPr>
        <p:spPr>
          <a:xfrm>
            <a:off x="7008315" y="207364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5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11125059" y="3102075"/>
            <a:ext cx="6601299" cy="4835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561642" y="1974900"/>
            <a:ext cx="9268158" cy="58136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629999" y="7810256"/>
            <a:ext cx="3028001" cy="2241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r="4682"/>
          <a:stretch>
            <a:fillRect/>
          </a:stretch>
        </p:blipFill>
        <p:spPr>
          <a:xfrm>
            <a:off x="0" y="7355433"/>
            <a:ext cx="2000250" cy="29011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17053" y="5657612"/>
            <a:ext cx="1653894" cy="2250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384622" y="8631980"/>
            <a:ext cx="1749357" cy="14202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0" y="206456"/>
            <a:ext cx="2246366" cy="231286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7D1F0B-C25F-1702-4CAF-7ED4B15B1C12}"/>
              </a:ext>
            </a:extLst>
          </p:cNvPr>
          <p:cNvSpPr txBox="1"/>
          <p:nvPr/>
        </p:nvSpPr>
        <p:spPr>
          <a:xfrm>
            <a:off x="2856688" y="546053"/>
            <a:ext cx="12574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611DC12-4648-AB44-9DC8-3C090F300DC5}"/>
              </a:ext>
            </a:extLst>
          </p:cNvPr>
          <p:cNvSpPr txBox="1"/>
          <p:nvPr/>
        </p:nvSpPr>
        <p:spPr>
          <a:xfrm>
            <a:off x="1643129" y="3415677"/>
            <a:ext cx="7031045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23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Hình ảnh 15" descr="Ảnh có chứa hoa quả, táo, màu đỏ, đang ngồi&#10;&#10;Mô tả được tạo tự động">
            <a:extLst>
              <a:ext uri="{FF2B5EF4-FFF2-40B4-BE49-F238E27FC236}">
                <a16:creationId xmlns:a16="http://schemas.microsoft.com/office/drawing/2014/main" id="{1F3BD42A-8D67-BE71-E9E9-DE6B4735648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6312" y="3563338"/>
            <a:ext cx="4235276" cy="4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9238"/>
          <a:stretch>
            <a:fillRect/>
          </a:stretch>
        </p:blipFill>
        <p:spPr>
          <a:xfrm>
            <a:off x="0" y="2683400"/>
            <a:ext cx="2236701" cy="72533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270" r="12024" b="4706"/>
          <a:stretch>
            <a:fillRect/>
          </a:stretch>
        </p:blipFill>
        <p:spPr>
          <a:xfrm>
            <a:off x="16738736" y="7182131"/>
            <a:ext cx="1549264" cy="3104869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4137032" y="2056348"/>
            <a:ext cx="9298485" cy="5443140"/>
            <a:chOff x="0" y="0"/>
            <a:chExt cx="3170484" cy="10200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70485" cy="1020042"/>
            </a:xfrm>
            <a:custGeom>
              <a:avLst/>
              <a:gdLst/>
              <a:ahLst/>
              <a:cxnLst/>
              <a:rect l="l" t="t" r="r" b="b"/>
              <a:pathLst>
                <a:path w="3170485" h="1020042">
                  <a:moveTo>
                    <a:pt x="3046024" y="1020042"/>
                  </a:moveTo>
                  <a:lnTo>
                    <a:pt x="124460" y="1020042"/>
                  </a:lnTo>
                  <a:cubicBezTo>
                    <a:pt x="55880" y="1020042"/>
                    <a:pt x="0" y="964162"/>
                    <a:pt x="0" y="8955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46025" y="0"/>
                  </a:lnTo>
                  <a:cubicBezTo>
                    <a:pt x="3114604" y="0"/>
                    <a:pt x="3170485" y="55880"/>
                    <a:pt x="3170485" y="124460"/>
                  </a:cubicBezTo>
                  <a:lnTo>
                    <a:pt x="3170485" y="895582"/>
                  </a:lnTo>
                  <a:cubicBezTo>
                    <a:pt x="3170485" y="964162"/>
                    <a:pt x="3114604" y="1020042"/>
                    <a:pt x="3046025" y="102004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24254" y="317183"/>
            <a:ext cx="2470092" cy="20193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33391" y="317183"/>
            <a:ext cx="2470092" cy="20193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335848" y="4533900"/>
            <a:ext cx="1322696" cy="20506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08343" y="8734566"/>
            <a:ext cx="1235598" cy="122478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53348CC-2063-5DE1-D8E6-B4FFD09231ED}"/>
              </a:ext>
            </a:extLst>
          </p:cNvPr>
          <p:cNvSpPr txBox="1"/>
          <p:nvPr/>
        </p:nvSpPr>
        <p:spPr>
          <a:xfrm>
            <a:off x="5768578" y="3232527"/>
            <a:ext cx="6750844" cy="3090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23 : 5 = 4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3)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táo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táo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Hình ảnh 8" descr="Ảnh có chứa hoa quả, táo, màu đỏ, đang ngồi&#10;&#10;Mô tả được tạo tự động">
            <a:extLst>
              <a:ext uri="{FF2B5EF4-FFF2-40B4-BE49-F238E27FC236}">
                <a16:creationId xmlns:a16="http://schemas.microsoft.com/office/drawing/2014/main" id="{D9A3AB9E-9D9A-F905-1676-C211909BEA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33" y="183127"/>
            <a:ext cx="2373306" cy="2457424"/>
          </a:xfrm>
          <a:prstGeom prst="rect">
            <a:avLst/>
          </a:prstGeom>
        </p:spPr>
      </p:pic>
      <p:pic>
        <p:nvPicPr>
          <p:cNvPr id="13" name="Hình ảnh 12" descr="Ảnh có chứa hoa quả, táo, màu đỏ, đang ngồi&#10;&#10;Mô tả được tạo tự động">
            <a:extLst>
              <a:ext uri="{FF2B5EF4-FFF2-40B4-BE49-F238E27FC236}">
                <a16:creationId xmlns:a16="http://schemas.microsoft.com/office/drawing/2014/main" id="{AF6A17C3-ADD7-9B63-8C93-8FA1A97D93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44" y="6854179"/>
            <a:ext cx="2373306" cy="2457424"/>
          </a:xfrm>
          <a:prstGeom prst="rect">
            <a:avLst/>
          </a:prstGeom>
        </p:spPr>
      </p:pic>
      <p:pic>
        <p:nvPicPr>
          <p:cNvPr id="14" name="Hình ảnh 13" descr="Ảnh có chứa hoa quả, táo, màu đỏ, đang ngồi&#10;&#10;Mô tả được tạo tự động">
            <a:extLst>
              <a:ext uri="{FF2B5EF4-FFF2-40B4-BE49-F238E27FC236}">
                <a16:creationId xmlns:a16="http://schemas.microsoft.com/office/drawing/2014/main" id="{2D364783-08BA-4FBA-A206-ACDEFEBA4A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759" y="1628789"/>
            <a:ext cx="2373306" cy="245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5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826442"/>
            <a:ext cx="1857226" cy="16308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097081" flipH="1">
            <a:off x="-109024" y="4269021"/>
            <a:ext cx="3320094" cy="11578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C04FB42-9081-65C8-24C8-9F1F349B6F50}"/>
              </a:ext>
            </a:extLst>
          </p:cNvPr>
          <p:cNvSpPr txBox="1"/>
          <p:nvPr/>
        </p:nvSpPr>
        <p:spPr>
          <a:xfrm>
            <a:off x="5941515" y="1180215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DẶN DÒ VỀ NHÀ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C920553-9D40-FD96-1DE8-4020A7E101A6}"/>
              </a:ext>
            </a:extLst>
          </p:cNvPr>
          <p:cNvSpPr txBox="1"/>
          <p:nvPr/>
        </p:nvSpPr>
        <p:spPr>
          <a:xfrm>
            <a:off x="2672564" y="3226203"/>
            <a:ext cx="12942872" cy="463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A0F72DA-BF0C-AB77-7997-CEB43060EE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071" r="264" b="7281"/>
          <a:stretch>
            <a:fillRect/>
          </a:stretch>
        </p:blipFill>
        <p:spPr>
          <a:xfrm>
            <a:off x="0" y="3698298"/>
            <a:ext cx="2707905" cy="658870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D398747-DCB3-6808-DC0E-90038857DB9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81431" y="364235"/>
            <a:ext cx="2382265" cy="245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460" y="350575"/>
            <a:ext cx="3756389" cy="1920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657600" y="3549755"/>
            <a:ext cx="11911162" cy="3195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6B3F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  <a:endParaRPr lang="en-US" sz="8000" b="1" u="none" dirty="0">
              <a:solidFill>
                <a:srgbClr val="6B3F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839200" y="1013236"/>
            <a:ext cx="1211303" cy="9834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3094" y="1286072"/>
            <a:ext cx="17687790" cy="80689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7382" y="8004439"/>
            <a:ext cx="3608946" cy="20104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l="43071" r="264" b="7281"/>
          <a:stretch>
            <a:fillRect/>
          </a:stretch>
        </p:blipFill>
        <p:spPr>
          <a:xfrm>
            <a:off x="0" y="3698298"/>
            <a:ext cx="2707905" cy="6588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04585" y="827484"/>
            <a:ext cx="1857226" cy="1630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14095593" y="188127"/>
            <a:ext cx="2831403" cy="470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892677">
            <a:off x="15179727" y="6168831"/>
            <a:ext cx="3494539" cy="3671216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EBC9DF-2A1D-C92F-F5E0-95F3FA42F885}"/>
              </a:ext>
            </a:extLst>
          </p:cNvPr>
          <p:cNvSpPr txBox="1"/>
          <p:nvPr/>
        </p:nvSpPr>
        <p:spPr>
          <a:xfrm>
            <a:off x="6474914" y="427279"/>
            <a:ext cx="5564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C493D2A-970C-3F23-AF81-11536DA70E54}"/>
              </a:ext>
            </a:extLst>
          </p:cNvPr>
          <p:cNvSpPr txBox="1"/>
          <p:nvPr/>
        </p:nvSpPr>
        <p:spPr>
          <a:xfrm>
            <a:off x="4800600" y="19431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TRÒ CHƠI “CHIA ĐỀU”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A977996-FE78-E329-CFC0-35F6CBCD28CF}"/>
              </a:ext>
            </a:extLst>
          </p:cNvPr>
          <p:cNvSpPr txBox="1"/>
          <p:nvPr/>
        </p:nvSpPr>
        <p:spPr>
          <a:xfrm>
            <a:off x="2637625" y="3380971"/>
            <a:ext cx="6839364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BA62AE4-2006-4AFA-E999-1E10315C88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01200" y="3305032"/>
            <a:ext cx="6227596" cy="2869491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443A1FC-4FF2-AD91-BB32-2918951351A1}"/>
              </a:ext>
            </a:extLst>
          </p:cNvPr>
          <p:cNvSpPr txBox="1"/>
          <p:nvPr/>
        </p:nvSpPr>
        <p:spPr>
          <a:xfrm>
            <a:off x="5600223" y="6883131"/>
            <a:ext cx="982382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8 : 2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: 2 = 4.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ũi tên: Phải 19">
            <a:extLst>
              <a:ext uri="{FF2B5EF4-FFF2-40B4-BE49-F238E27FC236}">
                <a16:creationId xmlns:a16="http://schemas.microsoft.com/office/drawing/2014/main" id="{9A3AC7BA-C009-9520-575D-BA63055DCDD7}"/>
              </a:ext>
            </a:extLst>
          </p:cNvPr>
          <p:cNvSpPr/>
          <p:nvPr/>
        </p:nvSpPr>
        <p:spPr>
          <a:xfrm>
            <a:off x="3355287" y="7514400"/>
            <a:ext cx="1902513" cy="668359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826442"/>
            <a:ext cx="1857226" cy="16308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097081" flipH="1">
            <a:off x="-109024" y="4269021"/>
            <a:ext cx="3320094" cy="11578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DAE4B0E-466B-5A3B-DACF-A128AA989435}"/>
              </a:ext>
            </a:extLst>
          </p:cNvPr>
          <p:cNvSpPr txBox="1"/>
          <p:nvPr/>
        </p:nvSpPr>
        <p:spPr>
          <a:xfrm>
            <a:off x="3288454" y="489535"/>
            <a:ext cx="11711091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450ED85-79A1-38FF-E0B6-438EF3CF48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9977" y="2605747"/>
            <a:ext cx="7979075" cy="267652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1C011EA7-B5C7-3F38-01F1-980C78D11C4D}"/>
              </a:ext>
            </a:extLst>
          </p:cNvPr>
          <p:cNvSpPr txBox="1"/>
          <p:nvPr/>
        </p:nvSpPr>
        <p:spPr>
          <a:xfrm>
            <a:off x="4541376" y="5677254"/>
            <a:ext cx="983292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9 : 2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 : 2 = 4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1).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D509691D-1C44-5D4E-36A9-3B6486ABA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1516"/>
          <a:stretch>
            <a:fillRect/>
          </a:stretch>
        </p:blipFill>
        <p:spPr>
          <a:xfrm>
            <a:off x="7806" y="1671446"/>
            <a:ext cx="3123993" cy="72216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31516"/>
          <a:stretch>
            <a:fillRect/>
          </a:stretch>
        </p:blipFill>
        <p:spPr>
          <a:xfrm>
            <a:off x="0" y="3065348"/>
            <a:ext cx="3123993" cy="72216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69616" y="8754105"/>
            <a:ext cx="3775964" cy="1359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43927" t="50000"/>
          <a:stretch>
            <a:fillRect/>
          </a:stretch>
        </p:blipFill>
        <p:spPr>
          <a:xfrm>
            <a:off x="6815069" y="9433779"/>
            <a:ext cx="2117296" cy="6796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5327">
            <a:off x="5509549" y="7349308"/>
            <a:ext cx="1831530" cy="254969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537133" y="3163657"/>
            <a:ext cx="11213733" cy="3242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200"/>
              </a:lnSpc>
              <a:spcBef>
                <a:spcPct val="0"/>
              </a:spcBef>
            </a:pPr>
            <a:r>
              <a:rPr lang="en-US" sz="9600" b="1" dirty="0">
                <a:solidFill>
                  <a:srgbClr val="6B3F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CHIA HẾT. PHÉP CHIA CÓ DƯ</a:t>
            </a:r>
            <a:endParaRPr lang="en-US" sz="9600" b="1" u="none" dirty="0">
              <a:solidFill>
                <a:srgbClr val="6B3F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75515" y="685117"/>
            <a:ext cx="2096956" cy="21590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991161" y="8233956"/>
            <a:ext cx="1296839" cy="20530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861654" y="1982640"/>
            <a:ext cx="921396" cy="86150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251804" y="1982640"/>
            <a:ext cx="921396" cy="86150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556729" y="1982640"/>
            <a:ext cx="921396" cy="861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9238"/>
          <a:stretch>
            <a:fillRect/>
          </a:stretch>
        </p:blipFill>
        <p:spPr>
          <a:xfrm>
            <a:off x="0" y="2683400"/>
            <a:ext cx="2236701" cy="725337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270" r="12024" b="4706"/>
          <a:stretch>
            <a:fillRect/>
          </a:stretch>
        </p:blipFill>
        <p:spPr>
          <a:xfrm>
            <a:off x="16738736" y="7182131"/>
            <a:ext cx="1549264" cy="3104869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4457700" y="2944324"/>
            <a:ext cx="9372600" cy="5090668"/>
            <a:chOff x="0" y="0"/>
            <a:chExt cx="3170484" cy="10200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70485" cy="1020042"/>
            </a:xfrm>
            <a:custGeom>
              <a:avLst/>
              <a:gdLst/>
              <a:ahLst/>
              <a:cxnLst/>
              <a:rect l="l" t="t" r="r" b="b"/>
              <a:pathLst>
                <a:path w="3170485" h="1020042">
                  <a:moveTo>
                    <a:pt x="3046024" y="1020042"/>
                  </a:moveTo>
                  <a:lnTo>
                    <a:pt x="124460" y="1020042"/>
                  </a:lnTo>
                  <a:cubicBezTo>
                    <a:pt x="55880" y="1020042"/>
                    <a:pt x="0" y="964162"/>
                    <a:pt x="0" y="89558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046025" y="0"/>
                  </a:lnTo>
                  <a:cubicBezTo>
                    <a:pt x="3114604" y="0"/>
                    <a:pt x="3170485" y="55880"/>
                    <a:pt x="3170485" y="124460"/>
                  </a:cubicBezTo>
                  <a:lnTo>
                    <a:pt x="3170485" y="895582"/>
                  </a:lnTo>
                  <a:cubicBezTo>
                    <a:pt x="3170485" y="964162"/>
                    <a:pt x="3114604" y="1020042"/>
                    <a:pt x="3046025" y="102004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024254" y="317183"/>
            <a:ext cx="2470092" cy="20193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233391" y="317183"/>
            <a:ext cx="2470092" cy="20193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335848" y="4533900"/>
            <a:ext cx="1322696" cy="20506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708343" y="8734566"/>
            <a:ext cx="1235598" cy="1224786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5147A5F9-CB84-2D68-9B68-D84A31FA4A9D}"/>
              </a:ext>
            </a:extLst>
          </p:cNvPr>
          <p:cNvSpPr txBox="1"/>
          <p:nvPr/>
        </p:nvSpPr>
        <p:spPr>
          <a:xfrm>
            <a:off x="6210300" y="333434"/>
            <a:ext cx="586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C1CB404C-5C1A-794B-C419-0783344266AF}"/>
              </a:ext>
            </a:extLst>
          </p:cNvPr>
          <p:cNvSpPr txBox="1"/>
          <p:nvPr/>
        </p:nvSpPr>
        <p:spPr>
          <a:xfrm>
            <a:off x="3886200" y="1687560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71AF146A-6A02-8192-1DDE-746E08F6D2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9" t="27577" r="47891" b="11931"/>
          <a:stretch/>
        </p:blipFill>
        <p:spPr>
          <a:xfrm>
            <a:off x="5636715" y="3306213"/>
            <a:ext cx="6705600" cy="4366890"/>
          </a:xfrm>
          <a:prstGeom prst="rect">
            <a:avLst/>
          </a:prstGeom>
        </p:spPr>
      </p:pic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94BD1C5B-D8B6-FF86-6BC7-D571CE447751}"/>
              </a:ext>
            </a:extLst>
          </p:cNvPr>
          <p:cNvSpPr/>
          <p:nvPr/>
        </p:nvSpPr>
        <p:spPr>
          <a:xfrm>
            <a:off x="8229600" y="3924300"/>
            <a:ext cx="1092171" cy="9906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1674DEF-E585-0282-9279-C80AE53AEED6}"/>
              </a:ext>
            </a:extLst>
          </p:cNvPr>
          <p:cNvSpPr/>
          <p:nvPr/>
        </p:nvSpPr>
        <p:spPr>
          <a:xfrm>
            <a:off x="10281230" y="3911709"/>
            <a:ext cx="1092171" cy="9906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0F90646-F684-45BD-ED6A-9A5C43B3FB9F}"/>
              </a:ext>
            </a:extLst>
          </p:cNvPr>
          <p:cNvSpPr/>
          <p:nvPr/>
        </p:nvSpPr>
        <p:spPr>
          <a:xfrm>
            <a:off x="8995898" y="5030033"/>
            <a:ext cx="1092171" cy="9906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FD109977-1772-B793-9AB1-C76BB8F240BF}"/>
              </a:ext>
            </a:extLst>
          </p:cNvPr>
          <p:cNvSpPr/>
          <p:nvPr/>
        </p:nvSpPr>
        <p:spPr>
          <a:xfrm>
            <a:off x="8504352" y="6082010"/>
            <a:ext cx="1092171" cy="9906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28575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2015358" y="1042076"/>
            <a:ext cx="5243942" cy="5320627"/>
            <a:chOff x="0" y="0"/>
            <a:chExt cx="2952750" cy="2995930"/>
          </a:xfrm>
        </p:grpSpPr>
        <p:sp>
          <p:nvSpPr>
            <p:cNvPr id="4" name="Freeform 4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3"/>
              <a:stretch>
                <a:fillRect l="-30171" r="-2189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94548" y="1033054"/>
            <a:ext cx="9563032" cy="7170781"/>
            <a:chOff x="-2359728" y="-85101"/>
            <a:chExt cx="1886305" cy="2908630"/>
          </a:xfrm>
        </p:grpSpPr>
        <p:sp>
          <p:nvSpPr>
            <p:cNvPr id="6" name="Freeform 6"/>
            <p:cNvSpPr/>
            <p:nvPr/>
          </p:nvSpPr>
          <p:spPr>
            <a:xfrm>
              <a:off x="-2359728" y="-85101"/>
              <a:ext cx="1886305" cy="2908630"/>
            </a:xfrm>
            <a:custGeom>
              <a:avLst/>
              <a:gdLst/>
              <a:ahLst/>
              <a:cxnLst/>
              <a:rect l="l" t="t" r="r" b="b"/>
              <a:pathLst>
                <a:path w="1886305" h="2908630">
                  <a:moveTo>
                    <a:pt x="1761845" y="2908630"/>
                  </a:moveTo>
                  <a:lnTo>
                    <a:pt x="124460" y="2908630"/>
                  </a:lnTo>
                  <a:cubicBezTo>
                    <a:pt x="55880" y="2908630"/>
                    <a:pt x="0" y="2852750"/>
                    <a:pt x="0" y="278417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61845" y="0"/>
                  </a:lnTo>
                  <a:cubicBezTo>
                    <a:pt x="1830425" y="0"/>
                    <a:pt x="1886305" y="55880"/>
                    <a:pt x="1886305" y="124460"/>
                  </a:cubicBezTo>
                  <a:lnTo>
                    <a:pt x="1886305" y="2784170"/>
                  </a:lnTo>
                  <a:cubicBezTo>
                    <a:pt x="1886305" y="2852750"/>
                    <a:pt x="1830425" y="2908630"/>
                    <a:pt x="1761845" y="290863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69240" y="-85003"/>
            <a:ext cx="3242850" cy="165790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892677">
            <a:off x="5307613" y="7403713"/>
            <a:ext cx="2428832" cy="25516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587401" y="5811858"/>
            <a:ext cx="2700599" cy="400831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638757" y="7031413"/>
            <a:ext cx="1948643" cy="27887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005243" y="8841452"/>
            <a:ext cx="1235598" cy="1224786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F35B1D7-906D-F505-B5F3-D4DE04ADE55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5" t="25635" r="8351" b="10409"/>
          <a:stretch/>
        </p:blipFill>
        <p:spPr>
          <a:xfrm>
            <a:off x="2483454" y="2152123"/>
            <a:ext cx="7543780" cy="4932642"/>
          </a:xfrm>
          <a:prstGeom prst="rect">
            <a:avLst/>
          </a:prstGeom>
        </p:spPr>
      </p:pic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DFF674B8-24DB-DEFF-846D-88358CF4828B}"/>
              </a:ext>
            </a:extLst>
          </p:cNvPr>
          <p:cNvSpPr/>
          <p:nvPr/>
        </p:nvSpPr>
        <p:spPr>
          <a:xfrm>
            <a:off x="5867400" y="2933700"/>
            <a:ext cx="1066800" cy="1071776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86256A28-CA78-223A-3385-3E8C5FB6858B}"/>
              </a:ext>
            </a:extLst>
          </p:cNvPr>
          <p:cNvSpPr/>
          <p:nvPr/>
        </p:nvSpPr>
        <p:spPr>
          <a:xfrm>
            <a:off x="8026727" y="2949692"/>
            <a:ext cx="1066800" cy="1071776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FF7EED1A-1CDF-9653-C628-2318A53181A3}"/>
              </a:ext>
            </a:extLst>
          </p:cNvPr>
          <p:cNvSpPr/>
          <p:nvPr/>
        </p:nvSpPr>
        <p:spPr>
          <a:xfrm>
            <a:off x="6629400" y="4106218"/>
            <a:ext cx="1066800" cy="1071776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1A49B37A-530A-CA1A-2499-6CB5CEDA766F}"/>
              </a:ext>
            </a:extLst>
          </p:cNvPr>
          <p:cNvSpPr/>
          <p:nvPr/>
        </p:nvSpPr>
        <p:spPr>
          <a:xfrm>
            <a:off x="6176064" y="5260536"/>
            <a:ext cx="1066800" cy="1071776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11390472" y="2324100"/>
            <a:ext cx="6601299" cy="4835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573414" y="2324100"/>
            <a:ext cx="6601299" cy="48354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629999" y="7810256"/>
            <a:ext cx="3028001" cy="22419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r="4682"/>
          <a:stretch>
            <a:fillRect/>
          </a:stretch>
        </p:blipFill>
        <p:spPr>
          <a:xfrm>
            <a:off x="0" y="7355433"/>
            <a:ext cx="2000250" cy="29011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317053" y="5657612"/>
            <a:ext cx="1653894" cy="2250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384622" y="8631980"/>
            <a:ext cx="1749357" cy="14202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020817" y="1871002"/>
            <a:ext cx="2246366" cy="2312861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0B59DA2-5369-D25A-DD08-E976351FCE77}"/>
              </a:ext>
            </a:extLst>
          </p:cNvPr>
          <p:cNvSpPr txBox="1"/>
          <p:nvPr/>
        </p:nvSpPr>
        <p:spPr>
          <a:xfrm>
            <a:off x="7715249" y="664099"/>
            <a:ext cx="3028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073BF0DD-93B9-51AA-E497-DFF82D543A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25510" r="53757" b="17655"/>
          <a:stretch/>
        </p:blipFill>
        <p:spPr>
          <a:xfrm>
            <a:off x="864173" y="2180708"/>
            <a:ext cx="5996236" cy="4696146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1047915-6990-3A4F-E890-0EF4DE566D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1" t="24300" r="7498" b="18865"/>
          <a:stretch/>
        </p:blipFill>
        <p:spPr>
          <a:xfrm>
            <a:off x="11488312" y="2152133"/>
            <a:ext cx="5996236" cy="46961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218610" y="332050"/>
            <a:ext cx="4404828" cy="23121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991076" y="3217535"/>
            <a:ext cx="4927463" cy="26097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11568" y="3636411"/>
            <a:ext cx="5275818" cy="22217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 r="32068"/>
          <a:stretch>
            <a:fillRect/>
          </a:stretch>
        </p:blipFill>
        <p:spPr>
          <a:xfrm>
            <a:off x="15958284" y="4650439"/>
            <a:ext cx="2329716" cy="52863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30662" y="7984280"/>
            <a:ext cx="3028001" cy="2241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78200" y="-74808"/>
            <a:ext cx="2382265" cy="24527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08124" y="5494826"/>
            <a:ext cx="1265697" cy="118342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131337" y="7821192"/>
            <a:ext cx="1653894" cy="22501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0" y="8297234"/>
            <a:ext cx="1246134" cy="19727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177903" y="8287729"/>
            <a:ext cx="1040707" cy="1991783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407FC83-67A2-1107-0575-5FA37EA055BB}"/>
              </a:ext>
            </a:extLst>
          </p:cNvPr>
          <p:cNvSpPr txBox="1"/>
          <p:nvPr/>
        </p:nvSpPr>
        <p:spPr>
          <a:xfrm>
            <a:off x="12361033" y="909493"/>
            <a:ext cx="2253323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 : 4 = 2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3241B798-D578-C749-4D32-23497C879B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448970" y="3046215"/>
            <a:ext cx="4927462" cy="2609720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6AB5A18-2FB2-6B28-6E99-B03F707C3005}"/>
              </a:ext>
            </a:extLst>
          </p:cNvPr>
          <p:cNvSpPr txBox="1"/>
          <p:nvPr/>
        </p:nvSpPr>
        <p:spPr>
          <a:xfrm>
            <a:off x="1672626" y="4207885"/>
            <a:ext cx="4072555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 : 4 = 2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1)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C400880C-D683-E872-F606-41FE94A8CB1D}"/>
              </a:ext>
            </a:extLst>
          </p:cNvPr>
          <p:cNvSpPr txBox="1"/>
          <p:nvPr/>
        </p:nvSpPr>
        <p:spPr>
          <a:xfrm>
            <a:off x="7335482" y="3883695"/>
            <a:ext cx="4347175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: 4 = 2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2)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3346F0A0-668F-722B-9BA5-F09CE91F5A72}"/>
              </a:ext>
            </a:extLst>
          </p:cNvPr>
          <p:cNvSpPr txBox="1"/>
          <p:nvPr/>
        </p:nvSpPr>
        <p:spPr>
          <a:xfrm>
            <a:off x="12777683" y="3706626"/>
            <a:ext cx="4270035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 : 4 = 2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3)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00211155-C5A6-AFB0-F9E5-0B79CB2C72D1}"/>
              </a:ext>
            </a:extLst>
          </p:cNvPr>
          <p:cNvSpPr txBox="1"/>
          <p:nvPr/>
        </p:nvSpPr>
        <p:spPr>
          <a:xfrm>
            <a:off x="2710736" y="6302694"/>
            <a:ext cx="1291270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→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(hay 6; 7; 8; 9; 10; hay 11)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4.</a:t>
            </a:r>
            <a:endParaRPr lang="en-US" sz="40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22D799-CC0F-59BD-F7FD-15ABFABA485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296353" y="316578"/>
            <a:ext cx="4927462" cy="2312194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5AF34097-90B9-79F0-E012-B9F1807D8A88}"/>
              </a:ext>
            </a:extLst>
          </p:cNvPr>
          <p:cNvSpPr txBox="1"/>
          <p:nvPr/>
        </p:nvSpPr>
        <p:spPr>
          <a:xfrm>
            <a:off x="5857158" y="835692"/>
            <a:ext cx="403839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 : 4 = 1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3)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4" name="Picture 5">
            <a:extLst>
              <a:ext uri="{FF2B5EF4-FFF2-40B4-BE49-F238E27FC236}">
                <a16:creationId xmlns:a16="http://schemas.microsoft.com/office/drawing/2014/main" id="{D6BAD3AE-7697-3CB6-63DB-AD8B7EC8254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4793" y="354170"/>
            <a:ext cx="4703283" cy="2312194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5F947DF0-0F24-1459-DDAC-E41852E2EF64}"/>
              </a:ext>
            </a:extLst>
          </p:cNvPr>
          <p:cNvSpPr txBox="1"/>
          <p:nvPr/>
        </p:nvSpPr>
        <p:spPr>
          <a:xfrm>
            <a:off x="623067" y="875609"/>
            <a:ext cx="395624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: 4 = 1 (</a:t>
            </a:r>
            <a:r>
              <a:rPr lang="en-US" sz="4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2)</a:t>
            </a:r>
            <a:endParaRPr lang="en-US" sz="44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  <p:bldP spid="28" grpId="0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800000">
            <a:off x="2153646" y="765111"/>
            <a:ext cx="14937998" cy="64791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l="28716"/>
          <a:stretch>
            <a:fillRect/>
          </a:stretch>
        </p:blipFill>
        <p:spPr>
          <a:xfrm>
            <a:off x="0" y="5384403"/>
            <a:ext cx="2939389" cy="4916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939389" y="7842533"/>
            <a:ext cx="1603794" cy="24071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46956" y="8076732"/>
            <a:ext cx="4570918" cy="20759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AB0D7E3-0C8D-D9C2-0484-9EE1A6F6A566}"/>
              </a:ext>
            </a:extLst>
          </p:cNvPr>
          <p:cNvSpPr txBox="1"/>
          <p:nvPr/>
        </p:nvSpPr>
        <p:spPr>
          <a:xfrm>
            <a:off x="3473954" y="2918981"/>
            <a:ext cx="12297381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 (chia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hết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chia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chia”.</a:t>
            </a:r>
            <a:endParaRPr lang="en-US" sz="48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488</Words>
  <Application>Microsoft Office PowerPoint</Application>
  <PresentationFormat>Custom</PresentationFormat>
  <Paragraphs>45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Times New Roman</vt:lpstr>
      <vt:lpstr>DengXian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Gray Cute Watercolor Book Report Presentation</dc:title>
  <dc:creator>Lê Thảo</dc:creator>
  <cp:lastModifiedBy>admin</cp:lastModifiedBy>
  <cp:revision>6</cp:revision>
  <dcterms:created xsi:type="dcterms:W3CDTF">2006-08-16T00:00:00Z</dcterms:created>
  <dcterms:modified xsi:type="dcterms:W3CDTF">2024-11-18T08:46:01Z</dcterms:modified>
  <dc:identifier>DAFMupyYrMo</dc:identifier>
</cp:coreProperties>
</file>