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redoka One" panose="020B0604020202020204" charset="0"/>
      <p:regular r:id="rId21"/>
    </p:embeddedFont>
    <p:embeddedFont>
      <p:font typeface="Sharpie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9.jpe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43.svg"/><Relationship Id="rId4" Type="http://schemas.openxmlformats.org/officeDocument/2006/relationships/image" Target="../media/image7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4.jpeg"/><Relationship Id="rId4" Type="http://schemas.openxmlformats.org/officeDocument/2006/relationships/image" Target="../media/image7.sv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45.jpeg"/><Relationship Id="rId5" Type="http://schemas.openxmlformats.org/officeDocument/2006/relationships/image" Target="../media/image22.png"/><Relationship Id="rId10" Type="http://schemas.openxmlformats.org/officeDocument/2006/relationships/image" Target="../media/image32.svg"/><Relationship Id="rId4" Type="http://schemas.openxmlformats.org/officeDocument/2006/relationships/image" Target="../media/image7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51.svg"/><Relationship Id="rId4" Type="http://schemas.openxmlformats.org/officeDocument/2006/relationships/image" Target="../media/image7.sv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7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7.sv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0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8.svg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7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2.svg"/><Relationship Id="rId4" Type="http://schemas.openxmlformats.org/officeDocument/2006/relationships/image" Target="../media/image7.sv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7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8.svg"/><Relationship Id="rId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7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257" y="-682637"/>
            <a:ext cx="16236426" cy="11652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62447">
            <a:off x="14308240" y="6165146"/>
            <a:ext cx="2957368" cy="37975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93174" y="-559036"/>
            <a:ext cx="1425890" cy="33371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29470" y="8087750"/>
            <a:ext cx="1478118" cy="13099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57850">
            <a:off x="1572075" y="445560"/>
            <a:ext cx="1951859" cy="20764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606352">
            <a:off x="8436737" y="8404799"/>
            <a:ext cx="845620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29741D"/>
                </a:solidFill>
                <a:latin typeface="Sharpie"/>
              </a:rPr>
              <a:t>Teacher Sarah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CA20A7E-AFA4-3F50-258D-083D4AB92C8A}"/>
              </a:ext>
            </a:extLst>
          </p:cNvPr>
          <p:cNvSpPr txBox="1"/>
          <p:nvPr/>
        </p:nvSpPr>
        <p:spPr>
          <a:xfrm>
            <a:off x="3505200" y="3169296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0131" y="-983047"/>
            <a:ext cx="1425890" cy="3337190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2064659" y="2974794"/>
            <a:ext cx="4558522" cy="467560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4851">
            <a:off x="16748646" y="1548956"/>
            <a:ext cx="1258446" cy="9406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87194" y="1271057"/>
            <a:ext cx="1068312" cy="946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7850">
            <a:off x="14231145" y="2313335"/>
            <a:ext cx="730081" cy="776682"/>
          </a:xfrm>
          <a:prstGeom prst="rect">
            <a:avLst/>
          </a:prstGeom>
        </p:spPr>
      </p:pic>
      <p:pic>
        <p:nvPicPr>
          <p:cNvPr id="1028" name="Picture 4" descr="Hình ảnh Nhân Vật Hoạt Hình Người đàn ông Một Người đàn ông Ngồi Trên Ghế  Ghế PNG , Người đàn ông Clipart, Văn Phòng Phẩm, Nhân Vật Hoạt Hình PNG miễn">
            <a:extLst>
              <a:ext uri="{FF2B5EF4-FFF2-40B4-BE49-F238E27FC236}">
                <a16:creationId xmlns:a16="http://schemas.microsoft.com/office/drawing/2014/main" id="{8142F0E4-9B41-C0C1-8A8A-92B87968A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248" y="3241925"/>
            <a:ext cx="4141344" cy="41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1050B2A-F283-E568-2BC6-2A30226346CD}"/>
              </a:ext>
            </a:extLst>
          </p:cNvPr>
          <p:cNvSpPr txBox="1"/>
          <p:nvPr/>
        </p:nvSpPr>
        <p:spPr>
          <a:xfrm>
            <a:off x="2336021" y="2354143"/>
            <a:ext cx="9144000" cy="5384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800" b="1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vi-VN" sz="48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giải</a:t>
            </a:r>
            <a:endParaRPr lang="en-US" sz="4800" b="1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phòng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tất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ngồi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13 × 3 = 39 (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: 39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ngồi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1CD8144-FF90-E14B-7539-81DEDD0A86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54383">
            <a:off x="645278" y="6619327"/>
            <a:ext cx="2964308" cy="3382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1122" y="-1131178"/>
            <a:ext cx="142589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8890748" y="2867695"/>
            <a:ext cx="7644652" cy="5206863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57850">
            <a:off x="11655013" y="1530507"/>
            <a:ext cx="1444141" cy="15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40285" y="1203178"/>
            <a:ext cx="1425890" cy="12636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32592" y="298095"/>
            <a:ext cx="9022813" cy="126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AB1D79"/>
                </a:solidFill>
                <a:latin typeface="Arial (Thân)"/>
              </a:rPr>
              <a:t>VẬN DỤNG</a:t>
            </a: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EA5A69BA-BB51-CE32-5504-88FD324CF9E6}"/>
              </a:ext>
            </a:extLst>
          </p:cNvPr>
          <p:cNvSpPr/>
          <p:nvPr/>
        </p:nvSpPr>
        <p:spPr>
          <a:xfrm>
            <a:off x="1896955" y="3396558"/>
            <a:ext cx="5646845" cy="23344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 (Thân)"/>
              </a:rPr>
              <a:t>HOẠT ĐỘNG NHÓM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79664CF-0B9E-D7D3-DC5A-B482522546A8}"/>
              </a:ext>
            </a:extLst>
          </p:cNvPr>
          <p:cNvSpPr txBox="1"/>
          <p:nvPr/>
        </p:nvSpPr>
        <p:spPr>
          <a:xfrm>
            <a:off x="9482307" y="3635334"/>
            <a:ext cx="646153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tình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huống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tế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liên quan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đến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đã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học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rồi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chia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sẻ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với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cả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lớp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4000" dirty="0">
              <a:latin typeface="Arial (Thân)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26697C14-DD03-7322-C5F7-74621BAA8D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9986" y="6151603"/>
            <a:ext cx="5027946" cy="390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755" y="-993788"/>
            <a:ext cx="142589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2239702" y="2654588"/>
            <a:ext cx="5123267" cy="5123267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62447">
            <a:off x="15971084" y="7366563"/>
            <a:ext cx="2211826" cy="28402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7173" y="1403822"/>
            <a:ext cx="1112529" cy="14038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79264" y="1389534"/>
            <a:ext cx="1444141" cy="153632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403090-CCB8-7354-0117-C3384AAEC5A7}"/>
              </a:ext>
            </a:extLst>
          </p:cNvPr>
          <p:cNvSpPr txBox="1"/>
          <p:nvPr/>
        </p:nvSpPr>
        <p:spPr>
          <a:xfrm>
            <a:off x="8325455" y="2225571"/>
            <a:ext cx="8436140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 err="1">
                <a:effectLst/>
                <a:ea typeface="DengXian" panose="02010600030101010101" pitchFamily="2" charset="-122"/>
              </a:rPr>
              <a:t>Mẹ</a:t>
            </a:r>
            <a:r>
              <a:rPr lang="vi-VN" sz="4400" dirty="0">
                <a:effectLst/>
                <a:ea typeface="DengXian" panose="02010600030101010101" pitchFamily="2" charset="-122"/>
              </a:rPr>
              <a:t> mua 2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túi</a:t>
            </a:r>
            <a:r>
              <a:rPr lang="vi-VN" sz="4400" dirty="0">
                <a:effectLst/>
                <a:ea typeface="DengXian" panose="02010600030101010101" pitchFamily="2" charset="-122"/>
              </a:rPr>
              <a:t> khoai lang,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mỗi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túi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có</a:t>
            </a:r>
            <a:r>
              <a:rPr lang="vi-VN" sz="4400" dirty="0">
                <a:effectLst/>
                <a:ea typeface="DengXian" panose="02010600030101010101" pitchFamily="2" charset="-122"/>
              </a:rPr>
              <a:t> 12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củ</a:t>
            </a:r>
            <a:r>
              <a:rPr lang="vi-VN" sz="4400" dirty="0">
                <a:effectLst/>
                <a:ea typeface="DengXian" panose="02010600030101010101" pitchFamily="2" charset="-122"/>
              </a:rPr>
              <a:t> khoai lang.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Hỏi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mẹ</a:t>
            </a:r>
            <a:r>
              <a:rPr lang="vi-VN" sz="4400" dirty="0">
                <a:effectLst/>
                <a:ea typeface="DengXian" panose="02010600030101010101" pitchFamily="2" charset="-122"/>
              </a:rPr>
              <a:t> mua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tất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cả</a:t>
            </a:r>
            <a:r>
              <a:rPr lang="vi-VN" sz="4400" dirty="0">
                <a:effectLst/>
                <a:ea typeface="DengXian" panose="02010600030101010101" pitchFamily="2" charset="-122"/>
              </a:rPr>
              <a:t> bao nhiêu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củ</a:t>
            </a:r>
            <a:r>
              <a:rPr lang="vi-VN" sz="4400" dirty="0">
                <a:effectLst/>
                <a:ea typeface="DengXian" panose="02010600030101010101" pitchFamily="2" charset="-122"/>
              </a:rPr>
              <a:t> khoai lang? </a:t>
            </a:r>
            <a:endParaRPr lang="en-US" sz="4400" dirty="0"/>
          </a:p>
        </p:txBody>
      </p:sp>
      <p:pic>
        <p:nvPicPr>
          <p:cNvPr id="2050" name="Picture 2" descr="Khoai Lang Vàng Giống Nhật Bùi Ngọt – Ant Farm">
            <a:extLst>
              <a:ext uri="{FF2B5EF4-FFF2-40B4-BE49-F238E27FC236}">
                <a16:creationId xmlns:a16="http://schemas.microsoft.com/office/drawing/2014/main" id="{7E604C89-3391-DF07-2077-27175CF1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84" y="2987371"/>
            <a:ext cx="4457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4CF65BF-15A9-A26D-77D3-902E4173759A}"/>
              </a:ext>
            </a:extLst>
          </p:cNvPr>
          <p:cNvSpPr txBox="1"/>
          <p:nvPr/>
        </p:nvSpPr>
        <p:spPr>
          <a:xfrm>
            <a:off x="9563631" y="6446114"/>
            <a:ext cx="5561220" cy="2014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 err="1">
                <a:effectLst/>
                <a:ea typeface="DengXian" panose="02010600030101010101" pitchFamily="2" charset="-122"/>
              </a:rPr>
              <a:t>Đáp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án</a:t>
            </a:r>
            <a:r>
              <a:rPr lang="vi-VN" sz="4400" dirty="0">
                <a:effectLst/>
                <a:ea typeface="DengXian" panose="02010600030101010101" pitchFamily="2" charset="-122"/>
              </a:rPr>
              <a:t>: 12 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vi-VN" sz="4400" dirty="0">
                <a:effectLst/>
                <a:ea typeface="DengXian" panose="02010600030101010101" pitchFamily="2" charset="-122"/>
              </a:rPr>
              <a:t> 2 = 24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củ</a:t>
            </a:r>
            <a:r>
              <a:rPr lang="vi-VN" sz="4400" dirty="0">
                <a:effectLst/>
                <a:ea typeface="DengXian" panose="02010600030101010101" pitchFamily="2" charset="-122"/>
              </a:rPr>
              <a:t> khoai lang</a:t>
            </a:r>
            <a:endParaRPr lang="en-US" sz="4400" dirty="0"/>
          </a:p>
        </p:txBody>
      </p:sp>
      <p:sp>
        <p:nvSpPr>
          <p:cNvPr id="17" name="Mũi tên: Xuống 16">
            <a:extLst>
              <a:ext uri="{FF2B5EF4-FFF2-40B4-BE49-F238E27FC236}">
                <a16:creationId xmlns:a16="http://schemas.microsoft.com/office/drawing/2014/main" id="{8D1C2D55-37D6-D20D-39C4-23A202F354C4}"/>
              </a:ext>
            </a:extLst>
          </p:cNvPr>
          <p:cNvSpPr/>
          <p:nvPr/>
        </p:nvSpPr>
        <p:spPr>
          <a:xfrm>
            <a:off x="11963241" y="5387445"/>
            <a:ext cx="762000" cy="89406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16399" y="-1198248"/>
            <a:ext cx="142589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21277556">
            <a:off x="260178" y="4853400"/>
            <a:ext cx="2629696" cy="2561608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710" y="1139402"/>
            <a:ext cx="1725232" cy="128961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21277556">
            <a:off x="1596108" y="6079216"/>
            <a:ext cx="1780555" cy="2403342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81574" y="7806236"/>
            <a:ext cx="1418951" cy="12575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56150" y="3349793"/>
            <a:ext cx="1429146" cy="93609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853C914-9FC9-1E55-25BF-34F79B8C3879}"/>
              </a:ext>
            </a:extLst>
          </p:cNvPr>
          <p:cNvSpPr txBox="1"/>
          <p:nvPr/>
        </p:nvSpPr>
        <p:spPr>
          <a:xfrm>
            <a:off x="3909388" y="1068321"/>
            <a:ext cx="11387374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effectLst/>
                <a:ea typeface="DengXian" panose="02010600030101010101" pitchFamily="2" charset="-122"/>
              </a:rPr>
              <a:t>Trong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tủ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lạnh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có</a:t>
            </a:r>
            <a:r>
              <a:rPr lang="vi-VN" sz="4400" dirty="0">
                <a:effectLst/>
                <a:ea typeface="DengXian" panose="02010600030101010101" pitchFamily="2" charset="-122"/>
              </a:rPr>
              <a:t> 3 ngăn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đựng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táo</a:t>
            </a:r>
            <a:r>
              <a:rPr lang="vi-VN" sz="4400" dirty="0">
                <a:effectLst/>
                <a:ea typeface="DengXian" panose="02010600030101010101" pitchFamily="2" charset="-122"/>
              </a:rPr>
              <a:t>,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mỗi</a:t>
            </a:r>
            <a:r>
              <a:rPr lang="vi-VN" sz="4400" dirty="0">
                <a:effectLst/>
                <a:ea typeface="DengXian" panose="02010600030101010101" pitchFamily="2" charset="-122"/>
              </a:rPr>
              <a:t> ngăn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đựng</a:t>
            </a:r>
            <a:r>
              <a:rPr lang="vi-VN" sz="4400" dirty="0">
                <a:effectLst/>
                <a:ea typeface="DengXian" panose="02010600030101010101" pitchFamily="2" charset="-122"/>
              </a:rPr>
              <a:t> 23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quả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táo</a:t>
            </a:r>
            <a:r>
              <a:rPr lang="vi-VN" sz="4400" dirty="0">
                <a:effectLst/>
                <a:ea typeface="DengXian" panose="02010600030101010101" pitchFamily="2" charset="-122"/>
              </a:rPr>
              <a:t>.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Hỏi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có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tất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cả</a:t>
            </a:r>
            <a:r>
              <a:rPr lang="vi-VN" sz="4400" dirty="0">
                <a:effectLst/>
                <a:ea typeface="DengXian" panose="02010600030101010101" pitchFamily="2" charset="-122"/>
              </a:rPr>
              <a:t> bao nhiêu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quả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táo</a:t>
            </a:r>
            <a:r>
              <a:rPr lang="vi-VN" sz="4400" dirty="0">
                <a:effectLst/>
                <a:ea typeface="DengXian" panose="02010600030101010101" pitchFamily="2" charset="-122"/>
              </a:rPr>
              <a:t> trong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tủ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lạnh</a:t>
            </a:r>
            <a:r>
              <a:rPr lang="vi-VN" sz="4400" dirty="0">
                <a:effectLst/>
                <a:ea typeface="DengXian" panose="02010600030101010101" pitchFamily="2" charset="-122"/>
              </a:rPr>
              <a:t>? </a:t>
            </a:r>
            <a:endParaRPr lang="en-US" sz="4400" dirty="0"/>
          </a:p>
        </p:txBody>
      </p:sp>
      <p:pic>
        <p:nvPicPr>
          <p:cNvPr id="3074" name="Picture 2" descr="6 mẹo bảo quản thực phẩm lâu hư">
            <a:extLst>
              <a:ext uri="{FF2B5EF4-FFF2-40B4-BE49-F238E27FC236}">
                <a16:creationId xmlns:a16="http://schemas.microsoft.com/office/drawing/2014/main" id="{368674C8-B914-CD7F-D600-DF7AA703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926" y="4215463"/>
            <a:ext cx="5595582" cy="37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BA8A023-4D83-8A63-D8B4-FFC80A507A62}"/>
              </a:ext>
            </a:extLst>
          </p:cNvPr>
          <p:cNvSpPr txBox="1"/>
          <p:nvPr/>
        </p:nvSpPr>
        <p:spPr>
          <a:xfrm>
            <a:off x="4163757" y="5532938"/>
            <a:ext cx="5801926" cy="2014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 err="1">
                <a:effectLst/>
                <a:ea typeface="DengXian" panose="02010600030101010101" pitchFamily="2" charset="-122"/>
              </a:rPr>
              <a:t>Đáp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án</a:t>
            </a:r>
            <a:r>
              <a:rPr lang="vi-VN" sz="4400" dirty="0">
                <a:effectLst/>
                <a:ea typeface="DengXian" panose="02010600030101010101" pitchFamily="2" charset="-122"/>
              </a:rPr>
              <a:t>: 23 </a:t>
            </a:r>
            <a:r>
              <a:rPr lang="vi-VN" sz="4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vi-VN" sz="4400" dirty="0">
                <a:effectLst/>
                <a:ea typeface="DengXian" panose="02010600030101010101" pitchFamily="2" charset="-122"/>
              </a:rPr>
              <a:t> 3 = 69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quả</a:t>
            </a:r>
            <a:r>
              <a:rPr lang="vi-VN" sz="4400" dirty="0">
                <a:effectLst/>
                <a:ea typeface="DengXian" panose="02010600030101010101" pitchFamily="2" charset="-122"/>
              </a:rPr>
              <a:t> </a:t>
            </a:r>
            <a:r>
              <a:rPr lang="vi-VN" sz="4400" dirty="0" err="1">
                <a:effectLst/>
                <a:ea typeface="DengXian" panose="02010600030101010101" pitchFamily="2" charset="-122"/>
              </a:rPr>
              <a:t>táo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410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93174" y="-559036"/>
            <a:ext cx="1425890" cy="33371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97200" y="8418023"/>
            <a:ext cx="1457033" cy="135686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E91A0C6-68E2-2A2F-10ED-3F575BA55BE3}"/>
              </a:ext>
            </a:extLst>
          </p:cNvPr>
          <p:cNvSpPr txBox="1"/>
          <p:nvPr/>
        </p:nvSpPr>
        <p:spPr>
          <a:xfrm>
            <a:off x="4076700" y="1642467"/>
            <a:ext cx="1013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 (Thân)"/>
              </a:rPr>
              <a:t>DẶN DÒ VỀ NHÀ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1859772-F987-3E2C-025D-09CD09598E29}"/>
              </a:ext>
            </a:extLst>
          </p:cNvPr>
          <p:cNvSpPr txBox="1"/>
          <p:nvPr/>
        </p:nvSpPr>
        <p:spPr>
          <a:xfrm>
            <a:off x="3238499" y="3596180"/>
            <a:ext cx="11811000" cy="555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vi 1000 (không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thân,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 (Thân)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Hãy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tình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huống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tế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liên quan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đến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đã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học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đặt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ra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bài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toán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cho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mỗi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tình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huống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đó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, hôm sau chia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sẻ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với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các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4000" dirty="0">
              <a:latin typeface="Arial (Thân)"/>
            </a:endParaRP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AE917373-1638-1A62-C4EA-39340A3F0E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625652" y="1023379"/>
            <a:ext cx="1993836" cy="2391791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99D0DAB8-A391-C996-4BC1-4DF4261AFF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9313" y="2123173"/>
            <a:ext cx="1993836" cy="23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16399" y="-1198248"/>
            <a:ext cx="1425890" cy="33371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81400" y="2857500"/>
            <a:ext cx="1242552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AB1D79"/>
                </a:solidFill>
                <a:latin typeface="Arial (Thân)"/>
              </a:rPr>
              <a:t>CẢM ƠN CÁC EM ĐÃ LẮNG NGHE BÀI GIẢNG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994" y="470347"/>
            <a:ext cx="2085663" cy="18484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62D68AA-3510-7964-6DD7-36F489801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28" y="5565915"/>
            <a:ext cx="6088449" cy="45386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852832B-12F8-B42B-F303-F6FE018ED6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45537" y="6090553"/>
            <a:ext cx="3089841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93174" y="-559036"/>
            <a:ext cx="1425890" cy="33371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86698" y="6825339"/>
            <a:ext cx="2812952" cy="31561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82" y="603951"/>
            <a:ext cx="1728264" cy="1850886"/>
          </a:xfrm>
          <a:prstGeom prst="rect">
            <a:avLst/>
          </a:prstGeom>
        </p:spPr>
      </p:pic>
      <p:pic>
        <p:nvPicPr>
          <p:cNvPr id="10" name="Picture 83">
            <a:extLst>
              <a:ext uri="{FF2B5EF4-FFF2-40B4-BE49-F238E27FC236}">
                <a16:creationId xmlns:a16="http://schemas.microsoft.com/office/drawing/2014/main" id="{504D043F-5BD2-8C16-4DFC-E2045B295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103" y="2940519"/>
            <a:ext cx="11616352" cy="599975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39809CD-749D-5E19-1EB4-7E651FD68627}"/>
              </a:ext>
            </a:extLst>
          </p:cNvPr>
          <p:cNvSpPr txBox="1"/>
          <p:nvPr/>
        </p:nvSpPr>
        <p:spPr>
          <a:xfrm>
            <a:off x="3493888" y="1617690"/>
            <a:ext cx="1139603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uan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tranh, nêu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xoài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91D977-CC6B-7D50-0C73-67B3287D7810}"/>
              </a:ext>
            </a:extLst>
          </p:cNvPr>
          <p:cNvSpPr txBox="1"/>
          <p:nvPr/>
        </p:nvSpPr>
        <p:spPr>
          <a:xfrm>
            <a:off x="5867398" y="603951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3B37FF7-52AA-AF4B-18FF-FDD455FF95B7}"/>
              </a:ext>
            </a:extLst>
          </p:cNvPr>
          <p:cNvSpPr txBox="1"/>
          <p:nvPr/>
        </p:nvSpPr>
        <p:spPr>
          <a:xfrm>
            <a:off x="5422906" y="9159828"/>
            <a:ext cx="8645863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12 × 3 = ?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93174" y="-559036"/>
            <a:ext cx="142589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21277556">
            <a:off x="3812547" y="2166791"/>
            <a:ext cx="11664986" cy="5953416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40481" y="7369800"/>
            <a:ext cx="1457033" cy="13568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7850">
            <a:off x="8421927" y="865457"/>
            <a:ext cx="1444141" cy="153632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CE54DF-BC8E-1C71-6640-A115357BAA87}"/>
              </a:ext>
            </a:extLst>
          </p:cNvPr>
          <p:cNvSpPr txBox="1"/>
          <p:nvPr/>
        </p:nvSpPr>
        <p:spPr>
          <a:xfrm>
            <a:off x="4794212" y="2400300"/>
            <a:ext cx="9701655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NHÂN VỚI SỐ CÓ MỘT CHỮ SỐ (KHÔNG NHỚ)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6632643E-5557-7A11-3693-0286F2D6E9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8768" y="7113320"/>
            <a:ext cx="1805228" cy="18698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0C5A2128-15F2-86B9-BDAF-ABDB6AB13A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5235" y="1997"/>
            <a:ext cx="4054363" cy="4054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755" y="-993788"/>
            <a:ext cx="142589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0264325" y="2548247"/>
            <a:ext cx="5123267" cy="5123267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62447">
            <a:off x="15971084" y="7366563"/>
            <a:ext cx="2211826" cy="28402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7173" y="1403822"/>
            <a:ext cx="1112529" cy="14038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03887" y="1283193"/>
            <a:ext cx="1444141" cy="153632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2C14763-E7C2-3B6B-22D9-1D319FCE9FAB}"/>
              </a:ext>
            </a:extLst>
          </p:cNvPr>
          <p:cNvSpPr txBox="1"/>
          <p:nvPr/>
        </p:nvSpPr>
        <p:spPr>
          <a:xfrm>
            <a:off x="2192789" y="2523164"/>
            <a:ext cx="7671968" cy="560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+"/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12 sao cho đơn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+"/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 lên.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6CCE1A-6E51-FB85-2BC4-42C5B8C7A327}"/>
              </a:ext>
            </a:extLst>
          </p:cNvPr>
          <p:cNvSpPr txBox="1"/>
          <p:nvPr/>
        </p:nvSpPr>
        <p:spPr>
          <a:xfrm>
            <a:off x="12451827" y="3566972"/>
            <a:ext cx="851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dirty="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5310079-4924-6149-0776-66E67131146A}"/>
              </a:ext>
            </a:extLst>
          </p:cNvPr>
          <p:cNvSpPr txBox="1"/>
          <p:nvPr/>
        </p:nvSpPr>
        <p:spPr>
          <a:xfrm>
            <a:off x="12732275" y="4631119"/>
            <a:ext cx="38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F5AA6FB-2F28-C185-1DBD-261C901F0303}"/>
              </a:ext>
            </a:extLst>
          </p:cNvPr>
          <p:cNvSpPr txBox="1"/>
          <p:nvPr/>
        </p:nvSpPr>
        <p:spPr>
          <a:xfrm>
            <a:off x="12083492" y="4103621"/>
            <a:ext cx="45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000" dirty="0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B34B34AE-E218-F7C1-A72C-F0DC35A1028E}"/>
              </a:ext>
            </a:extLst>
          </p:cNvPr>
          <p:cNvCxnSpPr/>
          <p:nvPr/>
        </p:nvCxnSpPr>
        <p:spPr>
          <a:xfrm>
            <a:off x="12032728" y="5212791"/>
            <a:ext cx="120545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7BE8B2B-608D-6E8D-1C65-5C6098C78C60}"/>
              </a:ext>
            </a:extLst>
          </p:cNvPr>
          <p:cNvSpPr txBox="1"/>
          <p:nvPr/>
        </p:nvSpPr>
        <p:spPr>
          <a:xfrm>
            <a:off x="12762962" y="5341314"/>
            <a:ext cx="38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3957FE4-1BDF-1D3F-9EC5-87BEBC3B1FD4}"/>
              </a:ext>
            </a:extLst>
          </p:cNvPr>
          <p:cNvSpPr txBox="1"/>
          <p:nvPr/>
        </p:nvSpPr>
        <p:spPr>
          <a:xfrm>
            <a:off x="12457133" y="5341314"/>
            <a:ext cx="38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5235" y="120984"/>
            <a:ext cx="1425890" cy="3337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808998" y="6276663"/>
            <a:ext cx="3645532" cy="4090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14600" y="7683416"/>
            <a:ext cx="2347622" cy="20805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125" y="495300"/>
            <a:ext cx="2516892" cy="188137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C28D72F-B89F-BBA6-7470-C08BEB067D7A}"/>
              </a:ext>
            </a:extLst>
          </p:cNvPr>
          <p:cNvSpPr txBox="1"/>
          <p:nvPr/>
        </p:nvSpPr>
        <p:spPr>
          <a:xfrm>
            <a:off x="6046724" y="1991956"/>
            <a:ext cx="5471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hực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B02D68E-9F50-72F8-A39E-1F8D1DFC9D3A}"/>
              </a:ext>
            </a:extLst>
          </p:cNvPr>
          <p:cNvSpPr txBox="1"/>
          <p:nvPr/>
        </p:nvSpPr>
        <p:spPr>
          <a:xfrm>
            <a:off x="3815789" y="4104073"/>
            <a:ext cx="18230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33 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3 </a:t>
            </a:r>
            <a:endParaRPr lang="en-US" sz="4000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9CA820B-6F1B-7D97-4C3C-1A7F534F4F47}"/>
              </a:ext>
            </a:extLst>
          </p:cNvPr>
          <p:cNvSpPr txBox="1"/>
          <p:nvPr/>
        </p:nvSpPr>
        <p:spPr>
          <a:xfrm>
            <a:off x="3815788" y="5905500"/>
            <a:ext cx="1823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× 3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A0F0BE2-40B9-67DE-5E7E-0D04E27BC4AF}"/>
              </a:ext>
            </a:extLst>
          </p:cNvPr>
          <p:cNvSpPr txBox="1"/>
          <p:nvPr/>
        </p:nvSpPr>
        <p:spPr>
          <a:xfrm>
            <a:off x="8785984" y="4104073"/>
            <a:ext cx="1823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×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27D39D3-7D18-DE24-1523-44EECB374192}"/>
              </a:ext>
            </a:extLst>
          </p:cNvPr>
          <p:cNvSpPr txBox="1"/>
          <p:nvPr/>
        </p:nvSpPr>
        <p:spPr>
          <a:xfrm>
            <a:off x="8785985" y="5903206"/>
            <a:ext cx="1823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74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×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4F41938-DFF7-2CCF-D018-CB0868B96B09}"/>
              </a:ext>
            </a:extLst>
          </p:cNvPr>
          <p:cNvSpPr txBox="1"/>
          <p:nvPr/>
        </p:nvSpPr>
        <p:spPr>
          <a:xfrm>
            <a:off x="5383856" y="4144084"/>
            <a:ext cx="1364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= 99</a:t>
            </a:r>
            <a:endParaRPr lang="en-US" sz="4000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67270A3-1FB4-F9E8-4447-9270B1A0C7A8}"/>
              </a:ext>
            </a:extLst>
          </p:cNvPr>
          <p:cNvSpPr txBox="1"/>
          <p:nvPr/>
        </p:nvSpPr>
        <p:spPr>
          <a:xfrm>
            <a:off x="5445200" y="5919050"/>
            <a:ext cx="1364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= </a:t>
            </a:r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3</a:t>
            </a:r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9</a:t>
            </a:r>
            <a:endParaRPr lang="en-US" sz="4000" dirty="0">
              <a:latin typeface="Arial (Thân)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6A8260A-50CC-D269-91B0-82B7A21A9280}"/>
              </a:ext>
            </a:extLst>
          </p:cNvPr>
          <p:cNvSpPr txBox="1"/>
          <p:nvPr/>
        </p:nvSpPr>
        <p:spPr>
          <a:xfrm>
            <a:off x="10313467" y="4104073"/>
            <a:ext cx="1364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= </a:t>
            </a:r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48</a:t>
            </a:r>
            <a:endParaRPr lang="en-US" sz="4000" dirty="0">
              <a:latin typeface="Arial (Thân)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BA554D2-D40A-91D5-F5AF-32E3F79BB423}"/>
              </a:ext>
            </a:extLst>
          </p:cNvPr>
          <p:cNvSpPr txBox="1"/>
          <p:nvPr/>
        </p:nvSpPr>
        <p:spPr>
          <a:xfrm>
            <a:off x="10313467" y="5903206"/>
            <a:ext cx="1527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= </a:t>
            </a:r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</a:rPr>
              <a:t>148</a:t>
            </a:r>
            <a:endParaRPr lang="en-US" sz="4000" dirty="0">
              <a:latin typeface="Arial (Thân)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D890E7AF-4EA3-2E52-A654-2609131F0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2281">
            <a:off x="12755666" y="924153"/>
            <a:ext cx="4499504" cy="2576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-26713" y="-33903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16399" y="-1198248"/>
            <a:ext cx="1425890" cy="3337190"/>
          </a:xfrm>
          <a:prstGeom prst="rect">
            <a:avLst/>
          </a:prstGeom>
        </p:spPr>
      </p:pic>
      <p:sp>
        <p:nvSpPr>
          <p:cNvPr id="123" name="TextBox 123"/>
          <p:cNvSpPr txBox="1"/>
          <p:nvPr/>
        </p:nvSpPr>
        <p:spPr>
          <a:xfrm>
            <a:off x="4109212" y="2683369"/>
            <a:ext cx="10199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Fredoka One"/>
              </a:rPr>
              <a:t>Time</a:t>
            </a:r>
          </a:p>
        </p:txBody>
      </p:sp>
      <p:pic>
        <p:nvPicPr>
          <p:cNvPr id="129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43505" y="1472618"/>
            <a:ext cx="954181" cy="845643"/>
          </a:xfrm>
          <a:prstGeom prst="rect">
            <a:avLst/>
          </a:prstGeom>
        </p:spPr>
      </p:pic>
      <p:pic>
        <p:nvPicPr>
          <p:cNvPr id="130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00860" y="1472618"/>
            <a:ext cx="954181" cy="845643"/>
          </a:xfrm>
          <a:prstGeom prst="rect">
            <a:avLst/>
          </a:prstGeom>
        </p:spPr>
      </p:pic>
      <p:pic>
        <p:nvPicPr>
          <p:cNvPr id="131" name="Picture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7850">
            <a:off x="1143319" y="205280"/>
            <a:ext cx="1444141" cy="1536320"/>
          </a:xfrm>
          <a:prstGeom prst="rect">
            <a:avLst/>
          </a:prstGeom>
        </p:spPr>
      </p:pic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2281D180-F047-390C-F8AA-2F7ED556C189}"/>
              </a:ext>
            </a:extLst>
          </p:cNvPr>
          <p:cNvSpPr txBox="1"/>
          <p:nvPr/>
        </p:nvSpPr>
        <p:spPr>
          <a:xfrm>
            <a:off x="6486778" y="1155517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 (Thân)"/>
              </a:rPr>
              <a:t>LUYỆN</a:t>
            </a:r>
            <a:r>
              <a:rPr lang="en-US" sz="5400" b="1" dirty="0">
                <a:latin typeface="Arial (Thân)"/>
              </a:rPr>
              <a:t> </a:t>
            </a:r>
            <a:r>
              <a:rPr lang="en-US" sz="6600" b="1" dirty="0">
                <a:latin typeface="Arial (Thân)"/>
              </a:rPr>
              <a:t>TẬP</a:t>
            </a:r>
            <a:endParaRPr lang="en-US" sz="5400" b="1" dirty="0">
              <a:latin typeface="Arial (Thân)"/>
            </a:endParaRPr>
          </a:p>
        </p:txBody>
      </p:sp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63F67D27-9648-9C5F-5713-9AB9C2F3E873}"/>
              </a:ext>
            </a:extLst>
          </p:cNvPr>
          <p:cNvSpPr txBox="1"/>
          <p:nvPr/>
        </p:nvSpPr>
        <p:spPr>
          <a:xfrm>
            <a:off x="4041683" y="2478813"/>
            <a:ext cx="9158286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6" name="Picture 86">
            <a:extLst>
              <a:ext uri="{FF2B5EF4-FFF2-40B4-BE49-F238E27FC236}">
                <a16:creationId xmlns:a16="http://schemas.microsoft.com/office/drawing/2014/main" id="{6BC3671B-6590-2E28-F902-F2A071045F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32969" r="12803" b="18336"/>
          <a:stretch/>
        </p:blipFill>
        <p:spPr bwMode="auto">
          <a:xfrm>
            <a:off x="2522437" y="4114609"/>
            <a:ext cx="13243123" cy="3040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7" name="Hình chữ nhật: Góc Tròn 136">
            <a:extLst>
              <a:ext uri="{FF2B5EF4-FFF2-40B4-BE49-F238E27FC236}">
                <a16:creationId xmlns:a16="http://schemas.microsoft.com/office/drawing/2014/main" id="{57270638-C05C-3EE5-75D2-B8D4648DD526}"/>
              </a:ext>
            </a:extLst>
          </p:cNvPr>
          <p:cNvSpPr/>
          <p:nvPr/>
        </p:nvSpPr>
        <p:spPr>
          <a:xfrm>
            <a:off x="3124200" y="6134100"/>
            <a:ext cx="1219200" cy="762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(Thân)"/>
              </a:rPr>
              <a:t>69</a:t>
            </a:r>
          </a:p>
        </p:txBody>
      </p:sp>
      <p:sp>
        <p:nvSpPr>
          <p:cNvPr id="138" name="Hình chữ nhật: Góc Tròn 137">
            <a:extLst>
              <a:ext uri="{FF2B5EF4-FFF2-40B4-BE49-F238E27FC236}">
                <a16:creationId xmlns:a16="http://schemas.microsoft.com/office/drawing/2014/main" id="{29A24986-7808-6E92-14D8-CB1B583F70D4}"/>
              </a:ext>
            </a:extLst>
          </p:cNvPr>
          <p:cNvSpPr/>
          <p:nvPr/>
        </p:nvSpPr>
        <p:spPr>
          <a:xfrm>
            <a:off x="6858000" y="6134100"/>
            <a:ext cx="1219200" cy="762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(Thân)"/>
              </a:rPr>
              <a:t>68</a:t>
            </a:r>
          </a:p>
        </p:txBody>
      </p:sp>
      <p:sp>
        <p:nvSpPr>
          <p:cNvPr id="139" name="Hình chữ nhật: Góc Tròn 138">
            <a:extLst>
              <a:ext uri="{FF2B5EF4-FFF2-40B4-BE49-F238E27FC236}">
                <a16:creationId xmlns:a16="http://schemas.microsoft.com/office/drawing/2014/main" id="{2440C033-495B-3AA1-1ADD-C9E62EB87433}"/>
              </a:ext>
            </a:extLst>
          </p:cNvPr>
          <p:cNvSpPr/>
          <p:nvPr/>
        </p:nvSpPr>
        <p:spPr>
          <a:xfrm>
            <a:off x="10591800" y="6147962"/>
            <a:ext cx="1219200" cy="762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(Thân)"/>
              </a:rPr>
              <a:t>84</a:t>
            </a:r>
          </a:p>
        </p:txBody>
      </p:sp>
      <p:sp>
        <p:nvSpPr>
          <p:cNvPr id="140" name="Hình chữ nhật: Góc Tròn 139">
            <a:extLst>
              <a:ext uri="{FF2B5EF4-FFF2-40B4-BE49-F238E27FC236}">
                <a16:creationId xmlns:a16="http://schemas.microsoft.com/office/drawing/2014/main" id="{11CF67E6-54A1-2C7B-0099-B425163CB077}"/>
              </a:ext>
            </a:extLst>
          </p:cNvPr>
          <p:cNvSpPr/>
          <p:nvPr/>
        </p:nvSpPr>
        <p:spPr>
          <a:xfrm>
            <a:off x="14306550" y="6147962"/>
            <a:ext cx="1219200" cy="762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(Thân)"/>
              </a:rPr>
              <a:t>55</a:t>
            </a:r>
          </a:p>
        </p:txBody>
      </p:sp>
      <p:pic>
        <p:nvPicPr>
          <p:cNvPr id="141" name="Picture 6">
            <a:extLst>
              <a:ext uri="{FF2B5EF4-FFF2-40B4-BE49-F238E27FC236}">
                <a16:creationId xmlns:a16="http://schemas.microsoft.com/office/drawing/2014/main" id="{9B56025C-D3F1-87B8-9205-5F05EBE26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056">
            <a:off x="383369" y="5776518"/>
            <a:ext cx="2237422" cy="4114800"/>
          </a:xfrm>
          <a:prstGeom prst="rect">
            <a:avLst/>
          </a:prstGeom>
        </p:spPr>
      </p:pic>
      <p:pic>
        <p:nvPicPr>
          <p:cNvPr id="142" name="Picture 7">
            <a:extLst>
              <a:ext uri="{FF2B5EF4-FFF2-40B4-BE49-F238E27FC236}">
                <a16:creationId xmlns:a16="http://schemas.microsoft.com/office/drawing/2014/main" id="{EB7A6666-2C8C-CC78-3A30-488A8F486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01400" y="7430420"/>
            <a:ext cx="2382891" cy="2945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16399" y="-1198248"/>
            <a:ext cx="142589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21277556">
            <a:off x="260178" y="4853400"/>
            <a:ext cx="2629696" cy="2561608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710" y="1139402"/>
            <a:ext cx="1725232" cy="128961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21277556">
            <a:off x="1596108" y="6079216"/>
            <a:ext cx="1780555" cy="2403342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81574" y="7806236"/>
            <a:ext cx="1418951" cy="12575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56150" y="3349793"/>
            <a:ext cx="1429146" cy="936091"/>
          </a:xfrm>
          <a:prstGeom prst="rect">
            <a:avLst/>
          </a:prstGeom>
        </p:spPr>
      </p:pic>
      <p:pic>
        <p:nvPicPr>
          <p:cNvPr id="20" name="Picture 97">
            <a:extLst>
              <a:ext uri="{FF2B5EF4-FFF2-40B4-BE49-F238E27FC236}">
                <a16:creationId xmlns:a16="http://schemas.microsoft.com/office/drawing/2014/main" id="{A1898D51-36DB-8B81-BAB4-36EB792EE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15017" r="3346" b="3803"/>
          <a:stretch/>
        </p:blipFill>
        <p:spPr bwMode="auto">
          <a:xfrm>
            <a:off x="3461059" y="1887578"/>
            <a:ext cx="11470874" cy="647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9A027AD-E7CA-CBE3-7D1F-7643A113C934}"/>
              </a:ext>
            </a:extLst>
          </p:cNvPr>
          <p:cNvSpPr txBox="1"/>
          <p:nvPr/>
        </p:nvSpPr>
        <p:spPr>
          <a:xfrm>
            <a:off x="3872844" y="1074355"/>
            <a:ext cx="9144000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16399" y="-1198248"/>
            <a:ext cx="1764060" cy="33371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21277556">
            <a:off x="12904553" y="6612961"/>
            <a:ext cx="1935347" cy="1542311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sp>
        <p:nvSpPr>
          <p:cNvPr id="11" name="Freeform 11"/>
          <p:cNvSpPr/>
          <p:nvPr/>
        </p:nvSpPr>
        <p:spPr>
          <a:xfrm rot="21277556">
            <a:off x="12029068" y="7403178"/>
            <a:ext cx="2409421" cy="1791947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6350000"/>
                </a:moveTo>
                <a:lnTo>
                  <a:pt x="0" y="6350000"/>
                </a:lnTo>
                <a:lnTo>
                  <a:pt x="0" y="0"/>
                </a:lnTo>
                <a:lnTo>
                  <a:pt x="6350000" y="0"/>
                </a:lnTo>
                <a:lnTo>
                  <a:pt x="6350000" y="6350000"/>
                </a:lnTo>
                <a:close/>
                <a:moveTo>
                  <a:pt x="248920" y="6101080"/>
                </a:moveTo>
                <a:lnTo>
                  <a:pt x="6099810" y="6101080"/>
                </a:lnTo>
                <a:lnTo>
                  <a:pt x="6099810" y="248920"/>
                </a:lnTo>
                <a:lnTo>
                  <a:pt x="248920" y="248920"/>
                </a:lnTo>
                <a:lnTo>
                  <a:pt x="248920" y="6101080"/>
                </a:lnTo>
                <a:close/>
              </a:path>
            </a:pathLst>
          </a:custGeom>
          <a:solidFill>
            <a:srgbClr val="AB1D79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16508" y="470347"/>
            <a:ext cx="2598994" cy="15703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149" y="1443109"/>
            <a:ext cx="1764060" cy="1263695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9E286EC-A094-3865-8D24-AD8518901742}"/>
              </a:ext>
            </a:extLst>
          </p:cNvPr>
          <p:cNvSpPr txBox="1"/>
          <p:nvPr/>
        </p:nvSpPr>
        <p:spPr>
          <a:xfrm>
            <a:off x="2077973" y="3062287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dirty="0">
              <a:latin typeface="Arial (Thân)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A4A77E7-CF60-BDB7-2108-4E85CEEA0EFE}"/>
              </a:ext>
            </a:extLst>
          </p:cNvPr>
          <p:cNvSpPr txBox="1"/>
          <p:nvPr/>
        </p:nvSpPr>
        <p:spPr>
          <a:xfrm>
            <a:off x="2345972" y="4084150"/>
            <a:ext cx="471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Arial (Thân)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71F656B-A1A1-882A-163B-D2142D188ED6}"/>
              </a:ext>
            </a:extLst>
          </p:cNvPr>
          <p:cNvSpPr txBox="1"/>
          <p:nvPr/>
        </p:nvSpPr>
        <p:spPr>
          <a:xfrm>
            <a:off x="1678408" y="3573469"/>
            <a:ext cx="565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000" dirty="0"/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1177D347-62D0-BC58-CA8C-4494552D1325}"/>
              </a:ext>
            </a:extLst>
          </p:cNvPr>
          <p:cNvCxnSpPr>
            <a:cxnSpLocks/>
          </p:cNvCxnSpPr>
          <p:nvPr/>
        </p:nvCxnSpPr>
        <p:spPr>
          <a:xfrm>
            <a:off x="1627645" y="4682639"/>
            <a:ext cx="1491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F137F27-9543-77CA-1962-402A707F2893}"/>
              </a:ext>
            </a:extLst>
          </p:cNvPr>
          <p:cNvSpPr txBox="1"/>
          <p:nvPr/>
        </p:nvSpPr>
        <p:spPr>
          <a:xfrm>
            <a:off x="5323752" y="3075501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4000" dirty="0">
              <a:latin typeface="Arial (Thân)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22D186F-93B6-3E3A-46E2-39EA676D2D11}"/>
              </a:ext>
            </a:extLst>
          </p:cNvPr>
          <p:cNvSpPr txBox="1"/>
          <p:nvPr/>
        </p:nvSpPr>
        <p:spPr>
          <a:xfrm>
            <a:off x="5578826" y="4102083"/>
            <a:ext cx="471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Arial (Thân)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6A946C0-762B-87A6-9DF7-6E7BC065B301}"/>
              </a:ext>
            </a:extLst>
          </p:cNvPr>
          <p:cNvSpPr txBox="1"/>
          <p:nvPr/>
        </p:nvSpPr>
        <p:spPr>
          <a:xfrm>
            <a:off x="4924187" y="3586683"/>
            <a:ext cx="565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000" dirty="0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D6F9F8F6-6B78-7125-93F9-166B2B946A97}"/>
              </a:ext>
            </a:extLst>
          </p:cNvPr>
          <p:cNvCxnSpPr>
            <a:cxnSpLocks/>
          </p:cNvCxnSpPr>
          <p:nvPr/>
        </p:nvCxnSpPr>
        <p:spPr>
          <a:xfrm>
            <a:off x="4873424" y="4695853"/>
            <a:ext cx="1491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CD27EB4-C5AB-EB75-911D-2DC69C11ABEB}"/>
              </a:ext>
            </a:extLst>
          </p:cNvPr>
          <p:cNvSpPr txBox="1"/>
          <p:nvPr/>
        </p:nvSpPr>
        <p:spPr>
          <a:xfrm>
            <a:off x="8650878" y="3135881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C35EF3C-5720-1E84-1463-B1B40DECBDA1}"/>
              </a:ext>
            </a:extLst>
          </p:cNvPr>
          <p:cNvSpPr txBox="1"/>
          <p:nvPr/>
        </p:nvSpPr>
        <p:spPr>
          <a:xfrm>
            <a:off x="8908319" y="4174143"/>
            <a:ext cx="471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Arial (Thân)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E2E4AE1-07BB-EFCA-FBA4-C6994F91E0F0}"/>
              </a:ext>
            </a:extLst>
          </p:cNvPr>
          <p:cNvSpPr txBox="1"/>
          <p:nvPr/>
        </p:nvSpPr>
        <p:spPr>
          <a:xfrm>
            <a:off x="8251313" y="3647063"/>
            <a:ext cx="565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1AE764E7-45C3-CAFA-4390-09296A657BC6}"/>
              </a:ext>
            </a:extLst>
          </p:cNvPr>
          <p:cNvCxnSpPr>
            <a:cxnSpLocks/>
          </p:cNvCxnSpPr>
          <p:nvPr/>
        </p:nvCxnSpPr>
        <p:spPr>
          <a:xfrm>
            <a:off x="8200550" y="4756233"/>
            <a:ext cx="1491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A0C28F7-5411-4DD5-0277-7AD853A76DDA}"/>
              </a:ext>
            </a:extLst>
          </p:cNvPr>
          <p:cNvSpPr txBox="1"/>
          <p:nvPr/>
        </p:nvSpPr>
        <p:spPr>
          <a:xfrm>
            <a:off x="11864239" y="3151780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4000" dirty="0">
              <a:latin typeface="Arial (Thân)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FDD92B4-A47D-FDC1-9DC4-3ADBDB205C85}"/>
              </a:ext>
            </a:extLst>
          </p:cNvPr>
          <p:cNvSpPr txBox="1"/>
          <p:nvPr/>
        </p:nvSpPr>
        <p:spPr>
          <a:xfrm>
            <a:off x="12124292" y="4151177"/>
            <a:ext cx="471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D73B0A7E-AF3A-7951-492A-982901BDBE20}"/>
              </a:ext>
            </a:extLst>
          </p:cNvPr>
          <p:cNvSpPr txBox="1"/>
          <p:nvPr/>
        </p:nvSpPr>
        <p:spPr>
          <a:xfrm>
            <a:off x="11464674" y="3662962"/>
            <a:ext cx="565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000" dirty="0"/>
          </a:p>
        </p:txBody>
      </p: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765995CA-D6C8-982B-A55C-C8AF2E364C2D}"/>
              </a:ext>
            </a:extLst>
          </p:cNvPr>
          <p:cNvCxnSpPr>
            <a:cxnSpLocks/>
          </p:cNvCxnSpPr>
          <p:nvPr/>
        </p:nvCxnSpPr>
        <p:spPr>
          <a:xfrm>
            <a:off x="11413911" y="4772132"/>
            <a:ext cx="1491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2FADD860-DE17-C076-41E6-4D59F80F71B7}"/>
              </a:ext>
            </a:extLst>
          </p:cNvPr>
          <p:cNvSpPr txBox="1"/>
          <p:nvPr/>
        </p:nvSpPr>
        <p:spPr>
          <a:xfrm>
            <a:off x="15045701" y="3162309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4000" dirty="0">
              <a:latin typeface="Arial (Thân)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D4C4052-C7CA-E662-8323-C37039D326C1}"/>
              </a:ext>
            </a:extLst>
          </p:cNvPr>
          <p:cNvSpPr txBox="1"/>
          <p:nvPr/>
        </p:nvSpPr>
        <p:spPr>
          <a:xfrm>
            <a:off x="15327071" y="4151177"/>
            <a:ext cx="451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7393874-3758-D972-7FAA-877931A9A0A2}"/>
              </a:ext>
            </a:extLst>
          </p:cNvPr>
          <p:cNvSpPr txBox="1"/>
          <p:nvPr/>
        </p:nvSpPr>
        <p:spPr>
          <a:xfrm>
            <a:off x="14646136" y="3673491"/>
            <a:ext cx="565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000" dirty="0"/>
          </a:p>
        </p:txBody>
      </p: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5177B72D-3599-671D-EC80-6ABA621D54A1}"/>
              </a:ext>
            </a:extLst>
          </p:cNvPr>
          <p:cNvCxnSpPr>
            <a:cxnSpLocks/>
          </p:cNvCxnSpPr>
          <p:nvPr/>
        </p:nvCxnSpPr>
        <p:spPr>
          <a:xfrm>
            <a:off x="14595373" y="4782661"/>
            <a:ext cx="1491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78C98F5-8D6A-F88D-D3AB-1FC8B73C779F}"/>
              </a:ext>
            </a:extLst>
          </p:cNvPr>
          <p:cNvSpPr txBox="1"/>
          <p:nvPr/>
        </p:nvSpPr>
        <p:spPr>
          <a:xfrm>
            <a:off x="2077973" y="4901432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dirty="0">
              <a:latin typeface="Arial (Thân)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F0A4E6EF-2C95-5418-EC27-F70C17DB269B}"/>
              </a:ext>
            </a:extLst>
          </p:cNvPr>
          <p:cNvSpPr txBox="1"/>
          <p:nvPr/>
        </p:nvSpPr>
        <p:spPr>
          <a:xfrm>
            <a:off x="5323752" y="4901431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en-US" sz="4000" dirty="0">
              <a:latin typeface="Arial (Thân)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FC3625A-369E-1B3C-F43F-0707D364C3DF}"/>
              </a:ext>
            </a:extLst>
          </p:cNvPr>
          <p:cNvSpPr txBox="1"/>
          <p:nvPr/>
        </p:nvSpPr>
        <p:spPr>
          <a:xfrm>
            <a:off x="8650878" y="4945992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dirty="0">
              <a:latin typeface="Arial (Thân)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04D9474C-EBF7-4F01-801B-E819112FB8B0}"/>
              </a:ext>
            </a:extLst>
          </p:cNvPr>
          <p:cNvSpPr txBox="1"/>
          <p:nvPr/>
        </p:nvSpPr>
        <p:spPr>
          <a:xfrm>
            <a:off x="11864239" y="4945992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en-US" sz="4000" dirty="0">
              <a:latin typeface="Arial (Thân)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74D9865-89E6-C7E2-7BF8-1A3489607B50}"/>
              </a:ext>
            </a:extLst>
          </p:cNvPr>
          <p:cNvSpPr txBox="1"/>
          <p:nvPr/>
        </p:nvSpPr>
        <p:spPr>
          <a:xfrm>
            <a:off x="15128733" y="4945992"/>
            <a:ext cx="848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4000" dirty="0">
              <a:latin typeface="Arial (Thân)"/>
            </a:endParaRP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B8D0F802-D0E7-BE6D-1C03-A255CECDC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0662" y="6147293"/>
            <a:ext cx="5648879" cy="3694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90546"/>
            <a:ext cx="16230600" cy="7905908"/>
            <a:chOff x="0" y="0"/>
            <a:chExt cx="12452338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12553938" cy="6066790"/>
            </a:xfrm>
            <a:custGeom>
              <a:avLst/>
              <a:gdLst/>
              <a:ahLst/>
              <a:cxnLst/>
              <a:rect l="l" t="t" r="r" b="b"/>
              <a:pathLst>
                <a:path w="1255393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797528" y="6066790"/>
                  </a:lnTo>
                  <a:lnTo>
                    <a:pt x="10797528" y="0"/>
                  </a:lnTo>
                  <a:lnTo>
                    <a:pt x="1692910" y="0"/>
                  </a:lnTo>
                  <a:close/>
                  <a:moveTo>
                    <a:pt x="11254728" y="0"/>
                  </a:moveTo>
                  <a:lnTo>
                    <a:pt x="10797528" y="0"/>
                  </a:lnTo>
                  <a:lnTo>
                    <a:pt x="10797528" y="6065520"/>
                  </a:lnTo>
                  <a:lnTo>
                    <a:pt x="10807688" y="6065520"/>
                  </a:lnTo>
                  <a:cubicBezTo>
                    <a:pt x="11546828" y="6065520"/>
                    <a:pt x="12195797" y="5462270"/>
                    <a:pt x="12249138" y="4725670"/>
                  </a:cubicBezTo>
                  <a:lnTo>
                    <a:pt x="12499328" y="1338580"/>
                  </a:lnTo>
                  <a:cubicBezTo>
                    <a:pt x="12553938" y="603250"/>
                    <a:pt x="11993867" y="0"/>
                    <a:pt x="11254728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0131" y="-983047"/>
            <a:ext cx="1425890" cy="33371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41304" y="7449574"/>
            <a:ext cx="1258446" cy="9406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73400" y="1485900"/>
            <a:ext cx="1457033" cy="135686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26BF263-74A3-8A51-19C5-3F807093A927}"/>
              </a:ext>
            </a:extLst>
          </p:cNvPr>
          <p:cNvSpPr txBox="1"/>
          <p:nvPr/>
        </p:nvSpPr>
        <p:spPr>
          <a:xfrm>
            <a:off x="3747857" y="748580"/>
            <a:ext cx="11658600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bao nhiêu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09">
            <a:extLst>
              <a:ext uri="{FF2B5EF4-FFF2-40B4-BE49-F238E27FC236}">
                <a16:creationId xmlns:a16="http://schemas.microsoft.com/office/drawing/2014/main" id="{9E7A3F0E-912B-C43C-848C-337D2B5FDF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t="15952" r="11143" b="5795"/>
          <a:stretch/>
        </p:blipFill>
        <p:spPr bwMode="auto">
          <a:xfrm>
            <a:off x="5668675" y="3511516"/>
            <a:ext cx="7467599" cy="5439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5C6C20F2-5E85-C150-4A30-8267F8119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8600" y="5654727"/>
            <a:ext cx="3943645" cy="344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412</Words>
  <Application>Microsoft Office PowerPoint</Application>
  <PresentationFormat>Custom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Fredoka One</vt:lpstr>
      <vt:lpstr>Wingdings</vt:lpstr>
      <vt:lpstr>Sharpie</vt:lpstr>
      <vt:lpstr>Calibri</vt:lpstr>
      <vt:lpstr>Arial (Thân)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Purple Colorful  Pastel Illustrative All About Me Teacher Presentation</dc:title>
  <dc:creator>Lê Thảo</dc:creator>
  <cp:lastModifiedBy>Lê Thảo</cp:lastModifiedBy>
  <cp:revision>8</cp:revision>
  <dcterms:created xsi:type="dcterms:W3CDTF">2006-08-16T00:00:00Z</dcterms:created>
  <dcterms:modified xsi:type="dcterms:W3CDTF">2022-10-18T03:26:27Z</dcterms:modified>
  <dc:identifier>DAFMp2_9FBs</dc:identifier>
</cp:coreProperties>
</file>