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3" r:id="rId8"/>
    <p:sldId id="272" r:id="rId9"/>
    <p:sldId id="264" r:id="rId10"/>
    <p:sldId id="268" r:id="rId11"/>
    <p:sldId id="267" r:id="rId12"/>
    <p:sldId id="266" r:id="rId13"/>
    <p:sldId id="262" r:id="rId14"/>
    <p:sldId id="265" r:id="rId15"/>
    <p:sldId id="269" r:id="rId16"/>
    <p:sldId id="271" r:id="rId17"/>
  </p:sldIdLst>
  <p:sldSz cx="18288000" cy="10287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754" y="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80.svg"/><Relationship Id="rId3" Type="http://schemas.openxmlformats.org/officeDocument/2006/relationships/image" Target="../media/image2.svg"/><Relationship Id="rId7" Type="http://schemas.openxmlformats.org/officeDocument/2006/relationships/image" Target="../media/image63.svg"/><Relationship Id="rId12" Type="http://schemas.openxmlformats.org/officeDocument/2006/relationships/image" Target="../media/image7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11" Type="http://schemas.openxmlformats.org/officeDocument/2006/relationships/image" Target="../media/image78.svg"/><Relationship Id="rId5" Type="http://schemas.openxmlformats.org/officeDocument/2006/relationships/image" Target="../media/image74.svg"/><Relationship Id="rId10" Type="http://schemas.openxmlformats.org/officeDocument/2006/relationships/image" Target="../media/image77.png"/><Relationship Id="rId4" Type="http://schemas.openxmlformats.org/officeDocument/2006/relationships/image" Target="../media/image73.png"/><Relationship Id="rId9" Type="http://schemas.openxmlformats.org/officeDocument/2006/relationships/image" Target="../media/image76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image" Target="../media/image28.svg"/><Relationship Id="rId3" Type="http://schemas.openxmlformats.org/officeDocument/2006/relationships/image" Target="../media/image88.svg"/><Relationship Id="rId7" Type="http://schemas.openxmlformats.org/officeDocument/2006/relationships/image" Target="../media/image90.svg"/><Relationship Id="rId12" Type="http://schemas.openxmlformats.org/officeDocument/2006/relationships/image" Target="../media/image27.png"/><Relationship Id="rId2" Type="http://schemas.openxmlformats.org/officeDocument/2006/relationships/image" Target="../media/image87.png"/><Relationship Id="rId16" Type="http://schemas.openxmlformats.org/officeDocument/2006/relationships/image" Target="../media/image9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9.png"/><Relationship Id="rId11" Type="http://schemas.openxmlformats.org/officeDocument/2006/relationships/image" Target="../media/image20.svg"/><Relationship Id="rId5" Type="http://schemas.openxmlformats.org/officeDocument/2006/relationships/image" Target="../media/image18.svg"/><Relationship Id="rId15" Type="http://schemas.openxmlformats.org/officeDocument/2006/relationships/image" Target="../media/image48.svg"/><Relationship Id="rId10" Type="http://schemas.openxmlformats.org/officeDocument/2006/relationships/image" Target="../media/image19.png"/><Relationship Id="rId4" Type="http://schemas.openxmlformats.org/officeDocument/2006/relationships/image" Target="../media/image17.png"/><Relationship Id="rId9" Type="http://schemas.openxmlformats.org/officeDocument/2006/relationships/image" Target="../media/image92.svg"/><Relationship Id="rId14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97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6.png"/><Relationship Id="rId5" Type="http://schemas.openxmlformats.org/officeDocument/2006/relationships/image" Target="../media/image95.svg"/><Relationship Id="rId10" Type="http://schemas.openxmlformats.org/officeDocument/2006/relationships/image" Target="../media/image98.jpeg"/><Relationship Id="rId4" Type="http://schemas.openxmlformats.org/officeDocument/2006/relationships/image" Target="../media/image94.png"/><Relationship Id="rId9" Type="http://schemas.openxmlformats.org/officeDocument/2006/relationships/image" Target="../media/image8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13" Type="http://schemas.openxmlformats.org/officeDocument/2006/relationships/image" Target="../media/image102.svg"/><Relationship Id="rId3" Type="http://schemas.openxmlformats.org/officeDocument/2006/relationships/image" Target="../media/image100.svg"/><Relationship Id="rId7" Type="http://schemas.openxmlformats.org/officeDocument/2006/relationships/image" Target="../media/image74.svg"/><Relationship Id="rId12" Type="http://schemas.openxmlformats.org/officeDocument/2006/relationships/image" Target="../media/image101.png"/><Relationship Id="rId17" Type="http://schemas.openxmlformats.org/officeDocument/2006/relationships/image" Target="../media/image104.png"/><Relationship Id="rId2" Type="http://schemas.openxmlformats.org/officeDocument/2006/relationships/image" Target="../media/image99.png"/><Relationship Id="rId16" Type="http://schemas.openxmlformats.org/officeDocument/2006/relationships/image" Target="../media/image10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11" Type="http://schemas.openxmlformats.org/officeDocument/2006/relationships/image" Target="../media/image22.svg"/><Relationship Id="rId5" Type="http://schemas.openxmlformats.org/officeDocument/2006/relationships/image" Target="../media/image2.svg"/><Relationship Id="rId15" Type="http://schemas.openxmlformats.org/officeDocument/2006/relationships/image" Target="../media/image24.svg"/><Relationship Id="rId10" Type="http://schemas.openxmlformats.org/officeDocument/2006/relationships/image" Target="../media/image21.png"/><Relationship Id="rId4" Type="http://schemas.openxmlformats.org/officeDocument/2006/relationships/image" Target="../media/image1.png"/><Relationship Id="rId9" Type="http://schemas.openxmlformats.org/officeDocument/2006/relationships/image" Target="../media/image90.svg"/><Relationship Id="rId1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13" Type="http://schemas.openxmlformats.org/officeDocument/2006/relationships/image" Target="../media/image41.png"/><Relationship Id="rId3" Type="http://schemas.openxmlformats.org/officeDocument/2006/relationships/image" Target="../media/image106.png"/><Relationship Id="rId7" Type="http://schemas.openxmlformats.org/officeDocument/2006/relationships/image" Target="../media/image15.png"/><Relationship Id="rId12" Type="http://schemas.openxmlformats.org/officeDocument/2006/relationships/image" Target="../media/image109.svg"/><Relationship Id="rId2" Type="http://schemas.openxmlformats.org/officeDocument/2006/relationships/image" Target="../media/image105.jpeg"/><Relationship Id="rId16" Type="http://schemas.openxmlformats.org/officeDocument/2006/relationships/image" Target="../media/image1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11" Type="http://schemas.openxmlformats.org/officeDocument/2006/relationships/image" Target="../media/image108.png"/><Relationship Id="rId5" Type="http://schemas.openxmlformats.org/officeDocument/2006/relationships/image" Target="../media/image17.png"/><Relationship Id="rId15" Type="http://schemas.openxmlformats.org/officeDocument/2006/relationships/image" Target="../media/image13.png"/><Relationship Id="rId10" Type="http://schemas.openxmlformats.org/officeDocument/2006/relationships/image" Target="../media/image56.svg"/><Relationship Id="rId4" Type="http://schemas.openxmlformats.org/officeDocument/2006/relationships/image" Target="../media/image107.svg"/><Relationship Id="rId9" Type="http://schemas.openxmlformats.org/officeDocument/2006/relationships/image" Target="../media/image55.png"/><Relationship Id="rId14" Type="http://schemas.openxmlformats.org/officeDocument/2006/relationships/image" Target="../media/image42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13" Type="http://schemas.openxmlformats.org/officeDocument/2006/relationships/image" Target="../media/image16.svg"/><Relationship Id="rId18" Type="http://schemas.openxmlformats.org/officeDocument/2006/relationships/image" Target="../media/image21.png"/><Relationship Id="rId3" Type="http://schemas.openxmlformats.org/officeDocument/2006/relationships/image" Target="../media/image111.svg"/><Relationship Id="rId21" Type="http://schemas.openxmlformats.org/officeDocument/2006/relationships/image" Target="../media/image102.svg"/><Relationship Id="rId7" Type="http://schemas.openxmlformats.org/officeDocument/2006/relationships/image" Target="../media/image48.svg"/><Relationship Id="rId12" Type="http://schemas.openxmlformats.org/officeDocument/2006/relationships/image" Target="../media/image15.png"/><Relationship Id="rId17" Type="http://schemas.openxmlformats.org/officeDocument/2006/relationships/image" Target="../media/image82.svg"/><Relationship Id="rId2" Type="http://schemas.openxmlformats.org/officeDocument/2006/relationships/image" Target="../media/image110.png"/><Relationship Id="rId16" Type="http://schemas.openxmlformats.org/officeDocument/2006/relationships/image" Target="../media/image81.png"/><Relationship Id="rId20" Type="http://schemas.openxmlformats.org/officeDocument/2006/relationships/image" Target="../media/image10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11" Type="http://schemas.openxmlformats.org/officeDocument/2006/relationships/image" Target="../media/image117.svg"/><Relationship Id="rId5" Type="http://schemas.openxmlformats.org/officeDocument/2006/relationships/image" Target="../media/image113.svg"/><Relationship Id="rId15" Type="http://schemas.openxmlformats.org/officeDocument/2006/relationships/image" Target="../media/image18.svg"/><Relationship Id="rId10" Type="http://schemas.openxmlformats.org/officeDocument/2006/relationships/image" Target="../media/image116.png"/><Relationship Id="rId19" Type="http://schemas.openxmlformats.org/officeDocument/2006/relationships/image" Target="../media/image22.svg"/><Relationship Id="rId4" Type="http://schemas.openxmlformats.org/officeDocument/2006/relationships/image" Target="../media/image112.png"/><Relationship Id="rId9" Type="http://schemas.openxmlformats.org/officeDocument/2006/relationships/image" Target="../media/image115.svg"/><Relationship Id="rId1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23.png"/><Relationship Id="rId3" Type="http://schemas.openxmlformats.org/officeDocument/2006/relationships/image" Target="../media/image55.png"/><Relationship Id="rId7" Type="http://schemas.openxmlformats.org/officeDocument/2006/relationships/image" Target="../media/image9.png"/><Relationship Id="rId12" Type="http://schemas.openxmlformats.org/officeDocument/2006/relationships/image" Target="../media/image36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35.png"/><Relationship Id="rId5" Type="http://schemas.openxmlformats.org/officeDocument/2006/relationships/image" Target="../media/image3.png"/><Relationship Id="rId10" Type="http://schemas.openxmlformats.org/officeDocument/2006/relationships/image" Target="../media/image40.svg"/><Relationship Id="rId4" Type="http://schemas.openxmlformats.org/officeDocument/2006/relationships/image" Target="../media/image56.svg"/><Relationship Id="rId9" Type="http://schemas.openxmlformats.org/officeDocument/2006/relationships/image" Target="../media/image39.png"/><Relationship Id="rId14" Type="http://schemas.openxmlformats.org/officeDocument/2006/relationships/image" Target="../media/image24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sv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svg"/><Relationship Id="rId5" Type="http://schemas.openxmlformats.org/officeDocument/2006/relationships/image" Target="../media/image14.svg"/><Relationship Id="rId15" Type="http://schemas.openxmlformats.org/officeDocument/2006/relationships/image" Target="../media/image24.sv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svg"/><Relationship Id="rId1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13" Type="http://schemas.openxmlformats.org/officeDocument/2006/relationships/image" Target="../media/image35.png"/><Relationship Id="rId18" Type="http://schemas.openxmlformats.org/officeDocument/2006/relationships/image" Target="../media/image40.svg"/><Relationship Id="rId3" Type="http://schemas.openxmlformats.org/officeDocument/2006/relationships/image" Target="../media/image2.svg"/><Relationship Id="rId7" Type="http://schemas.openxmlformats.org/officeDocument/2006/relationships/image" Target="../media/image29.png"/><Relationship Id="rId12" Type="http://schemas.openxmlformats.org/officeDocument/2006/relationships/image" Target="../media/image34.svg"/><Relationship Id="rId17" Type="http://schemas.openxmlformats.org/officeDocument/2006/relationships/image" Target="../media/image39.png"/><Relationship Id="rId2" Type="http://schemas.openxmlformats.org/officeDocument/2006/relationships/image" Target="../media/image1.png"/><Relationship Id="rId16" Type="http://schemas.openxmlformats.org/officeDocument/2006/relationships/image" Target="../media/image3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sv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openxmlformats.org/officeDocument/2006/relationships/image" Target="../media/image37.png"/><Relationship Id="rId10" Type="http://schemas.openxmlformats.org/officeDocument/2006/relationships/image" Target="../media/image32.sv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48.svg"/><Relationship Id="rId3" Type="http://schemas.openxmlformats.org/officeDocument/2006/relationships/image" Target="../media/image42.svg"/><Relationship Id="rId7" Type="http://schemas.openxmlformats.org/officeDocument/2006/relationships/image" Target="../media/image2.svg"/><Relationship Id="rId12" Type="http://schemas.openxmlformats.org/officeDocument/2006/relationships/image" Target="../media/image47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openxmlformats.org/officeDocument/2006/relationships/image" Target="../media/image46.svg"/><Relationship Id="rId5" Type="http://schemas.openxmlformats.org/officeDocument/2006/relationships/image" Target="../media/image44.svg"/><Relationship Id="rId15" Type="http://schemas.openxmlformats.org/officeDocument/2006/relationships/image" Target="../media/image50.svg"/><Relationship Id="rId10" Type="http://schemas.openxmlformats.org/officeDocument/2006/relationships/image" Target="../media/image45.png"/><Relationship Id="rId4" Type="http://schemas.openxmlformats.org/officeDocument/2006/relationships/image" Target="../media/image43.png"/><Relationship Id="rId9" Type="http://schemas.openxmlformats.org/officeDocument/2006/relationships/image" Target="../media/image24.svg"/><Relationship Id="rId14" Type="http://schemas.openxmlformats.org/officeDocument/2006/relationships/image" Target="../media/image4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40.svg"/><Relationship Id="rId18" Type="http://schemas.openxmlformats.org/officeDocument/2006/relationships/image" Target="../media/image59.png"/><Relationship Id="rId3" Type="http://schemas.openxmlformats.org/officeDocument/2006/relationships/image" Target="../media/image52.svg"/><Relationship Id="rId7" Type="http://schemas.openxmlformats.org/officeDocument/2006/relationships/image" Target="../media/image56.svg"/><Relationship Id="rId12" Type="http://schemas.openxmlformats.org/officeDocument/2006/relationships/image" Target="../media/image39.png"/><Relationship Id="rId17" Type="http://schemas.openxmlformats.org/officeDocument/2006/relationships/image" Target="../media/image58.svg"/><Relationship Id="rId2" Type="http://schemas.openxmlformats.org/officeDocument/2006/relationships/image" Target="../media/image51.png"/><Relationship Id="rId16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11" Type="http://schemas.openxmlformats.org/officeDocument/2006/relationships/image" Target="../media/image16.svg"/><Relationship Id="rId5" Type="http://schemas.openxmlformats.org/officeDocument/2006/relationships/image" Target="../media/image54.svg"/><Relationship Id="rId15" Type="http://schemas.openxmlformats.org/officeDocument/2006/relationships/image" Target="../media/image22.svg"/><Relationship Id="rId10" Type="http://schemas.openxmlformats.org/officeDocument/2006/relationships/image" Target="../media/image15.png"/><Relationship Id="rId4" Type="http://schemas.openxmlformats.org/officeDocument/2006/relationships/image" Target="../media/image53.png"/><Relationship Id="rId9" Type="http://schemas.openxmlformats.org/officeDocument/2006/relationships/image" Target="../media/image18.svg"/><Relationship Id="rId1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8.svg"/><Relationship Id="rId3" Type="http://schemas.openxmlformats.org/officeDocument/2006/relationships/image" Target="../media/image18.svg"/><Relationship Id="rId7" Type="http://schemas.openxmlformats.org/officeDocument/2006/relationships/image" Target="../media/image61.svg"/><Relationship Id="rId12" Type="http://schemas.openxmlformats.org/officeDocument/2006/relationships/image" Target="../media/image5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11" Type="http://schemas.openxmlformats.org/officeDocument/2006/relationships/image" Target="../media/image63.svg"/><Relationship Id="rId5" Type="http://schemas.openxmlformats.org/officeDocument/2006/relationships/image" Target="../media/image16.svg"/><Relationship Id="rId15" Type="http://schemas.openxmlformats.org/officeDocument/2006/relationships/image" Target="../media/image65.svg"/><Relationship Id="rId10" Type="http://schemas.openxmlformats.org/officeDocument/2006/relationships/image" Target="../media/image62.png"/><Relationship Id="rId4" Type="http://schemas.openxmlformats.org/officeDocument/2006/relationships/image" Target="../media/image15.png"/><Relationship Id="rId9" Type="http://schemas.openxmlformats.org/officeDocument/2006/relationships/image" Target="../media/image48.svg"/><Relationship Id="rId14" Type="http://schemas.openxmlformats.org/officeDocument/2006/relationships/image" Target="../media/image6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69.png"/><Relationship Id="rId3" Type="http://schemas.openxmlformats.org/officeDocument/2006/relationships/image" Target="../media/image10.svg"/><Relationship Id="rId7" Type="http://schemas.openxmlformats.org/officeDocument/2006/relationships/image" Target="../media/image16.svg"/><Relationship Id="rId12" Type="http://schemas.openxmlformats.org/officeDocument/2006/relationships/image" Target="../media/image68.png"/><Relationship Id="rId2" Type="http://schemas.openxmlformats.org/officeDocument/2006/relationships/image" Target="../media/image9.png"/><Relationship Id="rId16" Type="http://schemas.openxmlformats.org/officeDocument/2006/relationships/image" Target="../media/image7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67.svg"/><Relationship Id="rId5" Type="http://schemas.openxmlformats.org/officeDocument/2006/relationships/image" Target="../media/image18.svg"/><Relationship Id="rId15" Type="http://schemas.openxmlformats.org/officeDocument/2006/relationships/image" Target="../media/image71.png"/><Relationship Id="rId10" Type="http://schemas.openxmlformats.org/officeDocument/2006/relationships/image" Target="../media/image66.png"/><Relationship Id="rId4" Type="http://schemas.openxmlformats.org/officeDocument/2006/relationships/image" Target="../media/image17.png"/><Relationship Id="rId9" Type="http://schemas.openxmlformats.org/officeDocument/2006/relationships/image" Target="../media/image6.svg"/><Relationship Id="rId14" Type="http://schemas.openxmlformats.org/officeDocument/2006/relationships/image" Target="../media/image70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80.svg"/><Relationship Id="rId3" Type="http://schemas.openxmlformats.org/officeDocument/2006/relationships/image" Target="../media/image2.svg"/><Relationship Id="rId7" Type="http://schemas.openxmlformats.org/officeDocument/2006/relationships/image" Target="../media/image63.svg"/><Relationship Id="rId12" Type="http://schemas.openxmlformats.org/officeDocument/2006/relationships/image" Target="../media/image7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11" Type="http://schemas.openxmlformats.org/officeDocument/2006/relationships/image" Target="../media/image78.svg"/><Relationship Id="rId5" Type="http://schemas.openxmlformats.org/officeDocument/2006/relationships/image" Target="../media/image74.svg"/><Relationship Id="rId10" Type="http://schemas.openxmlformats.org/officeDocument/2006/relationships/image" Target="../media/image77.png"/><Relationship Id="rId4" Type="http://schemas.openxmlformats.org/officeDocument/2006/relationships/image" Target="../media/image73.png"/><Relationship Id="rId9" Type="http://schemas.openxmlformats.org/officeDocument/2006/relationships/image" Target="../media/image76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2.svg"/><Relationship Id="rId7" Type="http://schemas.openxmlformats.org/officeDocument/2006/relationships/image" Target="../media/image84.svg"/><Relationship Id="rId12" Type="http://schemas.openxmlformats.org/officeDocument/2006/relationships/image" Target="../media/image8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png"/><Relationship Id="rId11" Type="http://schemas.openxmlformats.org/officeDocument/2006/relationships/image" Target="../media/image85.png"/><Relationship Id="rId5" Type="http://schemas.openxmlformats.org/officeDocument/2006/relationships/image" Target="../media/image82.svg"/><Relationship Id="rId10" Type="http://schemas.openxmlformats.org/officeDocument/2006/relationships/image" Target="../media/image68.png"/><Relationship Id="rId4" Type="http://schemas.openxmlformats.org/officeDocument/2006/relationships/image" Target="../media/image81.png"/><Relationship Id="rId9" Type="http://schemas.openxmlformats.org/officeDocument/2006/relationships/image" Target="../media/image5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3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82" r="559" b="36052"/>
          <a:stretch>
            <a:fillRect/>
          </a:stretch>
        </p:blipFill>
        <p:spPr>
          <a:xfrm>
            <a:off x="0" y="8935342"/>
            <a:ext cx="18288000" cy="1351658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028700" y="1348733"/>
            <a:ext cx="16230600" cy="7798574"/>
            <a:chOff x="0" y="0"/>
            <a:chExt cx="7533409" cy="3619697"/>
          </a:xfrm>
        </p:grpSpPr>
        <p:sp>
          <p:nvSpPr>
            <p:cNvPr id="4" name="Freeform 4"/>
            <p:cNvSpPr/>
            <p:nvPr/>
          </p:nvSpPr>
          <p:spPr>
            <a:xfrm>
              <a:off x="26670" y="26670"/>
              <a:ext cx="7480069" cy="3524447"/>
            </a:xfrm>
            <a:custGeom>
              <a:avLst/>
              <a:gdLst/>
              <a:ahLst/>
              <a:cxnLst/>
              <a:rect l="l" t="t" r="r" b="b"/>
              <a:pathLst>
                <a:path w="7480069" h="3524447">
                  <a:moveTo>
                    <a:pt x="0" y="0"/>
                  </a:moveTo>
                  <a:lnTo>
                    <a:pt x="0" y="107950"/>
                  </a:lnTo>
                  <a:lnTo>
                    <a:pt x="0" y="148590"/>
                  </a:lnTo>
                  <a:lnTo>
                    <a:pt x="0" y="3078677"/>
                  </a:lnTo>
                  <a:lnTo>
                    <a:pt x="0" y="3153607"/>
                  </a:lnTo>
                  <a:lnTo>
                    <a:pt x="0" y="3238697"/>
                  </a:lnTo>
                  <a:lnTo>
                    <a:pt x="3641090" y="3238697"/>
                  </a:lnTo>
                  <a:lnTo>
                    <a:pt x="3759200" y="3524447"/>
                  </a:lnTo>
                  <a:lnTo>
                    <a:pt x="3877310" y="3238697"/>
                  </a:lnTo>
                  <a:lnTo>
                    <a:pt x="7480069" y="3238697"/>
                  </a:lnTo>
                  <a:lnTo>
                    <a:pt x="7480069" y="3153607"/>
                  </a:lnTo>
                  <a:lnTo>
                    <a:pt x="7480069" y="3078677"/>
                  </a:lnTo>
                  <a:lnTo>
                    <a:pt x="7480069" y="148590"/>
                  </a:lnTo>
                  <a:lnTo>
                    <a:pt x="7480069" y="107950"/>
                  </a:lnTo>
                  <a:lnTo>
                    <a:pt x="748006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04134" y="5728228"/>
            <a:ext cx="4188372" cy="455877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18384" t="9330"/>
          <a:stretch>
            <a:fillRect/>
          </a:stretch>
        </p:blipFill>
        <p:spPr>
          <a:xfrm>
            <a:off x="0" y="0"/>
            <a:ext cx="2511433" cy="39575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4817066">
            <a:off x="-798572" y="4121747"/>
            <a:ext cx="2405413" cy="276484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r="2333" b="3053"/>
          <a:stretch>
            <a:fillRect/>
          </a:stretch>
        </p:blipFill>
        <p:spPr>
          <a:xfrm>
            <a:off x="13861401" y="8007614"/>
            <a:ext cx="4426599" cy="2279386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3886200" y="2257477"/>
            <a:ext cx="10936284" cy="5170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999"/>
              </a:lnSpc>
            </a:pPr>
            <a:r>
              <a:rPr lang="en-US" sz="8000" b="1" dirty="0">
                <a:solidFill>
                  <a:srgbClr val="BB33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TIẾT HỌC NGÀY HÔM NAY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4647898" y="890311"/>
            <a:ext cx="8992204" cy="895972"/>
            <a:chOff x="0" y="0"/>
            <a:chExt cx="60875131" cy="6065520"/>
          </a:xfrm>
        </p:grpSpPr>
        <p:sp>
          <p:nvSpPr>
            <p:cNvPr id="11" name="Freeform 11"/>
            <p:cNvSpPr/>
            <p:nvPr/>
          </p:nvSpPr>
          <p:spPr>
            <a:xfrm>
              <a:off x="-50800" y="0"/>
              <a:ext cx="60976731" cy="6066790"/>
            </a:xfrm>
            <a:custGeom>
              <a:avLst/>
              <a:gdLst/>
              <a:ahLst/>
              <a:cxnLst/>
              <a:rect l="l" t="t" r="r" b="b"/>
              <a:pathLst>
                <a:path w="60976731" h="6066790">
                  <a:moveTo>
                    <a:pt x="1692910" y="0"/>
                  </a:moveTo>
                  <a:lnTo>
                    <a:pt x="1692910" y="6065520"/>
                  </a:lnTo>
                  <a:cubicBezTo>
                    <a:pt x="1710690" y="6066790"/>
                    <a:pt x="1728470" y="6066790"/>
                    <a:pt x="1746250" y="6066790"/>
                  </a:cubicBezTo>
                  <a:lnTo>
                    <a:pt x="59220323" y="6066790"/>
                  </a:lnTo>
                  <a:lnTo>
                    <a:pt x="59220323" y="0"/>
                  </a:lnTo>
                  <a:lnTo>
                    <a:pt x="1692910" y="0"/>
                  </a:lnTo>
                  <a:close/>
                  <a:moveTo>
                    <a:pt x="59677523" y="0"/>
                  </a:moveTo>
                  <a:lnTo>
                    <a:pt x="59220323" y="0"/>
                  </a:lnTo>
                  <a:lnTo>
                    <a:pt x="59220323" y="6065520"/>
                  </a:lnTo>
                  <a:lnTo>
                    <a:pt x="59230481" y="6065520"/>
                  </a:lnTo>
                  <a:cubicBezTo>
                    <a:pt x="59969623" y="6065520"/>
                    <a:pt x="60618588" y="5462270"/>
                    <a:pt x="60671931" y="4725670"/>
                  </a:cubicBezTo>
                  <a:lnTo>
                    <a:pt x="60922123" y="1338580"/>
                  </a:lnTo>
                  <a:cubicBezTo>
                    <a:pt x="60976731" y="603250"/>
                    <a:pt x="60416660" y="0"/>
                    <a:pt x="59677523" y="0"/>
                  </a:cubicBezTo>
                  <a:close/>
                  <a:moveTo>
                    <a:pt x="1299210" y="0"/>
                  </a:moveTo>
                  <a:cubicBezTo>
                    <a:pt x="560070" y="0"/>
                    <a:pt x="0" y="603250"/>
                    <a:pt x="54610" y="1339850"/>
                  </a:cubicBezTo>
                  <a:lnTo>
                    <a:pt x="304800" y="4726940"/>
                  </a:lnTo>
                  <a:cubicBezTo>
                    <a:pt x="358140" y="5445760"/>
                    <a:pt x="977900" y="6037580"/>
                    <a:pt x="1694180" y="6065520"/>
                  </a:cubicBezTo>
                  <a:lnTo>
                    <a:pt x="1694180" y="0"/>
                  </a:lnTo>
                  <a:lnTo>
                    <a:pt x="1299210" y="0"/>
                  </a:lnTo>
                  <a:close/>
                </a:path>
              </a:pathLst>
            </a:custGeom>
            <a:solidFill>
              <a:srgbClr val="6A9221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18384" t="9330"/>
          <a:stretch>
            <a:fillRect/>
          </a:stretch>
        </p:blipFill>
        <p:spPr>
          <a:xfrm flipH="1">
            <a:off x="15733881" y="0"/>
            <a:ext cx="2511433" cy="39575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4777401" flipH="1">
            <a:off x="16670278" y="4144557"/>
            <a:ext cx="2405413" cy="27648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3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 rot="5400000">
            <a:off x="6042830" y="-2492030"/>
            <a:ext cx="6202338" cy="15596975"/>
            <a:chOff x="0" y="0"/>
            <a:chExt cx="7533409" cy="8469825"/>
          </a:xfrm>
        </p:grpSpPr>
        <p:sp>
          <p:nvSpPr>
            <p:cNvPr id="4" name="Freeform 4"/>
            <p:cNvSpPr/>
            <p:nvPr/>
          </p:nvSpPr>
          <p:spPr>
            <a:xfrm>
              <a:off x="26670" y="26670"/>
              <a:ext cx="7480069" cy="8374575"/>
            </a:xfrm>
            <a:custGeom>
              <a:avLst/>
              <a:gdLst/>
              <a:ahLst/>
              <a:cxnLst/>
              <a:rect l="l" t="t" r="r" b="b"/>
              <a:pathLst>
                <a:path w="7480069" h="8374575">
                  <a:moveTo>
                    <a:pt x="0" y="0"/>
                  </a:moveTo>
                  <a:lnTo>
                    <a:pt x="0" y="107950"/>
                  </a:lnTo>
                  <a:lnTo>
                    <a:pt x="0" y="148590"/>
                  </a:lnTo>
                  <a:lnTo>
                    <a:pt x="0" y="7928805"/>
                  </a:lnTo>
                  <a:lnTo>
                    <a:pt x="0" y="8003734"/>
                  </a:lnTo>
                  <a:lnTo>
                    <a:pt x="0" y="8088825"/>
                  </a:lnTo>
                  <a:lnTo>
                    <a:pt x="3641090" y="8088825"/>
                  </a:lnTo>
                  <a:lnTo>
                    <a:pt x="3759200" y="8374575"/>
                  </a:lnTo>
                  <a:lnTo>
                    <a:pt x="3877310" y="8088825"/>
                  </a:lnTo>
                  <a:lnTo>
                    <a:pt x="7480069" y="8088825"/>
                  </a:lnTo>
                  <a:lnTo>
                    <a:pt x="7480069" y="8003734"/>
                  </a:lnTo>
                  <a:lnTo>
                    <a:pt x="7480069" y="7928805"/>
                  </a:lnTo>
                  <a:lnTo>
                    <a:pt x="7480069" y="148590"/>
                  </a:lnTo>
                  <a:lnTo>
                    <a:pt x="7480069" y="107950"/>
                  </a:lnTo>
                  <a:lnTo>
                    <a:pt x="748006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82" r="559" b="36052"/>
          <a:stretch>
            <a:fillRect/>
          </a:stretch>
        </p:blipFill>
        <p:spPr>
          <a:xfrm>
            <a:off x="0" y="8935342"/>
            <a:ext cx="18288000" cy="1351658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b="57300"/>
          <a:stretch>
            <a:fillRect/>
          </a:stretch>
        </p:blipFill>
        <p:spPr>
          <a:xfrm rot="-10800000">
            <a:off x="7697431" y="0"/>
            <a:ext cx="2893137" cy="168073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395945" flipH="1">
            <a:off x="5182663" y="168655"/>
            <a:ext cx="1932077" cy="1509435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1566440" y="8053600"/>
            <a:ext cx="1719885" cy="199118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r="15852"/>
          <a:stretch>
            <a:fillRect/>
          </a:stretch>
        </p:blipFill>
        <p:spPr>
          <a:xfrm rot="6624818">
            <a:off x="-452630" y="669378"/>
            <a:ext cx="3355240" cy="2382431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3422840" y="-349765"/>
            <a:ext cx="1163084" cy="2086248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flipH="1">
            <a:off x="13797326" y="-349765"/>
            <a:ext cx="1163084" cy="2086248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395945" flipH="1">
            <a:off x="11321540" y="168655"/>
            <a:ext cx="1932077" cy="1509435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r="15852"/>
          <a:stretch>
            <a:fillRect/>
          </a:stretch>
        </p:blipFill>
        <p:spPr>
          <a:xfrm rot="-6571224" flipH="1">
            <a:off x="15403630" y="677901"/>
            <a:ext cx="3355240" cy="2382431"/>
          </a:xfrm>
          <a:prstGeom prst="rect">
            <a:avLst/>
          </a:prstGeom>
        </p:spPr>
      </p:pic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E212F5B2-5513-A1F2-A333-AB4B220B47C0}"/>
              </a:ext>
            </a:extLst>
          </p:cNvPr>
          <p:cNvSpPr txBox="1"/>
          <p:nvPr/>
        </p:nvSpPr>
        <p:spPr>
          <a:xfrm>
            <a:off x="3472984" y="2849259"/>
            <a:ext cx="11342030" cy="19981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</a:t>
            </a:r>
            <a:r>
              <a:rPr lang="vi-VN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í </a:t>
            </a:r>
            <a:r>
              <a:rPr lang="vi-VN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dụ</a:t>
            </a:r>
            <a:r>
              <a:rPr lang="vi-VN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vi-VN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ó 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8</a:t>
            </a:r>
            <a:r>
              <a:rPr lang="vi-VN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bó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đũa</a:t>
            </a:r>
            <a:r>
              <a:rPr lang="vi-VN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vi-VN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mỗi</a:t>
            </a:r>
            <a:r>
              <a:rPr lang="vi-VN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bó</a:t>
            </a:r>
            <a:r>
              <a:rPr lang="vi-VN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vi-VN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vi-VN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0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chiếc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đũa</a:t>
            </a:r>
            <a:r>
              <a:rPr lang="vi-VN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vi-VN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hỏi</a:t>
            </a:r>
            <a:r>
              <a:rPr lang="vi-VN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vi-VN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tất</a:t>
            </a:r>
            <a:r>
              <a:rPr lang="vi-VN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cả</a:t>
            </a:r>
            <a:r>
              <a:rPr lang="vi-VN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bao nhiêu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chiêc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đũa</a:t>
            </a:r>
            <a:r>
              <a:rPr lang="vi-VN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2E388140-E17F-0ED9-6F82-72C59C1F1D7D}"/>
              </a:ext>
            </a:extLst>
          </p:cNvPr>
          <p:cNvSpPr txBox="1"/>
          <p:nvPr/>
        </p:nvSpPr>
        <p:spPr>
          <a:xfrm>
            <a:off x="4876800" y="5597876"/>
            <a:ext cx="9767887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 err="1">
                <a:solidFill>
                  <a:srgbClr val="000000"/>
                </a:solidFill>
                <a:effectLst/>
                <a:latin typeface="Arial (Thân)"/>
                <a:ea typeface="Times New Roman" panose="02020603050405020304" pitchFamily="18" charset="0"/>
              </a:rPr>
              <a:t>Có</a:t>
            </a:r>
            <a:r>
              <a:rPr lang="vi-VN" sz="4000" dirty="0">
                <a:solidFill>
                  <a:srgbClr val="000000"/>
                </a:solidFill>
                <a:effectLst/>
                <a:latin typeface="Arial (Thân)"/>
                <a:ea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 (Thân)"/>
                <a:ea typeface="Times New Roman" panose="02020603050405020304" pitchFamily="18" charset="0"/>
              </a:rPr>
              <a:t>tất</a:t>
            </a:r>
            <a:r>
              <a:rPr lang="vi-VN" sz="4000" dirty="0">
                <a:solidFill>
                  <a:srgbClr val="000000"/>
                </a:solidFill>
                <a:effectLst/>
                <a:latin typeface="Arial (Thân)"/>
                <a:ea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 (Thân)"/>
                <a:ea typeface="Times New Roman" panose="02020603050405020304" pitchFamily="18" charset="0"/>
              </a:rPr>
              <a:t>cả</a:t>
            </a:r>
            <a:r>
              <a:rPr lang="vi-VN" sz="4000" dirty="0">
                <a:solidFill>
                  <a:srgbClr val="000000"/>
                </a:solidFill>
                <a:effectLst/>
                <a:latin typeface="Arial (Thân)"/>
                <a:ea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 (Thân)"/>
                <a:ea typeface="Times New Roman" panose="02020603050405020304" pitchFamily="18" charset="0"/>
              </a:rPr>
              <a:t>số</a:t>
            </a:r>
            <a:r>
              <a:rPr lang="vi-VN" sz="4000" dirty="0">
                <a:solidFill>
                  <a:srgbClr val="000000"/>
                </a:solidFill>
                <a:effectLst/>
                <a:latin typeface="Arial (Thân)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Thân)"/>
                <a:ea typeface="Times New Roman" panose="02020603050405020304" pitchFamily="18" charset="0"/>
              </a:rPr>
              <a:t>chiếc</a:t>
            </a:r>
            <a:r>
              <a:rPr lang="en-US" sz="4000" dirty="0">
                <a:solidFill>
                  <a:srgbClr val="000000"/>
                </a:solidFill>
                <a:effectLst/>
                <a:latin typeface="Arial (Thân)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Thân)"/>
                <a:ea typeface="Times New Roman" panose="02020603050405020304" pitchFamily="18" charset="0"/>
              </a:rPr>
              <a:t>đũa</a:t>
            </a:r>
            <a:r>
              <a:rPr lang="vi-VN" sz="4000" dirty="0">
                <a:solidFill>
                  <a:srgbClr val="000000"/>
                </a:solidFill>
                <a:effectLst/>
                <a:latin typeface="Arial (Thân)"/>
                <a:ea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 (Thân)"/>
                <a:ea typeface="Times New Roman" panose="02020603050405020304" pitchFamily="18" charset="0"/>
              </a:rPr>
              <a:t>là</a:t>
            </a:r>
            <a:r>
              <a:rPr lang="vi-VN" sz="4000" dirty="0">
                <a:solidFill>
                  <a:srgbClr val="000000"/>
                </a:solidFill>
                <a:effectLst/>
                <a:latin typeface="Arial (Thân)"/>
                <a:ea typeface="Times New Roman" panose="02020603050405020304" pitchFamily="18" charset="0"/>
              </a:rPr>
              <a:t>: </a:t>
            </a:r>
            <a:r>
              <a:rPr lang="en-US" sz="4000" dirty="0">
                <a:solidFill>
                  <a:srgbClr val="000000"/>
                </a:solidFill>
                <a:effectLst/>
                <a:latin typeface="Arial (Thân)"/>
                <a:ea typeface="Times New Roman" panose="02020603050405020304" pitchFamily="18" charset="0"/>
              </a:rPr>
              <a:t>1</a:t>
            </a:r>
            <a:r>
              <a:rPr lang="vi-VN" sz="4000" dirty="0">
                <a:solidFill>
                  <a:srgbClr val="000000"/>
                </a:solidFill>
                <a:effectLst/>
                <a:latin typeface="Arial (Thân)"/>
                <a:ea typeface="Times New Roman" panose="02020603050405020304" pitchFamily="18" charset="0"/>
              </a:rPr>
              <a:t>0 </a:t>
            </a:r>
            <a:r>
              <a:rPr lang="vi-VN" sz="4000" dirty="0">
                <a:solidFill>
                  <a:srgbClr val="000000"/>
                </a:solidFill>
                <a:effectLst/>
                <a:latin typeface="Arial (Thân)"/>
                <a:ea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r>
              <a:rPr lang="vi-VN" sz="4000" dirty="0">
                <a:solidFill>
                  <a:srgbClr val="000000"/>
                </a:solidFill>
                <a:effectLst/>
                <a:latin typeface="Arial (Thân)"/>
                <a:ea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rgbClr val="000000"/>
                </a:solidFill>
                <a:effectLst/>
                <a:latin typeface="Arial (Thân)"/>
                <a:ea typeface="Times New Roman" panose="02020603050405020304" pitchFamily="18" charset="0"/>
              </a:rPr>
              <a:t>8</a:t>
            </a:r>
            <a:r>
              <a:rPr lang="vi-VN" sz="4000" dirty="0">
                <a:solidFill>
                  <a:srgbClr val="000000"/>
                </a:solidFill>
                <a:effectLst/>
                <a:latin typeface="Arial (Thân)"/>
                <a:ea typeface="Times New Roman" panose="02020603050405020304" pitchFamily="18" charset="0"/>
              </a:rPr>
              <a:t> = 80 (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Thân)"/>
                <a:ea typeface="Times New Roman" panose="02020603050405020304" pitchFamily="18" charset="0"/>
              </a:rPr>
              <a:t>chiếc</a:t>
            </a:r>
            <a:r>
              <a:rPr lang="en-US" sz="4000" dirty="0">
                <a:solidFill>
                  <a:srgbClr val="000000"/>
                </a:solidFill>
                <a:effectLst/>
                <a:latin typeface="Arial (Thân)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Thân)"/>
                <a:ea typeface="Times New Roman" panose="02020603050405020304" pitchFamily="18" charset="0"/>
              </a:rPr>
              <a:t>đũa</a:t>
            </a:r>
            <a:r>
              <a:rPr lang="vi-VN" sz="4000" dirty="0">
                <a:solidFill>
                  <a:srgbClr val="000000"/>
                </a:solidFill>
                <a:effectLst/>
                <a:latin typeface="Arial (Thân)"/>
                <a:ea typeface="Times New Roman" panose="02020603050405020304" pitchFamily="18" charset="0"/>
              </a:rPr>
              <a:t>)</a:t>
            </a:r>
            <a:endParaRPr lang="en-US" sz="4000" dirty="0">
              <a:latin typeface="Arial (Thân)"/>
            </a:endParaRPr>
          </a:p>
        </p:txBody>
      </p:sp>
      <p:sp>
        <p:nvSpPr>
          <p:cNvPr id="23" name="Mũi tên: Phải 22">
            <a:extLst>
              <a:ext uri="{FF2B5EF4-FFF2-40B4-BE49-F238E27FC236}">
                <a16:creationId xmlns:a16="http://schemas.microsoft.com/office/drawing/2014/main" id="{4FC5584F-4EB2-9605-9929-C34D13FE3814}"/>
              </a:ext>
            </a:extLst>
          </p:cNvPr>
          <p:cNvSpPr/>
          <p:nvPr/>
        </p:nvSpPr>
        <p:spPr>
          <a:xfrm>
            <a:off x="3075683" y="5885544"/>
            <a:ext cx="1295400" cy="624794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3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08340" y="8935481"/>
            <a:ext cx="19104680" cy="2293127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6A9221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35980" y="3979566"/>
            <a:ext cx="3248328" cy="630743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81829">
            <a:off x="12614793" y="9530422"/>
            <a:ext cx="1829867" cy="28860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b="10788"/>
          <a:stretch>
            <a:fillRect/>
          </a:stretch>
        </p:blipFill>
        <p:spPr>
          <a:xfrm>
            <a:off x="16444554" y="8337559"/>
            <a:ext cx="1629491" cy="148146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825633">
            <a:off x="-72208" y="5164505"/>
            <a:ext cx="1364844" cy="2179391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r="23631" b="16083"/>
          <a:stretch>
            <a:fillRect/>
          </a:stretch>
        </p:blipFill>
        <p:spPr>
          <a:xfrm rot="-5400000">
            <a:off x="1166587" y="-830607"/>
            <a:ext cx="2463165" cy="4124378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4258978">
            <a:off x="-256993" y="2251381"/>
            <a:ext cx="1593567" cy="2985605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9140561" y="8571345"/>
            <a:ext cx="1296186" cy="1103378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42460">
            <a:off x="5488953" y="9514377"/>
            <a:ext cx="1829867" cy="288603"/>
          </a:xfrm>
          <a:prstGeom prst="rect">
            <a:avLst/>
          </a:prstGeom>
        </p:spPr>
      </p:pic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220D761F-82E8-9E3B-C45B-45962110FAFA}"/>
              </a:ext>
            </a:extLst>
          </p:cNvPr>
          <p:cNvSpPr txBox="1"/>
          <p:nvPr/>
        </p:nvSpPr>
        <p:spPr>
          <a:xfrm>
            <a:off x="7508634" y="311109"/>
            <a:ext cx="6477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392FA17B-A206-8A09-9D7A-D1AFC1149B2C}"/>
              </a:ext>
            </a:extLst>
          </p:cNvPr>
          <p:cNvSpPr txBox="1"/>
          <p:nvPr/>
        </p:nvSpPr>
        <p:spPr>
          <a:xfrm>
            <a:off x="5094600" y="1601927"/>
            <a:ext cx="11305067" cy="18396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4000" b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40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lang="vi-VN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sọt</a:t>
            </a:r>
            <a:r>
              <a:rPr lang="vi-VN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vi-VN" sz="4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kg</a:t>
            </a:r>
            <a:r>
              <a:rPr lang="vi-VN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khoai lang. </a:t>
            </a:r>
            <a:r>
              <a:rPr lang="vi-VN" sz="4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vi-VN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vi-VN" sz="4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sọt</a:t>
            </a:r>
            <a:r>
              <a:rPr lang="vi-VN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vi-VN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vi-VN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bao nhiêu ki-lô-</a:t>
            </a:r>
            <a:r>
              <a:rPr lang="vi-VN" sz="4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gam</a:t>
            </a:r>
            <a:r>
              <a:rPr lang="vi-VN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khoai lang?</a:t>
            </a:r>
            <a:endParaRPr lang="en-US" sz="4000" dirty="0">
              <a:effectLst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3" name="Picture 82">
            <a:extLst>
              <a:ext uri="{FF2B5EF4-FFF2-40B4-BE49-F238E27FC236}">
                <a16:creationId xmlns:a16="http://schemas.microsoft.com/office/drawing/2014/main" id="{277858D9-2B28-9F9E-1A65-006BA5789B28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1" t="22038" r="8684" b="6459"/>
          <a:stretch/>
        </p:blipFill>
        <p:spPr bwMode="auto">
          <a:xfrm>
            <a:off x="5905498" y="3576845"/>
            <a:ext cx="9683269" cy="53029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3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4089015" y="-741708"/>
            <a:ext cx="4902765" cy="11051971"/>
            <a:chOff x="0" y="0"/>
            <a:chExt cx="7533409" cy="16982054"/>
          </a:xfrm>
        </p:grpSpPr>
        <p:sp>
          <p:nvSpPr>
            <p:cNvPr id="3" name="Freeform 3"/>
            <p:cNvSpPr/>
            <p:nvPr/>
          </p:nvSpPr>
          <p:spPr>
            <a:xfrm>
              <a:off x="26670" y="26670"/>
              <a:ext cx="7480069" cy="16886803"/>
            </a:xfrm>
            <a:custGeom>
              <a:avLst/>
              <a:gdLst/>
              <a:ahLst/>
              <a:cxnLst/>
              <a:rect l="l" t="t" r="r" b="b"/>
              <a:pathLst>
                <a:path w="7480069" h="16886803">
                  <a:moveTo>
                    <a:pt x="0" y="0"/>
                  </a:moveTo>
                  <a:lnTo>
                    <a:pt x="0" y="107950"/>
                  </a:lnTo>
                  <a:lnTo>
                    <a:pt x="0" y="148590"/>
                  </a:lnTo>
                  <a:lnTo>
                    <a:pt x="0" y="16441033"/>
                  </a:lnTo>
                  <a:lnTo>
                    <a:pt x="0" y="16515964"/>
                  </a:lnTo>
                  <a:lnTo>
                    <a:pt x="0" y="16601053"/>
                  </a:lnTo>
                  <a:lnTo>
                    <a:pt x="3641090" y="16601053"/>
                  </a:lnTo>
                  <a:lnTo>
                    <a:pt x="3759200" y="16886803"/>
                  </a:lnTo>
                  <a:lnTo>
                    <a:pt x="3877310" y="16601053"/>
                  </a:lnTo>
                  <a:lnTo>
                    <a:pt x="7480069" y="16601053"/>
                  </a:lnTo>
                  <a:lnTo>
                    <a:pt x="7480069" y="16515964"/>
                  </a:lnTo>
                  <a:lnTo>
                    <a:pt x="7480069" y="16441033"/>
                  </a:lnTo>
                  <a:lnTo>
                    <a:pt x="7480069" y="148590"/>
                  </a:lnTo>
                  <a:lnTo>
                    <a:pt x="7480069" y="107950"/>
                  </a:lnTo>
                  <a:lnTo>
                    <a:pt x="748006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6" name="Freeform 6"/>
          <p:cNvSpPr/>
          <p:nvPr/>
        </p:nvSpPr>
        <p:spPr>
          <a:xfrm>
            <a:off x="12353467" y="2318607"/>
            <a:ext cx="4902765" cy="4902765"/>
          </a:xfrm>
          <a:custGeom>
            <a:avLst/>
            <a:gdLst/>
            <a:ahLst/>
            <a:cxnLst/>
            <a:rect l="l" t="t" r="r" b="b"/>
            <a:pathLst>
              <a:path w="6350000" h="6350000">
                <a:moveTo>
                  <a:pt x="5953760" y="6350000"/>
                </a:moveTo>
                <a:lnTo>
                  <a:pt x="396240" y="6350000"/>
                </a:lnTo>
                <a:cubicBezTo>
                  <a:pt x="177800" y="6350000"/>
                  <a:pt x="0" y="6172200"/>
                  <a:pt x="0" y="5953760"/>
                </a:cubicBezTo>
                <a:lnTo>
                  <a:pt x="0" y="396240"/>
                </a:lnTo>
                <a:cubicBezTo>
                  <a:pt x="0" y="177800"/>
                  <a:pt x="177800" y="0"/>
                  <a:pt x="396240" y="0"/>
                </a:cubicBezTo>
                <a:lnTo>
                  <a:pt x="5955030" y="0"/>
                </a:lnTo>
                <a:cubicBezTo>
                  <a:pt x="6172200" y="0"/>
                  <a:pt x="6350000" y="177800"/>
                  <a:pt x="6350000" y="396240"/>
                </a:cubicBezTo>
                <a:lnTo>
                  <a:pt x="6350000" y="5955030"/>
                </a:lnTo>
                <a:cubicBezTo>
                  <a:pt x="6350000" y="6172200"/>
                  <a:pt x="6172200" y="6350000"/>
                  <a:pt x="5953760" y="6350000"/>
                </a:cubicBezTo>
                <a:close/>
                <a:moveTo>
                  <a:pt x="396240" y="179070"/>
                </a:moveTo>
                <a:cubicBezTo>
                  <a:pt x="276860" y="179070"/>
                  <a:pt x="179070" y="276860"/>
                  <a:pt x="179070" y="396240"/>
                </a:cubicBezTo>
                <a:lnTo>
                  <a:pt x="179070" y="5955030"/>
                </a:lnTo>
                <a:cubicBezTo>
                  <a:pt x="179070" y="6074410"/>
                  <a:pt x="276860" y="6172200"/>
                  <a:pt x="396240" y="6172200"/>
                </a:cubicBezTo>
                <a:lnTo>
                  <a:pt x="5955030" y="6172200"/>
                </a:lnTo>
                <a:cubicBezTo>
                  <a:pt x="6074410" y="6172200"/>
                  <a:pt x="6172200" y="6074410"/>
                  <a:pt x="6172200" y="5955030"/>
                </a:cubicBezTo>
                <a:lnTo>
                  <a:pt x="6172200" y="396240"/>
                </a:lnTo>
                <a:cubicBezTo>
                  <a:pt x="6172200" y="276860"/>
                  <a:pt x="6074410" y="179070"/>
                  <a:pt x="5955030" y="179070"/>
                </a:cubicBezTo>
                <a:lnTo>
                  <a:pt x="396240" y="179070"/>
                </a:lnTo>
                <a:close/>
              </a:path>
            </a:pathLst>
          </a:custGeom>
          <a:solidFill>
            <a:srgbClr val="FFFFFF"/>
          </a:solidFill>
        </p:spPr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82" r="559" b="36052"/>
          <a:stretch>
            <a:fillRect/>
          </a:stretch>
        </p:blipFill>
        <p:spPr>
          <a:xfrm>
            <a:off x="0" y="8935342"/>
            <a:ext cx="18288000" cy="135165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5564"/>
          <a:stretch>
            <a:fillRect/>
          </a:stretch>
        </p:blipFill>
        <p:spPr>
          <a:xfrm>
            <a:off x="-105589" y="8036584"/>
            <a:ext cx="2268578" cy="225041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786989" y="7550120"/>
            <a:ext cx="2587364" cy="242242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4817066">
            <a:off x="-798572" y="634034"/>
            <a:ext cx="2405413" cy="2764842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4777401" flipH="1">
            <a:off x="16670278" y="656844"/>
            <a:ext cx="2405413" cy="2764842"/>
          </a:xfrm>
          <a:prstGeom prst="rect">
            <a:avLst/>
          </a:prstGeom>
        </p:spPr>
      </p:pic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AFDF42E2-413F-D1DA-45BB-527F5F2672E2}"/>
              </a:ext>
            </a:extLst>
          </p:cNvPr>
          <p:cNvSpPr txBox="1"/>
          <p:nvPr/>
        </p:nvSpPr>
        <p:spPr>
          <a:xfrm>
            <a:off x="1752600" y="2187483"/>
            <a:ext cx="9179677" cy="50481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300"/>
              </a:spcBef>
              <a:spcAft>
                <a:spcPts val="1200"/>
              </a:spcAft>
            </a:pPr>
            <a:r>
              <a:rPr lang="vi-VN" sz="4400" b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44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b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4400" b="1" dirty="0">
              <a:effectLst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vi-VN" sz="4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sọt</a:t>
            </a:r>
            <a:r>
              <a:rPr lang="vi-VN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như </a:t>
            </a:r>
            <a:r>
              <a:rPr lang="vi-VN" sz="4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vi-VN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vi-VN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vi-VN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ki-lô-</a:t>
            </a:r>
            <a:r>
              <a:rPr lang="vi-VN" sz="4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gam</a:t>
            </a:r>
            <a:r>
              <a:rPr lang="vi-VN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khoai lang </a:t>
            </a:r>
            <a:r>
              <a:rPr lang="vi-VN" sz="4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000" dirty="0">
              <a:effectLst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vi-VN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20 × 5 = 100 (</a:t>
            </a:r>
            <a:r>
              <a:rPr lang="vi-VN" sz="4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kg</a:t>
            </a:r>
            <a:r>
              <a:rPr lang="vi-VN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4000" dirty="0">
              <a:effectLst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vi-VN" sz="4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vi-VN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: 100 </a:t>
            </a:r>
            <a:r>
              <a:rPr lang="vi-VN" sz="4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kg</a:t>
            </a:r>
            <a:r>
              <a:rPr lang="vi-VN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khoai lang.</a:t>
            </a:r>
            <a:endParaRPr lang="en-US" sz="4000" dirty="0">
              <a:effectLst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052" name="Picture 4" descr="MỚI] 10 Cách làm bánh khoai lang tím Dễ Làm mà Ngon">
            <a:extLst>
              <a:ext uri="{FF2B5EF4-FFF2-40B4-BE49-F238E27FC236}">
                <a16:creationId xmlns:a16="http://schemas.microsoft.com/office/drawing/2014/main" id="{9080837B-80EE-3E34-7BFF-7E70FCF0CE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1924" y="2497064"/>
            <a:ext cx="4545849" cy="454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3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0284"/>
          <a:stretch>
            <a:fillRect/>
          </a:stretch>
        </p:blipFill>
        <p:spPr>
          <a:xfrm>
            <a:off x="5340992" y="1795901"/>
            <a:ext cx="7606015" cy="849109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82" r="559" b="36052"/>
          <a:stretch>
            <a:fillRect/>
          </a:stretch>
        </p:blipFill>
        <p:spPr>
          <a:xfrm>
            <a:off x="0" y="8935342"/>
            <a:ext cx="18288000" cy="135165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b="57300"/>
          <a:stretch>
            <a:fillRect/>
          </a:stretch>
        </p:blipFill>
        <p:spPr>
          <a:xfrm rot="-10800000">
            <a:off x="14954877" y="0"/>
            <a:ext cx="3333123" cy="193634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b="10788"/>
          <a:stretch>
            <a:fillRect/>
          </a:stretch>
        </p:blipFill>
        <p:spPr>
          <a:xfrm>
            <a:off x="5340992" y="8805533"/>
            <a:ext cx="1629491" cy="148146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b="10788"/>
          <a:stretch>
            <a:fillRect/>
          </a:stretch>
        </p:blipFill>
        <p:spPr>
          <a:xfrm>
            <a:off x="11317517" y="8805533"/>
            <a:ext cx="1629491" cy="148146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26329"/>
          <a:stretch>
            <a:fillRect/>
          </a:stretch>
        </p:blipFill>
        <p:spPr>
          <a:xfrm>
            <a:off x="0" y="0"/>
            <a:ext cx="2217803" cy="203066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513768" y="786232"/>
            <a:ext cx="1408071" cy="804361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6155737" y="2813718"/>
            <a:ext cx="4247148" cy="820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200"/>
              </a:lnSpc>
              <a:spcBef>
                <a:spcPct val="0"/>
              </a:spcBef>
            </a:pPr>
            <a:r>
              <a:rPr lang="en-US" sz="4400" b="1" u="non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 CHƠI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793454" y="4561522"/>
            <a:ext cx="4247148" cy="820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200"/>
              </a:lnSpc>
              <a:spcBef>
                <a:spcPct val="0"/>
              </a:spcBef>
            </a:pPr>
            <a:r>
              <a:rPr lang="en-US" sz="4400" u="non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“NHANH TAY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164679" y="6410982"/>
            <a:ext cx="4247148" cy="820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200"/>
              </a:lnSpc>
              <a:spcBef>
                <a:spcPct val="0"/>
              </a:spcBef>
            </a:pPr>
            <a:r>
              <a:rPr lang="en-US" sz="4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QUÀ”</a:t>
            </a:r>
            <a:endParaRPr lang="en-US" sz="4400" u="none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 r="47947" b="78552"/>
          <a:stretch>
            <a:fillRect/>
          </a:stretch>
        </p:blipFill>
        <p:spPr>
          <a:xfrm>
            <a:off x="609600" y="2107346"/>
            <a:ext cx="3636718" cy="106257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 r="47947" b="78552"/>
          <a:stretch>
            <a:fillRect/>
          </a:stretch>
        </p:blipFill>
        <p:spPr>
          <a:xfrm>
            <a:off x="13758803" y="8675077"/>
            <a:ext cx="3636718" cy="106257"/>
          </a:xfrm>
          <a:prstGeom prst="rect">
            <a:avLst/>
          </a:prstGeom>
        </p:spPr>
      </p:pic>
      <p:pic>
        <p:nvPicPr>
          <p:cNvPr id="3074" name="Picture 2" descr="Hình ảnh Hãy Giơ Tay để Trả Lời Câu Hỏi PNG Miễn Phí Tải Về - Lovepik">
            <a:extLst>
              <a:ext uri="{FF2B5EF4-FFF2-40B4-BE49-F238E27FC236}">
                <a16:creationId xmlns:a16="http://schemas.microsoft.com/office/drawing/2014/main" id="{CE1EA3BE-E021-A1BF-BAD5-BB9CE2A36A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08" y="2973483"/>
            <a:ext cx="4804952" cy="4804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ình ảnh Giơ Tay Trả Lời Câu Hỏi Người đàn ông Hoạt Hình PNG Miễn Phí Tải  Về - Lovepik">
            <a:extLst>
              <a:ext uri="{FF2B5EF4-FFF2-40B4-BE49-F238E27FC236}">
                <a16:creationId xmlns:a16="http://schemas.microsoft.com/office/drawing/2014/main" id="{846BC420-147F-37A5-4D93-42F1DD1447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201231" y="3026574"/>
            <a:ext cx="4751861" cy="4751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3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-408340" y="8935481"/>
            <a:ext cx="19104680" cy="2293127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6A9221"/>
            </a:solidFill>
          </p:spPr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0935748" y="678704"/>
            <a:ext cx="6590252" cy="6590252"/>
            <a:chOff x="0" y="0"/>
            <a:chExt cx="8909050" cy="8909050"/>
          </a:xfrm>
        </p:grpSpPr>
        <p:sp>
          <p:nvSpPr>
            <p:cNvPr id="7" name="Freeform 7"/>
            <p:cNvSpPr/>
            <p:nvPr/>
          </p:nvSpPr>
          <p:spPr>
            <a:xfrm>
              <a:off x="-210012" y="2402"/>
              <a:ext cx="9329074" cy="8904246"/>
            </a:xfrm>
            <a:custGeom>
              <a:avLst/>
              <a:gdLst/>
              <a:ahLst/>
              <a:cxnLst/>
              <a:rect l="l" t="t" r="r" b="b"/>
              <a:pathLst>
                <a:path w="9329074" h="8904246">
                  <a:moveTo>
                    <a:pt x="4664537" y="7123"/>
                  </a:moveTo>
                  <a:cubicBezTo>
                    <a:pt x="3071756" y="0"/>
                    <a:pt x="1596908" y="845651"/>
                    <a:pt x="798454" y="2223865"/>
                  </a:cubicBezTo>
                  <a:cubicBezTo>
                    <a:pt x="0" y="3602079"/>
                    <a:pt x="0" y="5302167"/>
                    <a:pt x="798454" y="6680382"/>
                  </a:cubicBezTo>
                  <a:cubicBezTo>
                    <a:pt x="1596908" y="8058595"/>
                    <a:pt x="3071756" y="8904246"/>
                    <a:pt x="4664537" y="8897123"/>
                  </a:cubicBezTo>
                  <a:cubicBezTo>
                    <a:pt x="6257318" y="8904246"/>
                    <a:pt x="7732166" y="8058595"/>
                    <a:pt x="8530620" y="6680382"/>
                  </a:cubicBezTo>
                  <a:cubicBezTo>
                    <a:pt x="9329074" y="5302167"/>
                    <a:pt x="9329074" y="3602079"/>
                    <a:pt x="8530620" y="2223865"/>
                  </a:cubicBezTo>
                  <a:cubicBezTo>
                    <a:pt x="7732166" y="845651"/>
                    <a:pt x="6257318" y="0"/>
                    <a:pt x="4664537" y="712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63863" y="263805"/>
              <a:ext cx="8781323" cy="8381440"/>
            </a:xfrm>
            <a:custGeom>
              <a:avLst/>
              <a:gdLst/>
              <a:ahLst/>
              <a:cxnLst/>
              <a:rect l="l" t="t" r="r" b="b"/>
              <a:pathLst>
                <a:path w="8781323" h="8381440">
                  <a:moveTo>
                    <a:pt x="4390662" y="6705"/>
                  </a:moveTo>
                  <a:cubicBezTo>
                    <a:pt x="2891400" y="0"/>
                    <a:pt x="1503147" y="795999"/>
                    <a:pt x="751573" y="2093292"/>
                  </a:cubicBezTo>
                  <a:cubicBezTo>
                    <a:pt x="0" y="3390586"/>
                    <a:pt x="0" y="4990854"/>
                    <a:pt x="751573" y="6288148"/>
                  </a:cubicBezTo>
                  <a:cubicBezTo>
                    <a:pt x="1503147" y="7585441"/>
                    <a:pt x="2891400" y="8381440"/>
                    <a:pt x="4390662" y="8374735"/>
                  </a:cubicBezTo>
                  <a:cubicBezTo>
                    <a:pt x="5889924" y="8381440"/>
                    <a:pt x="7278177" y="7585441"/>
                    <a:pt x="8029751" y="6288148"/>
                  </a:cubicBezTo>
                  <a:cubicBezTo>
                    <a:pt x="8781323" y="4990854"/>
                    <a:pt x="8781323" y="3390586"/>
                    <a:pt x="8029751" y="2093292"/>
                  </a:cubicBezTo>
                  <a:cubicBezTo>
                    <a:pt x="7278177" y="795999"/>
                    <a:pt x="5889924" y="0"/>
                    <a:pt x="4390662" y="6705"/>
                  </a:cubicBezTo>
                  <a:close/>
                </a:path>
              </a:pathLst>
            </a:custGeom>
            <a:blipFill>
              <a:blip r:embed="rId2"/>
              <a:stretch>
                <a:fillRect l="-22214" r="-27116"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0" y="0"/>
              <a:ext cx="8909050" cy="8909050"/>
            </a:xfrm>
            <a:custGeom>
              <a:avLst/>
              <a:gdLst/>
              <a:ahLst/>
              <a:cxnLst/>
              <a:rect l="l" t="t" r="r" b="b"/>
              <a:pathLst>
                <a:path w="8909050" h="8909050">
                  <a:moveTo>
                    <a:pt x="4454525" y="8909050"/>
                  </a:moveTo>
                  <a:cubicBezTo>
                    <a:pt x="3264662" y="8909050"/>
                    <a:pt x="2146046" y="8445500"/>
                    <a:pt x="1304544" y="7603744"/>
                  </a:cubicBezTo>
                  <a:cubicBezTo>
                    <a:pt x="895477" y="7194550"/>
                    <a:pt x="574294" y="6718173"/>
                    <a:pt x="350012" y="6187694"/>
                  </a:cubicBezTo>
                  <a:cubicBezTo>
                    <a:pt x="117729" y="5638673"/>
                    <a:pt x="0" y="5055489"/>
                    <a:pt x="0" y="4454525"/>
                  </a:cubicBezTo>
                  <a:cubicBezTo>
                    <a:pt x="0" y="3854704"/>
                    <a:pt x="117475" y="3272282"/>
                    <a:pt x="349377" y="2723642"/>
                  </a:cubicBezTo>
                  <a:cubicBezTo>
                    <a:pt x="573405" y="2193163"/>
                    <a:pt x="894207" y="1716786"/>
                    <a:pt x="1302766" y="1307338"/>
                  </a:cubicBezTo>
                  <a:cubicBezTo>
                    <a:pt x="2144141" y="464312"/>
                    <a:pt x="3263519" y="0"/>
                    <a:pt x="4454525" y="0"/>
                  </a:cubicBezTo>
                  <a:cubicBezTo>
                    <a:pt x="5055362" y="0"/>
                    <a:pt x="5638419" y="117729"/>
                    <a:pt x="6187440" y="350012"/>
                  </a:cubicBezTo>
                  <a:cubicBezTo>
                    <a:pt x="6717792" y="574294"/>
                    <a:pt x="7194296" y="895477"/>
                    <a:pt x="7603490" y="1304544"/>
                  </a:cubicBezTo>
                  <a:cubicBezTo>
                    <a:pt x="8445373" y="2146046"/>
                    <a:pt x="8909050" y="3264789"/>
                    <a:pt x="8909050" y="4454652"/>
                  </a:cubicBezTo>
                  <a:cubicBezTo>
                    <a:pt x="8909050" y="5644769"/>
                    <a:pt x="8445246" y="6763766"/>
                    <a:pt x="7602982" y="7605268"/>
                  </a:cubicBezTo>
                  <a:cubicBezTo>
                    <a:pt x="7193789" y="8014208"/>
                    <a:pt x="6717285" y="8335138"/>
                    <a:pt x="6186932" y="8559419"/>
                  </a:cubicBezTo>
                  <a:cubicBezTo>
                    <a:pt x="5637911" y="8791321"/>
                    <a:pt x="5055108" y="8909050"/>
                    <a:pt x="4454525" y="8909050"/>
                  </a:cubicBezTo>
                  <a:close/>
                  <a:moveTo>
                    <a:pt x="4454525" y="19050"/>
                  </a:moveTo>
                  <a:cubicBezTo>
                    <a:pt x="3268599" y="19050"/>
                    <a:pt x="2154047" y="481330"/>
                    <a:pt x="1316228" y="1320800"/>
                  </a:cubicBezTo>
                  <a:cubicBezTo>
                    <a:pt x="909447" y="1728343"/>
                    <a:pt x="590042" y="2202815"/>
                    <a:pt x="366903" y="2731008"/>
                  </a:cubicBezTo>
                  <a:cubicBezTo>
                    <a:pt x="136017" y="3277362"/>
                    <a:pt x="19050" y="3857244"/>
                    <a:pt x="19050" y="4454525"/>
                  </a:cubicBezTo>
                  <a:cubicBezTo>
                    <a:pt x="19050" y="5052949"/>
                    <a:pt x="136271" y="5633593"/>
                    <a:pt x="367538" y="6180328"/>
                  </a:cubicBezTo>
                  <a:cubicBezTo>
                    <a:pt x="590931" y="6708522"/>
                    <a:pt x="910717" y="7182866"/>
                    <a:pt x="1318006" y="7590282"/>
                  </a:cubicBezTo>
                  <a:cubicBezTo>
                    <a:pt x="2155825" y="8428355"/>
                    <a:pt x="3269742" y="8890000"/>
                    <a:pt x="4454525" y="8890000"/>
                  </a:cubicBezTo>
                  <a:cubicBezTo>
                    <a:pt x="5052568" y="8890000"/>
                    <a:pt x="5632958" y="8772779"/>
                    <a:pt x="6179439" y="8541766"/>
                  </a:cubicBezTo>
                  <a:cubicBezTo>
                    <a:pt x="6707632" y="8318500"/>
                    <a:pt x="7181977" y="7998841"/>
                    <a:pt x="7589520" y="7591679"/>
                  </a:cubicBezTo>
                  <a:cubicBezTo>
                    <a:pt x="8428101" y="6753733"/>
                    <a:pt x="8890000" y="5639562"/>
                    <a:pt x="8890000" y="4454525"/>
                  </a:cubicBezTo>
                  <a:cubicBezTo>
                    <a:pt x="8890000" y="3269742"/>
                    <a:pt x="8428355" y="2155825"/>
                    <a:pt x="7590028" y="1317879"/>
                  </a:cubicBezTo>
                  <a:cubicBezTo>
                    <a:pt x="7182612" y="910590"/>
                    <a:pt x="6708140" y="590931"/>
                    <a:pt x="6180074" y="367538"/>
                  </a:cubicBezTo>
                  <a:cubicBezTo>
                    <a:pt x="5633339" y="136271"/>
                    <a:pt x="5052822" y="19050"/>
                    <a:pt x="4454525" y="19050"/>
                  </a:cubicBezTo>
                  <a:close/>
                  <a:moveTo>
                    <a:pt x="4454525" y="8648065"/>
                  </a:moveTo>
                  <a:cubicBezTo>
                    <a:pt x="3334385" y="8648065"/>
                    <a:pt x="2281301" y="8211693"/>
                    <a:pt x="1489075" y="7419213"/>
                  </a:cubicBezTo>
                  <a:cubicBezTo>
                    <a:pt x="697103" y="6626987"/>
                    <a:pt x="260985" y="5574157"/>
                    <a:pt x="260985" y="4454525"/>
                  </a:cubicBezTo>
                  <a:cubicBezTo>
                    <a:pt x="260985" y="3889756"/>
                    <a:pt x="371602" y="3341497"/>
                    <a:pt x="589788" y="2824988"/>
                  </a:cubicBezTo>
                  <a:cubicBezTo>
                    <a:pt x="800735" y="2325624"/>
                    <a:pt x="1102741" y="1877060"/>
                    <a:pt x="1487297" y="1491742"/>
                  </a:cubicBezTo>
                  <a:cubicBezTo>
                    <a:pt x="2279396" y="698119"/>
                    <a:pt x="3333242" y="260985"/>
                    <a:pt x="4454398" y="260985"/>
                  </a:cubicBezTo>
                  <a:cubicBezTo>
                    <a:pt x="5573776" y="260985"/>
                    <a:pt x="6626606" y="697103"/>
                    <a:pt x="7418832" y="1488948"/>
                  </a:cubicBezTo>
                  <a:cubicBezTo>
                    <a:pt x="8211438" y="2281174"/>
                    <a:pt x="8647937" y="3334385"/>
                    <a:pt x="8647937" y="4454398"/>
                  </a:cubicBezTo>
                  <a:cubicBezTo>
                    <a:pt x="8647937" y="5574792"/>
                    <a:pt x="8211311" y="6628130"/>
                    <a:pt x="7418450" y="7420356"/>
                  </a:cubicBezTo>
                  <a:cubicBezTo>
                    <a:pt x="6626225" y="8212074"/>
                    <a:pt x="5573522" y="8648065"/>
                    <a:pt x="4454525" y="8648065"/>
                  </a:cubicBezTo>
                  <a:close/>
                  <a:moveTo>
                    <a:pt x="4454525" y="280035"/>
                  </a:moveTo>
                  <a:cubicBezTo>
                    <a:pt x="3338449" y="280035"/>
                    <a:pt x="2289429" y="715137"/>
                    <a:pt x="1500886" y="1505204"/>
                  </a:cubicBezTo>
                  <a:cubicBezTo>
                    <a:pt x="713613" y="2294001"/>
                    <a:pt x="280035" y="3341370"/>
                    <a:pt x="280035" y="4454525"/>
                  </a:cubicBezTo>
                  <a:cubicBezTo>
                    <a:pt x="280035" y="5569077"/>
                    <a:pt x="714248" y="6617081"/>
                    <a:pt x="1502537" y="7405751"/>
                  </a:cubicBezTo>
                  <a:cubicBezTo>
                    <a:pt x="2291080" y="8194548"/>
                    <a:pt x="3339465" y="8629015"/>
                    <a:pt x="4454525" y="8629015"/>
                  </a:cubicBezTo>
                  <a:cubicBezTo>
                    <a:pt x="5568442" y="8629015"/>
                    <a:pt x="6616319" y="8195056"/>
                    <a:pt x="7405116" y="7407021"/>
                  </a:cubicBezTo>
                  <a:cubicBezTo>
                    <a:pt x="8194422" y="6618477"/>
                    <a:pt x="8629015" y="5569839"/>
                    <a:pt x="8629015" y="4454525"/>
                  </a:cubicBezTo>
                  <a:cubicBezTo>
                    <a:pt x="8629015" y="3339465"/>
                    <a:pt x="8194548" y="2291080"/>
                    <a:pt x="7405497" y="1502537"/>
                  </a:cubicBezTo>
                  <a:cubicBezTo>
                    <a:pt x="6616827" y="714121"/>
                    <a:pt x="5568823" y="280035"/>
                    <a:pt x="4454525" y="28003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2809638" y="5322985"/>
            <a:ext cx="2842472" cy="577151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231185">
            <a:off x="3231878" y="9597613"/>
            <a:ext cx="1829867" cy="28860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8691043" y="9267114"/>
            <a:ext cx="905913" cy="68025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6568089" y="7722096"/>
            <a:ext cx="1153822" cy="201982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5289711" y="7311763"/>
            <a:ext cx="1388224" cy="243015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839048" flipH="1">
            <a:off x="10125108" y="2955557"/>
            <a:ext cx="1487929" cy="1088048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0737667" y="7395745"/>
            <a:ext cx="1632434" cy="747952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 r="40077"/>
          <a:stretch>
            <a:fillRect/>
          </a:stretch>
        </p:blipFill>
        <p:spPr>
          <a:xfrm>
            <a:off x="16849336" y="288250"/>
            <a:ext cx="1438664" cy="1725630"/>
          </a:xfrm>
          <a:prstGeom prst="rect">
            <a:avLst/>
          </a:prstGeom>
        </p:spPr>
      </p:pic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E8B10A47-0D80-CCBA-FD0E-D8205CA12E1D}"/>
              </a:ext>
            </a:extLst>
          </p:cNvPr>
          <p:cNvSpPr txBox="1"/>
          <p:nvPr/>
        </p:nvSpPr>
        <p:spPr>
          <a:xfrm>
            <a:off x="1273659" y="1643862"/>
            <a:ext cx="176576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10 </a:t>
            </a:r>
            <a:r>
              <a:rPr lang="vi-VN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r>
              <a:rPr lang="vi-VN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4</a:t>
            </a:r>
            <a:endParaRPr lang="en-US" sz="4000" dirty="0"/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6B8BCAFB-FC00-4DA1-D50E-9A620FAE2729}"/>
              </a:ext>
            </a:extLst>
          </p:cNvPr>
          <p:cNvSpPr txBox="1"/>
          <p:nvPr/>
        </p:nvSpPr>
        <p:spPr>
          <a:xfrm>
            <a:off x="2934977" y="1623836"/>
            <a:ext cx="131155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= 40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25726243-4E0E-5AAB-C9B9-C7CA63E27CB5}"/>
              </a:ext>
            </a:extLst>
          </p:cNvPr>
          <p:cNvSpPr txBox="1"/>
          <p:nvPr/>
        </p:nvSpPr>
        <p:spPr>
          <a:xfrm>
            <a:off x="1273660" y="3394798"/>
            <a:ext cx="176576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0 × 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Hộp Văn bản 26">
            <a:extLst>
              <a:ext uri="{FF2B5EF4-FFF2-40B4-BE49-F238E27FC236}">
                <a16:creationId xmlns:a16="http://schemas.microsoft.com/office/drawing/2014/main" id="{62412CE1-7EA9-79A9-1A38-0B7265BAF69D}"/>
              </a:ext>
            </a:extLst>
          </p:cNvPr>
          <p:cNvSpPr txBox="1"/>
          <p:nvPr/>
        </p:nvSpPr>
        <p:spPr>
          <a:xfrm>
            <a:off x="1278423" y="5070466"/>
            <a:ext cx="176576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0 × 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70FC8DCE-8A16-06D8-6BF3-61C31715F3D3}"/>
              </a:ext>
            </a:extLst>
          </p:cNvPr>
          <p:cNvSpPr txBox="1"/>
          <p:nvPr/>
        </p:nvSpPr>
        <p:spPr>
          <a:xfrm>
            <a:off x="1273659" y="6936648"/>
            <a:ext cx="176576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0 × 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Hộp Văn bản 28">
            <a:extLst>
              <a:ext uri="{FF2B5EF4-FFF2-40B4-BE49-F238E27FC236}">
                <a16:creationId xmlns:a16="http://schemas.microsoft.com/office/drawing/2014/main" id="{D4240A51-0B47-00E5-4A38-2CD5784E0AF9}"/>
              </a:ext>
            </a:extLst>
          </p:cNvPr>
          <p:cNvSpPr txBox="1"/>
          <p:nvPr/>
        </p:nvSpPr>
        <p:spPr>
          <a:xfrm>
            <a:off x="6012514" y="1646093"/>
            <a:ext cx="176576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0 × 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Hộp Văn bản 29">
            <a:extLst>
              <a:ext uri="{FF2B5EF4-FFF2-40B4-BE49-F238E27FC236}">
                <a16:creationId xmlns:a16="http://schemas.microsoft.com/office/drawing/2014/main" id="{01A279C6-D9E8-956A-9194-43FED78210F4}"/>
              </a:ext>
            </a:extLst>
          </p:cNvPr>
          <p:cNvSpPr txBox="1"/>
          <p:nvPr/>
        </p:nvSpPr>
        <p:spPr>
          <a:xfrm>
            <a:off x="6006690" y="3394797"/>
            <a:ext cx="176576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0 × 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1D9C516A-F8F8-D264-6D85-FDCB3EE6400D}"/>
              </a:ext>
            </a:extLst>
          </p:cNvPr>
          <p:cNvSpPr txBox="1"/>
          <p:nvPr/>
        </p:nvSpPr>
        <p:spPr>
          <a:xfrm>
            <a:off x="5972242" y="5068672"/>
            <a:ext cx="176576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0 × 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Hộp Văn bản 31">
            <a:extLst>
              <a:ext uri="{FF2B5EF4-FFF2-40B4-BE49-F238E27FC236}">
                <a16:creationId xmlns:a16="http://schemas.microsoft.com/office/drawing/2014/main" id="{40DBE4A0-3B3A-A937-0390-FC0F3D26CA8A}"/>
              </a:ext>
            </a:extLst>
          </p:cNvPr>
          <p:cNvSpPr txBox="1"/>
          <p:nvPr/>
        </p:nvSpPr>
        <p:spPr>
          <a:xfrm>
            <a:off x="5912386" y="6982979"/>
            <a:ext cx="176576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0 × 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9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EC3BD985-1D2C-5560-7766-4BE528F5F14A}"/>
              </a:ext>
            </a:extLst>
          </p:cNvPr>
          <p:cNvSpPr txBox="1"/>
          <p:nvPr/>
        </p:nvSpPr>
        <p:spPr>
          <a:xfrm>
            <a:off x="2908000" y="3432492"/>
            <a:ext cx="131155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=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9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0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4" name="Hộp Văn bản 33">
            <a:extLst>
              <a:ext uri="{FF2B5EF4-FFF2-40B4-BE49-F238E27FC236}">
                <a16:creationId xmlns:a16="http://schemas.microsoft.com/office/drawing/2014/main" id="{F8523463-07D4-1C65-F797-A67E5BCCA863}"/>
              </a:ext>
            </a:extLst>
          </p:cNvPr>
          <p:cNvSpPr txBox="1"/>
          <p:nvPr/>
        </p:nvSpPr>
        <p:spPr>
          <a:xfrm>
            <a:off x="2911226" y="5050440"/>
            <a:ext cx="131155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=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6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0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5" name="Hộp Văn bản 34">
            <a:extLst>
              <a:ext uri="{FF2B5EF4-FFF2-40B4-BE49-F238E27FC236}">
                <a16:creationId xmlns:a16="http://schemas.microsoft.com/office/drawing/2014/main" id="{4455B185-6D0F-3B92-BECC-E83390936FFF}"/>
              </a:ext>
            </a:extLst>
          </p:cNvPr>
          <p:cNvSpPr txBox="1"/>
          <p:nvPr/>
        </p:nvSpPr>
        <p:spPr>
          <a:xfrm>
            <a:off x="2934976" y="6968572"/>
            <a:ext cx="176576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=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10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0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6" name="Hộp Văn bản 35">
            <a:extLst>
              <a:ext uri="{FF2B5EF4-FFF2-40B4-BE49-F238E27FC236}">
                <a16:creationId xmlns:a16="http://schemas.microsoft.com/office/drawing/2014/main" id="{54799F1A-1628-71BF-6576-A886B64130C4}"/>
              </a:ext>
            </a:extLst>
          </p:cNvPr>
          <p:cNvSpPr txBox="1"/>
          <p:nvPr/>
        </p:nvSpPr>
        <p:spPr>
          <a:xfrm>
            <a:off x="7613574" y="6962953"/>
            <a:ext cx="131155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=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9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0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7" name="Hộp Văn bản 36">
            <a:extLst>
              <a:ext uri="{FF2B5EF4-FFF2-40B4-BE49-F238E27FC236}">
                <a16:creationId xmlns:a16="http://schemas.microsoft.com/office/drawing/2014/main" id="{9DEC9F6E-0AB5-3D5C-465A-A3EF2BFBEE52}"/>
              </a:ext>
            </a:extLst>
          </p:cNvPr>
          <p:cNvSpPr txBox="1"/>
          <p:nvPr/>
        </p:nvSpPr>
        <p:spPr>
          <a:xfrm>
            <a:off x="7589255" y="5048646"/>
            <a:ext cx="131155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=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8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0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8" name="Hộp Văn bản 37">
            <a:extLst>
              <a:ext uri="{FF2B5EF4-FFF2-40B4-BE49-F238E27FC236}">
                <a16:creationId xmlns:a16="http://schemas.microsoft.com/office/drawing/2014/main" id="{FA621C14-1266-3584-68F4-B7A66F27A43A}"/>
              </a:ext>
            </a:extLst>
          </p:cNvPr>
          <p:cNvSpPr txBox="1"/>
          <p:nvPr/>
        </p:nvSpPr>
        <p:spPr>
          <a:xfrm>
            <a:off x="7636468" y="1670689"/>
            <a:ext cx="131155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=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6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0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9" name="Hộp Văn bản 38">
            <a:extLst>
              <a:ext uri="{FF2B5EF4-FFF2-40B4-BE49-F238E27FC236}">
                <a16:creationId xmlns:a16="http://schemas.microsoft.com/office/drawing/2014/main" id="{A7E05693-5D43-E2B5-3C29-3C719A4A60BE}"/>
              </a:ext>
            </a:extLst>
          </p:cNvPr>
          <p:cNvSpPr txBox="1"/>
          <p:nvPr/>
        </p:nvSpPr>
        <p:spPr>
          <a:xfrm>
            <a:off x="7603029" y="3419308"/>
            <a:ext cx="176576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=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10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0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3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08340" y="8935481"/>
            <a:ext cx="19104680" cy="2293127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6A9221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42130" y="7671288"/>
            <a:ext cx="3589979" cy="205077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34263" y="2769528"/>
            <a:ext cx="3375895" cy="532685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640750" y="8175452"/>
            <a:ext cx="1740919" cy="1481957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2943225" y="840543"/>
            <a:ext cx="12401550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200"/>
              </a:lnSpc>
              <a:spcBef>
                <a:spcPct val="0"/>
              </a:spcBef>
            </a:pPr>
            <a:r>
              <a:rPr lang="en-US" sz="6600" b="1" u="none" dirty="0">
                <a:solidFill>
                  <a:srgbClr val="D158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DẶN DÒ VỀ NHÀ</a:t>
            </a: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6381669" y="6272267"/>
            <a:ext cx="1124198" cy="1124198"/>
          </a:xfrm>
          <a:prstGeom prst="rect">
            <a:avLst/>
          </a:prstGeom>
        </p:spPr>
      </p:pic>
      <p:grpSp>
        <p:nvGrpSpPr>
          <p:cNvPr id="13" name="Group 13"/>
          <p:cNvGrpSpPr/>
          <p:nvPr/>
        </p:nvGrpSpPr>
        <p:grpSpPr>
          <a:xfrm>
            <a:off x="7952104" y="5544856"/>
            <a:ext cx="9933083" cy="3476875"/>
            <a:chOff x="0" y="0"/>
            <a:chExt cx="39579840" cy="49657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39579841" cy="4965700"/>
            </a:xfrm>
            <a:custGeom>
              <a:avLst/>
              <a:gdLst/>
              <a:ahLst/>
              <a:cxnLst/>
              <a:rect l="l" t="t" r="r" b="b"/>
              <a:pathLst>
                <a:path w="39579841" h="4965700">
                  <a:moveTo>
                    <a:pt x="39579841" y="0"/>
                  </a:moveTo>
                  <a:lnTo>
                    <a:pt x="39579841" y="4965700"/>
                  </a:lnTo>
                  <a:lnTo>
                    <a:pt x="896620" y="4965700"/>
                  </a:lnTo>
                  <a:lnTo>
                    <a:pt x="896620" y="3385820"/>
                  </a:lnTo>
                  <a:lnTo>
                    <a:pt x="0" y="2487930"/>
                  </a:lnTo>
                  <a:lnTo>
                    <a:pt x="896620" y="1591310"/>
                  </a:lnTo>
                  <a:lnTo>
                    <a:pt x="896620" y="0"/>
                  </a:lnTo>
                  <a:lnTo>
                    <a:pt x="39579841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6381669" y="2928635"/>
            <a:ext cx="1124198" cy="1124198"/>
          </a:xfrm>
          <a:prstGeom prst="rect">
            <a:avLst/>
          </a:prstGeom>
        </p:spPr>
      </p:pic>
      <p:grpSp>
        <p:nvGrpSpPr>
          <p:cNvPr id="21" name="Group 21"/>
          <p:cNvGrpSpPr/>
          <p:nvPr/>
        </p:nvGrpSpPr>
        <p:grpSpPr>
          <a:xfrm>
            <a:off x="7974863" y="2769527"/>
            <a:ext cx="9910323" cy="1902465"/>
            <a:chOff x="0" y="0"/>
            <a:chExt cx="39579840" cy="49657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39579841" cy="4965700"/>
            </a:xfrm>
            <a:custGeom>
              <a:avLst/>
              <a:gdLst/>
              <a:ahLst/>
              <a:cxnLst/>
              <a:rect l="l" t="t" r="r" b="b"/>
              <a:pathLst>
                <a:path w="39579841" h="4965700">
                  <a:moveTo>
                    <a:pt x="39579841" y="0"/>
                  </a:moveTo>
                  <a:lnTo>
                    <a:pt x="39579841" y="4965700"/>
                  </a:lnTo>
                  <a:lnTo>
                    <a:pt x="896620" y="4965700"/>
                  </a:lnTo>
                  <a:lnTo>
                    <a:pt x="896620" y="3385820"/>
                  </a:lnTo>
                  <a:lnTo>
                    <a:pt x="0" y="2487930"/>
                  </a:lnTo>
                  <a:lnTo>
                    <a:pt x="896620" y="1591310"/>
                  </a:lnTo>
                  <a:lnTo>
                    <a:pt x="896620" y="0"/>
                  </a:lnTo>
                  <a:lnTo>
                    <a:pt x="39579841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23" name="TextBox 23"/>
          <p:cNvSpPr txBox="1"/>
          <p:nvPr/>
        </p:nvSpPr>
        <p:spPr>
          <a:xfrm>
            <a:off x="8300985" y="2820612"/>
            <a:ext cx="9424549" cy="17325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lnSpc>
                <a:spcPct val="150000"/>
              </a:lnSpc>
              <a:spcBef>
                <a:spcPct val="0"/>
              </a:spcBef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Ô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lại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cách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nhân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nhẩm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tròn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chục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chữ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đố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người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thân.</a:t>
            </a:r>
            <a:endParaRPr lang="en-US" sz="4000" u="none" dirty="0">
              <a:solidFill>
                <a:srgbClr val="0659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6037419" y="9107373"/>
            <a:ext cx="1221881" cy="917521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0246986" y="9469457"/>
            <a:ext cx="1829867" cy="288603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6037419" y="471288"/>
            <a:ext cx="1847769" cy="1902465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 l="26329"/>
          <a:stretch>
            <a:fillRect/>
          </a:stretch>
        </p:blipFill>
        <p:spPr>
          <a:xfrm>
            <a:off x="0" y="707633"/>
            <a:ext cx="1779256" cy="1629124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1186752" y="1316786"/>
            <a:ext cx="1185009" cy="676936"/>
          </a:xfrm>
          <a:prstGeom prst="rect">
            <a:avLst/>
          </a:prstGeom>
        </p:spPr>
      </p:pic>
      <p:sp>
        <p:nvSpPr>
          <p:cNvPr id="32" name="Hộp Văn bản 31">
            <a:extLst>
              <a:ext uri="{FF2B5EF4-FFF2-40B4-BE49-F238E27FC236}">
                <a16:creationId xmlns:a16="http://schemas.microsoft.com/office/drawing/2014/main" id="{232785C6-65A3-F322-4736-260502C72101}"/>
              </a:ext>
            </a:extLst>
          </p:cNvPr>
          <p:cNvSpPr txBox="1"/>
          <p:nvPr/>
        </p:nvSpPr>
        <p:spPr>
          <a:xfrm>
            <a:off x="8295631" y="5363643"/>
            <a:ext cx="9429904" cy="36862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Tìm</a:t>
            </a:r>
            <a:r>
              <a:rPr lang="vi-VN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tính</a:t>
            </a:r>
            <a:r>
              <a:rPr lang="vi-VN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huống</a:t>
            </a:r>
            <a:r>
              <a:rPr lang="vi-VN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thực</a:t>
            </a:r>
            <a:r>
              <a:rPr lang="vi-VN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tế</a:t>
            </a:r>
            <a:r>
              <a:rPr lang="vi-VN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liên quan </a:t>
            </a:r>
            <a:r>
              <a:rPr lang="vi-VN" sz="4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đến</a:t>
            </a:r>
            <a:r>
              <a:rPr lang="vi-VN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phép</a:t>
            </a:r>
            <a:r>
              <a:rPr lang="vi-VN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nhân </a:t>
            </a:r>
            <a:r>
              <a:rPr lang="vi-VN" sz="4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đã</a:t>
            </a:r>
            <a:r>
              <a:rPr lang="vi-VN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học</a:t>
            </a:r>
            <a:r>
              <a:rPr lang="vi-VN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vi-VN" sz="4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đặt</a:t>
            </a:r>
            <a:r>
              <a:rPr lang="vi-VN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ra </a:t>
            </a:r>
            <a:r>
              <a:rPr lang="vi-VN" sz="4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bài</a:t>
            </a:r>
            <a:r>
              <a:rPr lang="vi-VN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toán</a:t>
            </a:r>
            <a:r>
              <a:rPr lang="vi-VN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cho </a:t>
            </a:r>
            <a:r>
              <a:rPr lang="vi-VN" sz="4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mỗi</a:t>
            </a:r>
            <a:r>
              <a:rPr lang="vi-VN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tình</a:t>
            </a:r>
            <a:r>
              <a:rPr lang="vi-VN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huống</a:t>
            </a:r>
            <a:r>
              <a:rPr lang="vi-VN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đó</a:t>
            </a:r>
            <a:r>
              <a:rPr lang="vi-VN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, hôm sau chia </a:t>
            </a:r>
            <a:r>
              <a:rPr lang="vi-VN" sz="4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sẻ</a:t>
            </a:r>
            <a:r>
              <a:rPr lang="vi-VN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với</a:t>
            </a:r>
            <a:r>
              <a:rPr lang="vi-VN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các</a:t>
            </a:r>
            <a:r>
              <a:rPr lang="vi-VN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bạn</a:t>
            </a:r>
            <a:r>
              <a:rPr lang="vi-VN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.</a:t>
            </a:r>
            <a:endParaRPr lang="en-US" sz="4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3" grpId="0"/>
      <p:bldP spid="3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3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71743" y="723900"/>
            <a:ext cx="14944513" cy="780850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687084" y="5588679"/>
            <a:ext cx="2263713" cy="3962736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4691228" y="2598691"/>
            <a:ext cx="8905539" cy="34651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en-US" sz="8000" b="1" u="none" dirty="0">
                <a:solidFill>
                  <a:srgbClr val="BB33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ĐÃ LẮNG NGHE!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-408340" y="8935481"/>
            <a:ext cx="19104680" cy="2293127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6A9221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7549970" y="6612048"/>
            <a:ext cx="3188059" cy="346999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r="2333" b="3053"/>
          <a:stretch>
            <a:fillRect/>
          </a:stretch>
        </p:blipFill>
        <p:spPr>
          <a:xfrm>
            <a:off x="14497719" y="8335273"/>
            <a:ext cx="3790281" cy="195172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l="2333" b="3053"/>
          <a:stretch>
            <a:fillRect/>
          </a:stretch>
        </p:blipFill>
        <p:spPr>
          <a:xfrm>
            <a:off x="0" y="8335273"/>
            <a:ext cx="3790281" cy="195172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5479543" y="723900"/>
            <a:ext cx="2273427" cy="41148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3175012">
            <a:off x="2530367" y="836740"/>
            <a:ext cx="840859" cy="112114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 b="77966"/>
          <a:stretch>
            <a:fillRect/>
          </a:stretch>
        </p:blipFill>
        <p:spPr>
          <a:xfrm>
            <a:off x="5650664" y="5918901"/>
            <a:ext cx="6986672" cy="1091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3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08340" y="8935481"/>
            <a:ext cx="19104680" cy="2293127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6A9221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373992" y="6892456"/>
            <a:ext cx="2484527" cy="327990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738264" y="1054997"/>
            <a:ext cx="3042072" cy="218648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474207" y="9286875"/>
            <a:ext cx="920337" cy="69108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8020144" y="9407542"/>
            <a:ext cx="2247711" cy="35450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859282" y="9316756"/>
            <a:ext cx="905913" cy="68025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r="23631" b="16083"/>
          <a:stretch>
            <a:fillRect/>
          </a:stretch>
        </p:blipFill>
        <p:spPr>
          <a:xfrm rot="-5400000">
            <a:off x="1034874" y="-889394"/>
            <a:ext cx="2637500" cy="4416288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489003" y="3114615"/>
            <a:ext cx="1079393" cy="7281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 b="77966"/>
          <a:stretch>
            <a:fillRect/>
          </a:stretch>
        </p:blipFill>
        <p:spPr>
          <a:xfrm>
            <a:off x="5650661" y="1411541"/>
            <a:ext cx="6986672" cy="109159"/>
          </a:xfrm>
          <a:prstGeom prst="rect">
            <a:avLst/>
          </a:prstGeom>
        </p:spPr>
      </p:pic>
      <p:pic>
        <p:nvPicPr>
          <p:cNvPr id="15" name="Picture 79">
            <a:extLst>
              <a:ext uri="{FF2B5EF4-FFF2-40B4-BE49-F238E27FC236}">
                <a16:creationId xmlns:a16="http://schemas.microsoft.com/office/drawing/2014/main" id="{B2E44F82-5DA7-21C9-2739-35D148895008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9" t="7579" r="4990"/>
          <a:stretch/>
        </p:blipFill>
        <p:spPr>
          <a:xfrm>
            <a:off x="4341856" y="3655860"/>
            <a:ext cx="10069595" cy="4098266"/>
          </a:xfrm>
          <a:prstGeom prst="rect">
            <a:avLst/>
          </a:prstGeom>
        </p:spPr>
      </p:pic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D75BB949-4C63-EA73-99F0-7700FB3FD0FA}"/>
              </a:ext>
            </a:extLst>
          </p:cNvPr>
          <p:cNvSpPr txBox="1"/>
          <p:nvPr/>
        </p:nvSpPr>
        <p:spPr>
          <a:xfrm>
            <a:off x="6576303" y="382339"/>
            <a:ext cx="560070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82709111-FB44-EE0A-93CD-B5E2A71431A1}"/>
              </a:ext>
            </a:extLst>
          </p:cNvPr>
          <p:cNvSpPr txBox="1"/>
          <p:nvPr/>
        </p:nvSpPr>
        <p:spPr>
          <a:xfrm>
            <a:off x="4561768" y="1589192"/>
            <a:ext cx="10812224" cy="19981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</a:t>
            </a:r>
            <a:r>
              <a:rPr lang="vi-VN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uan</a:t>
            </a:r>
            <a:r>
              <a:rPr lang="vi-VN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sát</a:t>
            </a:r>
            <a:r>
              <a:rPr lang="vi-VN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tranh, nêu </a:t>
            </a:r>
            <a:r>
              <a:rPr lang="vi-VN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phép</a:t>
            </a:r>
            <a:r>
              <a:rPr lang="vi-VN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vi-VN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tìm</a:t>
            </a:r>
            <a:r>
              <a:rPr lang="vi-VN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vi-VN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bánh</a:t>
            </a:r>
            <a:r>
              <a:rPr lang="vi-VN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trong </a:t>
            </a:r>
            <a:r>
              <a:rPr lang="vi-VN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cả</a:t>
            </a:r>
            <a:r>
              <a:rPr lang="vi-VN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3 khay.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F8AD2F71-6DC4-2022-AA8E-6843DFD628D3}"/>
              </a:ext>
            </a:extLst>
          </p:cNvPr>
          <p:cNvSpPr txBox="1"/>
          <p:nvPr/>
        </p:nvSpPr>
        <p:spPr>
          <a:xfrm>
            <a:off x="7148480" y="7924643"/>
            <a:ext cx="5638800" cy="91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4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vi-VN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vi-VN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: 20 × 3 = ?</a:t>
            </a:r>
            <a:endParaRPr lang="en-US" sz="4000" dirty="0">
              <a:effectLst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3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82" r="559" b="36052"/>
          <a:stretch>
            <a:fillRect/>
          </a:stretch>
        </p:blipFill>
        <p:spPr>
          <a:xfrm>
            <a:off x="0" y="8935342"/>
            <a:ext cx="18288000" cy="135165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71743" y="723900"/>
            <a:ext cx="14944513" cy="7808508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2585751" y="3132293"/>
            <a:ext cx="13511737" cy="38116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en-US" sz="8800" b="1" u="none" dirty="0">
                <a:solidFill>
                  <a:srgbClr val="D158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 SỐ TRÒN CHỤC VỚI SỐ CÓ MỘT CHỮ SỐ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1929622">
            <a:off x="15797802" y="57988"/>
            <a:ext cx="2957276" cy="554056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4996367" y="8075832"/>
            <a:ext cx="2647342" cy="183328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6348721" y="6870256"/>
            <a:ext cx="535071" cy="49828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6950728" y="7482840"/>
            <a:ext cx="331393" cy="30861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b="3848"/>
          <a:stretch>
            <a:fillRect/>
          </a:stretch>
        </p:blipFill>
        <p:spPr>
          <a:xfrm>
            <a:off x="527228" y="7297623"/>
            <a:ext cx="2289031" cy="298937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2263929">
            <a:off x="1191039" y="5678658"/>
            <a:ext cx="766808" cy="102241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671743" y="1028700"/>
            <a:ext cx="1018242" cy="581671"/>
          </a:xfrm>
          <a:prstGeom prst="rect">
            <a:avLst/>
          </a:prstGeom>
        </p:spPr>
      </p:pic>
      <p:pic>
        <p:nvPicPr>
          <p:cNvPr id="12" name="Picture 22">
            <a:extLst>
              <a:ext uri="{FF2B5EF4-FFF2-40B4-BE49-F238E27FC236}">
                <a16:creationId xmlns:a16="http://schemas.microsoft.com/office/drawing/2014/main" id="{668C9A13-26D5-E14F-F2BD-E6351492B5C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0" y="69012"/>
            <a:ext cx="1610870" cy="29156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3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944214" y="179293"/>
            <a:ext cx="2630171" cy="120509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b="18120"/>
          <a:stretch>
            <a:fillRect/>
          </a:stretch>
        </p:blipFill>
        <p:spPr>
          <a:xfrm>
            <a:off x="9966807" y="1330553"/>
            <a:ext cx="6954794" cy="3217294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028700" y="4620068"/>
            <a:ext cx="8062066" cy="4315275"/>
            <a:chOff x="0" y="0"/>
            <a:chExt cx="7741310" cy="4143588"/>
          </a:xfrm>
        </p:grpSpPr>
        <p:sp>
          <p:nvSpPr>
            <p:cNvPr id="5" name="Freeform 5"/>
            <p:cNvSpPr/>
            <p:nvPr/>
          </p:nvSpPr>
          <p:spPr>
            <a:xfrm>
              <a:off x="26670" y="26670"/>
              <a:ext cx="7687971" cy="4048338"/>
            </a:xfrm>
            <a:custGeom>
              <a:avLst/>
              <a:gdLst/>
              <a:ahLst/>
              <a:cxnLst/>
              <a:rect l="l" t="t" r="r" b="b"/>
              <a:pathLst>
                <a:path w="7687971" h="4048338">
                  <a:moveTo>
                    <a:pt x="0" y="0"/>
                  </a:moveTo>
                  <a:lnTo>
                    <a:pt x="0" y="107950"/>
                  </a:lnTo>
                  <a:lnTo>
                    <a:pt x="0" y="148590"/>
                  </a:lnTo>
                  <a:lnTo>
                    <a:pt x="0" y="3602568"/>
                  </a:lnTo>
                  <a:lnTo>
                    <a:pt x="0" y="3677498"/>
                  </a:lnTo>
                  <a:lnTo>
                    <a:pt x="0" y="3762588"/>
                  </a:lnTo>
                  <a:lnTo>
                    <a:pt x="3641090" y="3762588"/>
                  </a:lnTo>
                  <a:lnTo>
                    <a:pt x="3759200" y="4048338"/>
                  </a:lnTo>
                  <a:lnTo>
                    <a:pt x="3877310" y="3762588"/>
                  </a:lnTo>
                  <a:lnTo>
                    <a:pt x="7687971" y="3762588"/>
                  </a:lnTo>
                  <a:lnTo>
                    <a:pt x="7687971" y="3677498"/>
                  </a:lnTo>
                  <a:lnTo>
                    <a:pt x="7687971" y="3602568"/>
                  </a:lnTo>
                  <a:lnTo>
                    <a:pt x="7687971" y="148590"/>
                  </a:lnTo>
                  <a:lnTo>
                    <a:pt x="7687971" y="107950"/>
                  </a:lnTo>
                  <a:lnTo>
                    <a:pt x="768797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9197234" y="4620068"/>
            <a:ext cx="8481166" cy="4315275"/>
            <a:chOff x="0" y="0"/>
            <a:chExt cx="7741310" cy="4143588"/>
          </a:xfrm>
        </p:grpSpPr>
        <p:sp>
          <p:nvSpPr>
            <p:cNvPr id="7" name="Freeform 7"/>
            <p:cNvSpPr/>
            <p:nvPr/>
          </p:nvSpPr>
          <p:spPr>
            <a:xfrm>
              <a:off x="26670" y="26670"/>
              <a:ext cx="7687971" cy="4048338"/>
            </a:xfrm>
            <a:custGeom>
              <a:avLst/>
              <a:gdLst/>
              <a:ahLst/>
              <a:cxnLst/>
              <a:rect l="l" t="t" r="r" b="b"/>
              <a:pathLst>
                <a:path w="7687971" h="4048338">
                  <a:moveTo>
                    <a:pt x="0" y="0"/>
                  </a:moveTo>
                  <a:lnTo>
                    <a:pt x="0" y="107950"/>
                  </a:lnTo>
                  <a:lnTo>
                    <a:pt x="0" y="148590"/>
                  </a:lnTo>
                  <a:lnTo>
                    <a:pt x="0" y="3602568"/>
                  </a:lnTo>
                  <a:lnTo>
                    <a:pt x="0" y="3677498"/>
                  </a:lnTo>
                  <a:lnTo>
                    <a:pt x="0" y="3762588"/>
                  </a:lnTo>
                  <a:lnTo>
                    <a:pt x="3641090" y="3762588"/>
                  </a:lnTo>
                  <a:lnTo>
                    <a:pt x="3759200" y="4048338"/>
                  </a:lnTo>
                  <a:lnTo>
                    <a:pt x="3877310" y="3762588"/>
                  </a:lnTo>
                  <a:lnTo>
                    <a:pt x="7687971" y="3762588"/>
                  </a:lnTo>
                  <a:lnTo>
                    <a:pt x="7687971" y="3677498"/>
                  </a:lnTo>
                  <a:lnTo>
                    <a:pt x="7687971" y="3602568"/>
                  </a:lnTo>
                  <a:lnTo>
                    <a:pt x="7687971" y="148590"/>
                  </a:lnTo>
                  <a:lnTo>
                    <a:pt x="7687971" y="107950"/>
                  </a:lnTo>
                  <a:lnTo>
                    <a:pt x="768797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482" r="559" b="36052"/>
          <a:stretch>
            <a:fillRect/>
          </a:stretch>
        </p:blipFill>
        <p:spPr>
          <a:xfrm>
            <a:off x="0" y="8935342"/>
            <a:ext cx="18288000" cy="1351658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b="77966"/>
          <a:stretch>
            <a:fillRect/>
          </a:stretch>
        </p:blipFill>
        <p:spPr>
          <a:xfrm>
            <a:off x="1566397" y="4593263"/>
            <a:ext cx="6986672" cy="109159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b="77966"/>
          <a:stretch>
            <a:fillRect/>
          </a:stretch>
        </p:blipFill>
        <p:spPr>
          <a:xfrm>
            <a:off x="9734931" y="4656102"/>
            <a:ext cx="6986672" cy="109159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-689615" y="0"/>
            <a:ext cx="3802269" cy="1563683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73737" y="7915996"/>
            <a:ext cx="2785320" cy="2371004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 b="7007"/>
          <a:stretch>
            <a:fillRect/>
          </a:stretch>
        </p:blipFill>
        <p:spPr>
          <a:xfrm>
            <a:off x="15825856" y="8184914"/>
            <a:ext cx="2659408" cy="2102086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03734" y="3364548"/>
            <a:ext cx="1632434" cy="747952"/>
          </a:xfrm>
          <a:prstGeom prst="rect">
            <a:avLst/>
          </a:prstGeom>
        </p:spPr>
      </p:pic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0F5D7033-83DF-C1F0-45E9-47D673426605}"/>
              </a:ext>
            </a:extLst>
          </p:cNvPr>
          <p:cNvSpPr txBox="1"/>
          <p:nvPr/>
        </p:nvSpPr>
        <p:spPr>
          <a:xfrm>
            <a:off x="3014286" y="1376876"/>
            <a:ext cx="4843798" cy="201906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HOẠT ĐỘNG NHÓM ĐÔI</a:t>
            </a: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9A887BC0-A2D1-B070-81C2-27277C6E4140}"/>
              </a:ext>
            </a:extLst>
          </p:cNvPr>
          <p:cNvSpPr txBox="1"/>
          <p:nvPr/>
        </p:nvSpPr>
        <p:spPr>
          <a:xfrm>
            <a:off x="11532774" y="2001687"/>
            <a:ext cx="400901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vi-VN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ính</a:t>
            </a:r>
            <a:r>
              <a:rPr lang="vi-VN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20 × 3 = ? 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Hộp Văn bản 28">
            <a:extLst>
              <a:ext uri="{FF2B5EF4-FFF2-40B4-BE49-F238E27FC236}">
                <a16:creationId xmlns:a16="http://schemas.microsoft.com/office/drawing/2014/main" id="{C8A4A49D-444D-02CC-3012-2513C46C727F}"/>
              </a:ext>
            </a:extLst>
          </p:cNvPr>
          <p:cNvSpPr txBox="1"/>
          <p:nvPr/>
        </p:nvSpPr>
        <p:spPr>
          <a:xfrm>
            <a:off x="2275193" y="5369689"/>
            <a:ext cx="6752552" cy="27629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Có</a:t>
            </a:r>
            <a:r>
              <a:rPr lang="vi-VN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thể</a:t>
            </a:r>
            <a:r>
              <a:rPr lang="vi-VN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tính</a:t>
            </a:r>
            <a:r>
              <a:rPr lang="vi-VN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kết</a:t>
            </a:r>
            <a:r>
              <a:rPr lang="vi-VN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quả</a:t>
            </a:r>
            <a:r>
              <a:rPr lang="vi-VN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thông qua </a:t>
            </a:r>
            <a:r>
              <a:rPr lang="vi-VN" sz="4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phép</a:t>
            </a:r>
            <a:r>
              <a:rPr lang="vi-VN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cộng</a:t>
            </a:r>
            <a:r>
              <a:rPr lang="vi-VN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:</a:t>
            </a:r>
            <a:endParaRPr lang="en-US" sz="4000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20 </a:t>
            </a:r>
            <a:r>
              <a:rPr lang="vi-VN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× 3 = 20 + 20 + 20 = 60.</a:t>
            </a:r>
            <a:endParaRPr lang="en-US" sz="4000" dirty="0"/>
          </a:p>
        </p:txBody>
      </p:sp>
      <p:sp>
        <p:nvSpPr>
          <p:cNvPr id="32" name="Hộp Văn bản 31">
            <a:extLst>
              <a:ext uri="{FF2B5EF4-FFF2-40B4-BE49-F238E27FC236}">
                <a16:creationId xmlns:a16="http://schemas.microsoft.com/office/drawing/2014/main" id="{C402C016-B27F-3776-E5AC-E0C705BF514B}"/>
              </a:ext>
            </a:extLst>
          </p:cNvPr>
          <p:cNvSpPr txBox="1"/>
          <p:nvPr/>
        </p:nvSpPr>
        <p:spPr>
          <a:xfrm>
            <a:off x="9220247" y="4876850"/>
            <a:ext cx="8229554" cy="36862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Nói</a:t>
            </a:r>
            <a:r>
              <a:rPr lang="vi-VN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cách</a:t>
            </a:r>
            <a:r>
              <a:rPr lang="vi-VN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khác</a:t>
            </a:r>
            <a:r>
              <a:rPr lang="vi-VN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, ta </a:t>
            </a:r>
            <a:r>
              <a:rPr lang="vi-VN" sz="4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có</a:t>
            </a:r>
            <a:r>
              <a:rPr lang="vi-VN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:</a:t>
            </a:r>
            <a:endParaRPr lang="en-US" sz="4000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2 </a:t>
            </a:r>
            <a:r>
              <a:rPr lang="vi-VN" sz="4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chục</a:t>
            </a:r>
            <a:r>
              <a:rPr lang="vi-VN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+ 2 </a:t>
            </a:r>
            <a:r>
              <a:rPr lang="vi-VN" sz="4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chục</a:t>
            </a:r>
            <a:r>
              <a:rPr lang="vi-VN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+ 2 </a:t>
            </a:r>
            <a:r>
              <a:rPr lang="vi-VN" sz="4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chục</a:t>
            </a:r>
            <a:r>
              <a:rPr lang="vi-VN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= 6 </a:t>
            </a:r>
            <a:r>
              <a:rPr lang="vi-VN" sz="4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chục</a:t>
            </a:r>
            <a:r>
              <a:rPr lang="vi-VN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= 60 </a:t>
            </a:r>
            <a:endParaRPr lang="en-US" sz="4000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hay 2 </a:t>
            </a:r>
            <a:r>
              <a:rPr lang="vi-VN" sz="4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chục</a:t>
            </a:r>
            <a:r>
              <a:rPr lang="vi-VN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r>
              <a:rPr lang="vi-VN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3 = 6 </a:t>
            </a:r>
            <a:r>
              <a:rPr lang="vi-VN" sz="4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chục</a:t>
            </a:r>
            <a:r>
              <a:rPr lang="vi-VN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= 60.</a:t>
            </a:r>
            <a:endParaRPr lang="en-US" sz="4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3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08340" y="8935481"/>
            <a:ext cx="19104680" cy="2293127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6A9221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874528" y="1601946"/>
            <a:ext cx="14533658" cy="6387757"/>
            <a:chOff x="0" y="0"/>
            <a:chExt cx="1913890" cy="153378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913890" cy="1533782"/>
            </a:xfrm>
            <a:custGeom>
              <a:avLst/>
              <a:gdLst/>
              <a:ahLst/>
              <a:cxnLst/>
              <a:rect l="l" t="t" r="r" b="b"/>
              <a:pathLst>
                <a:path w="1913890" h="1533782">
                  <a:moveTo>
                    <a:pt x="0" y="0"/>
                  </a:moveTo>
                  <a:lnTo>
                    <a:pt x="1913890" y="0"/>
                  </a:lnTo>
                  <a:lnTo>
                    <a:pt x="1913890" y="1533782"/>
                  </a:lnTo>
                  <a:lnTo>
                    <a:pt x="0" y="1533782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32" b="6382"/>
          <a:stretch>
            <a:fillRect/>
          </a:stretch>
        </p:blipFill>
        <p:spPr>
          <a:xfrm>
            <a:off x="203619" y="8477885"/>
            <a:ext cx="3615141" cy="1939796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664491" y="6741639"/>
            <a:ext cx="2255089" cy="2526711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851104" y="7328310"/>
            <a:ext cx="1243317" cy="2176484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413040">
            <a:off x="14320752" y="9594112"/>
            <a:ext cx="2247711" cy="354505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7535932" y="9258300"/>
            <a:ext cx="905913" cy="680259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6677130" y="0"/>
            <a:ext cx="1610870" cy="2915602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435661" y="5804999"/>
            <a:ext cx="1186079" cy="800064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841190" y="1627840"/>
            <a:ext cx="951716" cy="666201"/>
          </a:xfrm>
          <a:prstGeom prst="rect">
            <a:avLst/>
          </a:prstGeom>
        </p:spPr>
      </p:pic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678AC885-5A17-DA22-21BE-D916FA233295}"/>
              </a:ext>
            </a:extLst>
          </p:cNvPr>
          <p:cNvSpPr txBox="1"/>
          <p:nvPr/>
        </p:nvSpPr>
        <p:spPr>
          <a:xfrm>
            <a:off x="5905500" y="353853"/>
            <a:ext cx="6477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pic>
        <p:nvPicPr>
          <p:cNvPr id="26" name="Picture 80">
            <a:extLst>
              <a:ext uri="{FF2B5EF4-FFF2-40B4-BE49-F238E27FC236}">
                <a16:creationId xmlns:a16="http://schemas.microsoft.com/office/drawing/2014/main" id="{B6DEBD39-7997-40B7-1B71-736AFACD5EB2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98" t="22928" r="11399" b="10692"/>
          <a:stretch/>
        </p:blipFill>
        <p:spPr bwMode="auto">
          <a:xfrm>
            <a:off x="3464457" y="3477984"/>
            <a:ext cx="11353800" cy="368377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9" name="Hộp Văn bản 28">
            <a:extLst>
              <a:ext uri="{FF2B5EF4-FFF2-40B4-BE49-F238E27FC236}">
                <a16:creationId xmlns:a16="http://schemas.microsoft.com/office/drawing/2014/main" id="{77BE1531-ADF4-4F05-D8B9-F43862B3A981}"/>
              </a:ext>
            </a:extLst>
          </p:cNvPr>
          <p:cNvSpPr txBox="1"/>
          <p:nvPr/>
        </p:nvSpPr>
        <p:spPr>
          <a:xfrm>
            <a:off x="3818760" y="2015898"/>
            <a:ext cx="9515474" cy="998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4400" b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44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vi-VN" sz="4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vi-VN" sz="4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nhẩm</a:t>
            </a:r>
            <a:endParaRPr lang="en-US" sz="4400" dirty="0">
              <a:effectLst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3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 rot="-5400000">
            <a:off x="3681439" y="1940340"/>
            <a:ext cx="5156741" cy="6477000"/>
            <a:chOff x="0" y="0"/>
            <a:chExt cx="7648433" cy="15175264"/>
          </a:xfrm>
        </p:grpSpPr>
        <p:sp>
          <p:nvSpPr>
            <p:cNvPr id="4" name="Freeform 4"/>
            <p:cNvSpPr/>
            <p:nvPr/>
          </p:nvSpPr>
          <p:spPr>
            <a:xfrm>
              <a:off x="26670" y="26670"/>
              <a:ext cx="7595093" cy="15080014"/>
            </a:xfrm>
            <a:custGeom>
              <a:avLst/>
              <a:gdLst/>
              <a:ahLst/>
              <a:cxnLst/>
              <a:rect l="l" t="t" r="r" b="b"/>
              <a:pathLst>
                <a:path w="7595093" h="15080014">
                  <a:moveTo>
                    <a:pt x="0" y="0"/>
                  </a:moveTo>
                  <a:lnTo>
                    <a:pt x="0" y="107950"/>
                  </a:lnTo>
                  <a:lnTo>
                    <a:pt x="0" y="148590"/>
                  </a:lnTo>
                  <a:lnTo>
                    <a:pt x="0" y="14634244"/>
                  </a:lnTo>
                  <a:lnTo>
                    <a:pt x="0" y="14709175"/>
                  </a:lnTo>
                  <a:lnTo>
                    <a:pt x="0" y="14794264"/>
                  </a:lnTo>
                  <a:lnTo>
                    <a:pt x="3641090" y="14794264"/>
                  </a:lnTo>
                  <a:lnTo>
                    <a:pt x="3759200" y="15080014"/>
                  </a:lnTo>
                  <a:lnTo>
                    <a:pt x="3877310" y="14794264"/>
                  </a:lnTo>
                  <a:lnTo>
                    <a:pt x="7595093" y="14794264"/>
                  </a:lnTo>
                  <a:lnTo>
                    <a:pt x="7595093" y="14709175"/>
                  </a:lnTo>
                  <a:lnTo>
                    <a:pt x="7595093" y="14634244"/>
                  </a:lnTo>
                  <a:lnTo>
                    <a:pt x="7595093" y="148590"/>
                  </a:lnTo>
                  <a:lnTo>
                    <a:pt x="7595093" y="107950"/>
                  </a:lnTo>
                  <a:lnTo>
                    <a:pt x="759509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-408340" y="8935481"/>
            <a:ext cx="19104680" cy="2293127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6A9221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231185">
            <a:off x="2609696" y="9550083"/>
            <a:ext cx="2247711" cy="35450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315983" y="9258300"/>
            <a:ext cx="905913" cy="680259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b="19771"/>
          <a:stretch>
            <a:fillRect/>
          </a:stretch>
        </p:blipFill>
        <p:spPr>
          <a:xfrm flipH="1">
            <a:off x="10671101" y="7844978"/>
            <a:ext cx="1621126" cy="2465611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298682" y="9474962"/>
            <a:ext cx="808463" cy="607082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991814" y="8835180"/>
            <a:ext cx="1296186" cy="1103378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450475">
            <a:off x="16619157" y="-49681"/>
            <a:ext cx="2723078" cy="2127404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492410" flipH="1">
            <a:off x="-1072227" y="-35002"/>
            <a:ext cx="2723078" cy="2127404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t="11764"/>
          <a:stretch>
            <a:fillRect/>
          </a:stretch>
        </p:blipFill>
        <p:spPr>
          <a:xfrm>
            <a:off x="208919" y="7610252"/>
            <a:ext cx="1639562" cy="1012667"/>
          </a:xfrm>
          <a:prstGeom prst="rect">
            <a:avLst/>
          </a:prstGeom>
        </p:spPr>
      </p:pic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517862F2-02D4-3783-07E5-CC50111E9DCA}"/>
              </a:ext>
            </a:extLst>
          </p:cNvPr>
          <p:cNvSpPr txBox="1"/>
          <p:nvPr/>
        </p:nvSpPr>
        <p:spPr>
          <a:xfrm>
            <a:off x="4866778" y="3005254"/>
            <a:ext cx="3450355" cy="42764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4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30 × 3 = 90</a:t>
            </a:r>
            <a:endParaRPr lang="en-US" sz="4400" dirty="0">
              <a:effectLst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4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20 × 2 = 40</a:t>
            </a:r>
            <a:endParaRPr lang="en-US" sz="4400" dirty="0">
              <a:effectLst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4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40 × 2 = 80</a:t>
            </a:r>
            <a:endParaRPr lang="en-US" sz="4400" dirty="0">
              <a:effectLst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4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30 × 2 = 60</a:t>
            </a:r>
            <a:endParaRPr lang="en-US" sz="4400" dirty="0">
              <a:effectLst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4" name="Picture 14">
            <a:extLst>
              <a:ext uri="{FF2B5EF4-FFF2-40B4-BE49-F238E27FC236}">
                <a16:creationId xmlns:a16="http://schemas.microsoft.com/office/drawing/2014/main" id="{D59F32EF-022D-FCE0-AF31-7657A2AF535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flipH="1">
            <a:off x="10617503" y="1743813"/>
            <a:ext cx="3593020" cy="83382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3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353624" y="2481707"/>
            <a:ext cx="13580751" cy="5636898"/>
            <a:chOff x="0" y="0"/>
            <a:chExt cx="4861865" cy="201799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61865" cy="2017991"/>
            </a:xfrm>
            <a:custGeom>
              <a:avLst/>
              <a:gdLst/>
              <a:ahLst/>
              <a:cxnLst/>
              <a:rect l="l" t="t" r="r" b="b"/>
              <a:pathLst>
                <a:path w="4861865" h="2017991">
                  <a:moveTo>
                    <a:pt x="0" y="0"/>
                  </a:moveTo>
                  <a:lnTo>
                    <a:pt x="4861865" y="0"/>
                  </a:lnTo>
                  <a:lnTo>
                    <a:pt x="4861865" y="2017991"/>
                  </a:lnTo>
                  <a:lnTo>
                    <a:pt x="0" y="2017991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353624" y="866775"/>
            <a:ext cx="13580751" cy="2011553"/>
            <a:chOff x="0" y="0"/>
            <a:chExt cx="7533409" cy="1115833"/>
          </a:xfrm>
        </p:grpSpPr>
        <p:sp>
          <p:nvSpPr>
            <p:cNvPr id="5" name="Freeform 5"/>
            <p:cNvSpPr/>
            <p:nvPr/>
          </p:nvSpPr>
          <p:spPr>
            <a:xfrm>
              <a:off x="26670" y="26670"/>
              <a:ext cx="7480069" cy="1020583"/>
            </a:xfrm>
            <a:custGeom>
              <a:avLst/>
              <a:gdLst/>
              <a:ahLst/>
              <a:cxnLst/>
              <a:rect l="l" t="t" r="r" b="b"/>
              <a:pathLst>
                <a:path w="7480069" h="1020583">
                  <a:moveTo>
                    <a:pt x="0" y="0"/>
                  </a:moveTo>
                  <a:lnTo>
                    <a:pt x="0" y="107950"/>
                  </a:lnTo>
                  <a:lnTo>
                    <a:pt x="0" y="148590"/>
                  </a:lnTo>
                  <a:lnTo>
                    <a:pt x="0" y="574813"/>
                  </a:lnTo>
                  <a:lnTo>
                    <a:pt x="0" y="649743"/>
                  </a:lnTo>
                  <a:lnTo>
                    <a:pt x="0" y="734833"/>
                  </a:lnTo>
                  <a:lnTo>
                    <a:pt x="3641090" y="734833"/>
                  </a:lnTo>
                  <a:lnTo>
                    <a:pt x="3759200" y="1020583"/>
                  </a:lnTo>
                  <a:lnTo>
                    <a:pt x="3877310" y="734833"/>
                  </a:lnTo>
                  <a:lnTo>
                    <a:pt x="7480069" y="734833"/>
                  </a:lnTo>
                  <a:lnTo>
                    <a:pt x="7480069" y="649743"/>
                  </a:lnTo>
                  <a:lnTo>
                    <a:pt x="7480069" y="574813"/>
                  </a:lnTo>
                  <a:lnTo>
                    <a:pt x="7480069" y="148590"/>
                  </a:lnTo>
                  <a:lnTo>
                    <a:pt x="7480069" y="107950"/>
                  </a:lnTo>
                  <a:lnTo>
                    <a:pt x="748006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A9221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-408340" y="8935481"/>
            <a:ext cx="19104680" cy="2293127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6A9221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2333" b="3053"/>
          <a:stretch>
            <a:fillRect/>
          </a:stretch>
        </p:blipFill>
        <p:spPr>
          <a:xfrm>
            <a:off x="14767097" y="8473984"/>
            <a:ext cx="3520903" cy="181301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31185">
            <a:off x="5128525" y="9614196"/>
            <a:ext cx="1829867" cy="28860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333" b="3053"/>
          <a:stretch>
            <a:fillRect/>
          </a:stretch>
        </p:blipFill>
        <p:spPr>
          <a:xfrm>
            <a:off x="0" y="8473984"/>
            <a:ext cx="3520903" cy="181301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735583" y="9299450"/>
            <a:ext cx="905913" cy="68025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18384" t="9330"/>
          <a:stretch>
            <a:fillRect/>
          </a:stretch>
        </p:blipFill>
        <p:spPr>
          <a:xfrm>
            <a:off x="0" y="0"/>
            <a:ext cx="2559192" cy="4032758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18384" t="9330"/>
          <a:stretch>
            <a:fillRect/>
          </a:stretch>
        </p:blipFill>
        <p:spPr>
          <a:xfrm rot="-10800000" flipV="1">
            <a:off x="15728808" y="0"/>
            <a:ext cx="2559192" cy="4032758"/>
          </a:xfrm>
          <a:prstGeom prst="rect">
            <a:avLst/>
          </a:prstGeom>
        </p:spPr>
      </p:pic>
      <p:grpSp>
        <p:nvGrpSpPr>
          <p:cNvPr id="16" name="Group 16"/>
          <p:cNvGrpSpPr/>
          <p:nvPr/>
        </p:nvGrpSpPr>
        <p:grpSpPr>
          <a:xfrm>
            <a:off x="1143000" y="8902637"/>
            <a:ext cx="16098992" cy="880133"/>
            <a:chOff x="-1512287" y="4390067"/>
            <a:chExt cx="5213493" cy="1123005"/>
          </a:xfrm>
        </p:grpSpPr>
        <p:sp>
          <p:nvSpPr>
            <p:cNvPr id="17" name="Freeform 17"/>
            <p:cNvSpPr/>
            <p:nvPr/>
          </p:nvSpPr>
          <p:spPr>
            <a:xfrm>
              <a:off x="-1512287" y="4390067"/>
              <a:ext cx="5213493" cy="1123005"/>
            </a:xfrm>
            <a:custGeom>
              <a:avLst/>
              <a:gdLst/>
              <a:ahLst/>
              <a:cxnLst/>
              <a:rect l="l" t="t" r="r" b="b"/>
              <a:pathLst>
                <a:path w="5213493" h="1123005">
                  <a:moveTo>
                    <a:pt x="5213493" y="3942"/>
                  </a:moveTo>
                  <a:lnTo>
                    <a:pt x="0" y="3942"/>
                  </a:lnTo>
                  <a:lnTo>
                    <a:pt x="0" y="0"/>
                  </a:lnTo>
                  <a:lnTo>
                    <a:pt x="5213493" y="0"/>
                  </a:lnTo>
                  <a:lnTo>
                    <a:pt x="5213493" y="3942"/>
                  </a:lnTo>
                  <a:close/>
                  <a:moveTo>
                    <a:pt x="5213493" y="159655"/>
                  </a:moveTo>
                  <a:lnTo>
                    <a:pt x="0" y="159655"/>
                  </a:lnTo>
                  <a:lnTo>
                    <a:pt x="0" y="163597"/>
                  </a:lnTo>
                  <a:lnTo>
                    <a:pt x="5213493" y="163597"/>
                  </a:lnTo>
                  <a:lnTo>
                    <a:pt x="5213493" y="159655"/>
                  </a:lnTo>
                  <a:close/>
                  <a:moveTo>
                    <a:pt x="5213493" y="319803"/>
                  </a:moveTo>
                  <a:lnTo>
                    <a:pt x="0" y="319803"/>
                  </a:lnTo>
                  <a:lnTo>
                    <a:pt x="0" y="323745"/>
                  </a:lnTo>
                  <a:lnTo>
                    <a:pt x="5213493" y="323745"/>
                  </a:lnTo>
                  <a:lnTo>
                    <a:pt x="5213493" y="319803"/>
                  </a:lnTo>
                  <a:close/>
                  <a:moveTo>
                    <a:pt x="5213493" y="479458"/>
                  </a:moveTo>
                  <a:lnTo>
                    <a:pt x="0" y="479458"/>
                  </a:lnTo>
                  <a:lnTo>
                    <a:pt x="0" y="483400"/>
                  </a:lnTo>
                  <a:lnTo>
                    <a:pt x="5213493" y="483400"/>
                  </a:lnTo>
                  <a:lnTo>
                    <a:pt x="5213493" y="479458"/>
                  </a:lnTo>
                  <a:close/>
                  <a:moveTo>
                    <a:pt x="5213493" y="639112"/>
                  </a:moveTo>
                  <a:lnTo>
                    <a:pt x="0" y="639112"/>
                  </a:lnTo>
                  <a:lnTo>
                    <a:pt x="0" y="643054"/>
                  </a:lnTo>
                  <a:lnTo>
                    <a:pt x="5213493" y="643054"/>
                  </a:lnTo>
                  <a:lnTo>
                    <a:pt x="5213493" y="639112"/>
                  </a:lnTo>
                  <a:close/>
                  <a:moveTo>
                    <a:pt x="5213493" y="799260"/>
                  </a:moveTo>
                  <a:lnTo>
                    <a:pt x="0" y="799260"/>
                  </a:lnTo>
                  <a:lnTo>
                    <a:pt x="0" y="803202"/>
                  </a:lnTo>
                  <a:lnTo>
                    <a:pt x="5213493" y="803202"/>
                  </a:lnTo>
                  <a:lnTo>
                    <a:pt x="5213493" y="799260"/>
                  </a:lnTo>
                  <a:close/>
                  <a:moveTo>
                    <a:pt x="5213493" y="958915"/>
                  </a:moveTo>
                  <a:lnTo>
                    <a:pt x="0" y="958915"/>
                  </a:lnTo>
                  <a:lnTo>
                    <a:pt x="0" y="962857"/>
                  </a:lnTo>
                  <a:lnTo>
                    <a:pt x="5213493" y="962857"/>
                  </a:lnTo>
                  <a:lnTo>
                    <a:pt x="5213493" y="958915"/>
                  </a:lnTo>
                  <a:close/>
                  <a:moveTo>
                    <a:pt x="5213493" y="1119063"/>
                  </a:moveTo>
                  <a:lnTo>
                    <a:pt x="0" y="1119063"/>
                  </a:lnTo>
                  <a:lnTo>
                    <a:pt x="0" y="1123005"/>
                  </a:lnTo>
                  <a:lnTo>
                    <a:pt x="5213493" y="1123005"/>
                  </a:lnTo>
                  <a:lnTo>
                    <a:pt x="5213493" y="1119063"/>
                  </a:lnTo>
                  <a:close/>
                </a:path>
              </a:pathLst>
            </a:custGeom>
            <a:solidFill>
              <a:srgbClr val="FFBD59"/>
            </a:solidFill>
          </p:spPr>
        </p:sp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8009535" y="7537854"/>
            <a:ext cx="2059380" cy="2705261"/>
          </a:xfrm>
          <a:prstGeom prst="rect">
            <a:avLst/>
          </a:prstGeom>
        </p:spPr>
      </p:pic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B61816FA-FD31-C817-91EE-A22DE4541E37}"/>
              </a:ext>
            </a:extLst>
          </p:cNvPr>
          <p:cNvSpPr txBox="1"/>
          <p:nvPr/>
        </p:nvSpPr>
        <p:spPr>
          <a:xfrm>
            <a:off x="3731010" y="1035869"/>
            <a:ext cx="11503362" cy="91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4000" b="1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40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vi-VN" sz="40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Quan </a:t>
            </a:r>
            <a:r>
              <a:rPr lang="vi-VN" sz="40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vi-VN" sz="40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tranh, nêu </a:t>
            </a:r>
            <a:r>
              <a:rPr lang="vi-VN" sz="40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vi-VN" sz="40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nhân </a:t>
            </a:r>
            <a:r>
              <a:rPr lang="vi-VN" sz="40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vi-VN" sz="40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vi-VN" sz="40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000" dirty="0">
              <a:solidFill>
                <a:schemeClr val="bg1"/>
              </a:solidFill>
              <a:effectLst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4" name="Picture 81">
            <a:extLst>
              <a:ext uri="{FF2B5EF4-FFF2-40B4-BE49-F238E27FC236}">
                <a16:creationId xmlns:a16="http://schemas.microsoft.com/office/drawing/2014/main" id="{0C4AFAE6-356A-5756-4906-CA4ADC83C8D7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98" b="44143"/>
          <a:stretch/>
        </p:blipFill>
        <p:spPr>
          <a:xfrm>
            <a:off x="2550775" y="3026839"/>
            <a:ext cx="13178033" cy="3709648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51502">
            <a:off x="1639307" y="3940711"/>
            <a:ext cx="1239799" cy="1310223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671081">
            <a:off x="15138162" y="3960350"/>
            <a:ext cx="1592428" cy="1415271"/>
          </a:xfrm>
          <a:prstGeom prst="rect">
            <a:avLst/>
          </a:prstGeom>
        </p:spPr>
      </p:pic>
      <p:sp>
        <p:nvSpPr>
          <p:cNvPr id="25" name="Hình chữ nhật: Góc Tròn 24">
            <a:extLst>
              <a:ext uri="{FF2B5EF4-FFF2-40B4-BE49-F238E27FC236}">
                <a16:creationId xmlns:a16="http://schemas.microsoft.com/office/drawing/2014/main" id="{9114AE57-BD7B-0EFB-9C32-C2B89762AC05}"/>
              </a:ext>
            </a:extLst>
          </p:cNvPr>
          <p:cNvSpPr/>
          <p:nvPr/>
        </p:nvSpPr>
        <p:spPr>
          <a:xfrm>
            <a:off x="7536142" y="5811532"/>
            <a:ext cx="867324" cy="75478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26" name="Hình chữ nhật: Góc Tròn 25">
            <a:extLst>
              <a:ext uri="{FF2B5EF4-FFF2-40B4-BE49-F238E27FC236}">
                <a16:creationId xmlns:a16="http://schemas.microsoft.com/office/drawing/2014/main" id="{90C03773-1856-14DF-B678-7F147F4C022C}"/>
              </a:ext>
            </a:extLst>
          </p:cNvPr>
          <p:cNvSpPr/>
          <p:nvPr/>
        </p:nvSpPr>
        <p:spPr>
          <a:xfrm>
            <a:off x="9139791" y="5789697"/>
            <a:ext cx="685800" cy="762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7" name="Hình chữ nhật: Góc Tròn 26">
            <a:extLst>
              <a:ext uri="{FF2B5EF4-FFF2-40B4-BE49-F238E27FC236}">
                <a16:creationId xmlns:a16="http://schemas.microsoft.com/office/drawing/2014/main" id="{2B4B4A87-12E7-82D4-E7FA-836DF0EE4B26}"/>
              </a:ext>
            </a:extLst>
          </p:cNvPr>
          <p:cNvSpPr/>
          <p:nvPr/>
        </p:nvSpPr>
        <p:spPr>
          <a:xfrm>
            <a:off x="10192604" y="5768633"/>
            <a:ext cx="932596" cy="79768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80</a:t>
            </a:r>
          </a:p>
        </p:txBody>
      </p:sp>
      <p:sp>
        <p:nvSpPr>
          <p:cNvPr id="28" name="Hình Bầu dục 27">
            <a:extLst>
              <a:ext uri="{FF2B5EF4-FFF2-40B4-BE49-F238E27FC236}">
                <a16:creationId xmlns:a16="http://schemas.microsoft.com/office/drawing/2014/main" id="{566B3361-24C6-8D34-68ED-81CB4A73D5AC}"/>
              </a:ext>
            </a:extLst>
          </p:cNvPr>
          <p:cNvSpPr/>
          <p:nvPr/>
        </p:nvSpPr>
        <p:spPr>
          <a:xfrm>
            <a:off x="8403466" y="5796910"/>
            <a:ext cx="685800" cy="754787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endParaRPr lang="en-US" sz="4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 animBg="1"/>
      <p:bldP spid="26" grpId="0" animBg="1"/>
      <p:bldP spid="27" grpId="0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3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82" r="559" b="36052"/>
          <a:stretch>
            <a:fillRect/>
          </a:stretch>
        </p:blipFill>
        <p:spPr>
          <a:xfrm>
            <a:off x="0" y="8935342"/>
            <a:ext cx="18288000" cy="1351658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 rot="-5400000">
            <a:off x="6492468" y="-2958161"/>
            <a:ext cx="6331763" cy="16573500"/>
            <a:chOff x="0" y="0"/>
            <a:chExt cx="7533409" cy="8469825"/>
          </a:xfrm>
        </p:grpSpPr>
        <p:sp>
          <p:nvSpPr>
            <p:cNvPr id="8" name="Freeform 8"/>
            <p:cNvSpPr/>
            <p:nvPr/>
          </p:nvSpPr>
          <p:spPr>
            <a:xfrm>
              <a:off x="26670" y="26670"/>
              <a:ext cx="7480069" cy="8374575"/>
            </a:xfrm>
            <a:custGeom>
              <a:avLst/>
              <a:gdLst/>
              <a:ahLst/>
              <a:cxnLst/>
              <a:rect l="l" t="t" r="r" b="b"/>
              <a:pathLst>
                <a:path w="7480069" h="8374575">
                  <a:moveTo>
                    <a:pt x="0" y="0"/>
                  </a:moveTo>
                  <a:lnTo>
                    <a:pt x="0" y="107950"/>
                  </a:lnTo>
                  <a:lnTo>
                    <a:pt x="0" y="148590"/>
                  </a:lnTo>
                  <a:lnTo>
                    <a:pt x="0" y="7928805"/>
                  </a:lnTo>
                  <a:lnTo>
                    <a:pt x="0" y="8003734"/>
                  </a:lnTo>
                  <a:lnTo>
                    <a:pt x="0" y="8088825"/>
                  </a:lnTo>
                  <a:lnTo>
                    <a:pt x="3641090" y="8088825"/>
                  </a:lnTo>
                  <a:lnTo>
                    <a:pt x="3759200" y="8374575"/>
                  </a:lnTo>
                  <a:lnTo>
                    <a:pt x="3877310" y="8088825"/>
                  </a:lnTo>
                  <a:lnTo>
                    <a:pt x="7480069" y="8088825"/>
                  </a:lnTo>
                  <a:lnTo>
                    <a:pt x="7480069" y="8003734"/>
                  </a:lnTo>
                  <a:lnTo>
                    <a:pt x="7480069" y="7928805"/>
                  </a:lnTo>
                  <a:lnTo>
                    <a:pt x="7480069" y="148590"/>
                  </a:lnTo>
                  <a:lnTo>
                    <a:pt x="7480069" y="107950"/>
                  </a:lnTo>
                  <a:lnTo>
                    <a:pt x="748006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b="57300"/>
          <a:stretch>
            <a:fillRect/>
          </a:stretch>
        </p:blipFill>
        <p:spPr>
          <a:xfrm rot="-10800000">
            <a:off x="7697431" y="0"/>
            <a:ext cx="2893137" cy="168073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395945" flipH="1">
            <a:off x="5182663" y="168655"/>
            <a:ext cx="1932077" cy="1509435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1566440" y="8053600"/>
            <a:ext cx="1719885" cy="199118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r="15852"/>
          <a:stretch>
            <a:fillRect/>
          </a:stretch>
        </p:blipFill>
        <p:spPr>
          <a:xfrm rot="6624818">
            <a:off x="-452630" y="669378"/>
            <a:ext cx="3355240" cy="2382431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3422840" y="-349765"/>
            <a:ext cx="1163084" cy="2086248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flipH="1">
            <a:off x="13797326" y="-349765"/>
            <a:ext cx="1163084" cy="2086248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395945" flipH="1">
            <a:off x="11321540" y="168655"/>
            <a:ext cx="1932077" cy="1509435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r="15852"/>
          <a:stretch>
            <a:fillRect/>
          </a:stretch>
        </p:blipFill>
        <p:spPr>
          <a:xfrm rot="-6571224" flipH="1">
            <a:off x="15403630" y="677901"/>
            <a:ext cx="3355240" cy="2382431"/>
          </a:xfrm>
          <a:prstGeom prst="rect">
            <a:avLst/>
          </a:prstGeom>
        </p:spPr>
      </p:pic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B0F7C89D-B4CB-A3D4-699B-0B0A2E76BA2A}"/>
              </a:ext>
            </a:extLst>
          </p:cNvPr>
          <p:cNvSpPr txBox="1"/>
          <p:nvPr/>
        </p:nvSpPr>
        <p:spPr>
          <a:xfrm>
            <a:off x="3989233" y="2849259"/>
            <a:ext cx="11418230" cy="19981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</a:t>
            </a:r>
            <a:r>
              <a:rPr lang="vi-VN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í </a:t>
            </a:r>
            <a:r>
              <a:rPr lang="vi-VN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dụ</a:t>
            </a:r>
            <a:r>
              <a:rPr lang="vi-VN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sz="4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vi-VN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ó 4 khay </a:t>
            </a:r>
            <a:r>
              <a:rPr lang="vi-VN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trứng</a:t>
            </a:r>
            <a:r>
              <a:rPr lang="vi-VN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vi-VN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mỗi</a:t>
            </a:r>
            <a:r>
              <a:rPr lang="vi-VN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khay </a:t>
            </a:r>
            <a:r>
              <a:rPr lang="vi-VN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vi-VN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20 </a:t>
            </a:r>
            <a:r>
              <a:rPr lang="vi-VN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quả</a:t>
            </a:r>
            <a:r>
              <a:rPr lang="vi-VN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vi-VN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hỏi</a:t>
            </a:r>
            <a:r>
              <a:rPr lang="vi-VN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vi-VN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tất</a:t>
            </a:r>
            <a:r>
              <a:rPr lang="vi-VN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cả</a:t>
            </a:r>
            <a:r>
              <a:rPr lang="vi-VN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bao nhiêu </a:t>
            </a:r>
            <a:r>
              <a:rPr lang="vi-VN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quả</a:t>
            </a:r>
            <a:r>
              <a:rPr lang="vi-VN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trứng</a:t>
            </a:r>
            <a:r>
              <a:rPr lang="vi-VN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03B29DD5-9BEF-1279-F7CF-B130EF2FB1E9}"/>
              </a:ext>
            </a:extLst>
          </p:cNvPr>
          <p:cNvSpPr txBox="1"/>
          <p:nvPr/>
        </p:nvSpPr>
        <p:spPr>
          <a:xfrm>
            <a:off x="4814404" y="5591549"/>
            <a:ext cx="9767887" cy="20143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Có</a:t>
            </a:r>
            <a:r>
              <a:rPr lang="vi-VN" sz="4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vi-VN" sz="4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tất</a:t>
            </a:r>
            <a:r>
              <a:rPr lang="vi-VN" sz="4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vi-VN" sz="4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cả</a:t>
            </a:r>
            <a:r>
              <a:rPr lang="vi-VN" sz="4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vi-VN" sz="4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số</a:t>
            </a:r>
            <a:r>
              <a:rPr lang="vi-VN" sz="4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vi-VN" sz="4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quả</a:t>
            </a:r>
            <a:r>
              <a:rPr lang="vi-VN" sz="4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vi-VN" sz="4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trứng</a:t>
            </a:r>
            <a:r>
              <a:rPr lang="vi-VN" sz="4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vi-VN" sz="4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là</a:t>
            </a:r>
            <a:r>
              <a:rPr lang="vi-VN" sz="4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: 20 </a:t>
            </a:r>
            <a:r>
              <a:rPr lang="vi-VN" sz="4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r>
              <a:rPr lang="vi-VN" sz="4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4 = 80 (</a:t>
            </a:r>
            <a:r>
              <a:rPr lang="vi-VN" sz="4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quả</a:t>
            </a:r>
            <a:r>
              <a:rPr lang="vi-VN" sz="4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vi-VN" sz="4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trứng</a:t>
            </a:r>
            <a:r>
              <a:rPr lang="vi-VN" sz="4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)</a:t>
            </a:r>
            <a:endParaRPr lang="en-US" sz="4400" dirty="0"/>
          </a:p>
        </p:txBody>
      </p:sp>
      <p:sp>
        <p:nvSpPr>
          <p:cNvPr id="26" name="Mũi tên: Phải 25">
            <a:extLst>
              <a:ext uri="{FF2B5EF4-FFF2-40B4-BE49-F238E27FC236}">
                <a16:creationId xmlns:a16="http://schemas.microsoft.com/office/drawing/2014/main" id="{5151CC12-8EE6-BF9A-981D-9A79359FA9B9}"/>
              </a:ext>
            </a:extLst>
          </p:cNvPr>
          <p:cNvSpPr/>
          <p:nvPr/>
        </p:nvSpPr>
        <p:spPr>
          <a:xfrm>
            <a:off x="3075683" y="5885544"/>
            <a:ext cx="1295400" cy="624794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674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3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6124575" y="-4092285"/>
            <a:ext cx="5562600" cy="16421100"/>
            <a:chOff x="0" y="0"/>
            <a:chExt cx="7533409" cy="16982054"/>
          </a:xfrm>
        </p:grpSpPr>
        <p:sp>
          <p:nvSpPr>
            <p:cNvPr id="3" name="Freeform 3"/>
            <p:cNvSpPr/>
            <p:nvPr/>
          </p:nvSpPr>
          <p:spPr>
            <a:xfrm>
              <a:off x="26670" y="26670"/>
              <a:ext cx="7480069" cy="16886803"/>
            </a:xfrm>
            <a:custGeom>
              <a:avLst/>
              <a:gdLst/>
              <a:ahLst/>
              <a:cxnLst/>
              <a:rect l="l" t="t" r="r" b="b"/>
              <a:pathLst>
                <a:path w="7480069" h="16886803">
                  <a:moveTo>
                    <a:pt x="0" y="0"/>
                  </a:moveTo>
                  <a:lnTo>
                    <a:pt x="0" y="107950"/>
                  </a:lnTo>
                  <a:lnTo>
                    <a:pt x="0" y="148590"/>
                  </a:lnTo>
                  <a:lnTo>
                    <a:pt x="0" y="16441033"/>
                  </a:lnTo>
                  <a:lnTo>
                    <a:pt x="0" y="16515964"/>
                  </a:lnTo>
                  <a:lnTo>
                    <a:pt x="0" y="16601053"/>
                  </a:lnTo>
                  <a:lnTo>
                    <a:pt x="3641090" y="16601053"/>
                  </a:lnTo>
                  <a:lnTo>
                    <a:pt x="3759200" y="16886803"/>
                  </a:lnTo>
                  <a:lnTo>
                    <a:pt x="3877310" y="16601053"/>
                  </a:lnTo>
                  <a:lnTo>
                    <a:pt x="7480069" y="16601053"/>
                  </a:lnTo>
                  <a:lnTo>
                    <a:pt x="7480069" y="16515964"/>
                  </a:lnTo>
                  <a:lnTo>
                    <a:pt x="7480069" y="16441033"/>
                  </a:lnTo>
                  <a:lnTo>
                    <a:pt x="7480069" y="148590"/>
                  </a:lnTo>
                  <a:lnTo>
                    <a:pt x="7480069" y="107950"/>
                  </a:lnTo>
                  <a:lnTo>
                    <a:pt x="748006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82" r="559" b="36052"/>
          <a:stretch>
            <a:fillRect/>
          </a:stretch>
        </p:blipFill>
        <p:spPr>
          <a:xfrm>
            <a:off x="0" y="8935342"/>
            <a:ext cx="18288000" cy="135165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14300" y="0"/>
            <a:ext cx="1980511" cy="203913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000" y="6053142"/>
            <a:ext cx="1090178" cy="121130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397967" y="416635"/>
            <a:ext cx="1722666" cy="1205866"/>
          </a:xfrm>
          <a:prstGeom prst="rect">
            <a:avLst/>
          </a:prstGeom>
        </p:spPr>
      </p:pic>
      <p:pic>
        <p:nvPicPr>
          <p:cNvPr id="15" name="Picture 81">
            <a:extLst>
              <a:ext uri="{FF2B5EF4-FFF2-40B4-BE49-F238E27FC236}">
                <a16:creationId xmlns:a16="http://schemas.microsoft.com/office/drawing/2014/main" id="{994E4A1C-0A34-36C7-9CA7-07FDBAE4AB2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5" t="54692" r="2495" b="3849"/>
          <a:stretch/>
        </p:blipFill>
        <p:spPr>
          <a:xfrm>
            <a:off x="1992561" y="1912070"/>
            <a:ext cx="13867153" cy="441238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3335000" y="5828384"/>
            <a:ext cx="4688713" cy="4284311"/>
          </a:xfrm>
          <a:prstGeom prst="rect">
            <a:avLst/>
          </a:prstGeom>
        </p:spPr>
      </p:pic>
      <p:sp>
        <p:nvSpPr>
          <p:cNvPr id="16" name="Hình chữ nhật: Góc Tròn 15">
            <a:extLst>
              <a:ext uri="{FF2B5EF4-FFF2-40B4-BE49-F238E27FC236}">
                <a16:creationId xmlns:a16="http://schemas.microsoft.com/office/drawing/2014/main" id="{18FA9386-79A5-ECA7-ED8A-AC06CA99FB8C}"/>
              </a:ext>
            </a:extLst>
          </p:cNvPr>
          <p:cNvSpPr/>
          <p:nvPr/>
        </p:nvSpPr>
        <p:spPr>
          <a:xfrm>
            <a:off x="6629400" y="5372100"/>
            <a:ext cx="838200" cy="838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Hình chữ nhật: Góc Tròn 16">
            <a:extLst>
              <a:ext uri="{FF2B5EF4-FFF2-40B4-BE49-F238E27FC236}">
                <a16:creationId xmlns:a16="http://schemas.microsoft.com/office/drawing/2014/main" id="{37FC39EC-E531-0916-BB22-842267552864}"/>
              </a:ext>
            </a:extLst>
          </p:cNvPr>
          <p:cNvSpPr/>
          <p:nvPr/>
        </p:nvSpPr>
        <p:spPr>
          <a:xfrm>
            <a:off x="8343540" y="5372100"/>
            <a:ext cx="838200" cy="838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8" name="Hình chữ nhật: Góc Tròn 17">
            <a:extLst>
              <a:ext uri="{FF2B5EF4-FFF2-40B4-BE49-F238E27FC236}">
                <a16:creationId xmlns:a16="http://schemas.microsoft.com/office/drawing/2014/main" id="{DEFDD1D9-EFB3-854A-0DB1-E7AEDEABD609}"/>
              </a:ext>
            </a:extLst>
          </p:cNvPr>
          <p:cNvSpPr/>
          <p:nvPr/>
        </p:nvSpPr>
        <p:spPr>
          <a:xfrm>
            <a:off x="9638580" y="5344865"/>
            <a:ext cx="838200" cy="838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80</a:t>
            </a:r>
          </a:p>
        </p:txBody>
      </p:sp>
      <p:sp>
        <p:nvSpPr>
          <p:cNvPr id="19" name="Hình Bầu dục 18">
            <a:extLst>
              <a:ext uri="{FF2B5EF4-FFF2-40B4-BE49-F238E27FC236}">
                <a16:creationId xmlns:a16="http://schemas.microsoft.com/office/drawing/2014/main" id="{4D37F6AF-79CA-39D0-5021-BB1965F9BC1A}"/>
              </a:ext>
            </a:extLst>
          </p:cNvPr>
          <p:cNvSpPr/>
          <p:nvPr/>
        </p:nvSpPr>
        <p:spPr>
          <a:xfrm>
            <a:off x="7564940" y="5429467"/>
            <a:ext cx="717489" cy="797833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endParaRPr lang="en-US"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435</Words>
  <Application>Microsoft Office PowerPoint</Application>
  <PresentationFormat>Custom</PresentationFormat>
  <Paragraphs>60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Calibri</vt:lpstr>
      <vt:lpstr>Arial (Thân)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Floral Cute Classroom Rules Presentation</dc:title>
  <dc:creator>Lê Thảo</dc:creator>
  <cp:lastModifiedBy>Lê Thảo</cp:lastModifiedBy>
  <cp:revision>4</cp:revision>
  <dcterms:created xsi:type="dcterms:W3CDTF">2006-08-16T00:00:00Z</dcterms:created>
  <dcterms:modified xsi:type="dcterms:W3CDTF">2022-10-18T03:19:15Z</dcterms:modified>
  <dc:identifier>DAFMpzVvoGw</dc:identifier>
</cp:coreProperties>
</file>