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57" r:id="rId9"/>
    <p:sldId id="258" r:id="rId10"/>
    <p:sldId id="259" r:id="rId11"/>
    <p:sldId id="260" r:id="rId12"/>
    <p:sldId id="262" r:id="rId13"/>
    <p:sldId id="264" r:id="rId14"/>
    <p:sldId id="263" r:id="rId15"/>
    <p:sldId id="265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Lazydog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9.svg"/><Relationship Id="rId18" Type="http://schemas.openxmlformats.org/officeDocument/2006/relationships/image" Target="../media/image114.png"/><Relationship Id="rId3" Type="http://schemas.openxmlformats.org/officeDocument/2006/relationships/image" Target="../media/image2.svg"/><Relationship Id="rId21" Type="http://schemas.openxmlformats.org/officeDocument/2006/relationships/image" Target="../media/image117.svg"/><Relationship Id="rId7" Type="http://schemas.openxmlformats.org/officeDocument/2006/relationships/image" Target="../media/image105.svg"/><Relationship Id="rId12" Type="http://schemas.openxmlformats.org/officeDocument/2006/relationships/image" Target="../media/image108.png"/><Relationship Id="rId17" Type="http://schemas.openxmlformats.org/officeDocument/2006/relationships/image" Target="../media/image113.svg"/><Relationship Id="rId2" Type="http://schemas.openxmlformats.org/officeDocument/2006/relationships/image" Target="../media/image1.png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86.svg"/><Relationship Id="rId5" Type="http://schemas.openxmlformats.org/officeDocument/2006/relationships/image" Target="../media/image103.svg"/><Relationship Id="rId15" Type="http://schemas.openxmlformats.org/officeDocument/2006/relationships/image" Target="../media/image111.svg"/><Relationship Id="rId10" Type="http://schemas.openxmlformats.org/officeDocument/2006/relationships/image" Target="../media/image85.png"/><Relationship Id="rId19" Type="http://schemas.openxmlformats.org/officeDocument/2006/relationships/image" Target="../media/image115.svg"/><Relationship Id="rId4" Type="http://schemas.openxmlformats.org/officeDocument/2006/relationships/image" Target="../media/image102.png"/><Relationship Id="rId9" Type="http://schemas.openxmlformats.org/officeDocument/2006/relationships/image" Target="../media/image107.svg"/><Relationship Id="rId1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svg"/><Relationship Id="rId3" Type="http://schemas.openxmlformats.org/officeDocument/2006/relationships/image" Target="../media/image119.svg"/><Relationship Id="rId7" Type="http://schemas.openxmlformats.org/officeDocument/2006/relationships/image" Target="../media/image121.svg"/><Relationship Id="rId12" Type="http://schemas.openxmlformats.org/officeDocument/2006/relationships/image" Target="../media/image126.png"/><Relationship Id="rId2" Type="http://schemas.openxmlformats.org/officeDocument/2006/relationships/image" Target="../media/image118.png"/><Relationship Id="rId16" Type="http://schemas.openxmlformats.org/officeDocument/2006/relationships/image" Target="../media/image1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5" Type="http://schemas.openxmlformats.org/officeDocument/2006/relationships/image" Target="../media/image21.sv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4" Type="http://schemas.openxmlformats.org/officeDocument/2006/relationships/image" Target="../media/image20.png"/><Relationship Id="rId9" Type="http://schemas.openxmlformats.org/officeDocument/2006/relationships/image" Target="../media/image123.svg"/><Relationship Id="rId14" Type="http://schemas.openxmlformats.org/officeDocument/2006/relationships/image" Target="../media/image1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2.svg"/><Relationship Id="rId7" Type="http://schemas.openxmlformats.org/officeDocument/2006/relationships/image" Target="../media/image133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svg"/><Relationship Id="rId11" Type="http://schemas.openxmlformats.org/officeDocument/2006/relationships/image" Target="../media/image137.sv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9.png"/><Relationship Id="rId9" Type="http://schemas.openxmlformats.org/officeDocument/2006/relationships/image" Target="../media/image1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24.png"/><Relationship Id="rId18" Type="http://schemas.openxmlformats.org/officeDocument/2006/relationships/image" Target="../media/image146.svg"/><Relationship Id="rId3" Type="http://schemas.openxmlformats.org/officeDocument/2006/relationships/image" Target="../media/image2.svg"/><Relationship Id="rId7" Type="http://schemas.openxmlformats.org/officeDocument/2006/relationships/image" Target="../media/image141.png"/><Relationship Id="rId12" Type="http://schemas.openxmlformats.org/officeDocument/2006/relationships/image" Target="../media/image123.svg"/><Relationship Id="rId17" Type="http://schemas.openxmlformats.org/officeDocument/2006/relationships/image" Target="../media/image145.png"/><Relationship Id="rId2" Type="http://schemas.openxmlformats.org/officeDocument/2006/relationships/image" Target="../media/image1.png"/><Relationship Id="rId16" Type="http://schemas.openxmlformats.org/officeDocument/2006/relationships/image" Target="../media/image1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22.png"/><Relationship Id="rId5" Type="http://schemas.openxmlformats.org/officeDocument/2006/relationships/image" Target="../media/image139.svg"/><Relationship Id="rId15" Type="http://schemas.openxmlformats.org/officeDocument/2006/relationships/image" Target="../media/image143.png"/><Relationship Id="rId10" Type="http://schemas.openxmlformats.org/officeDocument/2006/relationships/image" Target="../media/image69.svg"/><Relationship Id="rId19" Type="http://schemas.openxmlformats.org/officeDocument/2006/relationships/image" Target="../media/image147.png"/><Relationship Id="rId4" Type="http://schemas.openxmlformats.org/officeDocument/2006/relationships/image" Target="../media/image138.png"/><Relationship Id="rId9" Type="http://schemas.openxmlformats.org/officeDocument/2006/relationships/image" Target="../media/image68.png"/><Relationship Id="rId14" Type="http://schemas.openxmlformats.org/officeDocument/2006/relationships/image" Target="../media/image1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svg"/><Relationship Id="rId13" Type="http://schemas.openxmlformats.org/officeDocument/2006/relationships/image" Target="../media/image157.png"/><Relationship Id="rId3" Type="http://schemas.openxmlformats.org/officeDocument/2006/relationships/image" Target="../media/image2.svg"/><Relationship Id="rId7" Type="http://schemas.openxmlformats.org/officeDocument/2006/relationships/image" Target="../media/image151.png"/><Relationship Id="rId12" Type="http://schemas.openxmlformats.org/officeDocument/2006/relationships/image" Target="../media/image156.svg"/><Relationship Id="rId17" Type="http://schemas.openxmlformats.org/officeDocument/2006/relationships/image" Target="../media/image161.png"/><Relationship Id="rId2" Type="http://schemas.openxmlformats.org/officeDocument/2006/relationships/image" Target="../media/image1.png"/><Relationship Id="rId16" Type="http://schemas.openxmlformats.org/officeDocument/2006/relationships/image" Target="../media/image1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sv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5" Type="http://schemas.openxmlformats.org/officeDocument/2006/relationships/image" Target="../media/image159.png"/><Relationship Id="rId10" Type="http://schemas.openxmlformats.org/officeDocument/2006/relationships/image" Target="../media/image154.sv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1.svg"/><Relationship Id="rId18" Type="http://schemas.openxmlformats.org/officeDocument/2006/relationships/image" Target="../media/image172.png"/><Relationship Id="rId3" Type="http://schemas.openxmlformats.org/officeDocument/2006/relationships/image" Target="../media/image163.svg"/><Relationship Id="rId21" Type="http://schemas.openxmlformats.org/officeDocument/2006/relationships/image" Target="../media/image175.svg"/><Relationship Id="rId7" Type="http://schemas.openxmlformats.org/officeDocument/2006/relationships/image" Target="../media/image167.svg"/><Relationship Id="rId12" Type="http://schemas.openxmlformats.org/officeDocument/2006/relationships/image" Target="../media/image170.png"/><Relationship Id="rId17" Type="http://schemas.openxmlformats.org/officeDocument/2006/relationships/image" Target="../media/image86.svg"/><Relationship Id="rId2" Type="http://schemas.openxmlformats.org/officeDocument/2006/relationships/image" Target="../media/image162.png"/><Relationship Id="rId16" Type="http://schemas.openxmlformats.org/officeDocument/2006/relationships/image" Target="../media/image85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98.svg"/><Relationship Id="rId5" Type="http://schemas.openxmlformats.org/officeDocument/2006/relationships/image" Target="../media/image165.svg"/><Relationship Id="rId15" Type="http://schemas.openxmlformats.org/officeDocument/2006/relationships/image" Target="../media/image107.svg"/><Relationship Id="rId10" Type="http://schemas.openxmlformats.org/officeDocument/2006/relationships/image" Target="../media/image97.png"/><Relationship Id="rId19" Type="http://schemas.openxmlformats.org/officeDocument/2006/relationships/image" Target="../media/image173.svg"/><Relationship Id="rId4" Type="http://schemas.openxmlformats.org/officeDocument/2006/relationships/image" Target="../media/image164.png"/><Relationship Id="rId9" Type="http://schemas.openxmlformats.org/officeDocument/2006/relationships/image" Target="../media/image169.svg"/><Relationship Id="rId1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7.svg"/><Relationship Id="rId3" Type="http://schemas.openxmlformats.org/officeDocument/2006/relationships/image" Target="../media/image43.svg"/><Relationship Id="rId7" Type="http://schemas.openxmlformats.org/officeDocument/2006/relationships/image" Target="../media/image53.svg"/><Relationship Id="rId12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svg"/><Relationship Id="rId5" Type="http://schemas.openxmlformats.org/officeDocument/2006/relationships/image" Target="../media/image51.svg"/><Relationship Id="rId15" Type="http://schemas.openxmlformats.org/officeDocument/2006/relationships/image" Target="../media/image31.sv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39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3.svg"/><Relationship Id="rId7" Type="http://schemas.openxmlformats.org/officeDocument/2006/relationships/image" Target="../media/image6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svg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3.svg"/><Relationship Id="rId7" Type="http://schemas.openxmlformats.org/officeDocument/2006/relationships/image" Target="../media/image3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7.svg"/><Relationship Id="rId5" Type="http://schemas.openxmlformats.org/officeDocument/2006/relationships/image" Target="../media/image67.svg"/><Relationship Id="rId10" Type="http://schemas.openxmlformats.org/officeDocument/2006/relationships/image" Target="../media/image56.png"/><Relationship Id="rId4" Type="http://schemas.openxmlformats.org/officeDocument/2006/relationships/image" Target="../media/image66.png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image" Target="../media/image2.svg"/><Relationship Id="rId21" Type="http://schemas.openxmlformats.org/officeDocument/2006/relationships/image" Target="../media/image85.pn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24" Type="http://schemas.openxmlformats.org/officeDocument/2006/relationships/image" Target="../media/image88.svg"/><Relationship Id="rId5" Type="http://schemas.openxmlformats.org/officeDocument/2006/relationships/image" Target="../media/image69.sv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3" Type="http://schemas.openxmlformats.org/officeDocument/2006/relationships/image" Target="../media/image2.svg"/><Relationship Id="rId7" Type="http://schemas.openxmlformats.org/officeDocument/2006/relationships/image" Target="../media/image92.svg"/><Relationship Id="rId12" Type="http://schemas.openxmlformats.org/officeDocument/2006/relationships/image" Target="../media/image97.png"/><Relationship Id="rId2" Type="http://schemas.openxmlformats.org/officeDocument/2006/relationships/image" Target="../media/image1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Relationship Id="rId14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9720" y="1045234"/>
            <a:ext cx="8388726" cy="8388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90347" y="1045234"/>
            <a:ext cx="8388726" cy="83887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99346" y="1920926"/>
            <a:ext cx="11477253" cy="64451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25159">
            <a:off x="-1591503" y="7628622"/>
            <a:ext cx="4950135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30102" y="2278130"/>
            <a:ext cx="10051697" cy="56446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624364" y="7633582"/>
            <a:ext cx="3269872" cy="32494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98065" y="1701752"/>
            <a:ext cx="2224092" cy="24307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776047">
            <a:off x="1153063" y="7477703"/>
            <a:ext cx="3276535" cy="148263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499925" y="3451531"/>
            <a:ext cx="1086883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387104" y="-820965"/>
            <a:ext cx="4863679" cy="40412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29720" y="1595184"/>
            <a:ext cx="2796365" cy="26438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91331" cy="20132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246310" y="1470587"/>
            <a:ext cx="2055902" cy="1814333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D6A7912-B1F3-4153-B8AE-B15E1E5AB3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981549" y="6168737"/>
            <a:ext cx="3462012" cy="3298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9798" y="1028700"/>
            <a:ext cx="8388726" cy="8388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9476" y="1028700"/>
            <a:ext cx="8388726" cy="83887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292070" y="2461745"/>
            <a:ext cx="11703860" cy="6039092"/>
            <a:chOff x="0" y="0"/>
            <a:chExt cx="4269600" cy="22030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69600" cy="2203077"/>
            </a:xfrm>
            <a:custGeom>
              <a:avLst/>
              <a:gdLst/>
              <a:ahLst/>
              <a:cxnLst/>
              <a:rect l="l" t="t" r="r" b="b"/>
              <a:pathLst>
                <a:path w="4269600" h="2203077">
                  <a:moveTo>
                    <a:pt x="0" y="0"/>
                  </a:moveTo>
                  <a:lnTo>
                    <a:pt x="4269600" y="0"/>
                  </a:lnTo>
                  <a:lnTo>
                    <a:pt x="4269600" y="2203077"/>
                  </a:lnTo>
                  <a:lnTo>
                    <a:pt x="0" y="220307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93397" y="5836384"/>
            <a:ext cx="3005065" cy="34219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84834">
            <a:off x="1316146" y="5237801"/>
            <a:ext cx="3879665" cy="40260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29474" y="-365062"/>
            <a:ext cx="1748942" cy="32279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50467" flipH="1" flipV="1">
            <a:off x="-27921" y="7902599"/>
            <a:ext cx="1748942" cy="32279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07905" flipH="1">
            <a:off x="16509793" y="7670480"/>
            <a:ext cx="2188304" cy="31756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07905" flipV="1">
            <a:off x="-247602" y="-635556"/>
            <a:ext cx="2188304" cy="31756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37531" y="2043733"/>
            <a:ext cx="2327856" cy="22056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212594">
            <a:off x="14023653" y="1787472"/>
            <a:ext cx="2169273" cy="21534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340316" y="8086488"/>
            <a:ext cx="3607369" cy="923948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78E1DC0-FB03-8233-3D7D-4E70FAA328EB}"/>
              </a:ext>
            </a:extLst>
          </p:cNvPr>
          <p:cNvSpPr txBox="1"/>
          <p:nvPr/>
        </p:nvSpPr>
        <p:spPr>
          <a:xfrm>
            <a:off x="4665387" y="3759118"/>
            <a:ext cx="9375056" cy="3029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ý khi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nhân, chia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4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22232" y="2324100"/>
            <a:ext cx="14033453" cy="115406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02306" y="7609123"/>
            <a:ext cx="3462012" cy="32983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61179" y="-1206527"/>
            <a:ext cx="3462012" cy="3298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070223">
            <a:off x="-1307788" y="-1013895"/>
            <a:ext cx="3199234" cy="31512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97627">
            <a:off x="16368266" y="8445912"/>
            <a:ext cx="3199234" cy="3151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459455">
            <a:off x="3516200" y="1056876"/>
            <a:ext cx="865572" cy="1451416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22C993E-EF60-EDA6-50C0-087B93EC649B}"/>
              </a:ext>
            </a:extLst>
          </p:cNvPr>
          <p:cNvSpPr txBox="1"/>
          <p:nvPr/>
        </p:nvSpPr>
        <p:spPr>
          <a:xfrm>
            <a:off x="6268643" y="783913"/>
            <a:ext cx="7620000" cy="998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tôi?</a:t>
            </a:r>
            <a:endParaRPr lang="en-US" sz="4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45">
            <a:extLst>
              <a:ext uri="{FF2B5EF4-FFF2-40B4-BE49-F238E27FC236}">
                <a16:creationId xmlns:a16="http://schemas.microsoft.com/office/drawing/2014/main" id="{51628084-7301-80E2-4DFE-96994FB62C4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15386" r="8480" b="6368"/>
          <a:stretch/>
        </p:blipFill>
        <p:spPr bwMode="auto">
          <a:xfrm>
            <a:off x="2892973" y="3044647"/>
            <a:ext cx="13291970" cy="6669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5335070" y="1831617"/>
            <a:ext cx="1399247" cy="258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9720" y="1045234"/>
            <a:ext cx="8388726" cy="8388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09397" y="1045234"/>
            <a:ext cx="8388726" cy="83887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29720" y="1553518"/>
            <a:ext cx="9287028" cy="7669381"/>
            <a:chOff x="0" y="0"/>
            <a:chExt cx="2760401" cy="20060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60401" cy="2006084"/>
            </a:xfrm>
            <a:custGeom>
              <a:avLst/>
              <a:gdLst/>
              <a:ahLst/>
              <a:cxnLst/>
              <a:rect l="l" t="t" r="r" b="b"/>
              <a:pathLst>
                <a:path w="2760401" h="2006084">
                  <a:moveTo>
                    <a:pt x="2635941" y="2006084"/>
                  </a:moveTo>
                  <a:lnTo>
                    <a:pt x="124460" y="2006084"/>
                  </a:lnTo>
                  <a:cubicBezTo>
                    <a:pt x="55880" y="2006084"/>
                    <a:pt x="0" y="1950204"/>
                    <a:pt x="0" y="18816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35941" y="0"/>
                  </a:lnTo>
                  <a:cubicBezTo>
                    <a:pt x="2704521" y="0"/>
                    <a:pt x="2760401" y="55880"/>
                    <a:pt x="2760401" y="124460"/>
                  </a:cubicBezTo>
                  <a:lnTo>
                    <a:pt x="2760401" y="1881624"/>
                  </a:lnTo>
                  <a:cubicBezTo>
                    <a:pt x="2760401" y="1950204"/>
                    <a:pt x="2704521" y="2006084"/>
                    <a:pt x="2635941" y="2006084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9557">
            <a:off x="371904" y="-120049"/>
            <a:ext cx="2385156" cy="23702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61083">
            <a:off x="-662408" y="-106270"/>
            <a:ext cx="3784256" cy="15988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-1202120" y="8145474"/>
            <a:ext cx="4863679" cy="4041275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140C2E1-9ED4-40EC-3709-E82887D1D33A}"/>
              </a:ext>
            </a:extLst>
          </p:cNvPr>
          <p:cNvSpPr txBox="1"/>
          <p:nvPr/>
        </p:nvSpPr>
        <p:spPr>
          <a:xfrm>
            <a:off x="522454" y="1875269"/>
            <a:ext cx="11196465" cy="761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ô vuông.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Oẳn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Gieo quân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ô vuông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9).</a:t>
            </a:r>
            <a:endParaRPr lang="en-US" sz="4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chơi, ai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ô vuông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hơn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B201CBA-8BD1-9D5A-1A46-F49BD497D8EF}"/>
              </a:ext>
            </a:extLst>
          </p:cNvPr>
          <p:cNvSpPr txBox="1"/>
          <p:nvPr/>
        </p:nvSpPr>
        <p:spPr>
          <a:xfrm>
            <a:off x="4796398" y="424483"/>
            <a:ext cx="9439205" cy="998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US" sz="4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Picture 49">
            <a:extLst>
              <a:ext uri="{FF2B5EF4-FFF2-40B4-BE49-F238E27FC236}">
                <a16:creationId xmlns:a16="http://schemas.microsoft.com/office/drawing/2014/main" id="{7B5805A4-E45D-02BB-E2B4-ABF6D5259E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37957" r="20699" b="3984"/>
          <a:stretch/>
        </p:blipFill>
        <p:spPr bwMode="auto">
          <a:xfrm>
            <a:off x="11644764" y="2347200"/>
            <a:ext cx="6774308" cy="6082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35603" y="-776907"/>
            <a:ext cx="4863679" cy="40412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 r="1117"/>
          <a:stretch>
            <a:fillRect/>
          </a:stretch>
        </p:blipFill>
        <p:spPr>
          <a:xfrm>
            <a:off x="15083001" y="7917930"/>
            <a:ext cx="2032927" cy="1814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9798" y="1045234"/>
            <a:ext cx="8388726" cy="8388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9476" y="1045234"/>
            <a:ext cx="8388726" cy="83887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89166" y="2166136"/>
            <a:ext cx="12309669" cy="68394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84672">
            <a:off x="14041520" y="1028700"/>
            <a:ext cx="3070766" cy="31821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31101">
            <a:off x="1725278" y="6706382"/>
            <a:ext cx="2118056" cy="2555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42775" y="1446130"/>
            <a:ext cx="2258824" cy="2495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575961" y="2499023"/>
            <a:ext cx="11111398" cy="61736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070223">
            <a:off x="-1307788" y="-1013895"/>
            <a:ext cx="3199234" cy="31512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97627">
            <a:off x="16368266" y="8445912"/>
            <a:ext cx="3199234" cy="3151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816864" y="-829076"/>
            <a:ext cx="4140929" cy="34407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 flipV="1">
            <a:off x="-1008545" y="7857609"/>
            <a:ext cx="4117572" cy="3421328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539097F-C5C7-052A-2752-77ED2E155C12}"/>
              </a:ext>
            </a:extLst>
          </p:cNvPr>
          <p:cNvSpPr txBox="1"/>
          <p:nvPr/>
        </p:nvSpPr>
        <p:spPr>
          <a:xfrm>
            <a:off x="3264663" y="305484"/>
            <a:ext cx="11571251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Đo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em (theo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73">
            <a:extLst>
              <a:ext uri="{FF2B5EF4-FFF2-40B4-BE49-F238E27FC236}">
                <a16:creationId xmlns:a16="http://schemas.microsoft.com/office/drawing/2014/main" id="{6DC85E43-ABEA-B45E-D259-1AF45A3AF55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 t="24322" r="8779" b="6052"/>
          <a:stretch/>
        </p:blipFill>
        <p:spPr bwMode="auto">
          <a:xfrm>
            <a:off x="3799587" y="3548472"/>
            <a:ext cx="10429600" cy="4309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9720" y="1045234"/>
            <a:ext cx="8388726" cy="8388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09397" y="1045234"/>
            <a:ext cx="8388726" cy="83887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72" y="5433414"/>
            <a:ext cx="3849604" cy="377100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83715" y="-211969"/>
            <a:ext cx="2757444" cy="27574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508631" y="1118319"/>
            <a:ext cx="9353726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600" b="1" dirty="0">
                <a:solidFill>
                  <a:srgbClr val="DC6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 VỀ NHÀ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175345" y="6720218"/>
            <a:ext cx="2757444" cy="275744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377592" flipV="1">
            <a:off x="3140575" y="746336"/>
            <a:ext cx="865572" cy="14514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63675" flipH="1" flipV="1">
            <a:off x="10122064" y="7900533"/>
            <a:ext cx="865572" cy="145141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960395">
            <a:off x="16786181" y="1014640"/>
            <a:ext cx="1538446" cy="150371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960395">
            <a:off x="15436686" y="-33508"/>
            <a:ext cx="1538446" cy="150371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471221">
            <a:off x="-610128" y="8415061"/>
            <a:ext cx="1538446" cy="150371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471221">
            <a:off x="1116927" y="9163872"/>
            <a:ext cx="1538446" cy="150371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590445" y="-113087"/>
            <a:ext cx="2811941" cy="26585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60915" flipV="1">
            <a:off x="16051231" y="7845935"/>
            <a:ext cx="3008346" cy="284425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27528">
            <a:off x="14829423" y="4308586"/>
            <a:ext cx="2614532" cy="3637609"/>
          </a:xfrm>
          <a:prstGeom prst="rect">
            <a:avLst/>
          </a:prstGeom>
        </p:spPr>
      </p:pic>
      <p:grpSp>
        <p:nvGrpSpPr>
          <p:cNvPr id="31" name="Group 4">
            <a:extLst>
              <a:ext uri="{FF2B5EF4-FFF2-40B4-BE49-F238E27FC236}">
                <a16:creationId xmlns:a16="http://schemas.microsoft.com/office/drawing/2014/main" id="{8CA37711-83AF-DF56-E7DF-0D108784684B}"/>
              </a:ext>
            </a:extLst>
          </p:cNvPr>
          <p:cNvGrpSpPr/>
          <p:nvPr/>
        </p:nvGrpSpPr>
        <p:grpSpPr>
          <a:xfrm>
            <a:off x="2670848" y="2361096"/>
            <a:ext cx="13343672" cy="7109406"/>
            <a:chOff x="0" y="0"/>
            <a:chExt cx="4269600" cy="2203077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A1D29816-D57C-E1D6-5538-39E9BE294178}"/>
                </a:ext>
              </a:extLst>
            </p:cNvPr>
            <p:cNvSpPr/>
            <p:nvPr/>
          </p:nvSpPr>
          <p:spPr>
            <a:xfrm>
              <a:off x="0" y="0"/>
              <a:ext cx="4269600" cy="2203077"/>
            </a:xfrm>
            <a:custGeom>
              <a:avLst/>
              <a:gdLst/>
              <a:ahLst/>
              <a:cxnLst/>
              <a:rect l="l" t="t" r="r" b="b"/>
              <a:pathLst>
                <a:path w="4269600" h="2203077">
                  <a:moveTo>
                    <a:pt x="0" y="0"/>
                  </a:moveTo>
                  <a:lnTo>
                    <a:pt x="4269600" y="0"/>
                  </a:lnTo>
                  <a:lnTo>
                    <a:pt x="4269600" y="2203077"/>
                  </a:lnTo>
                  <a:lnTo>
                    <a:pt x="0" y="220307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DC3D77FD-9532-188A-2695-79F45C938F00}"/>
              </a:ext>
            </a:extLst>
          </p:cNvPr>
          <p:cNvSpPr txBox="1"/>
          <p:nvPr/>
        </p:nvSpPr>
        <p:spPr>
          <a:xfrm>
            <a:off x="2955882" y="2533784"/>
            <a:ext cx="12613175" cy="676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4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vi-VN" sz="4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nhân, chia;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thân chơi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Đo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chiều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cao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mọi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xung quanh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ghi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(đo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càng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nhiều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thì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điểm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cộng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vào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thành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tích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thi đua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càng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nhiều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).</a:t>
            </a:r>
            <a:endParaRPr lang="en-US" sz="4000" dirty="0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384768" y="6839427"/>
            <a:ext cx="3970287" cy="2966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22253" y="2642656"/>
            <a:ext cx="14873514" cy="53003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49836" y="6465842"/>
            <a:ext cx="2691971" cy="38849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16609">
            <a:off x="8244189" y="1976131"/>
            <a:ext cx="1799622" cy="15251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4534" y="3686670"/>
            <a:ext cx="2212788" cy="23353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80865" y="-293218"/>
            <a:ext cx="3206858" cy="30319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31203">
            <a:off x="13562967" y="1573348"/>
            <a:ext cx="3076325" cy="1997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795822" y="-585257"/>
            <a:ext cx="1748942" cy="32279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50467" flipH="1" flipV="1">
            <a:off x="-71845" y="7501785"/>
            <a:ext cx="1956401" cy="36108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058908" flipH="1">
            <a:off x="7136733" y="7937524"/>
            <a:ext cx="2734226" cy="39678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238047">
            <a:off x="5553978" y="-2758736"/>
            <a:ext cx="6328604" cy="429194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810000" y="3270649"/>
            <a:ext cx="11835064" cy="3869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91"/>
              </a:lnSpc>
            </a:pPr>
            <a:r>
              <a:rPr lang="en-US" sz="8000" b="1" dirty="0">
                <a:solidFill>
                  <a:srgbClr val="202F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ts val="16191"/>
              </a:lnSpc>
            </a:pPr>
            <a:r>
              <a:rPr lang="en-US" sz="8000" b="1" dirty="0">
                <a:solidFill>
                  <a:srgbClr val="202F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BUỔI HỌC SAU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44112" y="1028700"/>
            <a:ext cx="10399776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4483">
            <a:off x="794719" y="4472792"/>
            <a:ext cx="4134479" cy="51331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17440" y="1574002"/>
            <a:ext cx="4497617" cy="43749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85534" y="7039342"/>
            <a:ext cx="2006599" cy="16709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9017" y="633576"/>
            <a:ext cx="2052518" cy="188085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17B4778-28C1-646B-C9E1-B3F140617330}"/>
              </a:ext>
            </a:extLst>
          </p:cNvPr>
          <p:cNvSpPr txBox="1"/>
          <p:nvPr/>
        </p:nvSpPr>
        <p:spPr>
          <a:xfrm>
            <a:off x="6404450" y="2390745"/>
            <a:ext cx="52266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E8C70E9-BD1D-7F43-8E74-D60BFA048D55}"/>
              </a:ext>
            </a:extLst>
          </p:cNvPr>
          <p:cNvSpPr txBox="1"/>
          <p:nvPr/>
        </p:nvSpPr>
        <p:spPr>
          <a:xfrm>
            <a:off x="4864881" y="4658623"/>
            <a:ext cx="830580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“AI NHANH TAY HƠN”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0691" y="1679008"/>
            <a:ext cx="8869100" cy="69289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87970" y="1311889"/>
            <a:ext cx="4297834" cy="4756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73621" y="6068043"/>
            <a:ext cx="3502681" cy="340715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2768" y="7473905"/>
            <a:ext cx="1722464" cy="15627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2908594"/>
            <a:ext cx="1722464" cy="15627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31812" y="4162133"/>
            <a:ext cx="3315958" cy="618410"/>
          </a:xfrm>
          <a:prstGeom prst="rect">
            <a:avLst/>
          </a:prstGeom>
        </p:spPr>
      </p:pic>
      <p:grpSp>
        <p:nvGrpSpPr>
          <p:cNvPr id="20" name="Group 7">
            <a:extLst>
              <a:ext uri="{FF2B5EF4-FFF2-40B4-BE49-F238E27FC236}">
                <a16:creationId xmlns:a16="http://schemas.microsoft.com/office/drawing/2014/main" id="{0DEFD37B-AD2D-2495-6E5B-CEBEE9300A75}"/>
              </a:ext>
            </a:extLst>
          </p:cNvPr>
          <p:cNvGrpSpPr/>
          <p:nvPr/>
        </p:nvGrpSpPr>
        <p:grpSpPr>
          <a:xfrm>
            <a:off x="10881782" y="6382431"/>
            <a:ext cx="5999661" cy="1276931"/>
            <a:chOff x="0" y="0"/>
            <a:chExt cx="2024286" cy="430836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39C265D7-AAB9-6783-7A65-47966CD1FC90}"/>
                </a:ext>
              </a:extLst>
            </p:cNvPr>
            <p:cNvSpPr/>
            <p:nvPr/>
          </p:nvSpPr>
          <p:spPr>
            <a:xfrm>
              <a:off x="92710" y="106680"/>
              <a:ext cx="1920146" cy="311456"/>
            </a:xfrm>
            <a:custGeom>
              <a:avLst/>
              <a:gdLst/>
              <a:ahLst/>
              <a:cxnLst/>
              <a:rect l="l" t="t" r="r" b="b"/>
              <a:pathLst>
                <a:path w="1920146" h="311456">
                  <a:moveTo>
                    <a:pt x="1893476" y="122226"/>
                  </a:moveTo>
                  <a:cubicBezTo>
                    <a:pt x="1893476" y="209856"/>
                    <a:pt x="1817276" y="280976"/>
                    <a:pt x="1735996" y="280976"/>
                  </a:cubicBezTo>
                  <a:lnTo>
                    <a:pt x="66040" y="280976"/>
                  </a:lnTo>
                  <a:cubicBezTo>
                    <a:pt x="43180" y="280976"/>
                    <a:pt x="20320" y="275896"/>
                    <a:pt x="0" y="267006"/>
                  </a:cubicBezTo>
                  <a:cubicBezTo>
                    <a:pt x="26670" y="294946"/>
                    <a:pt x="63500" y="311456"/>
                    <a:pt x="106365" y="311456"/>
                  </a:cubicBezTo>
                  <a:lnTo>
                    <a:pt x="1774096" y="311456"/>
                  </a:lnTo>
                  <a:cubicBezTo>
                    <a:pt x="1854106" y="311456"/>
                    <a:pt x="1920146" y="245416"/>
                    <a:pt x="1920146" y="165406"/>
                  </a:cubicBezTo>
                  <a:lnTo>
                    <a:pt x="1920146" y="95250"/>
                  </a:lnTo>
                  <a:cubicBezTo>
                    <a:pt x="1920146" y="58420"/>
                    <a:pt x="1906176" y="25400"/>
                    <a:pt x="1884586" y="0"/>
                  </a:cubicBezTo>
                  <a:cubicBezTo>
                    <a:pt x="1890936" y="16510"/>
                    <a:pt x="1893476" y="34290"/>
                    <a:pt x="1893476" y="52070"/>
                  </a:cubicBezTo>
                  <a:lnTo>
                    <a:pt x="1893476" y="122226"/>
                  </a:lnTo>
                  <a:lnTo>
                    <a:pt x="1893476" y="122226"/>
                  </a:lnTo>
                  <a:close/>
                </a:path>
              </a:pathLst>
            </a:custGeom>
            <a:solidFill>
              <a:srgbClr val="4B426F"/>
            </a:solidFill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EF6BB3FC-3DC5-2EC3-381C-B392914EFE49}"/>
                </a:ext>
              </a:extLst>
            </p:cNvPr>
            <p:cNvSpPr/>
            <p:nvPr/>
          </p:nvSpPr>
          <p:spPr>
            <a:xfrm>
              <a:off x="12700" y="12700"/>
              <a:ext cx="1959516" cy="362256"/>
            </a:xfrm>
            <a:custGeom>
              <a:avLst/>
              <a:gdLst/>
              <a:ahLst/>
              <a:cxnLst/>
              <a:rect l="l" t="t" r="r" b="b"/>
              <a:pathLst>
                <a:path w="1959516" h="362256">
                  <a:moveTo>
                    <a:pt x="146050" y="362256"/>
                  </a:moveTo>
                  <a:lnTo>
                    <a:pt x="1813466" y="362256"/>
                  </a:lnTo>
                  <a:cubicBezTo>
                    <a:pt x="1893476" y="362256"/>
                    <a:pt x="1959516" y="296216"/>
                    <a:pt x="1959516" y="216206"/>
                  </a:cubicBezTo>
                  <a:lnTo>
                    <a:pt x="1959516" y="146050"/>
                  </a:lnTo>
                  <a:cubicBezTo>
                    <a:pt x="1959516" y="66040"/>
                    <a:pt x="1893476" y="0"/>
                    <a:pt x="18134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6206"/>
                  </a:lnTo>
                  <a:cubicBezTo>
                    <a:pt x="0" y="297486"/>
                    <a:pt x="66040" y="362256"/>
                    <a:pt x="146050" y="362256"/>
                  </a:cubicBezTo>
                  <a:close/>
                </a:path>
              </a:pathLst>
            </a:custGeom>
            <a:solidFill>
              <a:srgbClr val="FFEADC"/>
            </a:solidFill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66DB51-C7D7-1953-4F96-AF55E818BB93}"/>
                </a:ext>
              </a:extLst>
            </p:cNvPr>
            <p:cNvSpPr/>
            <p:nvPr/>
          </p:nvSpPr>
          <p:spPr>
            <a:xfrm>
              <a:off x="0" y="0"/>
              <a:ext cx="2024286" cy="430836"/>
            </a:xfrm>
            <a:custGeom>
              <a:avLst/>
              <a:gdLst/>
              <a:ahLst/>
              <a:cxnLst/>
              <a:rect l="l" t="t" r="r" b="b"/>
              <a:pathLst>
                <a:path w="2024286" h="430836">
                  <a:moveTo>
                    <a:pt x="1960786" y="74930"/>
                  </a:moveTo>
                  <a:cubicBezTo>
                    <a:pt x="1932846" y="30480"/>
                    <a:pt x="1883316" y="0"/>
                    <a:pt x="18261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8906"/>
                  </a:lnTo>
                  <a:cubicBezTo>
                    <a:pt x="0" y="280976"/>
                    <a:pt x="25400" y="326696"/>
                    <a:pt x="63500" y="355906"/>
                  </a:cubicBezTo>
                  <a:cubicBezTo>
                    <a:pt x="91440" y="400356"/>
                    <a:pt x="140970" y="430836"/>
                    <a:pt x="200693" y="430836"/>
                  </a:cubicBezTo>
                  <a:lnTo>
                    <a:pt x="1865536" y="430836"/>
                  </a:lnTo>
                  <a:cubicBezTo>
                    <a:pt x="1953166" y="430836"/>
                    <a:pt x="2024286" y="359716"/>
                    <a:pt x="2024286" y="272086"/>
                  </a:cubicBezTo>
                  <a:lnTo>
                    <a:pt x="2024286" y="201930"/>
                  </a:lnTo>
                  <a:cubicBezTo>
                    <a:pt x="2024286" y="149860"/>
                    <a:pt x="1998886" y="104140"/>
                    <a:pt x="1960786" y="74930"/>
                  </a:cubicBezTo>
                  <a:close/>
                  <a:moveTo>
                    <a:pt x="12700" y="22890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26166" y="12700"/>
                  </a:lnTo>
                  <a:cubicBezTo>
                    <a:pt x="1906176" y="12700"/>
                    <a:pt x="1972216" y="78740"/>
                    <a:pt x="1972216" y="158750"/>
                  </a:cubicBezTo>
                  <a:lnTo>
                    <a:pt x="1972216" y="228906"/>
                  </a:lnTo>
                  <a:cubicBezTo>
                    <a:pt x="1972216" y="308916"/>
                    <a:pt x="1906176" y="374956"/>
                    <a:pt x="1826166" y="374956"/>
                  </a:cubicBezTo>
                  <a:lnTo>
                    <a:pt x="158750" y="374956"/>
                  </a:lnTo>
                  <a:cubicBezTo>
                    <a:pt x="78740" y="374956"/>
                    <a:pt x="12700" y="310186"/>
                    <a:pt x="12700" y="228906"/>
                  </a:cubicBezTo>
                  <a:close/>
                  <a:moveTo>
                    <a:pt x="2012856" y="272086"/>
                  </a:moveTo>
                  <a:cubicBezTo>
                    <a:pt x="2012856" y="352096"/>
                    <a:pt x="1945546" y="418136"/>
                    <a:pt x="1865536" y="418136"/>
                  </a:cubicBezTo>
                  <a:lnTo>
                    <a:pt x="200693" y="418136"/>
                  </a:lnTo>
                  <a:cubicBezTo>
                    <a:pt x="157480" y="418136"/>
                    <a:pt x="120650" y="401626"/>
                    <a:pt x="93980" y="373686"/>
                  </a:cubicBezTo>
                  <a:cubicBezTo>
                    <a:pt x="114300" y="382576"/>
                    <a:pt x="135890" y="387656"/>
                    <a:pt x="160020" y="387656"/>
                  </a:cubicBezTo>
                  <a:lnTo>
                    <a:pt x="1827436" y="387656"/>
                  </a:lnTo>
                  <a:cubicBezTo>
                    <a:pt x="1915066" y="387656"/>
                    <a:pt x="1986186" y="316536"/>
                    <a:pt x="1986186" y="228906"/>
                  </a:cubicBezTo>
                  <a:lnTo>
                    <a:pt x="1986186" y="158750"/>
                  </a:lnTo>
                  <a:cubicBezTo>
                    <a:pt x="1986186" y="140970"/>
                    <a:pt x="1982376" y="123190"/>
                    <a:pt x="1977296" y="106680"/>
                  </a:cubicBezTo>
                  <a:cubicBezTo>
                    <a:pt x="1998886" y="132080"/>
                    <a:pt x="2012856" y="165100"/>
                    <a:pt x="2012856" y="201930"/>
                  </a:cubicBezTo>
                  <a:lnTo>
                    <a:pt x="2012856" y="272086"/>
                  </a:lnTo>
                  <a:cubicBezTo>
                    <a:pt x="2012856" y="272086"/>
                    <a:pt x="2012856" y="272086"/>
                    <a:pt x="2012856" y="272086"/>
                  </a:cubicBezTo>
                  <a:close/>
                </a:path>
              </a:pathLst>
            </a:custGeom>
            <a:solidFill>
              <a:srgbClr val="4B426F"/>
            </a:solidFill>
          </p:spPr>
        </p:sp>
      </p:grp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D8761BB-7C67-FC74-9FB1-99A96117B2CD}"/>
              </a:ext>
            </a:extLst>
          </p:cNvPr>
          <p:cNvSpPr txBox="1"/>
          <p:nvPr/>
        </p:nvSpPr>
        <p:spPr>
          <a:xfrm>
            <a:off x="3640054" y="5196568"/>
            <a:ext cx="4630374" cy="998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81 : 9 = ?</a:t>
            </a:r>
            <a:endParaRPr lang="en-US" sz="4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7C44F614-7147-825F-28F1-C69BCBC046DA}"/>
              </a:ext>
            </a:extLst>
          </p:cNvPr>
          <p:cNvSpPr txBox="1"/>
          <p:nvPr/>
        </p:nvSpPr>
        <p:spPr>
          <a:xfrm>
            <a:off x="12521973" y="6588010"/>
            <a:ext cx="2602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81 : 9 = 9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0691" y="1679008"/>
            <a:ext cx="8869100" cy="692898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767648" y="5913571"/>
            <a:ext cx="5999661" cy="1276931"/>
            <a:chOff x="0" y="0"/>
            <a:chExt cx="2024286" cy="430836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1920146" cy="311456"/>
            </a:xfrm>
            <a:custGeom>
              <a:avLst/>
              <a:gdLst/>
              <a:ahLst/>
              <a:cxnLst/>
              <a:rect l="l" t="t" r="r" b="b"/>
              <a:pathLst>
                <a:path w="1920146" h="311456">
                  <a:moveTo>
                    <a:pt x="1893476" y="122226"/>
                  </a:moveTo>
                  <a:cubicBezTo>
                    <a:pt x="1893476" y="209856"/>
                    <a:pt x="1817276" y="280976"/>
                    <a:pt x="1735996" y="280976"/>
                  </a:cubicBezTo>
                  <a:lnTo>
                    <a:pt x="66040" y="280976"/>
                  </a:lnTo>
                  <a:cubicBezTo>
                    <a:pt x="43180" y="280976"/>
                    <a:pt x="20320" y="275896"/>
                    <a:pt x="0" y="267006"/>
                  </a:cubicBezTo>
                  <a:cubicBezTo>
                    <a:pt x="26670" y="294946"/>
                    <a:pt x="63500" y="311456"/>
                    <a:pt x="106365" y="311456"/>
                  </a:cubicBezTo>
                  <a:lnTo>
                    <a:pt x="1774096" y="311456"/>
                  </a:lnTo>
                  <a:cubicBezTo>
                    <a:pt x="1854106" y="311456"/>
                    <a:pt x="1920146" y="245416"/>
                    <a:pt x="1920146" y="165406"/>
                  </a:cubicBezTo>
                  <a:lnTo>
                    <a:pt x="1920146" y="95250"/>
                  </a:lnTo>
                  <a:cubicBezTo>
                    <a:pt x="1920146" y="58420"/>
                    <a:pt x="1906176" y="25400"/>
                    <a:pt x="1884586" y="0"/>
                  </a:cubicBezTo>
                  <a:cubicBezTo>
                    <a:pt x="1890936" y="16510"/>
                    <a:pt x="1893476" y="34290"/>
                    <a:pt x="1893476" y="52070"/>
                  </a:cubicBezTo>
                  <a:lnTo>
                    <a:pt x="1893476" y="122226"/>
                  </a:lnTo>
                  <a:lnTo>
                    <a:pt x="1893476" y="122226"/>
                  </a:lnTo>
                  <a:close/>
                </a:path>
              </a:pathLst>
            </a:custGeom>
            <a:solidFill>
              <a:srgbClr val="4B426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1959516" cy="362256"/>
            </a:xfrm>
            <a:custGeom>
              <a:avLst/>
              <a:gdLst/>
              <a:ahLst/>
              <a:cxnLst/>
              <a:rect l="l" t="t" r="r" b="b"/>
              <a:pathLst>
                <a:path w="1959516" h="362256">
                  <a:moveTo>
                    <a:pt x="146050" y="362256"/>
                  </a:moveTo>
                  <a:lnTo>
                    <a:pt x="1813466" y="362256"/>
                  </a:lnTo>
                  <a:cubicBezTo>
                    <a:pt x="1893476" y="362256"/>
                    <a:pt x="1959516" y="296216"/>
                    <a:pt x="1959516" y="216206"/>
                  </a:cubicBezTo>
                  <a:lnTo>
                    <a:pt x="1959516" y="146050"/>
                  </a:lnTo>
                  <a:cubicBezTo>
                    <a:pt x="1959516" y="66040"/>
                    <a:pt x="1893476" y="0"/>
                    <a:pt x="18134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6206"/>
                  </a:lnTo>
                  <a:cubicBezTo>
                    <a:pt x="0" y="297486"/>
                    <a:pt x="66040" y="362256"/>
                    <a:pt x="146050" y="362256"/>
                  </a:cubicBezTo>
                  <a:close/>
                </a:path>
              </a:pathLst>
            </a:custGeom>
            <a:solidFill>
              <a:srgbClr val="FFEADC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024286" cy="430836"/>
            </a:xfrm>
            <a:custGeom>
              <a:avLst/>
              <a:gdLst/>
              <a:ahLst/>
              <a:cxnLst/>
              <a:rect l="l" t="t" r="r" b="b"/>
              <a:pathLst>
                <a:path w="2024286" h="430836">
                  <a:moveTo>
                    <a:pt x="1960786" y="74930"/>
                  </a:moveTo>
                  <a:cubicBezTo>
                    <a:pt x="1932846" y="30480"/>
                    <a:pt x="1883316" y="0"/>
                    <a:pt x="18261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8906"/>
                  </a:lnTo>
                  <a:cubicBezTo>
                    <a:pt x="0" y="280976"/>
                    <a:pt x="25400" y="326696"/>
                    <a:pt x="63500" y="355906"/>
                  </a:cubicBezTo>
                  <a:cubicBezTo>
                    <a:pt x="91440" y="400356"/>
                    <a:pt x="140970" y="430836"/>
                    <a:pt x="200693" y="430836"/>
                  </a:cubicBezTo>
                  <a:lnTo>
                    <a:pt x="1865536" y="430836"/>
                  </a:lnTo>
                  <a:cubicBezTo>
                    <a:pt x="1953166" y="430836"/>
                    <a:pt x="2024286" y="359716"/>
                    <a:pt x="2024286" y="272086"/>
                  </a:cubicBezTo>
                  <a:lnTo>
                    <a:pt x="2024286" y="201930"/>
                  </a:lnTo>
                  <a:cubicBezTo>
                    <a:pt x="2024286" y="149860"/>
                    <a:pt x="1998886" y="104140"/>
                    <a:pt x="1960786" y="74930"/>
                  </a:cubicBezTo>
                  <a:close/>
                  <a:moveTo>
                    <a:pt x="12700" y="22890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26166" y="12700"/>
                  </a:lnTo>
                  <a:cubicBezTo>
                    <a:pt x="1906176" y="12700"/>
                    <a:pt x="1972216" y="78740"/>
                    <a:pt x="1972216" y="158750"/>
                  </a:cubicBezTo>
                  <a:lnTo>
                    <a:pt x="1972216" y="228906"/>
                  </a:lnTo>
                  <a:cubicBezTo>
                    <a:pt x="1972216" y="308916"/>
                    <a:pt x="1906176" y="374956"/>
                    <a:pt x="1826166" y="374956"/>
                  </a:cubicBezTo>
                  <a:lnTo>
                    <a:pt x="158750" y="374956"/>
                  </a:lnTo>
                  <a:cubicBezTo>
                    <a:pt x="78740" y="374956"/>
                    <a:pt x="12700" y="310186"/>
                    <a:pt x="12700" y="228906"/>
                  </a:cubicBezTo>
                  <a:close/>
                  <a:moveTo>
                    <a:pt x="2012856" y="272086"/>
                  </a:moveTo>
                  <a:cubicBezTo>
                    <a:pt x="2012856" y="352096"/>
                    <a:pt x="1945546" y="418136"/>
                    <a:pt x="1865536" y="418136"/>
                  </a:cubicBezTo>
                  <a:lnTo>
                    <a:pt x="200693" y="418136"/>
                  </a:lnTo>
                  <a:cubicBezTo>
                    <a:pt x="157480" y="418136"/>
                    <a:pt x="120650" y="401626"/>
                    <a:pt x="93980" y="373686"/>
                  </a:cubicBezTo>
                  <a:cubicBezTo>
                    <a:pt x="114300" y="382576"/>
                    <a:pt x="135890" y="387656"/>
                    <a:pt x="160020" y="387656"/>
                  </a:cubicBezTo>
                  <a:lnTo>
                    <a:pt x="1827436" y="387656"/>
                  </a:lnTo>
                  <a:cubicBezTo>
                    <a:pt x="1915066" y="387656"/>
                    <a:pt x="1986186" y="316536"/>
                    <a:pt x="1986186" y="228906"/>
                  </a:cubicBezTo>
                  <a:lnTo>
                    <a:pt x="1986186" y="158750"/>
                  </a:lnTo>
                  <a:cubicBezTo>
                    <a:pt x="1986186" y="140970"/>
                    <a:pt x="1982376" y="123190"/>
                    <a:pt x="1977296" y="106680"/>
                  </a:cubicBezTo>
                  <a:cubicBezTo>
                    <a:pt x="1998886" y="132080"/>
                    <a:pt x="2012856" y="165100"/>
                    <a:pt x="2012856" y="201930"/>
                  </a:cubicBezTo>
                  <a:lnTo>
                    <a:pt x="2012856" y="272086"/>
                  </a:lnTo>
                  <a:cubicBezTo>
                    <a:pt x="2012856" y="272086"/>
                    <a:pt x="2012856" y="272086"/>
                    <a:pt x="2012856" y="272086"/>
                  </a:cubicBezTo>
                  <a:close/>
                </a:path>
              </a:pathLst>
            </a:custGeom>
            <a:solidFill>
              <a:srgbClr val="4B426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8224">
            <a:off x="276482" y="6670934"/>
            <a:ext cx="3126981" cy="43430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60759" y="2897608"/>
            <a:ext cx="3122476" cy="31281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55528" y="-1295400"/>
            <a:ext cx="3007545" cy="411480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29CC30F-79CE-BFEE-25D3-C1E24A09D3CC}"/>
              </a:ext>
            </a:extLst>
          </p:cNvPr>
          <p:cNvSpPr txBox="1"/>
          <p:nvPr/>
        </p:nvSpPr>
        <p:spPr>
          <a:xfrm>
            <a:off x="3728177" y="4914900"/>
            <a:ext cx="4454128" cy="998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7 × 4 = ?</a:t>
            </a:r>
            <a:endParaRPr lang="en-US" sz="4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2A68EE3-64DA-89AB-7F79-2BB20934CBF3}"/>
              </a:ext>
            </a:extLst>
          </p:cNvPr>
          <p:cNvSpPr txBox="1"/>
          <p:nvPr/>
        </p:nvSpPr>
        <p:spPr>
          <a:xfrm>
            <a:off x="12393935" y="6167315"/>
            <a:ext cx="27470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 × 4 =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0691" y="1679008"/>
            <a:ext cx="8869100" cy="69289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39532" y="2238993"/>
            <a:ext cx="3394710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7056" y="5757376"/>
            <a:ext cx="5999661" cy="1276931"/>
            <a:chOff x="0" y="0"/>
            <a:chExt cx="2024286" cy="430836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1920146" cy="311456"/>
            </a:xfrm>
            <a:custGeom>
              <a:avLst/>
              <a:gdLst/>
              <a:ahLst/>
              <a:cxnLst/>
              <a:rect l="l" t="t" r="r" b="b"/>
              <a:pathLst>
                <a:path w="1920146" h="311456">
                  <a:moveTo>
                    <a:pt x="1893476" y="122226"/>
                  </a:moveTo>
                  <a:cubicBezTo>
                    <a:pt x="1893476" y="209856"/>
                    <a:pt x="1817276" y="280976"/>
                    <a:pt x="1735996" y="280976"/>
                  </a:cubicBezTo>
                  <a:lnTo>
                    <a:pt x="66040" y="280976"/>
                  </a:lnTo>
                  <a:cubicBezTo>
                    <a:pt x="43180" y="280976"/>
                    <a:pt x="20320" y="275896"/>
                    <a:pt x="0" y="267006"/>
                  </a:cubicBezTo>
                  <a:cubicBezTo>
                    <a:pt x="26670" y="294946"/>
                    <a:pt x="63500" y="311456"/>
                    <a:pt x="106365" y="311456"/>
                  </a:cubicBezTo>
                  <a:lnTo>
                    <a:pt x="1774096" y="311456"/>
                  </a:lnTo>
                  <a:cubicBezTo>
                    <a:pt x="1854106" y="311456"/>
                    <a:pt x="1920146" y="245416"/>
                    <a:pt x="1920146" y="165406"/>
                  </a:cubicBezTo>
                  <a:lnTo>
                    <a:pt x="1920146" y="95250"/>
                  </a:lnTo>
                  <a:cubicBezTo>
                    <a:pt x="1920146" y="58420"/>
                    <a:pt x="1906176" y="25400"/>
                    <a:pt x="1884586" y="0"/>
                  </a:cubicBezTo>
                  <a:cubicBezTo>
                    <a:pt x="1890936" y="16510"/>
                    <a:pt x="1893476" y="34290"/>
                    <a:pt x="1893476" y="52070"/>
                  </a:cubicBezTo>
                  <a:lnTo>
                    <a:pt x="1893476" y="122226"/>
                  </a:lnTo>
                  <a:lnTo>
                    <a:pt x="1893476" y="122226"/>
                  </a:lnTo>
                  <a:close/>
                </a:path>
              </a:pathLst>
            </a:custGeom>
            <a:solidFill>
              <a:srgbClr val="4B426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1959516" cy="362256"/>
            </a:xfrm>
            <a:custGeom>
              <a:avLst/>
              <a:gdLst/>
              <a:ahLst/>
              <a:cxnLst/>
              <a:rect l="l" t="t" r="r" b="b"/>
              <a:pathLst>
                <a:path w="1959516" h="362256">
                  <a:moveTo>
                    <a:pt x="146050" y="362256"/>
                  </a:moveTo>
                  <a:lnTo>
                    <a:pt x="1813466" y="362256"/>
                  </a:lnTo>
                  <a:cubicBezTo>
                    <a:pt x="1893476" y="362256"/>
                    <a:pt x="1959516" y="296216"/>
                    <a:pt x="1959516" y="216206"/>
                  </a:cubicBezTo>
                  <a:lnTo>
                    <a:pt x="1959516" y="146050"/>
                  </a:lnTo>
                  <a:cubicBezTo>
                    <a:pt x="1959516" y="66040"/>
                    <a:pt x="1893476" y="0"/>
                    <a:pt x="18134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6206"/>
                  </a:lnTo>
                  <a:cubicBezTo>
                    <a:pt x="0" y="297486"/>
                    <a:pt x="66040" y="362256"/>
                    <a:pt x="146050" y="362256"/>
                  </a:cubicBezTo>
                  <a:close/>
                </a:path>
              </a:pathLst>
            </a:custGeom>
            <a:solidFill>
              <a:srgbClr val="FFEAD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024286" cy="430836"/>
            </a:xfrm>
            <a:custGeom>
              <a:avLst/>
              <a:gdLst/>
              <a:ahLst/>
              <a:cxnLst/>
              <a:rect l="l" t="t" r="r" b="b"/>
              <a:pathLst>
                <a:path w="2024286" h="430836">
                  <a:moveTo>
                    <a:pt x="1960786" y="74930"/>
                  </a:moveTo>
                  <a:cubicBezTo>
                    <a:pt x="1932846" y="30480"/>
                    <a:pt x="1883316" y="0"/>
                    <a:pt x="18261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8906"/>
                  </a:lnTo>
                  <a:cubicBezTo>
                    <a:pt x="0" y="280976"/>
                    <a:pt x="25400" y="326696"/>
                    <a:pt x="63500" y="355906"/>
                  </a:cubicBezTo>
                  <a:cubicBezTo>
                    <a:pt x="91440" y="400356"/>
                    <a:pt x="140970" y="430836"/>
                    <a:pt x="200693" y="430836"/>
                  </a:cubicBezTo>
                  <a:lnTo>
                    <a:pt x="1865536" y="430836"/>
                  </a:lnTo>
                  <a:cubicBezTo>
                    <a:pt x="1953166" y="430836"/>
                    <a:pt x="2024286" y="359716"/>
                    <a:pt x="2024286" y="272086"/>
                  </a:cubicBezTo>
                  <a:lnTo>
                    <a:pt x="2024286" y="201930"/>
                  </a:lnTo>
                  <a:cubicBezTo>
                    <a:pt x="2024286" y="149860"/>
                    <a:pt x="1998886" y="104140"/>
                    <a:pt x="1960786" y="74930"/>
                  </a:cubicBezTo>
                  <a:close/>
                  <a:moveTo>
                    <a:pt x="12700" y="22890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26166" y="12700"/>
                  </a:lnTo>
                  <a:cubicBezTo>
                    <a:pt x="1906176" y="12700"/>
                    <a:pt x="1972216" y="78740"/>
                    <a:pt x="1972216" y="158750"/>
                  </a:cubicBezTo>
                  <a:lnTo>
                    <a:pt x="1972216" y="228906"/>
                  </a:lnTo>
                  <a:cubicBezTo>
                    <a:pt x="1972216" y="308916"/>
                    <a:pt x="1906176" y="374956"/>
                    <a:pt x="1826166" y="374956"/>
                  </a:cubicBezTo>
                  <a:lnTo>
                    <a:pt x="158750" y="374956"/>
                  </a:lnTo>
                  <a:cubicBezTo>
                    <a:pt x="78740" y="374956"/>
                    <a:pt x="12700" y="310186"/>
                    <a:pt x="12700" y="228906"/>
                  </a:cubicBezTo>
                  <a:close/>
                  <a:moveTo>
                    <a:pt x="2012856" y="272086"/>
                  </a:moveTo>
                  <a:cubicBezTo>
                    <a:pt x="2012856" y="352096"/>
                    <a:pt x="1945546" y="418136"/>
                    <a:pt x="1865536" y="418136"/>
                  </a:cubicBezTo>
                  <a:lnTo>
                    <a:pt x="200693" y="418136"/>
                  </a:lnTo>
                  <a:cubicBezTo>
                    <a:pt x="157480" y="418136"/>
                    <a:pt x="120650" y="401626"/>
                    <a:pt x="93980" y="373686"/>
                  </a:cubicBezTo>
                  <a:cubicBezTo>
                    <a:pt x="114300" y="382576"/>
                    <a:pt x="135890" y="387656"/>
                    <a:pt x="160020" y="387656"/>
                  </a:cubicBezTo>
                  <a:lnTo>
                    <a:pt x="1827436" y="387656"/>
                  </a:lnTo>
                  <a:cubicBezTo>
                    <a:pt x="1915066" y="387656"/>
                    <a:pt x="1986186" y="316536"/>
                    <a:pt x="1986186" y="228906"/>
                  </a:cubicBezTo>
                  <a:lnTo>
                    <a:pt x="1986186" y="158750"/>
                  </a:lnTo>
                  <a:cubicBezTo>
                    <a:pt x="1986186" y="140970"/>
                    <a:pt x="1982376" y="123190"/>
                    <a:pt x="1977296" y="106680"/>
                  </a:cubicBezTo>
                  <a:cubicBezTo>
                    <a:pt x="1998886" y="132080"/>
                    <a:pt x="2012856" y="165100"/>
                    <a:pt x="2012856" y="201930"/>
                  </a:cubicBezTo>
                  <a:lnTo>
                    <a:pt x="2012856" y="272086"/>
                  </a:lnTo>
                  <a:cubicBezTo>
                    <a:pt x="2012856" y="272086"/>
                    <a:pt x="2012856" y="272086"/>
                    <a:pt x="2012856" y="272086"/>
                  </a:cubicBezTo>
                  <a:close/>
                </a:path>
              </a:pathLst>
            </a:custGeom>
            <a:solidFill>
              <a:srgbClr val="4B426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23252">
            <a:off x="7347256" y="857841"/>
            <a:ext cx="1397434" cy="12678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47666">
            <a:off x="8486748" y="6609811"/>
            <a:ext cx="2502782" cy="22707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518195">
            <a:off x="15166267" y="-3432116"/>
            <a:ext cx="6770657" cy="72124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10937330" y="4000500"/>
            <a:ext cx="1009559" cy="11187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2235510" y="8139694"/>
            <a:ext cx="1157460" cy="128259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13836887" y="1131770"/>
            <a:ext cx="649753" cy="71999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32367" y="2278826"/>
            <a:ext cx="2201710" cy="2017567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C71E3E8-1C78-D652-2694-DDE97BBD6FAB}"/>
              </a:ext>
            </a:extLst>
          </p:cNvPr>
          <p:cNvSpPr txBox="1"/>
          <p:nvPr/>
        </p:nvSpPr>
        <p:spPr>
          <a:xfrm>
            <a:off x="2721205" y="4514085"/>
            <a:ext cx="7047307" cy="2014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(+, −, ×, ÷) tương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 ... 1 = 9</a:t>
            </a:r>
            <a:endParaRPr lang="en-US" sz="4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4A7BC1D-384D-FB6E-375E-8C4BD7847A27}"/>
              </a:ext>
            </a:extLst>
          </p:cNvPr>
          <p:cNvSpPr txBox="1"/>
          <p:nvPr/>
        </p:nvSpPr>
        <p:spPr>
          <a:xfrm>
            <a:off x="12514942" y="6033062"/>
            <a:ext cx="26438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9 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 = 9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0691" y="1679008"/>
            <a:ext cx="8869100" cy="69289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61479" y="1857916"/>
            <a:ext cx="4167330" cy="518559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7056" y="5757376"/>
            <a:ext cx="5999661" cy="1900724"/>
            <a:chOff x="0" y="0"/>
            <a:chExt cx="2024286" cy="430836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1920146" cy="311456"/>
            </a:xfrm>
            <a:custGeom>
              <a:avLst/>
              <a:gdLst/>
              <a:ahLst/>
              <a:cxnLst/>
              <a:rect l="l" t="t" r="r" b="b"/>
              <a:pathLst>
                <a:path w="1920146" h="311456">
                  <a:moveTo>
                    <a:pt x="1893476" y="122226"/>
                  </a:moveTo>
                  <a:cubicBezTo>
                    <a:pt x="1893476" y="209856"/>
                    <a:pt x="1817276" y="280976"/>
                    <a:pt x="1735996" y="280976"/>
                  </a:cubicBezTo>
                  <a:lnTo>
                    <a:pt x="66040" y="280976"/>
                  </a:lnTo>
                  <a:cubicBezTo>
                    <a:pt x="43180" y="280976"/>
                    <a:pt x="20320" y="275896"/>
                    <a:pt x="0" y="267006"/>
                  </a:cubicBezTo>
                  <a:cubicBezTo>
                    <a:pt x="26670" y="294946"/>
                    <a:pt x="63500" y="311456"/>
                    <a:pt x="106365" y="311456"/>
                  </a:cubicBezTo>
                  <a:lnTo>
                    <a:pt x="1774096" y="311456"/>
                  </a:lnTo>
                  <a:cubicBezTo>
                    <a:pt x="1854106" y="311456"/>
                    <a:pt x="1920146" y="245416"/>
                    <a:pt x="1920146" y="165406"/>
                  </a:cubicBezTo>
                  <a:lnTo>
                    <a:pt x="1920146" y="95250"/>
                  </a:lnTo>
                  <a:cubicBezTo>
                    <a:pt x="1920146" y="58420"/>
                    <a:pt x="1906176" y="25400"/>
                    <a:pt x="1884586" y="0"/>
                  </a:cubicBezTo>
                  <a:cubicBezTo>
                    <a:pt x="1890936" y="16510"/>
                    <a:pt x="1893476" y="34290"/>
                    <a:pt x="1893476" y="52070"/>
                  </a:cubicBezTo>
                  <a:lnTo>
                    <a:pt x="1893476" y="122226"/>
                  </a:lnTo>
                  <a:lnTo>
                    <a:pt x="1893476" y="122226"/>
                  </a:lnTo>
                  <a:close/>
                </a:path>
              </a:pathLst>
            </a:custGeom>
            <a:solidFill>
              <a:srgbClr val="4B426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1959516" cy="362256"/>
            </a:xfrm>
            <a:custGeom>
              <a:avLst/>
              <a:gdLst/>
              <a:ahLst/>
              <a:cxnLst/>
              <a:rect l="l" t="t" r="r" b="b"/>
              <a:pathLst>
                <a:path w="1959516" h="362256">
                  <a:moveTo>
                    <a:pt x="146050" y="362256"/>
                  </a:moveTo>
                  <a:lnTo>
                    <a:pt x="1813466" y="362256"/>
                  </a:lnTo>
                  <a:cubicBezTo>
                    <a:pt x="1893476" y="362256"/>
                    <a:pt x="1959516" y="296216"/>
                    <a:pt x="1959516" y="216206"/>
                  </a:cubicBezTo>
                  <a:lnTo>
                    <a:pt x="1959516" y="146050"/>
                  </a:lnTo>
                  <a:cubicBezTo>
                    <a:pt x="1959516" y="66040"/>
                    <a:pt x="1893476" y="0"/>
                    <a:pt x="18134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16206"/>
                  </a:lnTo>
                  <a:cubicBezTo>
                    <a:pt x="0" y="297486"/>
                    <a:pt x="66040" y="362256"/>
                    <a:pt x="146050" y="362256"/>
                  </a:cubicBezTo>
                  <a:close/>
                </a:path>
              </a:pathLst>
            </a:custGeom>
            <a:solidFill>
              <a:srgbClr val="FFEAD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024286" cy="430836"/>
            </a:xfrm>
            <a:custGeom>
              <a:avLst/>
              <a:gdLst/>
              <a:ahLst/>
              <a:cxnLst/>
              <a:rect l="l" t="t" r="r" b="b"/>
              <a:pathLst>
                <a:path w="2024286" h="430836">
                  <a:moveTo>
                    <a:pt x="1960786" y="74930"/>
                  </a:moveTo>
                  <a:cubicBezTo>
                    <a:pt x="1932846" y="30480"/>
                    <a:pt x="1883316" y="0"/>
                    <a:pt x="18261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28906"/>
                  </a:lnTo>
                  <a:cubicBezTo>
                    <a:pt x="0" y="280976"/>
                    <a:pt x="25400" y="326696"/>
                    <a:pt x="63500" y="355906"/>
                  </a:cubicBezTo>
                  <a:cubicBezTo>
                    <a:pt x="91440" y="400356"/>
                    <a:pt x="140970" y="430836"/>
                    <a:pt x="200693" y="430836"/>
                  </a:cubicBezTo>
                  <a:lnTo>
                    <a:pt x="1865536" y="430836"/>
                  </a:lnTo>
                  <a:cubicBezTo>
                    <a:pt x="1953166" y="430836"/>
                    <a:pt x="2024286" y="359716"/>
                    <a:pt x="2024286" y="272086"/>
                  </a:cubicBezTo>
                  <a:lnTo>
                    <a:pt x="2024286" y="201930"/>
                  </a:lnTo>
                  <a:cubicBezTo>
                    <a:pt x="2024286" y="149860"/>
                    <a:pt x="1998886" y="104140"/>
                    <a:pt x="1960786" y="74930"/>
                  </a:cubicBezTo>
                  <a:close/>
                  <a:moveTo>
                    <a:pt x="12700" y="22890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26166" y="12700"/>
                  </a:lnTo>
                  <a:cubicBezTo>
                    <a:pt x="1906176" y="12700"/>
                    <a:pt x="1972216" y="78740"/>
                    <a:pt x="1972216" y="158750"/>
                  </a:cubicBezTo>
                  <a:lnTo>
                    <a:pt x="1972216" y="228906"/>
                  </a:lnTo>
                  <a:cubicBezTo>
                    <a:pt x="1972216" y="308916"/>
                    <a:pt x="1906176" y="374956"/>
                    <a:pt x="1826166" y="374956"/>
                  </a:cubicBezTo>
                  <a:lnTo>
                    <a:pt x="158750" y="374956"/>
                  </a:lnTo>
                  <a:cubicBezTo>
                    <a:pt x="78740" y="374956"/>
                    <a:pt x="12700" y="310186"/>
                    <a:pt x="12700" y="228906"/>
                  </a:cubicBezTo>
                  <a:close/>
                  <a:moveTo>
                    <a:pt x="2012856" y="272086"/>
                  </a:moveTo>
                  <a:cubicBezTo>
                    <a:pt x="2012856" y="352096"/>
                    <a:pt x="1945546" y="418136"/>
                    <a:pt x="1865536" y="418136"/>
                  </a:cubicBezTo>
                  <a:lnTo>
                    <a:pt x="200693" y="418136"/>
                  </a:lnTo>
                  <a:cubicBezTo>
                    <a:pt x="157480" y="418136"/>
                    <a:pt x="120650" y="401626"/>
                    <a:pt x="93980" y="373686"/>
                  </a:cubicBezTo>
                  <a:cubicBezTo>
                    <a:pt x="114300" y="382576"/>
                    <a:pt x="135890" y="387656"/>
                    <a:pt x="160020" y="387656"/>
                  </a:cubicBezTo>
                  <a:lnTo>
                    <a:pt x="1827436" y="387656"/>
                  </a:lnTo>
                  <a:cubicBezTo>
                    <a:pt x="1915066" y="387656"/>
                    <a:pt x="1986186" y="316536"/>
                    <a:pt x="1986186" y="228906"/>
                  </a:cubicBezTo>
                  <a:lnTo>
                    <a:pt x="1986186" y="158750"/>
                  </a:lnTo>
                  <a:cubicBezTo>
                    <a:pt x="1986186" y="140970"/>
                    <a:pt x="1982376" y="123190"/>
                    <a:pt x="1977296" y="106680"/>
                  </a:cubicBezTo>
                  <a:cubicBezTo>
                    <a:pt x="1998886" y="132080"/>
                    <a:pt x="2012856" y="165100"/>
                    <a:pt x="2012856" y="201930"/>
                  </a:cubicBezTo>
                  <a:lnTo>
                    <a:pt x="2012856" y="272086"/>
                  </a:lnTo>
                  <a:cubicBezTo>
                    <a:pt x="2012856" y="272086"/>
                    <a:pt x="2012856" y="272086"/>
                    <a:pt x="2012856" y="272086"/>
                  </a:cubicBezTo>
                  <a:close/>
                </a:path>
              </a:pathLst>
            </a:custGeom>
            <a:solidFill>
              <a:srgbClr val="4B426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85247" y="-2819400"/>
            <a:ext cx="3224507" cy="411480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F47D85-24A3-D5E6-F8A7-A5B80E34DD00}"/>
              </a:ext>
            </a:extLst>
          </p:cNvPr>
          <p:cNvSpPr txBox="1"/>
          <p:nvPr/>
        </p:nvSpPr>
        <p:spPr>
          <a:xfrm>
            <a:off x="1971410" y="3543300"/>
            <a:ext cx="79676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Câu 4: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hình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sau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biểu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thị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điều</a:t>
            </a:r>
            <a:r>
              <a:rPr lang="vi-VN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1">
            <a:extLst>
              <a:ext uri="{FF2B5EF4-FFF2-40B4-BE49-F238E27FC236}">
                <a16:creationId xmlns:a16="http://schemas.microsoft.com/office/drawing/2014/main" id="{CB4E2B07-3FF1-570B-EA79-254284F923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65" y="5024437"/>
            <a:ext cx="8419361" cy="26336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1672" y="7043508"/>
            <a:ext cx="4823198" cy="48674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BE4DC1C2-B823-2CF4-2258-5810585F231E}"/>
                  </a:ext>
                </a:extLst>
              </p:cNvPr>
              <p:cNvSpPr txBox="1"/>
              <p:nvPr/>
            </p:nvSpPr>
            <p:spPr>
              <a:xfrm>
                <a:off x="13095664" y="6145634"/>
                <a:ext cx="1622239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BE4DC1C2-B823-2CF4-2258-5810585F2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5664" y="6145634"/>
                <a:ext cx="1622239" cy="104073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0691" y="1679008"/>
            <a:ext cx="8869100" cy="69289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83081" y="3435209"/>
            <a:ext cx="3596729" cy="43668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506768" y="-1642116"/>
            <a:ext cx="4230168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023252">
            <a:off x="821974" y="2995612"/>
            <a:ext cx="1397434" cy="126785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47666">
            <a:off x="8591246" y="7930720"/>
            <a:ext cx="2325888" cy="21102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023252">
            <a:off x="1191976" y="8719251"/>
            <a:ext cx="970349" cy="8803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10937330" y="4000500"/>
            <a:ext cx="767400" cy="850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11240185" y="1015317"/>
            <a:ext cx="1009559" cy="111870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17082138" y="5757376"/>
            <a:ext cx="576176" cy="638465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62CF25C-B838-C926-B7B9-05E6A05DB96F}"/>
              </a:ext>
            </a:extLst>
          </p:cNvPr>
          <p:cNvSpPr txBox="1"/>
          <p:nvPr/>
        </p:nvSpPr>
        <p:spPr>
          <a:xfrm>
            <a:off x="5145021" y="3166617"/>
            <a:ext cx="1620440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endParaRPr lang="en-US" sz="36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6" name="Bảng 25">
            <a:extLst>
              <a:ext uri="{FF2B5EF4-FFF2-40B4-BE49-F238E27FC236}">
                <a16:creationId xmlns:a16="http://schemas.microsoft.com/office/drawing/2014/main" id="{97ECC60E-B657-011D-5EC5-9379693017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063241"/>
              </p:ext>
            </p:extLst>
          </p:nvPr>
        </p:nvGraphicFramePr>
        <p:xfrm>
          <a:off x="2851643" y="4274439"/>
          <a:ext cx="6292357" cy="342813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158757">
                  <a:extLst>
                    <a:ext uri="{9D8B030D-6E8A-4147-A177-3AD203B41FA5}">
                      <a16:colId xmlns:a16="http://schemas.microsoft.com/office/drawing/2014/main" val="333179437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9186105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93639586"/>
                    </a:ext>
                  </a:extLst>
                </a:gridCol>
              </a:tblGrid>
              <a:tr h="114271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4000" dirty="0">
                          <a:effectLst/>
                        </a:rPr>
                        <a:t> 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4000" dirty="0">
                          <a:effectLst/>
                        </a:rPr>
                        <a:t>6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4000" dirty="0">
                          <a:effectLst/>
                        </a:rPr>
                        <a:t>9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523965"/>
                  </a:ext>
                </a:extLst>
              </a:tr>
              <a:tr h="114271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4000" dirty="0" err="1">
                          <a:effectLst/>
                        </a:rPr>
                        <a:t>Gấp</a:t>
                      </a:r>
                      <a:r>
                        <a:rPr lang="vi-VN" sz="4000" dirty="0">
                          <a:effectLst/>
                        </a:rPr>
                        <a:t> 3 </a:t>
                      </a:r>
                      <a:r>
                        <a:rPr lang="vi-VN" sz="4000" dirty="0" err="1">
                          <a:effectLst/>
                        </a:rPr>
                        <a:t>lần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4000">
                          <a:effectLst/>
                        </a:rPr>
                        <a:t>?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4000" dirty="0">
                          <a:effectLst/>
                        </a:rPr>
                        <a:t>?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9291874"/>
                  </a:ext>
                </a:extLst>
              </a:tr>
              <a:tr h="114271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4000" dirty="0" err="1">
                          <a:effectLst/>
                        </a:rPr>
                        <a:t>Giảm</a:t>
                      </a:r>
                      <a:r>
                        <a:rPr lang="vi-VN" sz="4000" dirty="0">
                          <a:effectLst/>
                        </a:rPr>
                        <a:t> 3 </a:t>
                      </a:r>
                      <a:r>
                        <a:rPr lang="vi-VN" sz="4000" dirty="0" err="1">
                          <a:effectLst/>
                        </a:rPr>
                        <a:t>lần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4000" dirty="0">
                          <a:effectLst/>
                        </a:rPr>
                        <a:t>?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4000" dirty="0">
                          <a:effectLst/>
                        </a:rPr>
                        <a:t>?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2592233"/>
                  </a:ext>
                </a:extLst>
              </a:tr>
            </a:tbl>
          </a:graphicData>
        </a:graphic>
      </p:graphicFrame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5DB7CD00-987F-F020-5E7F-20309F19846B}"/>
              </a:ext>
            </a:extLst>
          </p:cNvPr>
          <p:cNvSpPr/>
          <p:nvPr/>
        </p:nvSpPr>
        <p:spPr>
          <a:xfrm>
            <a:off x="7085620" y="5599911"/>
            <a:ext cx="928688" cy="7771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D5714058-92C8-9C6C-6D3A-1C80D582D574}"/>
              </a:ext>
            </a:extLst>
          </p:cNvPr>
          <p:cNvSpPr/>
          <p:nvPr/>
        </p:nvSpPr>
        <p:spPr>
          <a:xfrm>
            <a:off x="8202588" y="5618653"/>
            <a:ext cx="869230" cy="7771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1B3EA3B1-2ADF-8CF5-226B-CD479B0B2F5B}"/>
              </a:ext>
            </a:extLst>
          </p:cNvPr>
          <p:cNvSpPr/>
          <p:nvPr/>
        </p:nvSpPr>
        <p:spPr>
          <a:xfrm>
            <a:off x="7133246" y="6819900"/>
            <a:ext cx="762000" cy="7771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78FADD59-2C3F-3143-2356-FCAADE8C0F7D}"/>
              </a:ext>
            </a:extLst>
          </p:cNvPr>
          <p:cNvSpPr/>
          <p:nvPr/>
        </p:nvSpPr>
        <p:spPr>
          <a:xfrm>
            <a:off x="8270007" y="6819900"/>
            <a:ext cx="762000" cy="7771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9720" y="1045234"/>
            <a:ext cx="8388726" cy="8388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09397" y="1045234"/>
            <a:ext cx="8388726" cy="83887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50605" y="1854026"/>
            <a:ext cx="12186790" cy="67711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53659" y="843501"/>
            <a:ext cx="3855910" cy="28533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12575" y="6636027"/>
            <a:ext cx="3509125" cy="26222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8012" y="6422980"/>
            <a:ext cx="3509125" cy="26222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662226" y="8319184"/>
            <a:ext cx="2963548" cy="7260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88860">
            <a:off x="13496853" y="6173858"/>
            <a:ext cx="2476903" cy="28440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V="1">
            <a:off x="0" y="8396623"/>
            <a:ext cx="2590365" cy="18683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520352">
            <a:off x="15901846" y="7370384"/>
            <a:ext cx="1364293" cy="25095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31896" y="1474374"/>
            <a:ext cx="3035241" cy="26930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796466">
            <a:off x="17279698" y="3189679"/>
            <a:ext cx="1748942" cy="32279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930391">
            <a:off x="-855199" y="-261314"/>
            <a:ext cx="3574399" cy="2209629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1756E12-0FFF-CABD-7724-1508B80D3B8D}"/>
              </a:ext>
            </a:extLst>
          </p:cNvPr>
          <p:cNvSpPr txBox="1"/>
          <p:nvPr/>
        </p:nvSpPr>
        <p:spPr>
          <a:xfrm>
            <a:off x="5619257" y="3018206"/>
            <a:ext cx="7225047" cy="425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VUI HỌC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9720" y="1045234"/>
            <a:ext cx="8388726" cy="8388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09397" y="1045234"/>
            <a:ext cx="8388726" cy="83887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08910" y="826883"/>
            <a:ext cx="12346182" cy="31491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49369" y="8007629"/>
            <a:ext cx="3598875" cy="32586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782120">
            <a:off x="318963" y="-62900"/>
            <a:ext cx="3598875" cy="32586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20629" y="6661217"/>
            <a:ext cx="4542534" cy="51941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46043" y="-332848"/>
            <a:ext cx="4104159" cy="38802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027877">
            <a:off x="13780439" y="7349186"/>
            <a:ext cx="3618083" cy="59862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26134" y="2865207"/>
            <a:ext cx="8153140" cy="10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Lazydog"/>
              </a:rPr>
              <a:t>About ME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045886-3F09-EC25-C96D-42AD207DC206}"/>
              </a:ext>
            </a:extLst>
          </p:cNvPr>
          <p:cNvSpPr txBox="1"/>
          <p:nvPr/>
        </p:nvSpPr>
        <p:spPr>
          <a:xfrm>
            <a:off x="4615283" y="1437497"/>
            <a:ext cx="10333435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a) Thảo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nhân, chia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34">
            <a:extLst>
              <a:ext uri="{FF2B5EF4-FFF2-40B4-BE49-F238E27FC236}">
                <a16:creationId xmlns:a16="http://schemas.microsoft.com/office/drawing/2014/main" id="{DE37006E-3834-D179-2012-A0D3166DB06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19091" r="9355" b="21735"/>
          <a:stretch/>
        </p:blipFill>
        <p:spPr bwMode="auto">
          <a:xfrm>
            <a:off x="3812533" y="4135147"/>
            <a:ext cx="11611826" cy="4918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364</Words>
  <Application>Microsoft Office PowerPoint</Application>
  <PresentationFormat>Custom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Cambria Math</vt:lpstr>
      <vt:lpstr>Wingdings</vt:lpstr>
      <vt:lpstr>Symbol</vt:lpstr>
      <vt:lpstr>Calibri</vt:lpstr>
      <vt:lpstr>Lazydog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Handwritten About Me Blank Education Presentation Template</dc:title>
  <dc:creator>Lê Thảo</dc:creator>
  <cp:lastModifiedBy>Lê Thảo</cp:lastModifiedBy>
  <cp:revision>5</cp:revision>
  <dcterms:created xsi:type="dcterms:W3CDTF">2006-08-16T00:00:00Z</dcterms:created>
  <dcterms:modified xsi:type="dcterms:W3CDTF">2022-10-18T03:12:07Z</dcterms:modified>
  <dc:identifier>DAFMogFQgMs</dc:identifier>
</cp:coreProperties>
</file>