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75" r:id="rId5"/>
    <p:sldId id="276" r:id="rId6"/>
    <p:sldId id="277" r:id="rId7"/>
    <p:sldId id="278" r:id="rId8"/>
    <p:sldId id="279" r:id="rId9"/>
    <p:sldId id="296" r:id="rId10"/>
    <p:sldId id="297" r:id="rId11"/>
    <p:sldId id="298" r:id="rId12"/>
    <p:sldId id="299" r:id="rId13"/>
    <p:sldId id="300" r:id="rId14"/>
    <p:sldId id="304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302" r:id="rId23"/>
    <p:sldId id="303" r:id="rId24"/>
    <p:sldId id="265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ambria Math" panose="02040503050406030204" pitchFamily="18" charset="0"/>
      <p:regular r:id="rId33"/>
    </p:embeddedFont>
    <p:embeddedFont>
      <p:font typeface="Quicksand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45C6F-DC01-45AB-B999-CAEC653168B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D5C15-FD25-42D6-96AD-6F03247FC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4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Kick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Kick </a:t>
            </a:r>
            <a:r>
              <a:rPr lang="en-US" dirty="0" err="1"/>
              <a:t>chuột</a:t>
            </a:r>
            <a:r>
              <a:rPr lang="en-US" dirty="0"/>
              <a:t> them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D5C15-FD25-42D6-96AD-6F03247FC7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65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Gọi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Nếu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3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Nếu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8C2AA-6CA6-44AE-882C-CAC76544F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822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CD21A-353F-81CA-C7A6-78EFB2E4D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95D07-54D6-634C-DCD9-CE58D2DAA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EFB40-1D45-DE67-2B70-FC8E32C99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25A4D-91FD-2E3E-1199-67B01A12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2D8FD-B4DE-A3C0-C1FA-4F22EACA2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4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2AD5-9C6B-86C8-5A49-3F723A1B8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0CC7-3B25-55DD-139B-0A6276E4A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EBDC8-CB71-8299-7803-54B98B20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92E7F-C931-1CFA-BFAA-102E332D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8D9CA-C32A-513C-234A-40B00D45F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0FAD9-D5AE-D08D-047B-DA1800EE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2A199-7974-B4BB-D181-D74A6518D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4023F-0765-05B2-6632-A71806B1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33F5E-6E46-BA9D-ED5C-2C8E134F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29EF6-D24B-E3D2-EB49-EC4AC551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7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0344-D101-7F83-5643-FEDCE2500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5E692-3EB5-8226-640B-B9FBE0A6F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6D0FA-14F7-A1BA-B74D-FFBAC86EC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30795-79FE-2819-48F9-033D1FA9A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FFC5C-8D70-8301-11F2-A0F0E9B23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ED82C-C8D7-3616-B267-5B216409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8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CC231-8F12-4ADC-DB7C-5F84FD16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96105-7988-60D3-A4A5-6E8B3D77A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61CD7-ED86-79D8-1B74-C84C3021F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ED4557-640D-F845-88A6-0392CBB93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DFCED3-F6E6-2554-14B3-7A223A677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84A877-A861-53DA-1665-605D17926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B0D6BE-EEE8-7BF3-10A8-349869BD7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B61442-00F3-E1C2-3392-4B6119700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3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E585-F586-6341-B9C3-DC5EDFAC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D8281A-F24F-B187-596A-C2C0F002A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37473-B312-F576-AF8F-536475157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887DE-BEEA-934F-DAA8-4F1C3B77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4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4ECC1-351A-1426-AD0A-3A7EF4C76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7039E-710F-8E72-5DB7-396449C9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B101B-264F-B6D5-B568-D5207780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E405-0B1A-41A2-575E-C7A8EE55E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B0A30-DCB6-35DF-3DAF-E7142566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90E05-F03C-77A0-F27E-07FC56924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9B489-9FEA-992E-B6C2-52D9296FA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38AA1-AD8A-1E33-B591-4F264EC1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9E075-37CB-C436-AEFD-D2DD620A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8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60E45-AF10-FD7C-1F55-935166D80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0EFF93-FF72-0E51-A337-4F0358531A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6952B-D99D-D944-F114-B2DA8B87E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77574-8A99-3CAC-A98B-9415E1D5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251FE-1E22-AB6C-5F6D-0077600D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2DBFF-33C0-9244-6917-E9F25444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3888-E133-823C-EB2D-20F8B42F4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FE86AE-73B9-C584-7A77-B5BD6222B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80B4D-B0C3-829D-F89F-06B24158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5AE6F-1A90-DD28-03F5-99ED1EDAA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08B22-F817-E124-C1B6-3D01A19C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2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EED031-34BB-1C17-C627-D426EBB1E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88438-ADF8-933F-8844-6A82C9F9E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44420-6F48-AAFB-2117-65F502B3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F606-C94B-4B0F-AA67-9CC14F5DCA5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98B3D-B940-A4BC-54F7-E3E783FD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C5AC0-3026-F074-3D05-00A5718FB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C21DE8-FBEA-42A2-6686-75BF8FC2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4548C-5F9B-B62B-F100-1840A87A4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B1DB2-4038-3E66-B08C-01AA5AE2AA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8F606-C94B-4B0F-AA67-9CC14F5DCA5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D15E6-2AE8-C965-C150-5A80E4A0F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D66ED-DD2B-BDAC-7276-638D97C6F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D54CA-10BD-4F8C-B33C-E72CCE3F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4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3.png"/><Relationship Id="rId18" Type="http://schemas.openxmlformats.org/officeDocument/2006/relationships/slide" Target="slide2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2.png"/><Relationship Id="rId17" Type="http://schemas.openxmlformats.org/officeDocument/2006/relationships/image" Target="../media/image28.svg"/><Relationship Id="rId2" Type="http://schemas.openxmlformats.org/officeDocument/2006/relationships/image" Target="../media/image37.png"/><Relationship Id="rId16" Type="http://schemas.openxmlformats.org/officeDocument/2006/relationships/image" Target="../media/image27.pn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svg"/><Relationship Id="rId11" Type="http://schemas.openxmlformats.org/officeDocument/2006/relationships/image" Target="../media/image21.svg"/><Relationship Id="rId5" Type="http://schemas.openxmlformats.org/officeDocument/2006/relationships/image" Target="../media/image14.pn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3.png"/><Relationship Id="rId18" Type="http://schemas.openxmlformats.org/officeDocument/2006/relationships/slide" Target="slide2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2.png"/><Relationship Id="rId17" Type="http://schemas.openxmlformats.org/officeDocument/2006/relationships/image" Target="../media/image28.svg"/><Relationship Id="rId2" Type="http://schemas.openxmlformats.org/officeDocument/2006/relationships/image" Target="../media/image38.png"/><Relationship Id="rId16" Type="http://schemas.openxmlformats.org/officeDocument/2006/relationships/image" Target="../media/image27.pn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svg"/><Relationship Id="rId11" Type="http://schemas.openxmlformats.org/officeDocument/2006/relationships/image" Target="../media/image21.svg"/><Relationship Id="rId5" Type="http://schemas.openxmlformats.org/officeDocument/2006/relationships/image" Target="../media/image14.pn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3.png"/><Relationship Id="rId18" Type="http://schemas.openxmlformats.org/officeDocument/2006/relationships/slide" Target="slide2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2.png"/><Relationship Id="rId17" Type="http://schemas.openxmlformats.org/officeDocument/2006/relationships/image" Target="../media/image28.svg"/><Relationship Id="rId2" Type="http://schemas.openxmlformats.org/officeDocument/2006/relationships/image" Target="../media/image39.png"/><Relationship Id="rId16" Type="http://schemas.openxmlformats.org/officeDocument/2006/relationships/image" Target="../media/image27.pn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svg"/><Relationship Id="rId11" Type="http://schemas.openxmlformats.org/officeDocument/2006/relationships/image" Target="../media/image21.svg"/><Relationship Id="rId5" Type="http://schemas.openxmlformats.org/officeDocument/2006/relationships/image" Target="../media/image14.pn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41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7.sv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4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7.svg"/><Relationship Id="rId7" Type="http://schemas.openxmlformats.org/officeDocument/2006/relationships/image" Target="../media/image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9.svg"/><Relationship Id="rId5" Type="http://schemas.openxmlformats.org/officeDocument/2006/relationships/image" Target="../media/image5.svg"/><Relationship Id="rId10" Type="http://schemas.openxmlformats.org/officeDocument/2006/relationships/image" Target="../media/image48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51.svg"/><Relationship Id="rId12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9.sv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7.svg"/><Relationship Id="rId7" Type="http://schemas.openxmlformats.org/officeDocument/2006/relationships/image" Target="../media/image54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Relationship Id="rId9" Type="http://schemas.openxmlformats.org/officeDocument/2006/relationships/image" Target="../media/image5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44.png"/><Relationship Id="rId12" Type="http://schemas.openxmlformats.org/officeDocument/2006/relationships/image" Target="../media/image43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42.png"/><Relationship Id="rId5" Type="http://schemas.openxmlformats.org/officeDocument/2006/relationships/image" Target="../media/image8.png"/><Relationship Id="rId15" Type="http://schemas.openxmlformats.org/officeDocument/2006/relationships/image" Target="../media/image65.png"/><Relationship Id="rId10" Type="http://schemas.openxmlformats.org/officeDocument/2006/relationships/image" Target="../media/image41.svg"/><Relationship Id="rId4" Type="http://schemas.openxmlformats.org/officeDocument/2006/relationships/image" Target="../media/image11.svg"/><Relationship Id="rId9" Type="http://schemas.openxmlformats.org/officeDocument/2006/relationships/image" Target="../media/image40.png"/><Relationship Id="rId1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7.svg"/><Relationship Id="rId3" Type="http://schemas.openxmlformats.org/officeDocument/2006/relationships/image" Target="../media/image3.svg"/><Relationship Id="rId7" Type="http://schemas.openxmlformats.org/officeDocument/2006/relationships/image" Target="../media/image45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3.svg"/><Relationship Id="rId5" Type="http://schemas.openxmlformats.org/officeDocument/2006/relationships/image" Target="../media/image9.svg"/><Relationship Id="rId10" Type="http://schemas.openxmlformats.org/officeDocument/2006/relationships/image" Target="../media/image42.png"/><Relationship Id="rId4" Type="http://schemas.openxmlformats.org/officeDocument/2006/relationships/image" Target="../media/image8.png"/><Relationship Id="rId9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10.png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notesSlide" Target="../notesSlides/notesSlide1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slide" Target="slide7.xml"/><Relationship Id="rId5" Type="http://schemas.openxmlformats.org/officeDocument/2006/relationships/image" Target="../media/image8.png"/><Relationship Id="rId15" Type="http://schemas.openxmlformats.org/officeDocument/2006/relationships/slide" Target="slide11.xml"/><Relationship Id="rId10" Type="http://schemas.openxmlformats.org/officeDocument/2006/relationships/slide" Target="slide6.xml"/><Relationship Id="rId4" Type="http://schemas.openxmlformats.org/officeDocument/2006/relationships/image" Target="../media/image11.sv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1.svg"/><Relationship Id="rId7" Type="http://schemas.openxmlformats.org/officeDocument/2006/relationships/image" Target="../media/image4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9.svg"/><Relationship Id="rId10" Type="http://schemas.openxmlformats.org/officeDocument/2006/relationships/image" Target="../media/image68.png"/><Relationship Id="rId4" Type="http://schemas.openxmlformats.org/officeDocument/2006/relationships/image" Target="../media/image8.png"/><Relationship Id="rId9" Type="http://schemas.openxmlformats.org/officeDocument/2006/relationships/image" Target="../media/image67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51.svg"/><Relationship Id="rId12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9.sv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0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6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audio" Target="../media/audio1.wav"/><Relationship Id="rId21" Type="http://schemas.openxmlformats.org/officeDocument/2006/relationships/slide" Target="slide2.xml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5" Type="http://schemas.openxmlformats.org/officeDocument/2006/relationships/image" Target="../media/image23.png"/><Relationship Id="rId23" Type="http://schemas.openxmlformats.org/officeDocument/2006/relationships/image" Target="../media/image30.sv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18" Type="http://schemas.openxmlformats.org/officeDocument/2006/relationships/image" Target="../media/image28.svg"/><Relationship Id="rId3" Type="http://schemas.openxmlformats.org/officeDocument/2006/relationships/image" Target="../media/image31.png"/><Relationship Id="rId21" Type="http://schemas.openxmlformats.org/officeDocument/2006/relationships/image" Target="../media/image30.svg"/><Relationship Id="rId7" Type="http://schemas.openxmlformats.org/officeDocument/2006/relationships/image" Target="../media/image15.svg"/><Relationship Id="rId12" Type="http://schemas.openxmlformats.org/officeDocument/2006/relationships/image" Target="../media/image21.svg"/><Relationship Id="rId17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openxmlformats.org/officeDocument/2006/relationships/image" Target="../media/image25.sv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svg"/><Relationship Id="rId15" Type="http://schemas.openxmlformats.org/officeDocument/2006/relationships/image" Target="../media/image24.png"/><Relationship Id="rId10" Type="http://schemas.openxmlformats.org/officeDocument/2006/relationships/image" Target="../media/image18.svg"/><Relationship Id="rId19" Type="http://schemas.openxmlformats.org/officeDocument/2006/relationships/slide" Target="slide2.xml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slide" Target="slide2.xml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8.svg"/><Relationship Id="rId2" Type="http://schemas.openxmlformats.org/officeDocument/2006/relationships/image" Target="../media/image12.png"/><Relationship Id="rId16" Type="http://schemas.openxmlformats.org/officeDocument/2006/relationships/image" Target="../media/image27.pn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32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slide" Target="slide2.xml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8.svg"/><Relationship Id="rId2" Type="http://schemas.openxmlformats.org/officeDocument/2006/relationships/image" Target="../media/image12.png"/><Relationship Id="rId16" Type="http://schemas.openxmlformats.org/officeDocument/2006/relationships/image" Target="../media/image27.pn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33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slide" Target="slide2.xml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8.svg"/><Relationship Id="rId2" Type="http://schemas.openxmlformats.org/officeDocument/2006/relationships/image" Target="../media/image12.png"/><Relationship Id="rId16" Type="http://schemas.openxmlformats.org/officeDocument/2006/relationships/image" Target="../media/image27.pn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34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slide" Target="slide2.xml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8.svg"/><Relationship Id="rId2" Type="http://schemas.openxmlformats.org/officeDocument/2006/relationships/image" Target="../media/image12.png"/><Relationship Id="rId16" Type="http://schemas.openxmlformats.org/officeDocument/2006/relationships/image" Target="../media/image27.pn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35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3.png"/><Relationship Id="rId18" Type="http://schemas.openxmlformats.org/officeDocument/2006/relationships/slide" Target="slide2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2.png"/><Relationship Id="rId17" Type="http://schemas.openxmlformats.org/officeDocument/2006/relationships/image" Target="../media/image28.svg"/><Relationship Id="rId2" Type="http://schemas.openxmlformats.org/officeDocument/2006/relationships/image" Target="../media/image36.png"/><Relationship Id="rId16" Type="http://schemas.openxmlformats.org/officeDocument/2006/relationships/image" Target="../media/image27.pn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svg"/><Relationship Id="rId11" Type="http://schemas.openxmlformats.org/officeDocument/2006/relationships/image" Target="../media/image21.svg"/><Relationship Id="rId5" Type="http://schemas.openxmlformats.org/officeDocument/2006/relationships/image" Target="../media/image14.pn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848470">
            <a:off x="3378960" y="-335545"/>
            <a:ext cx="12534991" cy="142173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935" t="8281"/>
          <a:stretch>
            <a:fillRect/>
          </a:stretch>
        </p:blipFill>
        <p:spPr>
          <a:xfrm rot="8975404">
            <a:off x="13850559" y="-3296183"/>
            <a:ext cx="5987297" cy="94279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935" t="8281"/>
          <a:stretch>
            <a:fillRect/>
          </a:stretch>
        </p:blipFill>
        <p:spPr>
          <a:xfrm rot="3151927">
            <a:off x="-1844706" y="-2161075"/>
            <a:ext cx="5987297" cy="94279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14499">
            <a:off x="13675790" y="6408039"/>
            <a:ext cx="3934934" cy="31085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10233">
            <a:off x="999681" y="2818508"/>
            <a:ext cx="3189513" cy="62539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615380">
            <a:off x="8117786" y="-178832"/>
            <a:ext cx="3300357" cy="2813555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C724D9F-A1FF-1AEE-EF2A-CCFD516DABAC}"/>
              </a:ext>
            </a:extLst>
          </p:cNvPr>
          <p:cNvSpPr txBox="1"/>
          <p:nvPr/>
        </p:nvSpPr>
        <p:spPr>
          <a:xfrm>
            <a:off x="3932763" y="3335262"/>
            <a:ext cx="1133943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4">
            <a:extLst>
              <a:ext uri="{FF2B5EF4-FFF2-40B4-BE49-F238E27FC236}">
                <a16:creationId xmlns:a16="http://schemas.microsoft.com/office/drawing/2014/main" id="{1DCBEECB-1CC0-553F-3D33-6715BFA54E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49511" y="4651281"/>
            <a:ext cx="2011569" cy="2140917"/>
          </a:xfrm>
          <a:prstGeom prst="rect">
            <a:avLst/>
          </a:prstGeom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83732" y="373632"/>
            <a:ext cx="2477114" cy="2550438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8859518" y="287737"/>
            <a:ext cx="8553464" cy="3895481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4383449" y="4500230"/>
            <a:ext cx="3839979" cy="3592286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10191313" y="4635520"/>
            <a:ext cx="3653369" cy="3438050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575864" y="4488962"/>
            <a:ext cx="1238045" cy="2036844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4354136" y="5667715"/>
            <a:ext cx="3850158" cy="2360885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3493796" y="923393"/>
            <a:ext cx="3357774" cy="2260344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48273" y="6754146"/>
            <a:ext cx="18288000" cy="3646644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6662048"/>
            <a:ext cx="4277861" cy="3624951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13908480" y="6662046"/>
            <a:ext cx="4379520" cy="3624951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751977" y="4927691"/>
            <a:ext cx="1536023" cy="1962968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66128" y="4635520"/>
            <a:ext cx="1847193" cy="2353112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" y="6338969"/>
            <a:ext cx="2179454" cy="1228419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6955491" y="1416684"/>
            <a:ext cx="10349529" cy="2353209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dirty="0">
                <a:solidFill>
                  <a:schemeClr val="tx1"/>
                </a:solidFill>
                <a:latin typeface="Arial (Thân)"/>
              </a:rPr>
              <a:t>35 : 7</a:t>
            </a:r>
            <a:endParaRPr lang="vi-VN" sz="4800" noProof="1">
              <a:solidFill>
                <a:schemeClr val="tx1"/>
              </a:solidFill>
              <a:latin typeface="Arial (Thân)"/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500535" y="1438020"/>
            <a:ext cx="5702346" cy="2353209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dirty="0">
                <a:solidFill>
                  <a:schemeClr val="tx1"/>
                </a:solidFill>
              </a:rPr>
              <a:t>35 : 7 = 35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6543131" y="1184758"/>
            <a:ext cx="6231855" cy="2787371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6563088" y="1142180"/>
            <a:ext cx="6231855" cy="2787371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8274" y="9060867"/>
            <a:ext cx="1311062" cy="1188093"/>
          </a:xfrm>
          <a:prstGeom prst="rect">
            <a:avLst/>
          </a:prstGeom>
        </p:spPr>
      </p:pic>
      <p:pic>
        <p:nvPicPr>
          <p:cNvPr id="44" name="Picture 14">
            <a:extLst>
              <a:ext uri="{FF2B5EF4-FFF2-40B4-BE49-F238E27FC236}">
                <a16:creationId xmlns:a16="http://schemas.microsoft.com/office/drawing/2014/main" id="{ACF9B092-E449-DEE3-18FA-0214E7BECC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65980" y="4737183"/>
            <a:ext cx="2245526" cy="2389917"/>
          </a:xfrm>
          <a:prstGeom prst="rect">
            <a:avLst/>
          </a:prstGeom>
        </p:spPr>
      </p:pic>
      <p:pic>
        <p:nvPicPr>
          <p:cNvPr id="49" name="Picture 14">
            <a:extLst>
              <a:ext uri="{FF2B5EF4-FFF2-40B4-BE49-F238E27FC236}">
                <a16:creationId xmlns:a16="http://schemas.microsoft.com/office/drawing/2014/main" id="{4CDF72CE-9F9C-A451-5AD1-4F51210599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07467" y="4635519"/>
            <a:ext cx="2245526" cy="2389917"/>
          </a:xfrm>
          <a:prstGeom prst="rect">
            <a:avLst/>
          </a:prstGeom>
        </p:spPr>
      </p:pic>
      <p:pic>
        <p:nvPicPr>
          <p:cNvPr id="51" name="Picture 17">
            <a:hlinkClick r:id="rId18" action="ppaction://hlinksldjump"/>
            <a:extLst>
              <a:ext uri="{FF2B5EF4-FFF2-40B4-BE49-F238E27FC236}">
                <a16:creationId xmlns:a16="http://schemas.microsoft.com/office/drawing/2014/main" id="{4361081C-8CB3-3861-5093-2713A4FDEE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507044" y="9048126"/>
            <a:ext cx="1761996" cy="12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6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1667" decel="48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2057 0.00903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9" y="44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1">
            <a:extLst>
              <a:ext uri="{FF2B5EF4-FFF2-40B4-BE49-F238E27FC236}">
                <a16:creationId xmlns:a16="http://schemas.microsoft.com/office/drawing/2014/main" id="{272DC4EE-C6E6-D0A7-1C8B-595F6539CE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0712" y="4649686"/>
            <a:ext cx="1489182" cy="2162153"/>
          </a:xfrm>
          <a:prstGeom prst="rect">
            <a:avLst/>
          </a:prstGeom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83732" y="373632"/>
            <a:ext cx="2477114" cy="2550438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8859518" y="287737"/>
            <a:ext cx="8553464" cy="3895481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4383449" y="4500230"/>
            <a:ext cx="3839979" cy="3592286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10191313" y="4635520"/>
            <a:ext cx="3653369" cy="3438050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575864" y="4488962"/>
            <a:ext cx="1238045" cy="2036844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4354136" y="5667715"/>
            <a:ext cx="3850158" cy="2360885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3493796" y="923393"/>
            <a:ext cx="3357774" cy="2260344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48273" y="6754146"/>
            <a:ext cx="18288000" cy="3646644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6662048"/>
            <a:ext cx="4277861" cy="3624951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13908480" y="6662046"/>
            <a:ext cx="4379520" cy="3624951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751977" y="4927691"/>
            <a:ext cx="1536023" cy="1962968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66128" y="4635520"/>
            <a:ext cx="1847193" cy="2353112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" y="6338969"/>
            <a:ext cx="2179454" cy="1228419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6955491" y="1416684"/>
            <a:ext cx="10349529" cy="2353209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dirty="0">
                <a:solidFill>
                  <a:schemeClr val="tx1"/>
                </a:solidFill>
                <a:latin typeface="Arial (Thân)"/>
              </a:rPr>
              <a:t>80 : 8</a:t>
            </a:r>
            <a:endParaRPr lang="vi-VN" sz="4800" noProof="1">
              <a:solidFill>
                <a:schemeClr val="tx1"/>
              </a:solidFill>
              <a:latin typeface="Arial (Thân)"/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500535" y="1438020"/>
            <a:ext cx="5702346" cy="2353209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dirty="0">
                <a:solidFill>
                  <a:schemeClr val="tx1"/>
                </a:solidFill>
              </a:rPr>
              <a:t>80 : 8 = 10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6543131" y="1184758"/>
            <a:ext cx="6231855" cy="2787371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6563088" y="1142180"/>
            <a:ext cx="6231855" cy="2787371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8274" y="9060867"/>
            <a:ext cx="1311062" cy="1188093"/>
          </a:xfrm>
          <a:prstGeom prst="rect">
            <a:avLst/>
          </a:prstGeom>
        </p:spPr>
      </p:pic>
      <p:pic>
        <p:nvPicPr>
          <p:cNvPr id="44" name="Picture 21">
            <a:extLst>
              <a:ext uri="{FF2B5EF4-FFF2-40B4-BE49-F238E27FC236}">
                <a16:creationId xmlns:a16="http://schemas.microsoft.com/office/drawing/2014/main" id="{5EC70048-9951-00D6-DDDB-B5DA8C96B0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86876" y="4617526"/>
            <a:ext cx="1645064" cy="2388479"/>
          </a:xfrm>
          <a:prstGeom prst="rect">
            <a:avLst/>
          </a:prstGeom>
        </p:spPr>
      </p:pic>
      <p:pic>
        <p:nvPicPr>
          <p:cNvPr id="49" name="Picture 21">
            <a:extLst>
              <a:ext uri="{FF2B5EF4-FFF2-40B4-BE49-F238E27FC236}">
                <a16:creationId xmlns:a16="http://schemas.microsoft.com/office/drawing/2014/main" id="{90FDD7D2-23B3-5C30-4BA7-3569F505DC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71720" y="4582506"/>
            <a:ext cx="1607850" cy="2334447"/>
          </a:xfrm>
          <a:prstGeom prst="rect">
            <a:avLst/>
          </a:prstGeom>
        </p:spPr>
      </p:pic>
      <p:pic>
        <p:nvPicPr>
          <p:cNvPr id="51" name="Picture 17">
            <a:hlinkClick r:id="rId18" action="ppaction://hlinksldjump"/>
            <a:extLst>
              <a:ext uri="{FF2B5EF4-FFF2-40B4-BE49-F238E27FC236}">
                <a16:creationId xmlns:a16="http://schemas.microsoft.com/office/drawing/2014/main" id="{68DA77CA-CFFD-58A1-34F4-21B8AB0E084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507044" y="9048126"/>
            <a:ext cx="1761996" cy="12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3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1667" decel="48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32435 4.07407E-6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1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6">
            <a:extLst>
              <a:ext uri="{FF2B5EF4-FFF2-40B4-BE49-F238E27FC236}">
                <a16:creationId xmlns:a16="http://schemas.microsoft.com/office/drawing/2014/main" id="{ACEEC3C8-123F-B92D-3201-F7E7CD0E1A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38840" y="4602270"/>
            <a:ext cx="1609982" cy="2256984"/>
          </a:xfrm>
          <a:prstGeom prst="rect">
            <a:avLst/>
          </a:prstGeom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83732" y="373632"/>
            <a:ext cx="2477114" cy="2550438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8859518" y="287737"/>
            <a:ext cx="8553464" cy="3895481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4383449" y="4500230"/>
            <a:ext cx="3839979" cy="3592286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10191313" y="4635520"/>
            <a:ext cx="3653369" cy="3438050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575864" y="4488962"/>
            <a:ext cx="1238045" cy="2036844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4354136" y="5667715"/>
            <a:ext cx="3850158" cy="2360885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3493796" y="923393"/>
            <a:ext cx="3357774" cy="2260344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48273" y="6754146"/>
            <a:ext cx="18288000" cy="3646644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6662048"/>
            <a:ext cx="4277861" cy="3624951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13908480" y="6662046"/>
            <a:ext cx="4379520" cy="3624951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751977" y="4927691"/>
            <a:ext cx="1536023" cy="1962968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66128" y="4635520"/>
            <a:ext cx="1847193" cy="2353112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" y="6338969"/>
            <a:ext cx="2179454" cy="1228419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6955491" y="1416684"/>
            <a:ext cx="10349529" cy="2353209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dirty="0">
                <a:solidFill>
                  <a:schemeClr val="tx1"/>
                </a:solidFill>
                <a:latin typeface="Arial (Thân)"/>
              </a:rPr>
              <a:t>0 × 1</a:t>
            </a:r>
            <a:endParaRPr lang="vi-VN" sz="4800" noProof="1">
              <a:solidFill>
                <a:schemeClr val="tx1"/>
              </a:solidFill>
              <a:latin typeface="Arial (Thân)"/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500535" y="1438020"/>
            <a:ext cx="5702346" cy="2353209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dirty="0">
                <a:solidFill>
                  <a:schemeClr val="tx1"/>
                </a:solidFill>
              </a:rPr>
              <a:t>0 × 1 = 0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6543131" y="1184758"/>
            <a:ext cx="6231855" cy="2787371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6563088" y="1142180"/>
            <a:ext cx="6231855" cy="2787371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8274" y="9060867"/>
            <a:ext cx="1311062" cy="1188093"/>
          </a:xfrm>
          <a:prstGeom prst="rect">
            <a:avLst/>
          </a:prstGeom>
        </p:spPr>
      </p:pic>
      <p:pic>
        <p:nvPicPr>
          <p:cNvPr id="44" name="Picture 16">
            <a:extLst>
              <a:ext uri="{FF2B5EF4-FFF2-40B4-BE49-F238E27FC236}">
                <a16:creationId xmlns:a16="http://schemas.microsoft.com/office/drawing/2014/main" id="{3221AB39-0887-088A-97C3-E8818A91B8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86251" y="4675639"/>
            <a:ext cx="1759842" cy="2467070"/>
          </a:xfrm>
          <a:prstGeom prst="rect">
            <a:avLst/>
          </a:prstGeom>
        </p:spPr>
      </p:pic>
      <p:pic>
        <p:nvPicPr>
          <p:cNvPr id="47" name="Picture 16">
            <a:extLst>
              <a:ext uri="{FF2B5EF4-FFF2-40B4-BE49-F238E27FC236}">
                <a16:creationId xmlns:a16="http://schemas.microsoft.com/office/drawing/2014/main" id="{EAD5ACC3-A78B-B807-FC6E-8F4BBF66F2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70265" y="4675639"/>
            <a:ext cx="1759842" cy="2467070"/>
          </a:xfrm>
          <a:prstGeom prst="rect">
            <a:avLst/>
          </a:prstGeom>
        </p:spPr>
      </p:pic>
      <p:pic>
        <p:nvPicPr>
          <p:cNvPr id="51" name="Picture 17">
            <a:hlinkClick r:id="rId18" action="ppaction://hlinksldjump"/>
            <a:extLst>
              <a:ext uri="{FF2B5EF4-FFF2-40B4-BE49-F238E27FC236}">
                <a16:creationId xmlns:a16="http://schemas.microsoft.com/office/drawing/2014/main" id="{75F2D14D-B289-9DBC-3511-A215FFC04BA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507044" y="9048126"/>
            <a:ext cx="1761996" cy="12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1667" decel="48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32097 0.00115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4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8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285149">
            <a:off x="-2258282" y="-4581426"/>
            <a:ext cx="16270900" cy="184547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64635">
            <a:off x="925118" y="381993"/>
            <a:ext cx="1800847" cy="353107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142372" y="8361043"/>
            <a:ext cx="4029322" cy="404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Right Answer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75034" y="7350661"/>
            <a:ext cx="3901153" cy="25698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823097" y="6667500"/>
            <a:ext cx="2771849" cy="308411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14499">
            <a:off x="13153569" y="307146"/>
            <a:ext cx="3162422" cy="249831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58277" y="8075216"/>
            <a:ext cx="2991688" cy="167640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6B543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52400" y="171450"/>
              <a:ext cx="508000" cy="488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62577" y="6631171"/>
            <a:ext cx="2483758" cy="288809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ACD9C6C-EB8E-E4BF-C835-1C67DED6C59A}"/>
              </a:ext>
            </a:extLst>
          </p:cNvPr>
          <p:cNvSpPr txBox="1"/>
          <p:nvPr/>
        </p:nvSpPr>
        <p:spPr>
          <a:xfrm>
            <a:off x="1504456" y="2520633"/>
            <a:ext cx="11688853" cy="4250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Thân)"/>
              </a:rPr>
              <a:t>EM ÔN LẠI </a:t>
            </a:r>
          </a:p>
          <a:p>
            <a:pPr algn="ctr">
              <a:lnSpc>
                <a:spcPct val="150000"/>
              </a:lnSpc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Thân)"/>
              </a:rPr>
              <a:t>NHỮNG GÌ ĐÃ HỌC</a:t>
            </a:r>
          </a:p>
        </p:txBody>
      </p:sp>
    </p:spTree>
    <p:extLst>
      <p:ext uri="{BB962C8B-B14F-4D97-AF65-F5344CB8AC3E}">
        <p14:creationId xmlns:p14="http://schemas.microsoft.com/office/powerpoint/2010/main" val="76200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705" b="22213"/>
          <a:stretch>
            <a:fillRect/>
          </a:stretch>
        </p:blipFill>
        <p:spPr>
          <a:xfrm rot="-1063571">
            <a:off x="-1459571" y="3080523"/>
            <a:ext cx="5192567" cy="7995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7153" t="8125" b="24024"/>
          <a:stretch>
            <a:fillRect/>
          </a:stretch>
        </p:blipFill>
        <p:spPr>
          <a:xfrm rot="3126915">
            <a:off x="-1418567" y="-1419466"/>
            <a:ext cx="5695674" cy="69744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620670">
            <a:off x="1186248" y="453193"/>
            <a:ext cx="2919837" cy="23066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65898">
            <a:off x="1079263" y="5962180"/>
            <a:ext cx="2238554" cy="43893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507476">
            <a:off x="15757635" y="481855"/>
            <a:ext cx="1950280" cy="16626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507476">
            <a:off x="15963279" y="7618590"/>
            <a:ext cx="3488675" cy="2974096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1ADFEA5-E415-1605-7029-C0CB3CF08381}"/>
              </a:ext>
            </a:extLst>
          </p:cNvPr>
          <p:cNvSpPr txBox="1"/>
          <p:nvPr/>
        </p:nvSpPr>
        <p:spPr>
          <a:xfrm>
            <a:off x="7501862" y="1492066"/>
            <a:ext cx="463631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4400" dirty="0">
              <a:effectLst/>
              <a:latin typeface="Arial (Thân)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ED50CBE-B282-12BE-A054-43C5ED0764C4}"/>
              </a:ext>
            </a:extLst>
          </p:cNvPr>
          <p:cNvSpPr txBox="1"/>
          <p:nvPr/>
        </p:nvSpPr>
        <p:spPr>
          <a:xfrm>
            <a:off x="5097742" y="2633969"/>
            <a:ext cx="9295811" cy="730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 × 6 </a:t>
            </a:r>
            <a:r>
              <a:rPr lang="en-US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7 × 4 </a:t>
            </a:r>
            <a:endParaRPr lang="en-US" sz="36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 × 2 </a:t>
            </a:r>
            <a:r>
              <a:rPr lang="en-US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 × 7 </a:t>
            </a:r>
            <a:endParaRPr lang="en-US" sz="36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12 : 2</a:t>
            </a:r>
            <a:r>
              <a:rPr lang="en-US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28 : 7 </a:t>
            </a:r>
            <a:endParaRPr lang="en-US" sz="36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12 : 6</a:t>
            </a:r>
            <a:r>
              <a:rPr lang="en-US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28 : 4</a:t>
            </a:r>
            <a:endParaRPr lang="en-US" sz="36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9 × 3</a:t>
            </a:r>
            <a:r>
              <a:rPr lang="en-US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8 × 5 </a:t>
            </a:r>
            <a:endParaRPr lang="en-US" sz="36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 × 9 </a:t>
            </a:r>
            <a:r>
              <a:rPr lang="en-US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 × 8 </a:t>
            </a:r>
            <a:endParaRPr lang="en-US" sz="36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27 : 9</a:t>
            </a:r>
            <a:r>
              <a:rPr lang="en-US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40 : 8 </a:t>
            </a:r>
            <a:endParaRPr lang="en-US" sz="36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27 : 3</a:t>
            </a:r>
            <a:r>
              <a:rPr lang="en-US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vi-VN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40 : 5</a:t>
            </a:r>
            <a:endParaRPr lang="en-US" sz="36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0990A9FE-A99C-BFA4-F3B0-EE89E0B32049}"/>
              </a:ext>
            </a:extLst>
          </p:cNvPr>
          <p:cNvSpPr txBox="1"/>
          <p:nvPr/>
        </p:nvSpPr>
        <p:spPr>
          <a:xfrm>
            <a:off x="6511862" y="2887340"/>
            <a:ext cx="1079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ADDFF87-3E54-12E0-BF66-88BC4944CCD5}"/>
              </a:ext>
            </a:extLst>
          </p:cNvPr>
          <p:cNvSpPr txBox="1"/>
          <p:nvPr/>
        </p:nvSpPr>
        <p:spPr>
          <a:xfrm>
            <a:off x="6511862" y="3725401"/>
            <a:ext cx="1079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AC4CCA2D-B124-84E0-5616-AF9A48D10E40}"/>
              </a:ext>
            </a:extLst>
          </p:cNvPr>
          <p:cNvSpPr txBox="1"/>
          <p:nvPr/>
        </p:nvSpPr>
        <p:spPr>
          <a:xfrm>
            <a:off x="6535686" y="4645738"/>
            <a:ext cx="1079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dirty="0">
              <a:solidFill>
                <a:srgbClr val="FF0000"/>
              </a:solidFill>
              <a:latin typeface="Arial (Thân)"/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EAB086D4-E5B4-C21E-3ABC-E4EECBAC798F}"/>
              </a:ext>
            </a:extLst>
          </p:cNvPr>
          <p:cNvSpPr txBox="1"/>
          <p:nvPr/>
        </p:nvSpPr>
        <p:spPr>
          <a:xfrm>
            <a:off x="6535686" y="5525068"/>
            <a:ext cx="1079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Arial (Thân)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ED598D7-FB8D-A710-645C-7D31EBBFFF8B}"/>
              </a:ext>
            </a:extLst>
          </p:cNvPr>
          <p:cNvSpPr txBox="1"/>
          <p:nvPr/>
        </p:nvSpPr>
        <p:spPr>
          <a:xfrm>
            <a:off x="12958467" y="2868761"/>
            <a:ext cx="13245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= 28</a:t>
            </a:r>
            <a:endParaRPr lang="en-US" sz="3600" dirty="0">
              <a:solidFill>
                <a:srgbClr val="FF0000"/>
              </a:solidFill>
              <a:latin typeface="Arial (Thân)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AF61023-D46F-1E2B-9902-6D1D77222522}"/>
              </a:ext>
            </a:extLst>
          </p:cNvPr>
          <p:cNvSpPr txBox="1"/>
          <p:nvPr/>
        </p:nvSpPr>
        <p:spPr>
          <a:xfrm>
            <a:off x="12958468" y="3787232"/>
            <a:ext cx="13245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= 28</a:t>
            </a:r>
            <a:endParaRPr lang="en-US" sz="3600" dirty="0">
              <a:solidFill>
                <a:srgbClr val="FF0000"/>
              </a:solidFill>
              <a:latin typeface="Arial (Thân)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4A17E2A7-E52F-F0E5-1FD7-399F07A6CFDE}"/>
              </a:ext>
            </a:extLst>
          </p:cNvPr>
          <p:cNvSpPr txBox="1"/>
          <p:nvPr/>
        </p:nvSpPr>
        <p:spPr>
          <a:xfrm>
            <a:off x="13011759" y="4632998"/>
            <a:ext cx="1079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3600" dirty="0">
              <a:solidFill>
                <a:srgbClr val="FF0000"/>
              </a:solidFill>
              <a:latin typeface="Arial (Thân)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A80BD4DB-F614-4BD7-CBF9-CC6969F6EA0D}"/>
              </a:ext>
            </a:extLst>
          </p:cNvPr>
          <p:cNvSpPr txBox="1"/>
          <p:nvPr/>
        </p:nvSpPr>
        <p:spPr>
          <a:xfrm>
            <a:off x="13011759" y="5523209"/>
            <a:ext cx="1079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  <a:endParaRPr lang="en-US" sz="3600" dirty="0">
              <a:solidFill>
                <a:srgbClr val="FF0000"/>
              </a:solidFill>
              <a:latin typeface="Arial (Thân)"/>
            </a:endParaRP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506C57F6-FF4F-DAA7-28B8-6E61B4878E42}"/>
              </a:ext>
            </a:extLst>
          </p:cNvPr>
          <p:cNvSpPr txBox="1"/>
          <p:nvPr/>
        </p:nvSpPr>
        <p:spPr>
          <a:xfrm>
            <a:off x="6588209" y="6552833"/>
            <a:ext cx="12603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= 27</a:t>
            </a:r>
            <a:endParaRPr lang="en-US" sz="3600" dirty="0">
              <a:solidFill>
                <a:srgbClr val="FF0000"/>
              </a:solidFill>
              <a:latin typeface="Arial (Thân)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C533B4BA-1442-B8D2-16CC-93AE76AF46FC}"/>
              </a:ext>
            </a:extLst>
          </p:cNvPr>
          <p:cNvSpPr txBox="1"/>
          <p:nvPr/>
        </p:nvSpPr>
        <p:spPr>
          <a:xfrm>
            <a:off x="6566594" y="7453281"/>
            <a:ext cx="12603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3600" dirty="0">
                <a:solidFill>
                  <a:srgbClr val="FF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dirty="0">
              <a:solidFill>
                <a:srgbClr val="FF0000"/>
              </a:solidFill>
              <a:latin typeface="Arial (Thân)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F920A377-3048-797B-5C7F-DB4309F6D5BD}"/>
              </a:ext>
            </a:extLst>
          </p:cNvPr>
          <p:cNvSpPr txBox="1"/>
          <p:nvPr/>
        </p:nvSpPr>
        <p:spPr>
          <a:xfrm>
            <a:off x="6577333" y="8333937"/>
            <a:ext cx="1079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en-US" sz="3600" dirty="0">
              <a:solidFill>
                <a:srgbClr val="FF0000"/>
              </a:solidFill>
              <a:latin typeface="Arial (Thân)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435F551-EDCC-8474-7310-4911E90863BF}"/>
              </a:ext>
            </a:extLst>
          </p:cNvPr>
          <p:cNvSpPr txBox="1"/>
          <p:nvPr/>
        </p:nvSpPr>
        <p:spPr>
          <a:xfrm>
            <a:off x="6566594" y="9214594"/>
            <a:ext cx="1079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endParaRPr lang="en-US" sz="3600" dirty="0">
              <a:solidFill>
                <a:srgbClr val="FF0000"/>
              </a:solidFill>
              <a:latin typeface="Arial (Thân)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078481D1-5484-9D27-7974-6AED100CA6D4}"/>
              </a:ext>
            </a:extLst>
          </p:cNvPr>
          <p:cNvSpPr txBox="1"/>
          <p:nvPr/>
        </p:nvSpPr>
        <p:spPr>
          <a:xfrm>
            <a:off x="12846737" y="6519225"/>
            <a:ext cx="1324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  <a:endParaRPr lang="en-US" sz="3600" dirty="0">
              <a:solidFill>
                <a:srgbClr val="FF0000"/>
              </a:solidFill>
              <a:latin typeface="Arial (Thân)"/>
            </a:endParaRP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7B5671EF-2390-4D89-F78D-E28D4AE6E6BB}"/>
              </a:ext>
            </a:extLst>
          </p:cNvPr>
          <p:cNvSpPr txBox="1"/>
          <p:nvPr/>
        </p:nvSpPr>
        <p:spPr>
          <a:xfrm>
            <a:off x="12846737" y="7409436"/>
            <a:ext cx="12603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  <a:endParaRPr lang="en-US" sz="3600" dirty="0">
              <a:solidFill>
                <a:srgbClr val="FF0000"/>
              </a:solidFill>
              <a:latin typeface="Arial (Thân)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9CEADDBF-3696-AE58-5A8E-DF9DAA763203}"/>
              </a:ext>
            </a:extLst>
          </p:cNvPr>
          <p:cNvSpPr txBox="1"/>
          <p:nvPr/>
        </p:nvSpPr>
        <p:spPr>
          <a:xfrm>
            <a:off x="12846737" y="8333937"/>
            <a:ext cx="1079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en-US" sz="3600" dirty="0">
              <a:solidFill>
                <a:srgbClr val="FF0000"/>
              </a:solidFill>
              <a:latin typeface="Arial (Thân)"/>
            </a:endParaRP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522A9C6B-6CCE-562F-C378-7E7121E3C9AF}"/>
              </a:ext>
            </a:extLst>
          </p:cNvPr>
          <p:cNvSpPr txBox="1"/>
          <p:nvPr/>
        </p:nvSpPr>
        <p:spPr>
          <a:xfrm>
            <a:off x="12904886" y="9213633"/>
            <a:ext cx="1079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en-US" sz="3600" dirty="0">
              <a:solidFill>
                <a:srgbClr val="FF0000"/>
              </a:solidFill>
              <a:latin typeface="Arial (Thân)"/>
            </a:endParaRP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E1D86A82-BB72-D318-5FD7-4386F6179D4C}"/>
              </a:ext>
            </a:extLst>
          </p:cNvPr>
          <p:cNvSpPr txBox="1"/>
          <p:nvPr/>
        </p:nvSpPr>
        <p:spPr>
          <a:xfrm>
            <a:off x="7296910" y="331629"/>
            <a:ext cx="504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 (Thân)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045775">
            <a:off x="2010972" y="-1910355"/>
            <a:ext cx="13496901" cy="153083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6530" r="17477"/>
          <a:stretch>
            <a:fillRect/>
          </a:stretch>
        </p:blipFill>
        <p:spPr>
          <a:xfrm rot="7368199">
            <a:off x="13570447" y="5460341"/>
            <a:ext cx="7478939" cy="44682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6691">
            <a:off x="14862591" y="501819"/>
            <a:ext cx="2551730" cy="303326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14499">
            <a:off x="15021380" y="7838350"/>
            <a:ext cx="2234151" cy="17649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7153" t="8125" b="24024"/>
          <a:stretch>
            <a:fillRect/>
          </a:stretch>
        </p:blipFill>
        <p:spPr>
          <a:xfrm rot="3126915">
            <a:off x="-1730826" y="-1468792"/>
            <a:ext cx="5695674" cy="69744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20670">
            <a:off x="821754" y="244774"/>
            <a:ext cx="2919837" cy="23066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65898">
            <a:off x="464309" y="6819501"/>
            <a:ext cx="1539532" cy="301869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5105400" y="8953500"/>
            <a:ext cx="649224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C2DB62B-F8B1-B941-87EC-E7826109BE31}"/>
              </a:ext>
            </a:extLst>
          </p:cNvPr>
          <p:cNvSpPr txBox="1"/>
          <p:nvPr/>
        </p:nvSpPr>
        <p:spPr>
          <a:xfrm>
            <a:off x="3726543" y="1200030"/>
            <a:ext cx="1051560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latin typeface="Arial (Thân)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Picture 71">
            <a:extLst>
              <a:ext uri="{FF2B5EF4-FFF2-40B4-BE49-F238E27FC236}">
                <a16:creationId xmlns:a16="http://schemas.microsoft.com/office/drawing/2014/main" id="{E9E3B175-E2C8-DD9F-230C-55A02E0075D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t="18709" r="8607" b="7464"/>
          <a:stretch/>
        </p:blipFill>
        <p:spPr bwMode="auto">
          <a:xfrm>
            <a:off x="3286549" y="3534844"/>
            <a:ext cx="11395588" cy="5005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E5E01175-B5AB-C237-6C53-CFA2E0AE599F}"/>
              </a:ext>
            </a:extLst>
          </p:cNvPr>
          <p:cNvCxnSpPr>
            <a:cxnSpLocks/>
          </p:cNvCxnSpPr>
          <p:nvPr/>
        </p:nvCxnSpPr>
        <p:spPr>
          <a:xfrm>
            <a:off x="5618095" y="6037466"/>
            <a:ext cx="1544705" cy="706234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473533FB-1873-9D15-6262-8C80E17E078B}"/>
              </a:ext>
            </a:extLst>
          </p:cNvPr>
          <p:cNvCxnSpPr/>
          <p:nvPr/>
        </p:nvCxnSpPr>
        <p:spPr>
          <a:xfrm>
            <a:off x="8351520" y="5905500"/>
            <a:ext cx="2849880" cy="83820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Đường kết nối Mũi tên Thẳng 22">
            <a:extLst>
              <a:ext uri="{FF2B5EF4-FFF2-40B4-BE49-F238E27FC236}">
                <a16:creationId xmlns:a16="http://schemas.microsoft.com/office/drawing/2014/main" id="{EFBDCE6F-17D8-CD06-F5B4-8B36FC4D1B3B}"/>
              </a:ext>
            </a:extLst>
          </p:cNvPr>
          <p:cNvCxnSpPr/>
          <p:nvPr/>
        </p:nvCxnSpPr>
        <p:spPr>
          <a:xfrm flipH="1">
            <a:off x="9240690" y="5933383"/>
            <a:ext cx="1524000" cy="91440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Đường kết nối Mũi tên Thẳng 31">
            <a:extLst>
              <a:ext uri="{FF2B5EF4-FFF2-40B4-BE49-F238E27FC236}">
                <a16:creationId xmlns:a16="http://schemas.microsoft.com/office/drawing/2014/main" id="{62040EFB-FA2E-AB62-9000-0E1AA969B1B6}"/>
              </a:ext>
            </a:extLst>
          </p:cNvPr>
          <p:cNvCxnSpPr/>
          <p:nvPr/>
        </p:nvCxnSpPr>
        <p:spPr>
          <a:xfrm flipH="1">
            <a:off x="8351520" y="6037466"/>
            <a:ext cx="5212080" cy="706234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14120">
            <a:off x="16303424" y="1171188"/>
            <a:ext cx="2550364" cy="2837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5055" y="358183"/>
            <a:ext cx="1762879" cy="26609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314601" y="6830570"/>
            <a:ext cx="2793090" cy="4381318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006467" y="1943100"/>
            <a:ext cx="14275066" cy="815340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52400" y="171450"/>
              <a:ext cx="508000" cy="488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3"/>
                </a:lnSpc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6691">
            <a:off x="15649374" y="7249059"/>
            <a:ext cx="2247991" cy="2672204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4A9831E2-8806-F4F0-6697-2BC11397EC10}"/>
              </a:ext>
            </a:extLst>
          </p:cNvPr>
          <p:cNvSpPr txBox="1"/>
          <p:nvPr/>
        </p:nvSpPr>
        <p:spPr>
          <a:xfrm>
            <a:off x="4102434" y="843690"/>
            <a:ext cx="9877382" cy="985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(+, −, ×, ÷)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latin typeface="Arial (Thân)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4" name="Picture 72">
            <a:extLst>
              <a:ext uri="{FF2B5EF4-FFF2-40B4-BE49-F238E27FC236}">
                <a16:creationId xmlns:a16="http://schemas.microsoft.com/office/drawing/2014/main" id="{414ACDB8-F779-8AB1-861C-1810D6A9DFC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t="21392" r="6973" b="7260"/>
          <a:stretch/>
        </p:blipFill>
        <p:spPr bwMode="auto">
          <a:xfrm>
            <a:off x="2498223" y="3571337"/>
            <a:ext cx="13085804" cy="4452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D971B598-7D32-BDB2-5AE5-F2D71BFE0015}"/>
              </a:ext>
            </a:extLst>
          </p:cNvPr>
          <p:cNvSpPr/>
          <p:nvPr/>
        </p:nvSpPr>
        <p:spPr>
          <a:xfrm>
            <a:off x="3235488" y="5067300"/>
            <a:ext cx="750048" cy="79000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latin typeface="Arial (Thân)"/>
              </a:rPr>
              <a:t>+</a:t>
            </a:r>
          </a:p>
        </p:txBody>
      </p: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4C9F3153-19FF-421C-F788-CEE5D93616AB}"/>
              </a:ext>
            </a:extLst>
          </p:cNvPr>
          <p:cNvSpPr/>
          <p:nvPr/>
        </p:nvSpPr>
        <p:spPr>
          <a:xfrm>
            <a:off x="6615112" y="5958934"/>
            <a:ext cx="750048" cy="79000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latin typeface="Arial (Thân)"/>
              </a:rPr>
              <a:t>+</a:t>
            </a: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018F1BA8-6F9E-52EE-916B-D0858F6A7137}"/>
              </a:ext>
            </a:extLst>
          </p:cNvPr>
          <p:cNvSpPr/>
          <p:nvPr/>
        </p:nvSpPr>
        <p:spPr>
          <a:xfrm>
            <a:off x="9906000" y="6849904"/>
            <a:ext cx="750048" cy="79000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latin typeface="Arial (Thân)"/>
              </a:rPr>
              <a:t>+</a:t>
            </a:r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AF4AA9DC-80E2-DFEC-6315-1B47F8A81B17}"/>
              </a:ext>
            </a:extLst>
          </p:cNvPr>
          <p:cNvSpPr/>
          <p:nvPr/>
        </p:nvSpPr>
        <p:spPr>
          <a:xfrm>
            <a:off x="13346666" y="5991770"/>
            <a:ext cx="750048" cy="79000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latin typeface="Arial (Thân)"/>
              </a:rPr>
              <a:t>+</a:t>
            </a:r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id="{FEF7B574-14D8-4E71-E516-01B316D59081}"/>
              </a:ext>
            </a:extLst>
          </p:cNvPr>
          <p:cNvSpPr/>
          <p:nvPr/>
        </p:nvSpPr>
        <p:spPr>
          <a:xfrm>
            <a:off x="9972856" y="5962262"/>
            <a:ext cx="750048" cy="79000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latin typeface="Arial (Thân)"/>
              </a:rPr>
              <a:t>-</a:t>
            </a:r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38992E82-EFFC-E0C0-DE86-54F744B50604}"/>
              </a:ext>
            </a:extLst>
          </p:cNvPr>
          <p:cNvSpPr/>
          <p:nvPr/>
        </p:nvSpPr>
        <p:spPr>
          <a:xfrm>
            <a:off x="3227052" y="6849904"/>
            <a:ext cx="750048" cy="79000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3400" dirty="0">
              <a:latin typeface="Arial (Thân)"/>
            </a:endParaRPr>
          </a:p>
        </p:txBody>
      </p: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id="{895E05D8-0B1E-B914-3AAC-5B98E03938E7}"/>
              </a:ext>
            </a:extLst>
          </p:cNvPr>
          <p:cNvSpPr/>
          <p:nvPr/>
        </p:nvSpPr>
        <p:spPr>
          <a:xfrm>
            <a:off x="6615112" y="6862761"/>
            <a:ext cx="750048" cy="79000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3400" dirty="0">
              <a:latin typeface="Arial (Thân)"/>
            </a:endParaRPr>
          </a:p>
        </p:txBody>
      </p:sp>
      <p:sp>
        <p:nvSpPr>
          <p:cNvPr id="32" name="Hình Bầu dục 31">
            <a:extLst>
              <a:ext uri="{FF2B5EF4-FFF2-40B4-BE49-F238E27FC236}">
                <a16:creationId xmlns:a16="http://schemas.microsoft.com/office/drawing/2014/main" id="{D7BB2D80-EC9B-9599-0AF6-E856DCF9475E}"/>
              </a:ext>
            </a:extLst>
          </p:cNvPr>
          <p:cNvSpPr/>
          <p:nvPr/>
        </p:nvSpPr>
        <p:spPr>
          <a:xfrm>
            <a:off x="9927766" y="5074811"/>
            <a:ext cx="750048" cy="79000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3400" dirty="0">
              <a:latin typeface="Arial (Thân)"/>
            </a:endParaRPr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03829143-6136-302D-6E4A-DC90A435E867}"/>
              </a:ext>
            </a:extLst>
          </p:cNvPr>
          <p:cNvSpPr/>
          <p:nvPr/>
        </p:nvSpPr>
        <p:spPr>
          <a:xfrm>
            <a:off x="13348029" y="5074811"/>
            <a:ext cx="750048" cy="79000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3400" dirty="0">
              <a:latin typeface="Arial (Thân)"/>
            </a:endParaRPr>
          </a:p>
        </p:txBody>
      </p:sp>
      <p:sp>
        <p:nvSpPr>
          <p:cNvPr id="34" name="Hình Bầu dục 33">
            <a:extLst>
              <a:ext uri="{FF2B5EF4-FFF2-40B4-BE49-F238E27FC236}">
                <a16:creationId xmlns:a16="http://schemas.microsoft.com/office/drawing/2014/main" id="{A67505A3-F0AF-6F48-A23D-D800C323A2B3}"/>
              </a:ext>
            </a:extLst>
          </p:cNvPr>
          <p:cNvSpPr/>
          <p:nvPr/>
        </p:nvSpPr>
        <p:spPr>
          <a:xfrm>
            <a:off x="3204999" y="5958602"/>
            <a:ext cx="750048" cy="79000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3400" dirty="0">
              <a:latin typeface="Arial (Thân)"/>
            </a:endParaRPr>
          </a:p>
        </p:txBody>
      </p:sp>
      <p:sp>
        <p:nvSpPr>
          <p:cNvPr id="35" name="Hình Bầu dục 34">
            <a:extLst>
              <a:ext uri="{FF2B5EF4-FFF2-40B4-BE49-F238E27FC236}">
                <a16:creationId xmlns:a16="http://schemas.microsoft.com/office/drawing/2014/main" id="{1DEE3344-A658-55CD-3F31-A755C719BFCD}"/>
              </a:ext>
            </a:extLst>
          </p:cNvPr>
          <p:cNvSpPr/>
          <p:nvPr/>
        </p:nvSpPr>
        <p:spPr>
          <a:xfrm>
            <a:off x="6615112" y="5119686"/>
            <a:ext cx="750048" cy="79000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3400" dirty="0">
              <a:latin typeface="Arial (Thân)"/>
            </a:endParaRPr>
          </a:p>
        </p:txBody>
      </p:sp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23858C05-42D3-0F26-6CA2-0CDB71BD44CC}"/>
              </a:ext>
            </a:extLst>
          </p:cNvPr>
          <p:cNvSpPr/>
          <p:nvPr/>
        </p:nvSpPr>
        <p:spPr>
          <a:xfrm>
            <a:off x="13348029" y="6908730"/>
            <a:ext cx="750048" cy="79000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3400" dirty="0">
              <a:latin typeface="Arial (Thân)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8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153" t="8125" b="24024"/>
          <a:stretch>
            <a:fillRect/>
          </a:stretch>
        </p:blipFill>
        <p:spPr>
          <a:xfrm rot="-7820644">
            <a:off x="14411463" y="4879254"/>
            <a:ext cx="5695674" cy="69744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55940" y="354049"/>
            <a:ext cx="1718167" cy="1787430"/>
          </a:xfrm>
          <a:prstGeom prst="rect">
            <a:avLst/>
          </a:prstGeom>
        </p:spPr>
      </p:pic>
      <p:sp>
        <p:nvSpPr>
          <p:cNvPr id="14" name="Freeform 14"/>
          <p:cNvSpPr/>
          <p:nvPr/>
        </p:nvSpPr>
        <p:spPr>
          <a:xfrm>
            <a:off x="2000750" y="712523"/>
            <a:ext cx="14286499" cy="9173237"/>
          </a:xfrm>
          <a:custGeom>
            <a:avLst/>
            <a:gdLst/>
            <a:ahLst/>
            <a:cxnLst/>
            <a:rect l="l" t="t" r="r" b="b"/>
            <a:pathLst>
              <a:path w="2480987" h="494585">
                <a:moveTo>
                  <a:pt x="2480987" y="396"/>
                </a:moveTo>
                <a:cubicBezTo>
                  <a:pt x="2392516" y="0"/>
                  <a:pt x="2310596" y="46972"/>
                  <a:pt x="2266246" y="123525"/>
                </a:cubicBezTo>
                <a:cubicBezTo>
                  <a:pt x="2221896" y="200077"/>
                  <a:pt x="2221896" y="294509"/>
                  <a:pt x="2266246" y="371061"/>
                </a:cubicBezTo>
                <a:cubicBezTo>
                  <a:pt x="2310596" y="447614"/>
                  <a:pt x="2392516" y="494586"/>
                  <a:pt x="2480987" y="494190"/>
                </a:cubicBezTo>
                <a:lnTo>
                  <a:pt x="0" y="494190"/>
                </a:lnTo>
                <a:cubicBezTo>
                  <a:pt x="88471" y="494586"/>
                  <a:pt x="170391" y="447614"/>
                  <a:pt x="214741" y="371061"/>
                </a:cubicBezTo>
                <a:cubicBezTo>
                  <a:pt x="259091" y="294509"/>
                  <a:pt x="259091" y="200077"/>
                  <a:pt x="214741" y="123525"/>
                </a:cubicBezTo>
                <a:cubicBezTo>
                  <a:pt x="170391" y="46972"/>
                  <a:pt x="88471" y="0"/>
                  <a:pt x="0" y="396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5" name="TextBox 15"/>
          <p:cNvSpPr txBox="1"/>
          <p:nvPr/>
        </p:nvSpPr>
        <p:spPr>
          <a:xfrm>
            <a:off x="-2209800" y="837254"/>
            <a:ext cx="4680422" cy="718431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63"/>
              </a:lnSpc>
            </a:pPr>
            <a:endParaRPr/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22528">
            <a:off x="-684537" y="7242755"/>
            <a:ext cx="3196807" cy="355694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685316" y="-197391"/>
            <a:ext cx="2931271" cy="459807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153" t="8125" b="24024"/>
          <a:stretch>
            <a:fillRect/>
          </a:stretch>
        </p:blipFill>
        <p:spPr>
          <a:xfrm rot="2779709">
            <a:off x="-2241151" y="-1558971"/>
            <a:ext cx="5695674" cy="6974484"/>
          </a:xfrm>
          <a:prstGeom prst="rect">
            <a:avLst/>
          </a:prstGeom>
        </p:spPr>
      </p:pic>
      <p:graphicFrame>
        <p:nvGraphicFramePr>
          <p:cNvPr id="26" name="Bảng 25">
            <a:extLst>
              <a:ext uri="{FF2B5EF4-FFF2-40B4-BE49-F238E27FC236}">
                <a16:creationId xmlns:a16="http://schemas.microsoft.com/office/drawing/2014/main" id="{33F173F0-AD10-87AD-9662-75A253138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345616"/>
              </p:ext>
            </p:extLst>
          </p:nvPr>
        </p:nvGraphicFramePr>
        <p:xfrm>
          <a:off x="3964749" y="2930113"/>
          <a:ext cx="10152404" cy="4738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7309">
                  <a:extLst>
                    <a:ext uri="{9D8B030D-6E8A-4147-A177-3AD203B41FA5}">
                      <a16:colId xmlns:a16="http://schemas.microsoft.com/office/drawing/2014/main" val="2697734292"/>
                    </a:ext>
                  </a:extLst>
                </a:gridCol>
                <a:gridCol w="1335595">
                  <a:extLst>
                    <a:ext uri="{9D8B030D-6E8A-4147-A177-3AD203B41FA5}">
                      <a16:colId xmlns:a16="http://schemas.microsoft.com/office/drawing/2014/main" val="462411075"/>
                    </a:ext>
                  </a:extLst>
                </a:gridCol>
                <a:gridCol w="1335595">
                  <a:extLst>
                    <a:ext uri="{9D8B030D-6E8A-4147-A177-3AD203B41FA5}">
                      <a16:colId xmlns:a16="http://schemas.microsoft.com/office/drawing/2014/main" val="4169381066"/>
                    </a:ext>
                  </a:extLst>
                </a:gridCol>
                <a:gridCol w="1403905">
                  <a:extLst>
                    <a:ext uri="{9D8B030D-6E8A-4147-A177-3AD203B41FA5}">
                      <a16:colId xmlns:a16="http://schemas.microsoft.com/office/drawing/2014/main" val="1139924294"/>
                    </a:ext>
                  </a:extLst>
                </a:gridCol>
              </a:tblGrid>
              <a:tr h="9476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40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Số</a:t>
                      </a:r>
                      <a:r>
                        <a:rPr lang="vi-VN" sz="4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40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đã</a:t>
                      </a:r>
                      <a:r>
                        <a:rPr lang="vi-VN" sz="4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cho</a:t>
                      </a:r>
                      <a:endParaRPr lang="en-US" sz="40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4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6</a:t>
                      </a:r>
                      <a:endParaRPr lang="en-US" sz="40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4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endParaRPr lang="en-US" sz="40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4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9</a:t>
                      </a:r>
                      <a:endParaRPr lang="en-US" sz="40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184681"/>
                  </a:ext>
                </a:extLst>
              </a:tr>
              <a:tr h="9476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4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Thêm 3 </a:t>
                      </a:r>
                      <a:r>
                        <a:rPr lang="vi-VN" sz="40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lần</a:t>
                      </a:r>
                      <a:endParaRPr lang="en-US" sz="40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4000">
                          <a:solidFill>
                            <a:sysClr val="windowText" lastClr="000000"/>
                          </a:solidFill>
                          <a:effectLst/>
                        </a:rPr>
                        <a:t>9</a:t>
                      </a:r>
                      <a:endParaRPr lang="en-US" sz="4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?</a:t>
                      </a:r>
                      <a:endParaRPr lang="en-US" sz="4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4000">
                          <a:solidFill>
                            <a:sysClr val="windowText" lastClr="000000"/>
                          </a:solidFill>
                          <a:effectLst/>
                        </a:rPr>
                        <a:t>?</a:t>
                      </a:r>
                      <a:endParaRPr lang="en-US" sz="4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663347"/>
                  </a:ext>
                </a:extLst>
              </a:tr>
              <a:tr h="9476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40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Gấp</a:t>
                      </a:r>
                      <a:r>
                        <a:rPr lang="vi-VN" sz="4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3 </a:t>
                      </a:r>
                      <a:r>
                        <a:rPr lang="vi-VN" sz="40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lần</a:t>
                      </a:r>
                      <a:endParaRPr lang="en-US" sz="40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18</a:t>
                      </a:r>
                      <a:endParaRPr lang="en-US" sz="4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?</a:t>
                      </a:r>
                      <a:endParaRPr lang="en-US" sz="4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?</a:t>
                      </a:r>
                      <a:endParaRPr lang="en-US" sz="4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495162"/>
                  </a:ext>
                </a:extLst>
              </a:tr>
              <a:tr h="9476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40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Bớt</a:t>
                      </a:r>
                      <a:r>
                        <a:rPr lang="vi-VN" sz="4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3 đơn </a:t>
                      </a:r>
                      <a:r>
                        <a:rPr lang="vi-VN" sz="40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vị</a:t>
                      </a:r>
                      <a:endParaRPr lang="en-US" sz="40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endParaRPr lang="en-US" sz="4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?</a:t>
                      </a:r>
                      <a:endParaRPr lang="en-US" sz="4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?</a:t>
                      </a:r>
                      <a:endParaRPr lang="en-US" sz="4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069971"/>
                  </a:ext>
                </a:extLst>
              </a:tr>
              <a:tr h="9476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40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Giảm</a:t>
                      </a:r>
                      <a:r>
                        <a:rPr lang="vi-VN" sz="4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3 </a:t>
                      </a:r>
                      <a:r>
                        <a:rPr lang="vi-VN" sz="40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lần</a:t>
                      </a:r>
                      <a:endParaRPr lang="en-US" sz="40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40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en-US" sz="4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?</a:t>
                      </a:r>
                      <a:endParaRPr lang="en-US" sz="4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4000" dirty="0">
                          <a:solidFill>
                            <a:sysClr val="windowText" lastClr="000000"/>
                          </a:solidFill>
                          <a:effectLst/>
                        </a:rPr>
                        <a:t>?</a:t>
                      </a:r>
                      <a:endParaRPr lang="en-US" sz="4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911382"/>
                  </a:ext>
                </a:extLst>
              </a:tr>
            </a:tbl>
          </a:graphicData>
        </a:graphic>
      </p:graphicFrame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96C17182-C4B5-F42B-602F-478C3897D801}"/>
              </a:ext>
            </a:extLst>
          </p:cNvPr>
          <p:cNvSpPr/>
          <p:nvPr/>
        </p:nvSpPr>
        <p:spPr>
          <a:xfrm>
            <a:off x="11485298" y="3938400"/>
            <a:ext cx="976850" cy="8241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Arial (Thân)"/>
              </a:rPr>
              <a:t>6</a:t>
            </a: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3E4334E4-1F45-8D03-8243-645F8FC28434}"/>
              </a:ext>
            </a:extLst>
          </p:cNvPr>
          <p:cNvSpPr/>
          <p:nvPr/>
        </p:nvSpPr>
        <p:spPr>
          <a:xfrm>
            <a:off x="12867553" y="3938400"/>
            <a:ext cx="976850" cy="8241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Arial (Thân)"/>
              </a:rPr>
              <a:t>12</a:t>
            </a:r>
            <a:endParaRPr lang="en-US" sz="3200" dirty="0">
              <a:solidFill>
                <a:sysClr val="windowText" lastClr="000000"/>
              </a:solidFill>
              <a:latin typeface="Arial (Thân)"/>
            </a:endParaRP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02473BB6-0C5D-4F93-97C9-44A82846C1DA}"/>
              </a:ext>
            </a:extLst>
          </p:cNvPr>
          <p:cNvSpPr/>
          <p:nvPr/>
        </p:nvSpPr>
        <p:spPr>
          <a:xfrm>
            <a:off x="11522316" y="4887090"/>
            <a:ext cx="976850" cy="8241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Arial (Thân)"/>
              </a:rPr>
              <a:t>9</a:t>
            </a: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7D6D60FF-B265-E096-02C8-A55F0EBCB0CA}"/>
              </a:ext>
            </a:extLst>
          </p:cNvPr>
          <p:cNvSpPr/>
          <p:nvPr/>
        </p:nvSpPr>
        <p:spPr>
          <a:xfrm>
            <a:off x="12911747" y="4887090"/>
            <a:ext cx="976850" cy="8241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Arial (Thân)"/>
              </a:rPr>
              <a:t>27</a:t>
            </a:r>
          </a:p>
        </p:txBody>
      </p:sp>
      <p:sp>
        <p:nvSpPr>
          <p:cNvPr id="31" name="Hình chữ nhật: Góc Tròn 30">
            <a:extLst>
              <a:ext uri="{FF2B5EF4-FFF2-40B4-BE49-F238E27FC236}">
                <a16:creationId xmlns:a16="http://schemas.microsoft.com/office/drawing/2014/main" id="{AEEC705F-BE78-AF01-3D16-7CFE754FDC9D}"/>
              </a:ext>
            </a:extLst>
          </p:cNvPr>
          <p:cNvSpPr/>
          <p:nvPr/>
        </p:nvSpPr>
        <p:spPr>
          <a:xfrm>
            <a:off x="11522316" y="5844251"/>
            <a:ext cx="976850" cy="8241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Arial (Thân)"/>
              </a:rPr>
              <a:t>0</a:t>
            </a:r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F97BCE89-71E9-6DF4-F4D7-084F69C784E3}"/>
              </a:ext>
            </a:extLst>
          </p:cNvPr>
          <p:cNvSpPr/>
          <p:nvPr/>
        </p:nvSpPr>
        <p:spPr>
          <a:xfrm>
            <a:off x="12854664" y="5843638"/>
            <a:ext cx="976850" cy="8241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Arial (Thân)"/>
              </a:rPr>
              <a:t>6</a:t>
            </a:r>
          </a:p>
        </p:txBody>
      </p:sp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E32179A1-6BF3-50F1-F6A6-58C61471D3B8}"/>
              </a:ext>
            </a:extLst>
          </p:cNvPr>
          <p:cNvSpPr/>
          <p:nvPr/>
        </p:nvSpPr>
        <p:spPr>
          <a:xfrm>
            <a:off x="11544821" y="6776537"/>
            <a:ext cx="976850" cy="8241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Arial (Thân)"/>
              </a:rPr>
              <a:t>1</a:t>
            </a:r>
          </a:p>
        </p:txBody>
      </p:sp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DC8BDA90-E354-CB7C-4847-AF0D51ADC8D4}"/>
              </a:ext>
            </a:extLst>
          </p:cNvPr>
          <p:cNvSpPr/>
          <p:nvPr/>
        </p:nvSpPr>
        <p:spPr>
          <a:xfrm>
            <a:off x="12856289" y="6800186"/>
            <a:ext cx="976850" cy="8241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Arial (Thân)"/>
              </a:rPr>
              <a:t>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47AF55B-1634-87EE-DEDC-A6B6D3D0AD01}"/>
              </a:ext>
            </a:extLst>
          </p:cNvPr>
          <p:cNvSpPr txBox="1"/>
          <p:nvPr/>
        </p:nvSpPr>
        <p:spPr>
          <a:xfrm>
            <a:off x="6019800" y="15621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7">
            <a:extLst>
              <a:ext uri="{FF2B5EF4-FFF2-40B4-BE49-F238E27FC236}">
                <a16:creationId xmlns:a16="http://schemas.microsoft.com/office/drawing/2014/main" id="{ACF00209-030B-FD59-BBEA-0FDB55F3CD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2" t="21838" r="9079" b="5120"/>
          <a:stretch/>
        </p:blipFill>
        <p:spPr bwMode="auto">
          <a:xfrm>
            <a:off x="2351539" y="3352516"/>
            <a:ext cx="13584921" cy="5955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223709">
            <a:off x="-1056993" y="154455"/>
            <a:ext cx="2836098" cy="24177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225125">
            <a:off x="16686721" y="1442654"/>
            <a:ext cx="1462688" cy="28680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566952" y="3988124"/>
            <a:ext cx="2483758" cy="288809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399932" y="7272128"/>
            <a:ext cx="3473660" cy="22882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547359" y="2959424"/>
            <a:ext cx="1849088" cy="2057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914499">
            <a:off x="-395091" y="6868450"/>
            <a:ext cx="4302367" cy="33988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18EF3CA3-AF99-53BC-A126-A6179932ACCC}"/>
                  </a:ext>
                </a:extLst>
              </p:cNvPr>
              <p:cNvSpPr txBox="1"/>
              <p:nvPr/>
            </p:nvSpPr>
            <p:spPr>
              <a:xfrm>
                <a:off x="2055618" y="764522"/>
                <a:ext cx="14176761" cy="1998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5: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Nam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vắt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xô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xô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Nam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vắt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lít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400" dirty="0">
                  <a:effectLst/>
                  <a:latin typeface="Arial (Thân)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18EF3CA3-AF99-53BC-A126-A6179932A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618" y="764522"/>
                <a:ext cx="14176761" cy="1998176"/>
              </a:xfrm>
              <a:prstGeom prst="rect">
                <a:avLst/>
              </a:prstGeom>
              <a:blipFill>
                <a:blip r:embed="rId15"/>
                <a:stretch>
                  <a:fillRect l="-1720" r="-602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8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285149">
            <a:off x="-2258282" y="-4581426"/>
            <a:ext cx="16270900" cy="184547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64635">
            <a:off x="12439862" y="2619204"/>
            <a:ext cx="1800847" cy="35310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36974" y="3484480"/>
            <a:ext cx="2483758" cy="288809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142372" y="8361043"/>
            <a:ext cx="4029322" cy="404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4"/>
              </a:lnSpc>
            </a:pPr>
            <a:r>
              <a:rPr lang="en-US" sz="2905">
                <a:solidFill>
                  <a:srgbClr val="FFFFFF"/>
                </a:solidFill>
                <a:latin typeface="Quicksand"/>
              </a:rPr>
              <a:t>Right Answer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376207" y="7141981"/>
            <a:ext cx="3901153" cy="25698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88766" y="7968359"/>
            <a:ext cx="2771849" cy="308411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14499">
            <a:off x="14852804" y="168137"/>
            <a:ext cx="3162422" cy="249831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-742988" y="1835158"/>
            <a:ext cx="13082563" cy="693056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6B543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52400" y="171450"/>
              <a:ext cx="508000" cy="488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3"/>
                </a:lnSpc>
              </a:pPr>
              <a:endParaRPr/>
            </a:p>
          </p:txBody>
        </p:sp>
      </p:grp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0D47EFA-B743-F6F0-21D0-E5CFE63CB481}"/>
              </a:ext>
            </a:extLst>
          </p:cNvPr>
          <p:cNvSpPr txBox="1"/>
          <p:nvPr/>
        </p:nvSpPr>
        <p:spPr>
          <a:xfrm>
            <a:off x="970054" y="2689414"/>
            <a:ext cx="9590037" cy="5384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4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800" b="1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 × 8 = 40 (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40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07476">
            <a:off x="14868145" y="7343630"/>
            <a:ext cx="3488675" cy="29740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5601">
            <a:off x="15355384" y="336170"/>
            <a:ext cx="2061893" cy="40429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15380">
            <a:off x="-351798" y="272291"/>
            <a:ext cx="3413982" cy="29104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10233">
            <a:off x="228829" y="6099928"/>
            <a:ext cx="2252730" cy="4417118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05FFE67-4043-68FB-3680-8A2D63F4564B}"/>
              </a:ext>
            </a:extLst>
          </p:cNvPr>
          <p:cNvSpPr txBox="1"/>
          <p:nvPr/>
        </p:nvSpPr>
        <p:spPr>
          <a:xfrm>
            <a:off x="6783771" y="555962"/>
            <a:ext cx="4806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0509EA3-5C5D-F783-2F8A-B9317F9C4089}"/>
              </a:ext>
            </a:extLst>
          </p:cNvPr>
          <p:cNvSpPr txBox="1"/>
          <p:nvPr/>
        </p:nvSpPr>
        <p:spPr>
          <a:xfrm>
            <a:off x="4742484" y="2002333"/>
            <a:ext cx="950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TRÒ CHƠI “CON SỐ MAY MẮN”</a:t>
            </a:r>
          </a:p>
        </p:txBody>
      </p:sp>
      <p:sp>
        <p:nvSpPr>
          <p:cNvPr id="27" name="Hình Bầu dục 26">
            <a:hlinkClick r:id="rId7" action="ppaction://hlinksldjump"/>
            <a:extLst>
              <a:ext uri="{FF2B5EF4-FFF2-40B4-BE49-F238E27FC236}">
                <a16:creationId xmlns:a16="http://schemas.microsoft.com/office/drawing/2014/main" id="{B83147E8-70B8-1E6D-E482-B92623BD749E}"/>
              </a:ext>
            </a:extLst>
          </p:cNvPr>
          <p:cNvSpPr/>
          <p:nvPr/>
        </p:nvSpPr>
        <p:spPr>
          <a:xfrm>
            <a:off x="1238905" y="3813761"/>
            <a:ext cx="1676400" cy="1600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Hình Bầu dục 27">
            <a:hlinkClick r:id="rId8" action="ppaction://hlinksldjump"/>
            <a:extLst>
              <a:ext uri="{FF2B5EF4-FFF2-40B4-BE49-F238E27FC236}">
                <a16:creationId xmlns:a16="http://schemas.microsoft.com/office/drawing/2014/main" id="{3CF6A8A7-F3AE-1022-3B04-CA8CF84FDD09}"/>
              </a:ext>
            </a:extLst>
          </p:cNvPr>
          <p:cNvSpPr/>
          <p:nvPr/>
        </p:nvSpPr>
        <p:spPr>
          <a:xfrm>
            <a:off x="4369666" y="3143250"/>
            <a:ext cx="1676400" cy="1600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Hình Bầu dục 28">
            <a:hlinkClick r:id="rId9" action="ppaction://hlinksldjump"/>
            <a:extLst>
              <a:ext uri="{FF2B5EF4-FFF2-40B4-BE49-F238E27FC236}">
                <a16:creationId xmlns:a16="http://schemas.microsoft.com/office/drawing/2014/main" id="{D1403E58-79F6-AB54-5AD8-572DA4397D7D}"/>
              </a:ext>
            </a:extLst>
          </p:cNvPr>
          <p:cNvSpPr/>
          <p:nvPr/>
        </p:nvSpPr>
        <p:spPr>
          <a:xfrm>
            <a:off x="7308639" y="3676021"/>
            <a:ext cx="1676400" cy="1600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Hình Bầu dục 29">
            <a:hlinkClick r:id="rId10" action="ppaction://hlinksldjump"/>
            <a:extLst>
              <a:ext uri="{FF2B5EF4-FFF2-40B4-BE49-F238E27FC236}">
                <a16:creationId xmlns:a16="http://schemas.microsoft.com/office/drawing/2014/main" id="{2280D636-A6A4-BC4A-8B2A-B58169C5AB49}"/>
              </a:ext>
            </a:extLst>
          </p:cNvPr>
          <p:cNvSpPr/>
          <p:nvPr/>
        </p:nvSpPr>
        <p:spPr>
          <a:xfrm>
            <a:off x="10439400" y="3390900"/>
            <a:ext cx="1676400" cy="1600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Hình Bầu dục 30">
            <a:hlinkClick r:id="rId11" action="ppaction://hlinksldjump"/>
            <a:extLst>
              <a:ext uri="{FF2B5EF4-FFF2-40B4-BE49-F238E27FC236}">
                <a16:creationId xmlns:a16="http://schemas.microsoft.com/office/drawing/2014/main" id="{381E76BF-A62A-A690-6008-9A0CBC9346A8}"/>
              </a:ext>
            </a:extLst>
          </p:cNvPr>
          <p:cNvSpPr/>
          <p:nvPr/>
        </p:nvSpPr>
        <p:spPr>
          <a:xfrm>
            <a:off x="13102164" y="4122878"/>
            <a:ext cx="1676400" cy="1600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Hình Bầu dục 31">
            <a:hlinkClick r:id="rId12" action="ppaction://hlinksldjump"/>
            <a:extLst>
              <a:ext uri="{FF2B5EF4-FFF2-40B4-BE49-F238E27FC236}">
                <a16:creationId xmlns:a16="http://schemas.microsoft.com/office/drawing/2014/main" id="{5E9DAB94-E752-CD17-0F7A-BD581EA33C31}"/>
              </a:ext>
            </a:extLst>
          </p:cNvPr>
          <p:cNvSpPr/>
          <p:nvPr/>
        </p:nvSpPr>
        <p:spPr>
          <a:xfrm>
            <a:off x="2915305" y="6375731"/>
            <a:ext cx="1676400" cy="1600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Hình Bầu dục 32">
            <a:hlinkClick r:id="rId13" action="ppaction://hlinksldjump"/>
            <a:extLst>
              <a:ext uri="{FF2B5EF4-FFF2-40B4-BE49-F238E27FC236}">
                <a16:creationId xmlns:a16="http://schemas.microsoft.com/office/drawing/2014/main" id="{4B64FE03-9943-FCB4-B2DF-0FE1B319ECE8}"/>
              </a:ext>
            </a:extLst>
          </p:cNvPr>
          <p:cNvSpPr/>
          <p:nvPr/>
        </p:nvSpPr>
        <p:spPr>
          <a:xfrm>
            <a:off x="6015464" y="5943599"/>
            <a:ext cx="1676400" cy="1600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Hình Bầu dục 33">
            <a:hlinkClick r:id="rId14" action="ppaction://hlinksldjump"/>
            <a:extLst>
              <a:ext uri="{FF2B5EF4-FFF2-40B4-BE49-F238E27FC236}">
                <a16:creationId xmlns:a16="http://schemas.microsoft.com/office/drawing/2014/main" id="{09814BCD-F051-0CD9-9A98-D62B1BEB46EE}"/>
              </a:ext>
            </a:extLst>
          </p:cNvPr>
          <p:cNvSpPr/>
          <p:nvPr/>
        </p:nvSpPr>
        <p:spPr>
          <a:xfrm>
            <a:off x="8879171" y="7161542"/>
            <a:ext cx="1676400" cy="1600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Hình Bầu dục 34">
            <a:hlinkClick r:id="rId15" action="ppaction://hlinksldjump"/>
            <a:extLst>
              <a:ext uri="{FF2B5EF4-FFF2-40B4-BE49-F238E27FC236}">
                <a16:creationId xmlns:a16="http://schemas.microsoft.com/office/drawing/2014/main" id="{DEFAD57D-59EF-47E9-9DB3-4EBFC0BD9360}"/>
              </a:ext>
            </a:extLst>
          </p:cNvPr>
          <p:cNvSpPr/>
          <p:nvPr/>
        </p:nvSpPr>
        <p:spPr>
          <a:xfrm>
            <a:off x="11816873" y="6361442"/>
            <a:ext cx="1676400" cy="1600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6" name="Hình Bầu dục 35">
            <a:hlinkClick r:id="rId16" action="ppaction://hlinksldjump"/>
            <a:extLst>
              <a:ext uri="{FF2B5EF4-FFF2-40B4-BE49-F238E27FC236}">
                <a16:creationId xmlns:a16="http://schemas.microsoft.com/office/drawing/2014/main" id="{79B36AEE-3242-4F04-083D-50AB484A48B7}"/>
              </a:ext>
            </a:extLst>
          </p:cNvPr>
          <p:cNvSpPr/>
          <p:nvPr/>
        </p:nvSpPr>
        <p:spPr>
          <a:xfrm>
            <a:off x="14936082" y="6104715"/>
            <a:ext cx="1676400" cy="1600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4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07476">
            <a:off x="191829" y="8195731"/>
            <a:ext cx="2683282" cy="22874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18410">
            <a:off x="349151" y="166022"/>
            <a:ext cx="2108529" cy="41343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07476">
            <a:off x="16647472" y="6771939"/>
            <a:ext cx="2683282" cy="22874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5601">
            <a:off x="15903436" y="90856"/>
            <a:ext cx="1630179" cy="31964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891605" y="3249054"/>
            <a:ext cx="1875931" cy="21813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56841" y="5548806"/>
            <a:ext cx="2368047" cy="198620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30FEC6C-D2DC-E59A-0259-64F2533F2E52}"/>
              </a:ext>
            </a:extLst>
          </p:cNvPr>
          <p:cNvSpPr txBox="1"/>
          <p:nvPr/>
        </p:nvSpPr>
        <p:spPr>
          <a:xfrm>
            <a:off x="7197930" y="419100"/>
            <a:ext cx="47654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 (Thân)"/>
              </a:rPr>
              <a:t>VẬN DỤNG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D750F70-3DB2-17E7-2B1C-9242A7A5D735}"/>
              </a:ext>
            </a:extLst>
          </p:cNvPr>
          <p:cNvSpPr txBox="1"/>
          <p:nvPr/>
        </p:nvSpPr>
        <p:spPr>
          <a:xfrm>
            <a:off x="4122056" y="1809725"/>
            <a:ext cx="11194143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pos="2193290" algn="l"/>
              </a:tabLs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dirty="0">
              <a:effectLst/>
              <a:latin typeface="Arial (Thân)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Picture 78">
            <a:extLst>
              <a:ext uri="{FF2B5EF4-FFF2-40B4-BE49-F238E27FC236}">
                <a16:creationId xmlns:a16="http://schemas.microsoft.com/office/drawing/2014/main" id="{B2FFF9EA-68E9-46E2-E975-95791B7152B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" t="19304" r="47092" b="6983"/>
          <a:stretch/>
        </p:blipFill>
        <p:spPr bwMode="auto">
          <a:xfrm>
            <a:off x="2647708" y="4064899"/>
            <a:ext cx="6623501" cy="51622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38FEFBF-DC0E-E5E8-02D4-453800BC0521}"/>
              </a:ext>
            </a:extLst>
          </p:cNvPr>
          <p:cNvSpPr txBox="1"/>
          <p:nvPr/>
        </p:nvSpPr>
        <p:spPr>
          <a:xfrm>
            <a:off x="9865688" y="4925629"/>
            <a:ext cx="6460012" cy="3106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Cân nặng của 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ột chiếc bánh là:</a:t>
            </a:r>
            <a:endParaRPr lang="en-US" sz="44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100 × 8 = 800 (g)</a:t>
            </a:r>
            <a:endParaRPr lang="en-US" sz="44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045775">
            <a:off x="2010972" y="-1910355"/>
            <a:ext cx="13496901" cy="153083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6530" r="17477"/>
          <a:stretch>
            <a:fillRect/>
          </a:stretch>
        </p:blipFill>
        <p:spPr>
          <a:xfrm rot="7368199">
            <a:off x="13570447" y="5460341"/>
            <a:ext cx="7478939" cy="44682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6691">
            <a:off x="14862591" y="501819"/>
            <a:ext cx="2551730" cy="303326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14499">
            <a:off x="15021380" y="7838350"/>
            <a:ext cx="2234151" cy="17649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7153" t="8125" b="24024"/>
          <a:stretch>
            <a:fillRect/>
          </a:stretch>
        </p:blipFill>
        <p:spPr>
          <a:xfrm rot="3126915">
            <a:off x="-1730826" y="-1468792"/>
            <a:ext cx="5695674" cy="69744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20670">
            <a:off x="821754" y="244774"/>
            <a:ext cx="2919837" cy="23066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65898">
            <a:off x="464309" y="6819501"/>
            <a:ext cx="1539532" cy="3018691"/>
          </a:xfrm>
          <a:prstGeom prst="rect">
            <a:avLst/>
          </a:prstGeom>
        </p:spPr>
      </p:pic>
      <p:pic>
        <p:nvPicPr>
          <p:cNvPr id="6" name="Picture 78">
            <a:extLst>
              <a:ext uri="{FF2B5EF4-FFF2-40B4-BE49-F238E27FC236}">
                <a16:creationId xmlns:a16="http://schemas.microsoft.com/office/drawing/2014/main" id="{0AF8C8C8-E22A-7099-1B10-831957F6A33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0" t="19819" r="2599" b="6468"/>
          <a:stretch/>
        </p:blipFill>
        <p:spPr bwMode="auto">
          <a:xfrm>
            <a:off x="3035465" y="2562373"/>
            <a:ext cx="6623501" cy="51622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C987F16-FE15-C573-18A8-069765CEC03F}"/>
              </a:ext>
            </a:extLst>
          </p:cNvPr>
          <p:cNvSpPr txBox="1"/>
          <p:nvPr/>
        </p:nvSpPr>
        <p:spPr>
          <a:xfrm>
            <a:off x="9037340" y="3840196"/>
            <a:ext cx="7072086" cy="3106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Cân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cacao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100 × 5 = 500 (g)</a:t>
            </a:r>
            <a:endParaRPr lang="en-US" sz="44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2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07476">
            <a:off x="14868145" y="7343630"/>
            <a:ext cx="3488675" cy="29740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5601">
            <a:off x="15355384" y="336170"/>
            <a:ext cx="2061893" cy="40429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15380">
            <a:off x="-351798" y="272291"/>
            <a:ext cx="3413982" cy="29104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10233">
            <a:off x="228829" y="6099928"/>
            <a:ext cx="2252730" cy="4417118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05FFE67-4043-68FB-3680-8A2D63F4564B}"/>
              </a:ext>
            </a:extLst>
          </p:cNvPr>
          <p:cNvSpPr txBox="1"/>
          <p:nvPr/>
        </p:nvSpPr>
        <p:spPr>
          <a:xfrm>
            <a:off x="5671173" y="1249637"/>
            <a:ext cx="6972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 DÒ VỀ NHÀ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419DC88-F7E4-FD92-6EB3-50FC2E5B900F}"/>
              </a:ext>
            </a:extLst>
          </p:cNvPr>
          <p:cNvSpPr txBox="1"/>
          <p:nvPr/>
        </p:nvSpPr>
        <p:spPr>
          <a:xfrm>
            <a:off x="2362200" y="2705100"/>
            <a:ext cx="12708970" cy="676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nhân, chia, qui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(+, −, ×, ÷);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nhân, chia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1; 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“tăng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lên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”,  “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4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hai”, “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ba”, …, “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4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Chuẩn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bị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giấy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thủ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công,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giấy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ô li,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kéo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cắt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giấy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thủ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công,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hồ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dán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xúc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xắc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buổi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sau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thực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hành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747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643873">
            <a:off x="3378960" y="-335545"/>
            <a:ext cx="12534991" cy="142173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935" t="8281"/>
          <a:stretch>
            <a:fillRect/>
          </a:stretch>
        </p:blipFill>
        <p:spPr>
          <a:xfrm rot="3126915">
            <a:off x="-1785923" y="-2278641"/>
            <a:ext cx="5987297" cy="94279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14499">
            <a:off x="14285362" y="3554397"/>
            <a:ext cx="3297766" cy="26052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10233">
            <a:off x="1919083" y="5091125"/>
            <a:ext cx="3095048" cy="60687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615380">
            <a:off x="2615204" y="920129"/>
            <a:ext cx="3485317" cy="297123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9646456" y="1233846"/>
            <a:ext cx="1477372" cy="147737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94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3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71718">
            <a:off x="9865473" y="1345037"/>
            <a:ext cx="1405756" cy="14745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935" t="8281"/>
          <a:stretch>
            <a:fillRect/>
          </a:stretch>
        </p:blipFill>
        <p:spPr>
          <a:xfrm rot="8975404">
            <a:off x="13850559" y="-3296183"/>
            <a:ext cx="5987297" cy="9427965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829B7B8-BCC6-9B58-C05C-87FA39E66FEA}"/>
              </a:ext>
            </a:extLst>
          </p:cNvPr>
          <p:cNvSpPr txBox="1"/>
          <p:nvPr/>
        </p:nvSpPr>
        <p:spPr>
          <a:xfrm>
            <a:off x="3848100" y="4041181"/>
            <a:ext cx="10591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 (Thân)"/>
              </a:rPr>
              <a:t>CẢM ƠN CÁC EM ĐÃ THAM GIA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583732" y="373632"/>
            <a:ext cx="2477114" cy="2550438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8859518" y="287737"/>
            <a:ext cx="8553464" cy="3895481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4383449" y="4500230"/>
            <a:ext cx="3839979" cy="3592286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10191313" y="4635520"/>
            <a:ext cx="3653369" cy="3438050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8" name="Picture 12">
            <a:extLst>
              <a:ext uri="{FF2B5EF4-FFF2-40B4-BE49-F238E27FC236}">
                <a16:creationId xmlns:a16="http://schemas.microsoft.com/office/drawing/2014/main" id="{DB64B6C4-A5EE-6DD8-497D-21A62CA614B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914389" y="4617526"/>
            <a:ext cx="1271052" cy="2036843"/>
          </a:xfrm>
          <a:prstGeom prst="rect">
            <a:avLst/>
          </a:prstGeom>
        </p:spPr>
      </p:pic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575864" y="4488962"/>
            <a:ext cx="1238045" cy="2036844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354136" y="5667715"/>
            <a:ext cx="3850158" cy="2360885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3493796" y="923393"/>
            <a:ext cx="3357774" cy="2260344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48273" y="6754146"/>
            <a:ext cx="18288000" cy="3646644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42C1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6662048"/>
            <a:ext cx="4277861" cy="3624951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13908480" y="6662046"/>
            <a:ext cx="4379520" cy="3624951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6751977" y="4927691"/>
            <a:ext cx="1536023" cy="1962968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66128" y="4635520"/>
            <a:ext cx="1847193" cy="2353112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" y="6338969"/>
            <a:ext cx="2179454" cy="1228419"/>
          </a:xfrm>
          <a:prstGeom prst="rect">
            <a:avLst/>
          </a:prstGeom>
        </p:spPr>
      </p:pic>
      <p:pic>
        <p:nvPicPr>
          <p:cNvPr id="37" name="Picture 27">
            <a:extLst>
              <a:ext uri="{FF2B5EF4-FFF2-40B4-BE49-F238E27FC236}">
                <a16:creationId xmlns:a16="http://schemas.microsoft.com/office/drawing/2014/main" id="{FFD3AA35-3BF8-C0A3-D499-C36249ECDD1A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297595" y="4813900"/>
            <a:ext cx="1723488" cy="2332979"/>
          </a:xfrm>
          <a:prstGeom prst="rect">
            <a:avLst/>
          </a:prstGeom>
        </p:spPr>
      </p:pic>
      <p:pic>
        <p:nvPicPr>
          <p:cNvPr id="50" name="Picture 12">
            <a:extLst>
              <a:ext uri="{FF2B5EF4-FFF2-40B4-BE49-F238E27FC236}">
                <a16:creationId xmlns:a16="http://schemas.microsoft.com/office/drawing/2014/main" id="{4B142322-1FD0-0933-C982-DE06862CA04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4417947" y="4633508"/>
            <a:ext cx="1453364" cy="2418912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6955491" y="1416684"/>
            <a:ext cx="10349529" cy="2353209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× 4 </a:t>
            </a:r>
            <a:endParaRPr lang="vi-VN" sz="4800" noProof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500535" y="1438020"/>
            <a:ext cx="5702346" cy="2353209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chemeClr val="tx1"/>
                </a:solidFill>
              </a:rPr>
              <a:t>8 × 4 = 32</a:t>
            </a:r>
            <a:endParaRPr lang="vi-VN" sz="4800" noProof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6543131" y="1184758"/>
            <a:ext cx="6231855" cy="2787371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6563088" y="1142180"/>
            <a:ext cx="6231855" cy="2787371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48274" y="9060867"/>
            <a:ext cx="1311062" cy="1188093"/>
          </a:xfrm>
          <a:prstGeom prst="rect">
            <a:avLst/>
          </a:prstGeom>
        </p:spPr>
      </p:pic>
      <p:pic>
        <p:nvPicPr>
          <p:cNvPr id="60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F876DF2C-964F-8BB2-E16C-5E22DB36453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6507044" y="9048126"/>
            <a:ext cx="1761996" cy="12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479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0.30377 0.01111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55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9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6">
            <a:extLst>
              <a:ext uri="{FF2B5EF4-FFF2-40B4-BE49-F238E27FC236}">
                <a16:creationId xmlns:a16="http://schemas.microsoft.com/office/drawing/2014/main" id="{0287273D-CB90-38D5-677A-D985023031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50450" y="4626983"/>
            <a:ext cx="1447746" cy="2207492"/>
          </a:xfrm>
          <a:prstGeom prst="rect">
            <a:avLst/>
          </a:prstGeom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583732" y="373632"/>
            <a:ext cx="2477114" cy="2550438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8859518" y="287737"/>
            <a:ext cx="8553464" cy="3895481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4383449" y="4500230"/>
            <a:ext cx="3839979" cy="3592286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10191313" y="4635520"/>
            <a:ext cx="3653369" cy="3438050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575864" y="4488962"/>
            <a:ext cx="1238045" cy="2036844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413879" y="5660018"/>
            <a:ext cx="3850158" cy="2360885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3493796" y="923393"/>
            <a:ext cx="3357774" cy="2260344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48273" y="6754146"/>
            <a:ext cx="18288000" cy="3646644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6662048"/>
            <a:ext cx="4277861" cy="3624951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13908480" y="6662046"/>
            <a:ext cx="4379520" cy="3624951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6751977" y="4927691"/>
            <a:ext cx="1536023" cy="1962968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66128" y="4635520"/>
            <a:ext cx="1847193" cy="2353112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1" y="6338969"/>
            <a:ext cx="2179454" cy="1228419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6955491" y="1416684"/>
            <a:ext cx="10349529" cy="2353209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7 </a:t>
            </a:r>
            <a:endParaRPr lang="vi-VN" sz="4800" noProof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500535" y="1438020"/>
            <a:ext cx="5702346" cy="2353209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chemeClr val="tx1"/>
                </a:solidFill>
              </a:rPr>
              <a:t>63 : 7 = 9</a:t>
            </a:r>
            <a:endParaRPr lang="vi-VN" sz="4800" noProof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6543131" y="1184758"/>
            <a:ext cx="6231855" cy="2787371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6563088" y="1142180"/>
            <a:ext cx="6231855" cy="2787371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48274" y="9060867"/>
            <a:ext cx="1311062" cy="1188093"/>
          </a:xfrm>
          <a:prstGeom prst="rect">
            <a:avLst/>
          </a:prstGeom>
        </p:spPr>
      </p:pic>
      <p:pic>
        <p:nvPicPr>
          <p:cNvPr id="44" name="Picture 26">
            <a:extLst>
              <a:ext uri="{FF2B5EF4-FFF2-40B4-BE49-F238E27FC236}">
                <a16:creationId xmlns:a16="http://schemas.microsoft.com/office/drawing/2014/main" id="{E10827D7-71EC-0147-1C47-0CA7E1504B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96104" y="4569758"/>
            <a:ext cx="1563126" cy="2383421"/>
          </a:xfrm>
          <a:prstGeom prst="rect">
            <a:avLst/>
          </a:prstGeom>
        </p:spPr>
      </p:pic>
      <p:pic>
        <p:nvPicPr>
          <p:cNvPr id="51" name="Picture 26">
            <a:extLst>
              <a:ext uri="{FF2B5EF4-FFF2-40B4-BE49-F238E27FC236}">
                <a16:creationId xmlns:a16="http://schemas.microsoft.com/office/drawing/2014/main" id="{51E661F0-FC40-E955-48AD-65E6F525C6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9439" y="4648310"/>
            <a:ext cx="1563126" cy="2383421"/>
          </a:xfrm>
          <a:prstGeom prst="rect">
            <a:avLst/>
          </a:prstGeom>
        </p:spPr>
      </p:pic>
      <p:pic>
        <p:nvPicPr>
          <p:cNvPr id="53" name="Picture 17">
            <a:hlinkClick r:id="rId19" action="ppaction://hlinksldjump"/>
            <a:extLst>
              <a:ext uri="{FF2B5EF4-FFF2-40B4-BE49-F238E27FC236}">
                <a16:creationId xmlns:a16="http://schemas.microsoft.com/office/drawing/2014/main" id="{C6CEAA8E-B35D-0CCE-8A04-FF0EA9527DD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6507044" y="9048126"/>
            <a:ext cx="1761996" cy="12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57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32175 0.00672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32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0.31068 0.00209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83732" y="373632"/>
            <a:ext cx="2477114" cy="2550438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8859518" y="287737"/>
            <a:ext cx="8553464" cy="3895481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4383449" y="4500230"/>
            <a:ext cx="3839979" cy="3592286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51" name="Picture 25">
            <a:extLst>
              <a:ext uri="{FF2B5EF4-FFF2-40B4-BE49-F238E27FC236}">
                <a16:creationId xmlns:a16="http://schemas.microsoft.com/office/drawing/2014/main" id="{856D92A1-74D0-E2B4-C679-66FF5DD1B92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736135" y="4467240"/>
            <a:ext cx="1644494" cy="2269572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10191313" y="4635520"/>
            <a:ext cx="3653369" cy="3438050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575864" y="4488962"/>
            <a:ext cx="1238045" cy="2036844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354136" y="5667715"/>
            <a:ext cx="3850158" cy="2360885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3493796" y="923393"/>
            <a:ext cx="3357774" cy="2260344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48273" y="6754146"/>
            <a:ext cx="18288000" cy="3646644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6662048"/>
            <a:ext cx="4277861" cy="3624951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13908480" y="6662046"/>
            <a:ext cx="4379520" cy="3624951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751977" y="4927691"/>
            <a:ext cx="1536023" cy="1962968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66128" y="4635520"/>
            <a:ext cx="1847193" cy="2353112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" y="6338969"/>
            <a:ext cx="2179454" cy="1228419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6955491" y="1416684"/>
            <a:ext cx="10349529" cy="2353209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× 0 </a:t>
            </a:r>
            <a:endParaRPr lang="vi-VN" sz="4800" noProof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500535" y="1438020"/>
            <a:ext cx="5702346" cy="2353209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chemeClr val="tx1"/>
                </a:solidFill>
              </a:rPr>
              <a:t>9 × 0 = 0 </a:t>
            </a:r>
            <a:endParaRPr lang="vi-VN" sz="4800" noProof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6543131" y="1184758"/>
            <a:ext cx="6231855" cy="2787371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6563088" y="1142180"/>
            <a:ext cx="6231855" cy="2787371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8274" y="9060867"/>
            <a:ext cx="1311062" cy="1188093"/>
          </a:xfrm>
          <a:prstGeom prst="rect">
            <a:avLst/>
          </a:prstGeom>
        </p:spPr>
      </p:pic>
      <p:pic>
        <p:nvPicPr>
          <p:cNvPr id="44" name="Picture 25">
            <a:extLst>
              <a:ext uri="{FF2B5EF4-FFF2-40B4-BE49-F238E27FC236}">
                <a16:creationId xmlns:a16="http://schemas.microsoft.com/office/drawing/2014/main" id="{6E544D6E-B9C2-1242-3B29-E6FFA45AB99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360154" y="4617525"/>
            <a:ext cx="1719237" cy="2372724"/>
          </a:xfrm>
          <a:prstGeom prst="rect">
            <a:avLst/>
          </a:prstGeom>
        </p:spPr>
      </p:pic>
      <p:pic>
        <p:nvPicPr>
          <p:cNvPr id="49" name="Picture 25">
            <a:extLst>
              <a:ext uri="{FF2B5EF4-FFF2-40B4-BE49-F238E27FC236}">
                <a16:creationId xmlns:a16="http://schemas.microsoft.com/office/drawing/2014/main" id="{7E350349-65EA-892A-DB1D-B20997E4B9F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347370" y="4599347"/>
            <a:ext cx="1719237" cy="2372724"/>
          </a:xfrm>
          <a:prstGeom prst="rect">
            <a:avLst/>
          </a:prstGeom>
        </p:spPr>
      </p:pic>
      <p:pic>
        <p:nvPicPr>
          <p:cNvPr id="53" name="Picture 17">
            <a:hlinkClick r:id="rId18" action="ppaction://hlinksldjump"/>
            <a:extLst>
              <a:ext uri="{FF2B5EF4-FFF2-40B4-BE49-F238E27FC236}">
                <a16:creationId xmlns:a16="http://schemas.microsoft.com/office/drawing/2014/main" id="{0791BDA3-086F-C4F0-A72E-E9F2BFA8B4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507044" y="9048126"/>
            <a:ext cx="1761996" cy="12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725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30547 0.01274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3" y="62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83732" y="373632"/>
            <a:ext cx="2477114" cy="2550438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8859518" y="287737"/>
            <a:ext cx="8553464" cy="3895481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4383449" y="4500230"/>
            <a:ext cx="3839979" cy="3592286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10191313" y="4635520"/>
            <a:ext cx="3653369" cy="3438050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7" name="Picture 13">
            <a:extLst>
              <a:ext uri="{FF2B5EF4-FFF2-40B4-BE49-F238E27FC236}">
                <a16:creationId xmlns:a16="http://schemas.microsoft.com/office/drawing/2014/main" id="{96960B3E-3A11-94E2-9FB2-D95D9A47C94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550293" y="4500230"/>
            <a:ext cx="1398326" cy="2356730"/>
          </a:xfrm>
          <a:prstGeom prst="rect">
            <a:avLst/>
          </a:prstGeom>
        </p:spPr>
      </p:pic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575864" y="4488962"/>
            <a:ext cx="1238045" cy="2036844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354136" y="5667715"/>
            <a:ext cx="3850158" cy="2360885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3493796" y="923393"/>
            <a:ext cx="3357774" cy="2260344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48273" y="6754146"/>
            <a:ext cx="18288000" cy="3646644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6662048"/>
            <a:ext cx="4277861" cy="3624951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13908480" y="6662046"/>
            <a:ext cx="4379520" cy="3624951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751977" y="4927691"/>
            <a:ext cx="1536023" cy="1962968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66128" y="4635520"/>
            <a:ext cx="1847193" cy="2353112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" y="6338969"/>
            <a:ext cx="2179454" cy="1228419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6955491" y="1416684"/>
            <a:ext cx="10349529" cy="2353209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7 </a:t>
            </a:r>
            <a:endParaRPr lang="vi-VN" sz="4800" noProof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500535" y="1438020"/>
            <a:ext cx="5702346" cy="2353209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chemeClr val="tx1"/>
                </a:solidFill>
                <a:latin typeface="Arial (Thân)"/>
              </a:rPr>
              <a:t>56 : 7 = </a:t>
            </a:r>
            <a:r>
              <a:rPr lang="en-US" sz="4800" dirty="0">
                <a:solidFill>
                  <a:schemeClr val="tx1"/>
                </a:solidFill>
                <a:latin typeface="Arial (Thân)"/>
              </a:rPr>
              <a:t>8</a:t>
            </a:r>
            <a:endParaRPr lang="vi-VN" sz="4800" noProof="1">
              <a:solidFill>
                <a:schemeClr val="tx1"/>
              </a:solidFill>
              <a:latin typeface="Arial (Thân)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6543131" y="1184758"/>
            <a:ext cx="6231855" cy="2787371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6563088" y="1142180"/>
            <a:ext cx="6231855" cy="2787371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8274" y="9060867"/>
            <a:ext cx="1311062" cy="1188093"/>
          </a:xfrm>
          <a:prstGeom prst="rect">
            <a:avLst/>
          </a:prstGeom>
        </p:spPr>
      </p:pic>
      <p:pic>
        <p:nvPicPr>
          <p:cNvPr id="44" name="Picture 13">
            <a:extLst>
              <a:ext uri="{FF2B5EF4-FFF2-40B4-BE49-F238E27FC236}">
                <a16:creationId xmlns:a16="http://schemas.microsoft.com/office/drawing/2014/main" id="{E32DF075-331E-A6E9-EE72-5D0B4344D4A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507135" y="4631902"/>
            <a:ext cx="1398326" cy="2356730"/>
          </a:xfrm>
          <a:prstGeom prst="rect">
            <a:avLst/>
          </a:prstGeom>
        </p:spPr>
      </p:pic>
      <p:pic>
        <p:nvPicPr>
          <p:cNvPr id="49" name="Picture 13">
            <a:extLst>
              <a:ext uri="{FF2B5EF4-FFF2-40B4-BE49-F238E27FC236}">
                <a16:creationId xmlns:a16="http://schemas.microsoft.com/office/drawing/2014/main" id="{44A81F32-0D97-888D-FF5E-F0B34533E72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247827" y="4658426"/>
            <a:ext cx="1398326" cy="2356730"/>
          </a:xfrm>
          <a:prstGeom prst="rect">
            <a:avLst/>
          </a:prstGeom>
        </p:spPr>
      </p:pic>
      <p:pic>
        <p:nvPicPr>
          <p:cNvPr id="51" name="Picture 17">
            <a:hlinkClick r:id="rId18" action="ppaction://hlinksldjump"/>
            <a:extLst>
              <a:ext uri="{FF2B5EF4-FFF2-40B4-BE49-F238E27FC236}">
                <a16:creationId xmlns:a16="http://schemas.microsoft.com/office/drawing/2014/main" id="{6A2A4350-C134-7401-BAFC-50A3D4A982C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507044" y="9048126"/>
            <a:ext cx="1761996" cy="12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21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1667" decel="48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31484 0.0051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25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83732" y="373632"/>
            <a:ext cx="2477114" cy="2550438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8859518" y="287737"/>
            <a:ext cx="8553464" cy="3895481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4383449" y="4500230"/>
            <a:ext cx="3839979" cy="3592286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10191313" y="4635520"/>
            <a:ext cx="3653369" cy="3438050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7" name="Picture 19">
            <a:extLst>
              <a:ext uri="{FF2B5EF4-FFF2-40B4-BE49-F238E27FC236}">
                <a16:creationId xmlns:a16="http://schemas.microsoft.com/office/drawing/2014/main" id="{F81B9902-11B7-7E6B-62D6-D28514580A2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666657" y="4567340"/>
            <a:ext cx="1563974" cy="2259806"/>
          </a:xfrm>
          <a:prstGeom prst="rect">
            <a:avLst/>
          </a:prstGeom>
        </p:spPr>
      </p:pic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575864" y="4488962"/>
            <a:ext cx="1238045" cy="2036844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354136" y="5667715"/>
            <a:ext cx="3850158" cy="2360885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3493796" y="923393"/>
            <a:ext cx="3357774" cy="2260344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48273" y="6754146"/>
            <a:ext cx="18288000" cy="3646644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6662048"/>
            <a:ext cx="4277861" cy="3624951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13908480" y="6662046"/>
            <a:ext cx="4379520" cy="3624951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751977" y="4927691"/>
            <a:ext cx="1536023" cy="1962968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66128" y="4635520"/>
            <a:ext cx="1847193" cy="2353112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" y="6338969"/>
            <a:ext cx="2179454" cy="1228419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6955491" y="1416684"/>
            <a:ext cx="10349529" cy="2353209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 (Thân)"/>
              </a:rPr>
              <a:t>8 : 1</a:t>
            </a:r>
            <a:endParaRPr lang="vi-VN" sz="4800" noProof="1">
              <a:solidFill>
                <a:schemeClr val="tx1"/>
              </a:solidFill>
              <a:latin typeface="Arial (Thân)"/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500535" y="1438020"/>
            <a:ext cx="5702346" cy="2353209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chemeClr val="tx1"/>
                </a:solidFill>
              </a:rPr>
              <a:t>8 : 1 = 8 </a:t>
            </a:r>
            <a:endParaRPr lang="vi-VN" sz="4800" noProof="1">
              <a:solidFill>
                <a:schemeClr val="tx1"/>
              </a:solidFill>
              <a:latin typeface="Arial (Thân)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6543131" y="1184758"/>
            <a:ext cx="6231855" cy="2787371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6563088" y="1142180"/>
            <a:ext cx="6231855" cy="2787371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8274" y="9060867"/>
            <a:ext cx="1311062" cy="1188093"/>
          </a:xfrm>
          <a:prstGeom prst="rect">
            <a:avLst/>
          </a:prstGeom>
        </p:spPr>
      </p:pic>
      <p:pic>
        <p:nvPicPr>
          <p:cNvPr id="44" name="Picture 19">
            <a:extLst>
              <a:ext uri="{FF2B5EF4-FFF2-40B4-BE49-F238E27FC236}">
                <a16:creationId xmlns:a16="http://schemas.microsoft.com/office/drawing/2014/main" id="{36967051-FCF8-8165-1403-26F6035053F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321639" y="4779271"/>
            <a:ext cx="1563974" cy="2259806"/>
          </a:xfrm>
          <a:prstGeom prst="rect">
            <a:avLst/>
          </a:prstGeom>
        </p:spPr>
      </p:pic>
      <p:pic>
        <p:nvPicPr>
          <p:cNvPr id="49" name="Picture 19">
            <a:extLst>
              <a:ext uri="{FF2B5EF4-FFF2-40B4-BE49-F238E27FC236}">
                <a16:creationId xmlns:a16="http://schemas.microsoft.com/office/drawing/2014/main" id="{2435D824-560A-0127-4E14-D1F6D933ED5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516342" y="4679822"/>
            <a:ext cx="1563974" cy="2259806"/>
          </a:xfrm>
          <a:prstGeom prst="rect">
            <a:avLst/>
          </a:prstGeom>
        </p:spPr>
      </p:pic>
      <p:pic>
        <p:nvPicPr>
          <p:cNvPr id="51" name="Picture 17">
            <a:hlinkClick r:id="rId18" action="ppaction://hlinksldjump"/>
            <a:extLst>
              <a:ext uri="{FF2B5EF4-FFF2-40B4-BE49-F238E27FC236}">
                <a16:creationId xmlns:a16="http://schemas.microsoft.com/office/drawing/2014/main" id="{F7C54442-192F-E635-F6C2-6928C74E26B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507044" y="9048126"/>
            <a:ext cx="1761996" cy="12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113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1667" decel="48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31731 -0.00069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-4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83732" y="373632"/>
            <a:ext cx="2477114" cy="2550438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8859518" y="287737"/>
            <a:ext cx="8553464" cy="3895481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4383449" y="4500230"/>
            <a:ext cx="3839979" cy="3592286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10191313" y="4635520"/>
            <a:ext cx="3653369" cy="3438050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7" name="Picture 20">
            <a:extLst>
              <a:ext uri="{FF2B5EF4-FFF2-40B4-BE49-F238E27FC236}">
                <a16:creationId xmlns:a16="http://schemas.microsoft.com/office/drawing/2014/main" id="{74FBE9DE-FBC6-96C3-C9AD-E94FD44C911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648150" y="4633508"/>
            <a:ext cx="1487381" cy="2162153"/>
          </a:xfrm>
          <a:prstGeom prst="rect">
            <a:avLst/>
          </a:prstGeom>
        </p:spPr>
      </p:pic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575864" y="4488962"/>
            <a:ext cx="1238045" cy="2036844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354136" y="5667715"/>
            <a:ext cx="3850158" cy="2360885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3493796" y="923393"/>
            <a:ext cx="3357774" cy="2260344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48273" y="6754146"/>
            <a:ext cx="18288000" cy="3646644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6662048"/>
            <a:ext cx="4277861" cy="3624951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13908480" y="6662046"/>
            <a:ext cx="4379520" cy="3624951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751977" y="4927691"/>
            <a:ext cx="1536023" cy="1962968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66128" y="4635520"/>
            <a:ext cx="1847193" cy="2353112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" y="6338969"/>
            <a:ext cx="2179454" cy="1228419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6955491" y="1416684"/>
            <a:ext cx="10349529" cy="2353209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dirty="0">
                <a:solidFill>
                  <a:schemeClr val="tx1"/>
                </a:solidFill>
                <a:latin typeface="Arial (Thân)"/>
              </a:rPr>
              <a:t>7 × 7</a:t>
            </a:r>
            <a:endParaRPr lang="vi-VN" sz="4800" noProof="1">
              <a:solidFill>
                <a:schemeClr val="tx1"/>
              </a:solidFill>
              <a:latin typeface="Arial (Thân)"/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500535" y="1438020"/>
            <a:ext cx="5702346" cy="2353209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dirty="0">
                <a:solidFill>
                  <a:schemeClr val="tx1"/>
                </a:solidFill>
              </a:rPr>
              <a:t>7 × 7 = 49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6543131" y="1184758"/>
            <a:ext cx="6231855" cy="2787371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6563088" y="1142180"/>
            <a:ext cx="6231855" cy="2787371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8274" y="9060867"/>
            <a:ext cx="1311062" cy="1188093"/>
          </a:xfrm>
          <a:prstGeom prst="rect">
            <a:avLst/>
          </a:prstGeom>
        </p:spPr>
      </p:pic>
      <p:pic>
        <p:nvPicPr>
          <p:cNvPr id="49" name="Picture 20">
            <a:extLst>
              <a:ext uri="{FF2B5EF4-FFF2-40B4-BE49-F238E27FC236}">
                <a16:creationId xmlns:a16="http://schemas.microsoft.com/office/drawing/2014/main" id="{3E48ACDA-ED48-8B3E-50D0-E1BA1AF213B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144033" y="4447274"/>
            <a:ext cx="1668533" cy="2425487"/>
          </a:xfrm>
          <a:prstGeom prst="rect">
            <a:avLst/>
          </a:prstGeom>
        </p:spPr>
      </p:pic>
      <p:pic>
        <p:nvPicPr>
          <p:cNvPr id="51" name="Picture 20">
            <a:extLst>
              <a:ext uri="{FF2B5EF4-FFF2-40B4-BE49-F238E27FC236}">
                <a16:creationId xmlns:a16="http://schemas.microsoft.com/office/drawing/2014/main" id="{E1EF9037-C9FE-6431-8E75-8FF60524D8A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317129" y="4574062"/>
            <a:ext cx="1668533" cy="2425487"/>
          </a:xfrm>
          <a:prstGeom prst="rect">
            <a:avLst/>
          </a:prstGeom>
        </p:spPr>
      </p:pic>
      <p:pic>
        <p:nvPicPr>
          <p:cNvPr id="53" name="Picture 17">
            <a:hlinkClick r:id="rId18" action="ppaction://hlinksldjump"/>
            <a:extLst>
              <a:ext uri="{FF2B5EF4-FFF2-40B4-BE49-F238E27FC236}">
                <a16:creationId xmlns:a16="http://schemas.microsoft.com/office/drawing/2014/main" id="{3652956E-5726-E744-AE44-FAFC7989C9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507044" y="9048126"/>
            <a:ext cx="1761996" cy="12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1667" decel="48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32578 -0.00162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-9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3">
            <a:extLst>
              <a:ext uri="{FF2B5EF4-FFF2-40B4-BE49-F238E27FC236}">
                <a16:creationId xmlns:a16="http://schemas.microsoft.com/office/drawing/2014/main" id="{10B75A03-2B64-7C73-35F3-7F9C4368FD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32794" y="4633047"/>
            <a:ext cx="1452684" cy="2132382"/>
          </a:xfrm>
          <a:prstGeom prst="rect">
            <a:avLst/>
          </a:prstGeom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165BE8C8-D0C9-62DF-2874-45E35216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83732" y="373632"/>
            <a:ext cx="2477114" cy="2550438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C41AB50-8C20-252B-F3A1-8D817368AC41}"/>
              </a:ext>
            </a:extLst>
          </p:cNvPr>
          <p:cNvGrpSpPr/>
          <p:nvPr/>
        </p:nvGrpSpPr>
        <p:grpSpPr>
          <a:xfrm>
            <a:off x="18859518" y="287737"/>
            <a:ext cx="8553464" cy="3895481"/>
            <a:chOff x="11265112" y="208348"/>
            <a:chExt cx="5702309" cy="259698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3DDB671-8CDD-E9BB-0746-5A8BF8EBB82F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67" name="Picture 22">
                <a:extLst>
                  <a:ext uri="{FF2B5EF4-FFF2-40B4-BE49-F238E27FC236}">
                    <a16:creationId xmlns:a16="http://schemas.microsoft.com/office/drawing/2014/main" id="{A6EC68C6-96B0-ED55-2E24-12F4D2344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68" name="Picture 22">
                <a:extLst>
                  <a:ext uri="{FF2B5EF4-FFF2-40B4-BE49-F238E27FC236}">
                    <a16:creationId xmlns:a16="http://schemas.microsoft.com/office/drawing/2014/main" id="{541A33EB-BC67-ACDD-3F36-AD2CB09E9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489BFAC2-D189-EF72-ED0D-C02F9FE4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457DE-E86C-22F9-4232-E64592032EA3}"/>
              </a:ext>
            </a:extLst>
          </p:cNvPr>
          <p:cNvGrpSpPr/>
          <p:nvPr/>
        </p:nvGrpSpPr>
        <p:grpSpPr>
          <a:xfrm>
            <a:off x="4383449" y="4500230"/>
            <a:ext cx="3839979" cy="3592286"/>
            <a:chOff x="3654094" y="3423790"/>
            <a:chExt cx="2440311" cy="2195800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615107-BF77-AB58-2172-69FF97038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DA684B16-3B03-BF65-F41A-1AA0D9F6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30EB92-CED8-5343-2E7A-D3F8048F23FF}"/>
              </a:ext>
            </a:extLst>
          </p:cNvPr>
          <p:cNvGrpSpPr/>
          <p:nvPr/>
        </p:nvGrpSpPr>
        <p:grpSpPr>
          <a:xfrm flipH="1">
            <a:off x="10191313" y="4635520"/>
            <a:ext cx="3653369" cy="3438050"/>
            <a:chOff x="3654094" y="3423790"/>
            <a:chExt cx="2440311" cy="2195800"/>
          </a:xfrm>
        </p:grpSpPr>
        <p:pic>
          <p:nvPicPr>
            <p:cNvPr id="42" name="Picture 11">
              <a:extLst>
                <a:ext uri="{FF2B5EF4-FFF2-40B4-BE49-F238E27FC236}">
                  <a16:creationId xmlns:a16="http://schemas.microsoft.com/office/drawing/2014/main" id="{09EDBA9F-9AFB-C3A6-DE81-DB5DB133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986675" y="3423790"/>
              <a:ext cx="824490" cy="1308645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2BD35D04-D292-CBEF-6F93-661DB8C6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3654094" y="4175958"/>
              <a:ext cx="2440311" cy="1443632"/>
            </a:xfrm>
            <a:prstGeom prst="rect">
              <a:avLst/>
            </a:prstGeom>
          </p:spPr>
        </p:pic>
      </p:grpSp>
      <p:pic>
        <p:nvPicPr>
          <p:cNvPr id="45" name="Picture 11">
            <a:extLst>
              <a:ext uri="{FF2B5EF4-FFF2-40B4-BE49-F238E27FC236}">
                <a16:creationId xmlns:a16="http://schemas.microsoft.com/office/drawing/2014/main" id="{CB751436-9471-D2B0-D82D-93C81455A02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575864" y="4488962"/>
            <a:ext cx="1238045" cy="2036844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6C4A045-7074-194C-796B-58BFCE9527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4354136" y="5667715"/>
            <a:ext cx="3850158" cy="2360885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14A306FC-4D8A-1AFF-24D6-3316C54EDF78}"/>
              </a:ext>
            </a:extLst>
          </p:cNvPr>
          <p:cNvGrpSpPr/>
          <p:nvPr/>
        </p:nvGrpSpPr>
        <p:grpSpPr>
          <a:xfrm>
            <a:off x="-3493796" y="923393"/>
            <a:ext cx="3357774" cy="2260344"/>
            <a:chOff x="3078903" y="240919"/>
            <a:chExt cx="2238516" cy="1506896"/>
          </a:xfrm>
        </p:grpSpPr>
        <p:pic>
          <p:nvPicPr>
            <p:cNvPr id="62" name="Picture 22">
              <a:extLst>
                <a:ext uri="{FF2B5EF4-FFF2-40B4-BE49-F238E27FC236}">
                  <a16:creationId xmlns:a16="http://schemas.microsoft.com/office/drawing/2014/main" id="{78A1EB51-87F2-22B8-DD0C-E0EAE2DF2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63" name="Picture 22">
              <a:extLst>
                <a:ext uri="{FF2B5EF4-FFF2-40B4-BE49-F238E27FC236}">
                  <a16:creationId xmlns:a16="http://schemas.microsoft.com/office/drawing/2014/main" id="{BDF3600E-4CBE-95DD-F828-F0FA80CAE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DBC-5AF8-D407-BF24-0B6F841268D7}"/>
              </a:ext>
            </a:extLst>
          </p:cNvPr>
          <p:cNvSpPr/>
          <p:nvPr/>
        </p:nvSpPr>
        <p:spPr>
          <a:xfrm>
            <a:off x="-48273" y="6754146"/>
            <a:ext cx="18288000" cy="3646644"/>
          </a:xfrm>
          <a:custGeom>
            <a:avLst/>
            <a:gdLst>
              <a:gd name="connsiteX0" fmla="*/ 0 w 12192000"/>
              <a:gd name="connsiteY0" fmla="*/ 0 h 2601686"/>
              <a:gd name="connsiteX1" fmla="*/ 12192000 w 12192000"/>
              <a:gd name="connsiteY1" fmla="*/ 0 h 2601686"/>
              <a:gd name="connsiteX2" fmla="*/ 12192000 w 12192000"/>
              <a:gd name="connsiteY2" fmla="*/ 2601686 h 2601686"/>
              <a:gd name="connsiteX3" fmla="*/ 0 w 12192000"/>
              <a:gd name="connsiteY3" fmla="*/ 2601686 h 2601686"/>
              <a:gd name="connsiteX4" fmla="*/ 0 w 12192000"/>
              <a:gd name="connsiteY4" fmla="*/ 0 h 2601686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12192000 w 12192000"/>
              <a:gd name="connsiteY2" fmla="*/ 86 h 2601772"/>
              <a:gd name="connsiteX3" fmla="*/ 12192000 w 12192000"/>
              <a:gd name="connsiteY3" fmla="*/ 2601772 h 2601772"/>
              <a:gd name="connsiteX4" fmla="*/ 0 w 12192000"/>
              <a:gd name="connsiteY4" fmla="*/ 2601772 h 2601772"/>
              <a:gd name="connsiteX5" fmla="*/ 0 w 12192000"/>
              <a:gd name="connsiteY5" fmla="*/ 86 h 2601772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12192000 w 12192000"/>
              <a:gd name="connsiteY3" fmla="*/ 97971 h 2699657"/>
              <a:gd name="connsiteX4" fmla="*/ 12192000 w 12192000"/>
              <a:gd name="connsiteY4" fmla="*/ 2699657 h 2699657"/>
              <a:gd name="connsiteX5" fmla="*/ 0 w 12192000"/>
              <a:gd name="connsiteY5" fmla="*/ 2699657 h 2699657"/>
              <a:gd name="connsiteX6" fmla="*/ 0 w 12192000"/>
              <a:gd name="connsiteY6" fmla="*/ 97971 h 2699657"/>
              <a:gd name="connsiteX0" fmla="*/ 0 w 12192000"/>
              <a:gd name="connsiteY0" fmla="*/ 97971 h 2699657"/>
              <a:gd name="connsiteX1" fmla="*/ 2079171 w 12192000"/>
              <a:gd name="connsiteY1" fmla="*/ 533400 h 2699657"/>
              <a:gd name="connsiteX2" fmla="*/ 3722914 w 12192000"/>
              <a:gd name="connsiteY2" fmla="*/ 0 h 2699657"/>
              <a:gd name="connsiteX3" fmla="*/ 6858000 w 12192000"/>
              <a:gd name="connsiteY3" fmla="*/ 293915 h 2699657"/>
              <a:gd name="connsiteX4" fmla="*/ 12192000 w 12192000"/>
              <a:gd name="connsiteY4" fmla="*/ 97971 h 2699657"/>
              <a:gd name="connsiteX5" fmla="*/ 12192000 w 12192000"/>
              <a:gd name="connsiteY5" fmla="*/ 2699657 h 2699657"/>
              <a:gd name="connsiteX6" fmla="*/ 0 w 12192000"/>
              <a:gd name="connsiteY6" fmla="*/ 2699657 h 2699657"/>
              <a:gd name="connsiteX7" fmla="*/ 0 w 12192000"/>
              <a:gd name="connsiteY7" fmla="*/ 97971 h 2699657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12192000 w 12192000"/>
              <a:gd name="connsiteY5" fmla="*/ 152399 h 2754085"/>
              <a:gd name="connsiteX6" fmla="*/ 12192000 w 12192000"/>
              <a:gd name="connsiteY6" fmla="*/ 2754085 h 2754085"/>
              <a:gd name="connsiteX7" fmla="*/ 0 w 12192000"/>
              <a:gd name="connsiteY7" fmla="*/ 2754085 h 2754085"/>
              <a:gd name="connsiteX8" fmla="*/ 0 w 12192000"/>
              <a:gd name="connsiteY8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2192000 w 12192000"/>
              <a:gd name="connsiteY6" fmla="*/ 152399 h 2754085"/>
              <a:gd name="connsiteX7" fmla="*/ 12192000 w 12192000"/>
              <a:gd name="connsiteY7" fmla="*/ 2754085 h 2754085"/>
              <a:gd name="connsiteX8" fmla="*/ 0 w 12192000"/>
              <a:gd name="connsiteY8" fmla="*/ 2754085 h 2754085"/>
              <a:gd name="connsiteX9" fmla="*/ 0 w 12192000"/>
              <a:gd name="connsiteY9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6858000 w 12192000"/>
              <a:gd name="connsiteY3" fmla="*/ 348343 h 2754085"/>
              <a:gd name="connsiteX4" fmla="*/ 8044543 w 12192000"/>
              <a:gd name="connsiteY4" fmla="*/ 0 h 2754085"/>
              <a:gd name="connsiteX5" fmla="*/ 9862457 w 12192000"/>
              <a:gd name="connsiteY5" fmla="*/ 435429 h 2754085"/>
              <a:gd name="connsiteX6" fmla="*/ 11005457 w 12192000"/>
              <a:gd name="connsiteY6" fmla="*/ 10886 h 2754085"/>
              <a:gd name="connsiteX7" fmla="*/ 12192000 w 12192000"/>
              <a:gd name="connsiteY7" fmla="*/ 152399 h 2754085"/>
              <a:gd name="connsiteX8" fmla="*/ 12192000 w 12192000"/>
              <a:gd name="connsiteY8" fmla="*/ 2754085 h 2754085"/>
              <a:gd name="connsiteX9" fmla="*/ 0 w 12192000"/>
              <a:gd name="connsiteY9" fmla="*/ 2754085 h 2754085"/>
              <a:gd name="connsiteX10" fmla="*/ 0 w 12192000"/>
              <a:gd name="connsiteY10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722914 w 12192000"/>
              <a:gd name="connsiteY2" fmla="*/ 54428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170714 w 12192000"/>
              <a:gd name="connsiteY3" fmla="*/ 446315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40085 w 12192000"/>
              <a:gd name="connsiteY3" fmla="*/ 884600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858000 w 12192000"/>
              <a:gd name="connsiteY4" fmla="*/ 348343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52399 h 2754085"/>
              <a:gd name="connsiteX1" fmla="*/ 2079171 w 12192000"/>
              <a:gd name="connsiteY1" fmla="*/ 587828 h 2754085"/>
              <a:gd name="connsiteX2" fmla="*/ 3668485 w 12192000"/>
              <a:gd name="connsiteY2" fmla="*/ 164000 h 2754085"/>
              <a:gd name="connsiteX3" fmla="*/ 5007428 w 12192000"/>
              <a:gd name="connsiteY3" fmla="*/ 514798 h 2754085"/>
              <a:gd name="connsiteX4" fmla="*/ 6683829 w 12192000"/>
              <a:gd name="connsiteY4" fmla="*/ 416826 h 2754085"/>
              <a:gd name="connsiteX5" fmla="*/ 8044543 w 12192000"/>
              <a:gd name="connsiteY5" fmla="*/ 0 h 2754085"/>
              <a:gd name="connsiteX6" fmla="*/ 9862457 w 12192000"/>
              <a:gd name="connsiteY6" fmla="*/ 435429 h 2754085"/>
              <a:gd name="connsiteX7" fmla="*/ 11005457 w 12192000"/>
              <a:gd name="connsiteY7" fmla="*/ 10886 h 2754085"/>
              <a:gd name="connsiteX8" fmla="*/ 12192000 w 12192000"/>
              <a:gd name="connsiteY8" fmla="*/ 152399 h 2754085"/>
              <a:gd name="connsiteX9" fmla="*/ 12192000 w 12192000"/>
              <a:gd name="connsiteY9" fmla="*/ 2754085 h 2754085"/>
              <a:gd name="connsiteX10" fmla="*/ 0 w 12192000"/>
              <a:gd name="connsiteY10" fmla="*/ 2754085 h 2754085"/>
              <a:gd name="connsiteX11" fmla="*/ 0 w 12192000"/>
              <a:gd name="connsiteY11" fmla="*/ 152399 h 2754085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8088086 w 12192000"/>
              <a:gd name="connsiteY5" fmla="*/ 221952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9862457 w 12192000"/>
              <a:gd name="connsiteY6" fmla="*/ 424543 h 2743199"/>
              <a:gd name="connsiteX7" fmla="*/ 11005457 w 12192000"/>
              <a:gd name="connsiteY7" fmla="*/ 0 h 2743199"/>
              <a:gd name="connsiteX8" fmla="*/ 12192000 w 12192000"/>
              <a:gd name="connsiteY8" fmla="*/ 141513 h 2743199"/>
              <a:gd name="connsiteX9" fmla="*/ 12192000 w 12192000"/>
              <a:gd name="connsiteY9" fmla="*/ 2743199 h 2743199"/>
              <a:gd name="connsiteX10" fmla="*/ 0 w 12192000"/>
              <a:gd name="connsiteY10" fmla="*/ 2743199 h 2743199"/>
              <a:gd name="connsiteX11" fmla="*/ 0 w 12192000"/>
              <a:gd name="connsiteY11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68485 w 12192000"/>
              <a:gd name="connsiteY2" fmla="*/ 15311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772400 w 12192000"/>
              <a:gd name="connsiteY5" fmla="*/ 8498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141513 h 2743199"/>
              <a:gd name="connsiteX1" fmla="*/ 2079171 w 12192000"/>
              <a:gd name="connsiteY1" fmla="*/ 576942 h 2743199"/>
              <a:gd name="connsiteX2" fmla="*/ 3646713 w 12192000"/>
              <a:gd name="connsiteY2" fmla="*/ 366844 h 2743199"/>
              <a:gd name="connsiteX3" fmla="*/ 5007428 w 12192000"/>
              <a:gd name="connsiteY3" fmla="*/ 503912 h 2743199"/>
              <a:gd name="connsiteX4" fmla="*/ 6683829 w 12192000"/>
              <a:gd name="connsiteY4" fmla="*/ 405940 h 2743199"/>
              <a:gd name="connsiteX5" fmla="*/ 7903029 w 12192000"/>
              <a:gd name="connsiteY5" fmla="*/ 298719 h 2743199"/>
              <a:gd name="connsiteX6" fmla="*/ 8937647 w 12192000"/>
              <a:gd name="connsiteY6" fmla="*/ 414811 h 2743199"/>
              <a:gd name="connsiteX7" fmla="*/ 9862457 w 12192000"/>
              <a:gd name="connsiteY7" fmla="*/ 424543 h 2743199"/>
              <a:gd name="connsiteX8" fmla="*/ 11005457 w 12192000"/>
              <a:gd name="connsiteY8" fmla="*/ 0 h 2743199"/>
              <a:gd name="connsiteX9" fmla="*/ 12192000 w 12192000"/>
              <a:gd name="connsiteY9" fmla="*/ 141513 h 2743199"/>
              <a:gd name="connsiteX10" fmla="*/ 12192000 w 12192000"/>
              <a:gd name="connsiteY10" fmla="*/ 2743199 h 2743199"/>
              <a:gd name="connsiteX11" fmla="*/ 0 w 12192000"/>
              <a:gd name="connsiteY11" fmla="*/ 2743199 h 2743199"/>
              <a:gd name="connsiteX12" fmla="*/ 0 w 12192000"/>
              <a:gd name="connsiteY12" fmla="*/ 141513 h 2743199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03029 w 12192000"/>
              <a:gd name="connsiteY5" fmla="*/ 157292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86 h 2601772"/>
              <a:gd name="connsiteX1" fmla="*/ 2079171 w 12192000"/>
              <a:gd name="connsiteY1" fmla="*/ 435515 h 2601772"/>
              <a:gd name="connsiteX2" fmla="*/ 3646713 w 12192000"/>
              <a:gd name="connsiteY2" fmla="*/ 225417 h 2601772"/>
              <a:gd name="connsiteX3" fmla="*/ 5007428 w 12192000"/>
              <a:gd name="connsiteY3" fmla="*/ 362485 h 2601772"/>
              <a:gd name="connsiteX4" fmla="*/ 6683829 w 12192000"/>
              <a:gd name="connsiteY4" fmla="*/ 264513 h 2601772"/>
              <a:gd name="connsiteX5" fmla="*/ 7990115 w 12192000"/>
              <a:gd name="connsiteY5" fmla="*/ 228536 h 2601772"/>
              <a:gd name="connsiteX6" fmla="*/ 8937647 w 12192000"/>
              <a:gd name="connsiteY6" fmla="*/ 273384 h 2601772"/>
              <a:gd name="connsiteX7" fmla="*/ 9862457 w 12192000"/>
              <a:gd name="connsiteY7" fmla="*/ 283116 h 2601772"/>
              <a:gd name="connsiteX8" fmla="*/ 11070772 w 12192000"/>
              <a:gd name="connsiteY8" fmla="*/ 43806 h 2601772"/>
              <a:gd name="connsiteX9" fmla="*/ 12192000 w 12192000"/>
              <a:gd name="connsiteY9" fmla="*/ 86 h 2601772"/>
              <a:gd name="connsiteX10" fmla="*/ 12192000 w 12192000"/>
              <a:gd name="connsiteY10" fmla="*/ 2601772 h 2601772"/>
              <a:gd name="connsiteX11" fmla="*/ 0 w 12192000"/>
              <a:gd name="connsiteY11" fmla="*/ 2601772 h 2601772"/>
              <a:gd name="connsiteX12" fmla="*/ 0 w 12192000"/>
              <a:gd name="connsiteY12" fmla="*/ 86 h 2601772"/>
              <a:gd name="connsiteX0" fmla="*/ 0 w 12192000"/>
              <a:gd name="connsiteY0" fmla="*/ 149 h 2601835"/>
              <a:gd name="connsiteX1" fmla="*/ 2096104 w 12192000"/>
              <a:gd name="connsiteY1" fmla="*/ 245290 h 2601835"/>
              <a:gd name="connsiteX2" fmla="*/ 3646713 w 12192000"/>
              <a:gd name="connsiteY2" fmla="*/ 225480 h 2601835"/>
              <a:gd name="connsiteX3" fmla="*/ 5007428 w 12192000"/>
              <a:gd name="connsiteY3" fmla="*/ 362548 h 2601835"/>
              <a:gd name="connsiteX4" fmla="*/ 6683829 w 12192000"/>
              <a:gd name="connsiteY4" fmla="*/ 264576 h 2601835"/>
              <a:gd name="connsiteX5" fmla="*/ 7990115 w 12192000"/>
              <a:gd name="connsiteY5" fmla="*/ 228599 h 2601835"/>
              <a:gd name="connsiteX6" fmla="*/ 8937647 w 12192000"/>
              <a:gd name="connsiteY6" fmla="*/ 273447 h 2601835"/>
              <a:gd name="connsiteX7" fmla="*/ 9862457 w 12192000"/>
              <a:gd name="connsiteY7" fmla="*/ 283179 h 2601835"/>
              <a:gd name="connsiteX8" fmla="*/ 11070772 w 12192000"/>
              <a:gd name="connsiteY8" fmla="*/ 43869 h 2601835"/>
              <a:gd name="connsiteX9" fmla="*/ 12192000 w 12192000"/>
              <a:gd name="connsiteY9" fmla="*/ 149 h 2601835"/>
              <a:gd name="connsiteX10" fmla="*/ 12192000 w 12192000"/>
              <a:gd name="connsiteY10" fmla="*/ 2601835 h 2601835"/>
              <a:gd name="connsiteX11" fmla="*/ 0 w 12192000"/>
              <a:gd name="connsiteY11" fmla="*/ 2601835 h 2601835"/>
              <a:gd name="connsiteX12" fmla="*/ 0 w 12192000"/>
              <a:gd name="connsiteY12" fmla="*/ 149 h 26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601835">
                <a:moveTo>
                  <a:pt x="0" y="149"/>
                </a:moveTo>
                <a:cubicBezTo>
                  <a:pt x="718457" y="-7108"/>
                  <a:pt x="1377647" y="252547"/>
                  <a:pt x="2096104" y="245290"/>
                </a:cubicBezTo>
                <a:cubicBezTo>
                  <a:pt x="2959704" y="201747"/>
                  <a:pt x="2783113" y="269023"/>
                  <a:pt x="3646713" y="225480"/>
                </a:cubicBezTo>
                <a:cubicBezTo>
                  <a:pt x="4151084" y="151095"/>
                  <a:pt x="4484914" y="313562"/>
                  <a:pt x="5007428" y="362548"/>
                </a:cubicBezTo>
                <a:cubicBezTo>
                  <a:pt x="5529942" y="411534"/>
                  <a:pt x="6193972" y="288162"/>
                  <a:pt x="6683829" y="264576"/>
                </a:cubicBezTo>
                <a:cubicBezTo>
                  <a:pt x="7159172" y="246433"/>
                  <a:pt x="7514772" y="246742"/>
                  <a:pt x="7990115" y="228599"/>
                </a:cubicBezTo>
                <a:cubicBezTo>
                  <a:pt x="8362123" y="202685"/>
                  <a:pt x="8589304" y="216855"/>
                  <a:pt x="8937647" y="273447"/>
                </a:cubicBezTo>
                <a:cubicBezTo>
                  <a:pt x="9285990" y="330039"/>
                  <a:pt x="9514193" y="324921"/>
                  <a:pt x="9862457" y="283179"/>
                </a:cubicBezTo>
                <a:cubicBezTo>
                  <a:pt x="10225314" y="239636"/>
                  <a:pt x="10707915" y="87412"/>
                  <a:pt x="11070772" y="43869"/>
                </a:cubicBezTo>
                <a:lnTo>
                  <a:pt x="12192000" y="149"/>
                </a:lnTo>
                <a:lnTo>
                  <a:pt x="12192000" y="2601835"/>
                </a:lnTo>
                <a:lnTo>
                  <a:pt x="0" y="2601835"/>
                </a:lnTo>
                <a:lnTo>
                  <a:pt x="0" y="149"/>
                </a:lnTo>
                <a:close/>
              </a:path>
            </a:pathLst>
          </a:custGeom>
          <a:solidFill>
            <a:srgbClr val="42C1D2"/>
          </a:solidFill>
          <a:ln>
            <a:solidFill>
              <a:srgbClr val="99D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16899A-C9C6-8E8E-C0CB-0B19AAE0F4AB}"/>
              </a:ext>
            </a:extLst>
          </p:cNvPr>
          <p:cNvGrpSpPr/>
          <p:nvPr/>
        </p:nvGrpSpPr>
        <p:grpSpPr>
          <a:xfrm>
            <a:off x="1" y="6662048"/>
            <a:ext cx="4277861" cy="3624951"/>
            <a:chOff x="0" y="4441365"/>
            <a:chExt cx="3385642" cy="24166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6FDBCB-EE7E-438D-A773-9BA72F26F5C0}"/>
                </a:ext>
              </a:extLst>
            </p:cNvPr>
            <p:cNvSpPr/>
            <p:nvPr/>
          </p:nvSpPr>
          <p:spPr>
            <a:xfrm>
              <a:off x="0" y="4463142"/>
              <a:ext cx="3341914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7501A3-FB9C-F6DC-C52E-A4ECCF707138}"/>
                </a:ext>
              </a:extLst>
            </p:cNvPr>
            <p:cNvSpPr/>
            <p:nvPr/>
          </p:nvSpPr>
          <p:spPr>
            <a:xfrm>
              <a:off x="0" y="4441365"/>
              <a:ext cx="3385642" cy="1184539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85642"/>
                <a:gd name="connsiteY0" fmla="*/ 0 h 1568741"/>
                <a:gd name="connsiteX1" fmla="*/ 3341914 w 3385642"/>
                <a:gd name="connsiteY1" fmla="*/ 0 h 1568741"/>
                <a:gd name="connsiteX2" fmla="*/ 3385457 w 3385642"/>
                <a:gd name="connsiteY2" fmla="*/ 827321 h 1568741"/>
                <a:gd name="connsiteX3" fmla="*/ 3341914 w 3385642"/>
                <a:gd name="connsiteY3" fmla="*/ 1023256 h 1568741"/>
                <a:gd name="connsiteX4" fmla="*/ 2721429 w 3385642"/>
                <a:gd name="connsiteY4" fmla="*/ 936172 h 1568741"/>
                <a:gd name="connsiteX5" fmla="*/ 2046514 w 3385642"/>
                <a:gd name="connsiteY5" fmla="*/ 1447800 h 1568741"/>
                <a:gd name="connsiteX6" fmla="*/ 1349829 w 3385642"/>
                <a:gd name="connsiteY6" fmla="*/ 620486 h 1568741"/>
                <a:gd name="connsiteX7" fmla="*/ 805543 w 3385642"/>
                <a:gd name="connsiteY7" fmla="*/ 1556658 h 1568741"/>
                <a:gd name="connsiteX8" fmla="*/ 391886 w 3385642"/>
                <a:gd name="connsiteY8" fmla="*/ 772886 h 1568741"/>
                <a:gd name="connsiteX9" fmla="*/ 0 w 3385642"/>
                <a:gd name="connsiteY9" fmla="*/ 1023256 h 1568741"/>
                <a:gd name="connsiteX10" fmla="*/ 0 w 3385642"/>
                <a:gd name="connsiteY10" fmla="*/ 0 h 1568741"/>
                <a:gd name="connsiteX0" fmla="*/ 0 w 3385642"/>
                <a:gd name="connsiteY0" fmla="*/ 0 h 1462017"/>
                <a:gd name="connsiteX1" fmla="*/ 3341914 w 3385642"/>
                <a:gd name="connsiteY1" fmla="*/ 0 h 1462017"/>
                <a:gd name="connsiteX2" fmla="*/ 3385457 w 3385642"/>
                <a:gd name="connsiteY2" fmla="*/ 827321 h 1462017"/>
                <a:gd name="connsiteX3" fmla="*/ 3341914 w 3385642"/>
                <a:gd name="connsiteY3" fmla="*/ 1023256 h 1462017"/>
                <a:gd name="connsiteX4" fmla="*/ 2721429 w 3385642"/>
                <a:gd name="connsiteY4" fmla="*/ 936172 h 1462017"/>
                <a:gd name="connsiteX5" fmla="*/ 2046514 w 3385642"/>
                <a:gd name="connsiteY5" fmla="*/ 1447800 h 1462017"/>
                <a:gd name="connsiteX6" fmla="*/ 1349829 w 3385642"/>
                <a:gd name="connsiteY6" fmla="*/ 620486 h 1462017"/>
                <a:gd name="connsiteX7" fmla="*/ 731870 w 3385642"/>
                <a:gd name="connsiteY7" fmla="*/ 1164772 h 1462017"/>
                <a:gd name="connsiteX8" fmla="*/ 391886 w 3385642"/>
                <a:gd name="connsiteY8" fmla="*/ 772886 h 1462017"/>
                <a:gd name="connsiteX9" fmla="*/ 0 w 3385642"/>
                <a:gd name="connsiteY9" fmla="*/ 1023256 h 1462017"/>
                <a:gd name="connsiteX10" fmla="*/ 0 w 3385642"/>
                <a:gd name="connsiteY10" fmla="*/ 0 h 1462017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721429 w 3385642"/>
                <a:gd name="connsiteY4" fmla="*/ 936172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  <a:gd name="connsiteX0" fmla="*/ 0 w 3385642"/>
                <a:gd name="connsiteY0" fmla="*/ 0 h 1184539"/>
                <a:gd name="connsiteX1" fmla="*/ 3341914 w 3385642"/>
                <a:gd name="connsiteY1" fmla="*/ 0 h 1184539"/>
                <a:gd name="connsiteX2" fmla="*/ 3385457 w 3385642"/>
                <a:gd name="connsiteY2" fmla="*/ 827321 h 1184539"/>
                <a:gd name="connsiteX3" fmla="*/ 3341914 w 3385642"/>
                <a:gd name="connsiteY3" fmla="*/ 1023256 h 1184539"/>
                <a:gd name="connsiteX4" fmla="*/ 2586361 w 3385642"/>
                <a:gd name="connsiteY4" fmla="*/ 664029 h 1184539"/>
                <a:gd name="connsiteX5" fmla="*/ 1972841 w 3385642"/>
                <a:gd name="connsiteY5" fmla="*/ 1045029 h 1184539"/>
                <a:gd name="connsiteX6" fmla="*/ 1349829 w 3385642"/>
                <a:gd name="connsiteY6" fmla="*/ 620486 h 1184539"/>
                <a:gd name="connsiteX7" fmla="*/ 731870 w 3385642"/>
                <a:gd name="connsiteY7" fmla="*/ 1164772 h 1184539"/>
                <a:gd name="connsiteX8" fmla="*/ 391886 w 3385642"/>
                <a:gd name="connsiteY8" fmla="*/ 772886 h 1184539"/>
                <a:gd name="connsiteX9" fmla="*/ 0 w 3385642"/>
                <a:gd name="connsiteY9" fmla="*/ 1023256 h 1184539"/>
                <a:gd name="connsiteX10" fmla="*/ 0 w 3385642"/>
                <a:gd name="connsiteY10" fmla="*/ 0 h 118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5642" h="1184539">
                  <a:moveTo>
                    <a:pt x="0" y="0"/>
                  </a:moveTo>
                  <a:lnTo>
                    <a:pt x="3341914" y="0"/>
                  </a:lnTo>
                  <a:cubicBezTo>
                    <a:pt x="3338286" y="275774"/>
                    <a:pt x="3389085" y="551547"/>
                    <a:pt x="3385457" y="827321"/>
                  </a:cubicBezTo>
                  <a:lnTo>
                    <a:pt x="3341914" y="1023256"/>
                  </a:lnTo>
                  <a:cubicBezTo>
                    <a:pt x="3242128" y="1235528"/>
                    <a:pt x="2802261" y="593272"/>
                    <a:pt x="2586361" y="664029"/>
                  </a:cubicBezTo>
                  <a:cubicBezTo>
                    <a:pt x="2370461" y="734786"/>
                    <a:pt x="2205070" y="1153886"/>
                    <a:pt x="1972841" y="1045029"/>
                  </a:cubicBezTo>
                  <a:cubicBezTo>
                    <a:pt x="1740613" y="936172"/>
                    <a:pt x="1480458" y="469900"/>
                    <a:pt x="1349829" y="620486"/>
                  </a:cubicBezTo>
                  <a:cubicBezTo>
                    <a:pt x="1219201" y="771072"/>
                    <a:pt x="864313" y="1291772"/>
                    <a:pt x="731870" y="1164772"/>
                  </a:cubicBezTo>
                  <a:cubicBezTo>
                    <a:pt x="599427" y="1037772"/>
                    <a:pt x="517072" y="729343"/>
                    <a:pt x="391886" y="772886"/>
                  </a:cubicBezTo>
                  <a:lnTo>
                    <a:pt x="0" y="102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BE3D23-1097-B1A0-21AC-2D8A5F7E4ED3}"/>
              </a:ext>
            </a:extLst>
          </p:cNvPr>
          <p:cNvGrpSpPr/>
          <p:nvPr/>
        </p:nvGrpSpPr>
        <p:grpSpPr>
          <a:xfrm>
            <a:off x="13908480" y="6662046"/>
            <a:ext cx="4379520" cy="3624951"/>
            <a:chOff x="9024072" y="4441364"/>
            <a:chExt cx="3167928" cy="24166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C65AE9-FA1D-7A7A-198C-E659BF0A2BC6}"/>
                </a:ext>
              </a:extLst>
            </p:cNvPr>
            <p:cNvSpPr/>
            <p:nvPr/>
          </p:nvSpPr>
          <p:spPr>
            <a:xfrm>
              <a:off x="9067800" y="4463141"/>
              <a:ext cx="3124200" cy="2394857"/>
            </a:xfrm>
            <a:prstGeom prst="rect">
              <a:avLst/>
            </a:prstGeom>
            <a:solidFill>
              <a:srgbClr val="8241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07574D7-6277-1EF2-ECAB-2D8A56989050}"/>
                </a:ext>
              </a:extLst>
            </p:cNvPr>
            <p:cNvSpPr/>
            <p:nvPr/>
          </p:nvSpPr>
          <p:spPr>
            <a:xfrm>
              <a:off x="9024072" y="4441364"/>
              <a:ext cx="3167927" cy="1260397"/>
            </a:xfrm>
            <a:custGeom>
              <a:avLst/>
              <a:gdLst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0 w 3341914"/>
                <a:gd name="connsiteY3" fmla="*/ 1023256 h 1023256"/>
                <a:gd name="connsiteX4" fmla="*/ 0 w 3341914"/>
                <a:gd name="connsiteY4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26571 w 3341914"/>
                <a:gd name="connsiteY3" fmla="*/ 359229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023256"/>
                <a:gd name="connsiteX1" fmla="*/ 3341914 w 3341914"/>
                <a:gd name="connsiteY1" fmla="*/ 0 h 1023256"/>
                <a:gd name="connsiteX2" fmla="*/ 3341914 w 3341914"/>
                <a:gd name="connsiteY2" fmla="*/ 1023256 h 1023256"/>
                <a:gd name="connsiteX3" fmla="*/ 391886 w 3341914"/>
                <a:gd name="connsiteY3" fmla="*/ 772886 h 1023256"/>
                <a:gd name="connsiteX4" fmla="*/ 0 w 3341914"/>
                <a:gd name="connsiteY4" fmla="*/ 1023256 h 1023256"/>
                <a:gd name="connsiteX5" fmla="*/ 0 w 3341914"/>
                <a:gd name="connsiteY5" fmla="*/ 0 h 1023256"/>
                <a:gd name="connsiteX0" fmla="*/ 0 w 3341914"/>
                <a:gd name="connsiteY0" fmla="*/ 0 h 1559390"/>
                <a:gd name="connsiteX1" fmla="*/ 3341914 w 3341914"/>
                <a:gd name="connsiteY1" fmla="*/ 0 h 1559390"/>
                <a:gd name="connsiteX2" fmla="*/ 3341914 w 3341914"/>
                <a:gd name="connsiteY2" fmla="*/ 1023256 h 1559390"/>
                <a:gd name="connsiteX3" fmla="*/ 805543 w 3341914"/>
                <a:gd name="connsiteY3" fmla="*/ 1556658 h 1559390"/>
                <a:gd name="connsiteX4" fmla="*/ 391886 w 3341914"/>
                <a:gd name="connsiteY4" fmla="*/ 772886 h 1559390"/>
                <a:gd name="connsiteX5" fmla="*/ 0 w 3341914"/>
                <a:gd name="connsiteY5" fmla="*/ 1023256 h 1559390"/>
                <a:gd name="connsiteX6" fmla="*/ 0 w 3341914"/>
                <a:gd name="connsiteY6" fmla="*/ 0 h 1559390"/>
                <a:gd name="connsiteX0" fmla="*/ 0 w 3341914"/>
                <a:gd name="connsiteY0" fmla="*/ 0 h 1568056"/>
                <a:gd name="connsiteX1" fmla="*/ 3341914 w 3341914"/>
                <a:gd name="connsiteY1" fmla="*/ 0 h 1568056"/>
                <a:gd name="connsiteX2" fmla="*/ 3341914 w 3341914"/>
                <a:gd name="connsiteY2" fmla="*/ 1023256 h 1568056"/>
                <a:gd name="connsiteX3" fmla="*/ 1349829 w 3341914"/>
                <a:gd name="connsiteY3" fmla="*/ 620486 h 1568056"/>
                <a:gd name="connsiteX4" fmla="*/ 805543 w 3341914"/>
                <a:gd name="connsiteY4" fmla="*/ 1556658 h 1568056"/>
                <a:gd name="connsiteX5" fmla="*/ 391886 w 3341914"/>
                <a:gd name="connsiteY5" fmla="*/ 772886 h 1568056"/>
                <a:gd name="connsiteX6" fmla="*/ 0 w 3341914"/>
                <a:gd name="connsiteY6" fmla="*/ 1023256 h 1568056"/>
                <a:gd name="connsiteX7" fmla="*/ 0 w 3341914"/>
                <a:gd name="connsiteY7" fmla="*/ 0 h 1568056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046514 w 3341914"/>
                <a:gd name="connsiteY3" fmla="*/ 1447800 h 1568741"/>
                <a:gd name="connsiteX4" fmla="*/ 1349829 w 3341914"/>
                <a:gd name="connsiteY4" fmla="*/ 620486 h 1568741"/>
                <a:gd name="connsiteX5" fmla="*/ 805543 w 3341914"/>
                <a:gd name="connsiteY5" fmla="*/ 1556658 h 1568741"/>
                <a:gd name="connsiteX6" fmla="*/ 391886 w 3341914"/>
                <a:gd name="connsiteY6" fmla="*/ 772886 h 1568741"/>
                <a:gd name="connsiteX7" fmla="*/ 0 w 3341914"/>
                <a:gd name="connsiteY7" fmla="*/ 1023256 h 1568741"/>
                <a:gd name="connsiteX8" fmla="*/ 0 w 3341914"/>
                <a:gd name="connsiteY8" fmla="*/ 0 h 1568741"/>
                <a:gd name="connsiteX0" fmla="*/ 0 w 3341914"/>
                <a:gd name="connsiteY0" fmla="*/ 0 h 1568741"/>
                <a:gd name="connsiteX1" fmla="*/ 3341914 w 3341914"/>
                <a:gd name="connsiteY1" fmla="*/ 0 h 1568741"/>
                <a:gd name="connsiteX2" fmla="*/ 3341914 w 3341914"/>
                <a:gd name="connsiteY2" fmla="*/ 1023256 h 1568741"/>
                <a:gd name="connsiteX3" fmla="*/ 2721429 w 3341914"/>
                <a:gd name="connsiteY3" fmla="*/ 936172 h 1568741"/>
                <a:gd name="connsiteX4" fmla="*/ 2046514 w 3341914"/>
                <a:gd name="connsiteY4" fmla="*/ 1447800 h 1568741"/>
                <a:gd name="connsiteX5" fmla="*/ 1349829 w 3341914"/>
                <a:gd name="connsiteY5" fmla="*/ 620486 h 1568741"/>
                <a:gd name="connsiteX6" fmla="*/ 805543 w 3341914"/>
                <a:gd name="connsiteY6" fmla="*/ 1556658 h 1568741"/>
                <a:gd name="connsiteX7" fmla="*/ 391886 w 3341914"/>
                <a:gd name="connsiteY7" fmla="*/ 772886 h 1568741"/>
                <a:gd name="connsiteX8" fmla="*/ 0 w 3341914"/>
                <a:gd name="connsiteY8" fmla="*/ 1023256 h 1568741"/>
                <a:gd name="connsiteX9" fmla="*/ 0 w 3341914"/>
                <a:gd name="connsiteY9" fmla="*/ 0 h 1568741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349829 w 3341914"/>
                <a:gd name="connsiteY5" fmla="*/ 620486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462017"/>
                <a:gd name="connsiteX1" fmla="*/ 3341914 w 3341914"/>
                <a:gd name="connsiteY1" fmla="*/ 0 h 1462017"/>
                <a:gd name="connsiteX2" fmla="*/ 3341914 w 3341914"/>
                <a:gd name="connsiteY2" fmla="*/ 1023256 h 1462017"/>
                <a:gd name="connsiteX3" fmla="*/ 2721429 w 3341914"/>
                <a:gd name="connsiteY3" fmla="*/ 936172 h 1462017"/>
                <a:gd name="connsiteX4" fmla="*/ 2046514 w 3341914"/>
                <a:gd name="connsiteY4" fmla="*/ 1447800 h 1462017"/>
                <a:gd name="connsiteX5" fmla="*/ 1709058 w 3341914"/>
                <a:gd name="connsiteY5" fmla="*/ 685800 h 1462017"/>
                <a:gd name="connsiteX6" fmla="*/ 1273629 w 3341914"/>
                <a:gd name="connsiteY6" fmla="*/ 1251858 h 1462017"/>
                <a:gd name="connsiteX7" fmla="*/ 391886 w 3341914"/>
                <a:gd name="connsiteY7" fmla="*/ 772886 h 1462017"/>
                <a:gd name="connsiteX8" fmla="*/ 0 w 3341914"/>
                <a:gd name="connsiteY8" fmla="*/ 1023256 h 1462017"/>
                <a:gd name="connsiteX9" fmla="*/ 0 w 3341914"/>
                <a:gd name="connsiteY9" fmla="*/ 0 h 1462017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721429 w 3341914"/>
                <a:gd name="connsiteY3" fmla="*/ 936172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70953"/>
                <a:gd name="connsiteX1" fmla="*/ 3341914 w 3341914"/>
                <a:gd name="connsiteY1" fmla="*/ 0 h 1270953"/>
                <a:gd name="connsiteX2" fmla="*/ 3341914 w 3341914"/>
                <a:gd name="connsiteY2" fmla="*/ 1023256 h 1270953"/>
                <a:gd name="connsiteX3" fmla="*/ 2819401 w 3341914"/>
                <a:gd name="connsiteY3" fmla="*/ 664029 h 1270953"/>
                <a:gd name="connsiteX4" fmla="*/ 2383971 w 3341914"/>
                <a:gd name="connsiteY4" fmla="*/ 914400 h 1270953"/>
                <a:gd name="connsiteX5" fmla="*/ 1709058 w 3341914"/>
                <a:gd name="connsiteY5" fmla="*/ 685800 h 1270953"/>
                <a:gd name="connsiteX6" fmla="*/ 1273629 w 3341914"/>
                <a:gd name="connsiteY6" fmla="*/ 1251858 h 1270953"/>
                <a:gd name="connsiteX7" fmla="*/ 391886 w 3341914"/>
                <a:gd name="connsiteY7" fmla="*/ 772886 h 1270953"/>
                <a:gd name="connsiteX8" fmla="*/ 0 w 3341914"/>
                <a:gd name="connsiteY8" fmla="*/ 1023256 h 1270953"/>
                <a:gd name="connsiteX9" fmla="*/ 0 w 3341914"/>
                <a:gd name="connsiteY9" fmla="*/ 0 h 1270953"/>
                <a:gd name="connsiteX0" fmla="*/ 0 w 3341914"/>
                <a:gd name="connsiteY0" fmla="*/ 0 h 1260397"/>
                <a:gd name="connsiteX1" fmla="*/ 3341914 w 3341914"/>
                <a:gd name="connsiteY1" fmla="*/ 0 h 1260397"/>
                <a:gd name="connsiteX2" fmla="*/ 3341914 w 3341914"/>
                <a:gd name="connsiteY2" fmla="*/ 1023256 h 1260397"/>
                <a:gd name="connsiteX3" fmla="*/ 2819401 w 3341914"/>
                <a:gd name="connsiteY3" fmla="*/ 664029 h 1260397"/>
                <a:gd name="connsiteX4" fmla="*/ 2383971 w 3341914"/>
                <a:gd name="connsiteY4" fmla="*/ 914400 h 1260397"/>
                <a:gd name="connsiteX5" fmla="*/ 1709058 w 3341914"/>
                <a:gd name="connsiteY5" fmla="*/ 685800 h 1260397"/>
                <a:gd name="connsiteX6" fmla="*/ 892629 w 3341914"/>
                <a:gd name="connsiteY6" fmla="*/ 1240972 h 1260397"/>
                <a:gd name="connsiteX7" fmla="*/ 391886 w 3341914"/>
                <a:gd name="connsiteY7" fmla="*/ 772886 h 1260397"/>
                <a:gd name="connsiteX8" fmla="*/ 0 w 3341914"/>
                <a:gd name="connsiteY8" fmla="*/ 1023256 h 1260397"/>
                <a:gd name="connsiteX9" fmla="*/ 0 w 3341914"/>
                <a:gd name="connsiteY9" fmla="*/ 0 h 1260397"/>
                <a:gd name="connsiteX0" fmla="*/ 76200 w 3418114"/>
                <a:gd name="connsiteY0" fmla="*/ 0 h 1260397"/>
                <a:gd name="connsiteX1" fmla="*/ 3418114 w 3418114"/>
                <a:gd name="connsiteY1" fmla="*/ 0 h 1260397"/>
                <a:gd name="connsiteX2" fmla="*/ 3418114 w 3418114"/>
                <a:gd name="connsiteY2" fmla="*/ 1023256 h 1260397"/>
                <a:gd name="connsiteX3" fmla="*/ 2895601 w 3418114"/>
                <a:gd name="connsiteY3" fmla="*/ 664029 h 1260397"/>
                <a:gd name="connsiteX4" fmla="*/ 2460171 w 3418114"/>
                <a:gd name="connsiteY4" fmla="*/ 914400 h 1260397"/>
                <a:gd name="connsiteX5" fmla="*/ 1785258 w 3418114"/>
                <a:gd name="connsiteY5" fmla="*/ 685800 h 1260397"/>
                <a:gd name="connsiteX6" fmla="*/ 968829 w 3418114"/>
                <a:gd name="connsiteY6" fmla="*/ 1240972 h 1260397"/>
                <a:gd name="connsiteX7" fmla="*/ 468086 w 3418114"/>
                <a:gd name="connsiteY7" fmla="*/ 772886 h 1260397"/>
                <a:gd name="connsiteX8" fmla="*/ 76200 w 3418114"/>
                <a:gd name="connsiteY8" fmla="*/ 1023256 h 1260397"/>
                <a:gd name="connsiteX9" fmla="*/ 0 w 3418114"/>
                <a:gd name="connsiteY9" fmla="*/ 348350 h 1260397"/>
                <a:gd name="connsiteX10" fmla="*/ 76200 w 3418114"/>
                <a:gd name="connsiteY10" fmla="*/ 0 h 1260397"/>
                <a:gd name="connsiteX0" fmla="*/ 91775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91775 w 3433689"/>
                <a:gd name="connsiteY11" fmla="*/ 0 h 1260397"/>
                <a:gd name="connsiteX0" fmla="*/ 32780 w 3433689"/>
                <a:gd name="connsiteY0" fmla="*/ 0 h 1260397"/>
                <a:gd name="connsiteX1" fmla="*/ 3433689 w 3433689"/>
                <a:gd name="connsiteY1" fmla="*/ 0 h 1260397"/>
                <a:gd name="connsiteX2" fmla="*/ 3433689 w 3433689"/>
                <a:gd name="connsiteY2" fmla="*/ 1023256 h 1260397"/>
                <a:gd name="connsiteX3" fmla="*/ 2911176 w 3433689"/>
                <a:gd name="connsiteY3" fmla="*/ 664029 h 1260397"/>
                <a:gd name="connsiteX4" fmla="*/ 2475746 w 3433689"/>
                <a:gd name="connsiteY4" fmla="*/ 914400 h 1260397"/>
                <a:gd name="connsiteX5" fmla="*/ 1800833 w 3433689"/>
                <a:gd name="connsiteY5" fmla="*/ 685800 h 1260397"/>
                <a:gd name="connsiteX6" fmla="*/ 984404 w 3433689"/>
                <a:gd name="connsiteY6" fmla="*/ 1240972 h 1260397"/>
                <a:gd name="connsiteX7" fmla="*/ 483661 w 3433689"/>
                <a:gd name="connsiteY7" fmla="*/ 772886 h 1260397"/>
                <a:gd name="connsiteX8" fmla="*/ 91775 w 3433689"/>
                <a:gd name="connsiteY8" fmla="*/ 1023256 h 1260397"/>
                <a:gd name="connsiteX9" fmla="*/ 4689 w 3433689"/>
                <a:gd name="connsiteY9" fmla="*/ 674922 h 1260397"/>
                <a:gd name="connsiteX10" fmla="*/ 15575 w 3433689"/>
                <a:gd name="connsiteY10" fmla="*/ 348350 h 1260397"/>
                <a:gd name="connsiteX11" fmla="*/ 32780 w 3433689"/>
                <a:gd name="connsiteY11" fmla="*/ 0 h 12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689" h="1260397">
                  <a:moveTo>
                    <a:pt x="32780" y="0"/>
                  </a:moveTo>
                  <a:lnTo>
                    <a:pt x="3433689" y="0"/>
                  </a:lnTo>
                  <a:lnTo>
                    <a:pt x="3433689" y="1023256"/>
                  </a:lnTo>
                  <a:cubicBezTo>
                    <a:pt x="3333903" y="1235528"/>
                    <a:pt x="3127076" y="593272"/>
                    <a:pt x="2911176" y="664029"/>
                  </a:cubicBezTo>
                  <a:cubicBezTo>
                    <a:pt x="2695276" y="734786"/>
                    <a:pt x="2707975" y="1023257"/>
                    <a:pt x="2475746" y="914400"/>
                  </a:cubicBezTo>
                  <a:cubicBezTo>
                    <a:pt x="2243518" y="805543"/>
                    <a:pt x="1931462" y="535214"/>
                    <a:pt x="1800833" y="685800"/>
                  </a:cubicBezTo>
                  <a:cubicBezTo>
                    <a:pt x="1670205" y="836386"/>
                    <a:pt x="1116847" y="1367972"/>
                    <a:pt x="984404" y="1240972"/>
                  </a:cubicBezTo>
                  <a:cubicBezTo>
                    <a:pt x="851961" y="1113972"/>
                    <a:pt x="608847" y="729343"/>
                    <a:pt x="483661" y="772886"/>
                  </a:cubicBezTo>
                  <a:lnTo>
                    <a:pt x="91775" y="1023256"/>
                  </a:lnTo>
                  <a:cubicBezTo>
                    <a:pt x="19204" y="1005114"/>
                    <a:pt x="17389" y="787406"/>
                    <a:pt x="4689" y="674922"/>
                  </a:cubicBezTo>
                  <a:cubicBezTo>
                    <a:pt x="-8011" y="562438"/>
                    <a:pt x="8318" y="459023"/>
                    <a:pt x="15575" y="348350"/>
                  </a:cubicBezTo>
                  <a:lnTo>
                    <a:pt x="32780" y="0"/>
                  </a:lnTo>
                  <a:close/>
                </a:path>
              </a:pathLst>
            </a:custGeom>
            <a:solidFill>
              <a:srgbClr val="A9D168"/>
            </a:solidFill>
            <a:ln>
              <a:solidFill>
                <a:srgbClr val="A9D1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Picture 24">
            <a:extLst>
              <a:ext uri="{FF2B5EF4-FFF2-40B4-BE49-F238E27FC236}">
                <a16:creationId xmlns:a16="http://schemas.microsoft.com/office/drawing/2014/main" id="{156E9CC4-B235-904B-9007-465D4658CC7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751977" y="4927691"/>
            <a:ext cx="1536023" cy="1962968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AE4BC9CE-236D-6FE9-12D2-3357E84ADD1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66128" y="4635520"/>
            <a:ext cx="1847193" cy="2353112"/>
          </a:xfrm>
          <a:prstGeom prst="rect">
            <a:avLst/>
          </a:prstGeom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EE216B61-287E-DD70-58DB-FE3191F6F2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" y="6338969"/>
            <a:ext cx="2179454" cy="1228419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147B764-A698-BF67-845D-19A43A965D99}"/>
              </a:ext>
            </a:extLst>
          </p:cNvPr>
          <p:cNvSpPr/>
          <p:nvPr/>
        </p:nvSpPr>
        <p:spPr>
          <a:xfrm>
            <a:off x="6955491" y="1416684"/>
            <a:ext cx="10349529" cy="2353209"/>
          </a:xfrm>
          <a:prstGeom prst="wedgeRoundRectCallout">
            <a:avLst>
              <a:gd name="adj1" fmla="val -42258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dirty="0">
                <a:solidFill>
                  <a:schemeClr val="tx1"/>
                </a:solidFill>
                <a:latin typeface="Arial (Thân)"/>
              </a:rPr>
              <a:t>9 × 3</a:t>
            </a:r>
            <a:endParaRPr lang="vi-VN" sz="4800" noProof="1">
              <a:solidFill>
                <a:schemeClr val="tx1"/>
              </a:solidFill>
              <a:latin typeface="Arial (Thân)"/>
              <a:cs typeface="Arial" panose="020B0604020202020204" pitchFamily="34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EA56709-EFEF-D356-8A78-E05F3E9C42BD}"/>
              </a:ext>
            </a:extLst>
          </p:cNvPr>
          <p:cNvSpPr/>
          <p:nvPr/>
        </p:nvSpPr>
        <p:spPr>
          <a:xfrm>
            <a:off x="500535" y="1438020"/>
            <a:ext cx="5702346" cy="2353209"/>
          </a:xfrm>
          <a:prstGeom prst="wedgeRoundRectCallout">
            <a:avLst>
              <a:gd name="adj1" fmla="val -2806"/>
              <a:gd name="adj2" fmla="val 8077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dirty="0">
                <a:solidFill>
                  <a:schemeClr val="tx1"/>
                </a:solidFill>
              </a:rPr>
              <a:t>9 × 3 = 27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4625FAB0-A7FD-C19B-B98A-C88288B56CD3}"/>
              </a:ext>
            </a:extLst>
          </p:cNvPr>
          <p:cNvSpPr/>
          <p:nvPr/>
        </p:nvSpPr>
        <p:spPr>
          <a:xfrm>
            <a:off x="6543131" y="1184758"/>
            <a:ext cx="6231855" cy="2787371"/>
          </a:xfrm>
          <a:prstGeom prst="wedgeEllipseCallout">
            <a:avLst>
              <a:gd name="adj1" fmla="val -31471"/>
              <a:gd name="adj2" fmla="val 73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rồi!!! Mời bạn lên thuyền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978DC3D3-C07F-6726-FEE8-53B15755C29D}"/>
              </a:ext>
            </a:extLst>
          </p:cNvPr>
          <p:cNvSpPr/>
          <p:nvPr/>
        </p:nvSpPr>
        <p:spPr>
          <a:xfrm>
            <a:off x="6563088" y="1142180"/>
            <a:ext cx="6231855" cy="2787371"/>
          </a:xfrm>
          <a:prstGeom prst="wedgeEllipseCallout">
            <a:avLst>
              <a:gd name="adj1" fmla="val -31226"/>
              <a:gd name="adj2" fmla="val 77536"/>
            </a:avLst>
          </a:prstGeom>
          <a:solidFill>
            <a:srgbClr val="FFAFAF"/>
          </a:solidFill>
          <a:ln>
            <a:solidFill>
              <a:srgbClr val="F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quá, sai rồi! Hẹn gặp lại bạn lần sau.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8">
            <a:extLst>
              <a:ext uri="{FF2B5EF4-FFF2-40B4-BE49-F238E27FC236}">
                <a16:creationId xmlns:a16="http://schemas.microsoft.com/office/drawing/2014/main" id="{5751FA76-C65F-AD35-DA41-08832BCF53B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8274" y="9060867"/>
            <a:ext cx="1311062" cy="1188093"/>
          </a:xfrm>
          <a:prstGeom prst="rect">
            <a:avLst/>
          </a:prstGeom>
        </p:spPr>
      </p:pic>
      <p:pic>
        <p:nvPicPr>
          <p:cNvPr id="44" name="Picture 23">
            <a:extLst>
              <a:ext uri="{FF2B5EF4-FFF2-40B4-BE49-F238E27FC236}">
                <a16:creationId xmlns:a16="http://schemas.microsoft.com/office/drawing/2014/main" id="{64D97D48-922A-0CCD-B233-53011035E6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00763" y="4617525"/>
            <a:ext cx="1700651" cy="2496369"/>
          </a:xfrm>
          <a:prstGeom prst="rect">
            <a:avLst/>
          </a:prstGeom>
        </p:spPr>
      </p:pic>
      <p:pic>
        <p:nvPicPr>
          <p:cNvPr id="49" name="Picture 23">
            <a:extLst>
              <a:ext uri="{FF2B5EF4-FFF2-40B4-BE49-F238E27FC236}">
                <a16:creationId xmlns:a16="http://schemas.microsoft.com/office/drawing/2014/main" id="{0510F0AB-A3CE-3E30-FB06-8698A422FE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47465" y="4492262"/>
            <a:ext cx="1700651" cy="2496369"/>
          </a:xfrm>
          <a:prstGeom prst="rect">
            <a:avLst/>
          </a:prstGeom>
        </p:spPr>
      </p:pic>
      <p:pic>
        <p:nvPicPr>
          <p:cNvPr id="51" name="Picture 17">
            <a:hlinkClick r:id="rId18" action="ppaction://hlinksldjump"/>
            <a:extLst>
              <a:ext uri="{FF2B5EF4-FFF2-40B4-BE49-F238E27FC236}">
                <a16:creationId xmlns:a16="http://schemas.microsoft.com/office/drawing/2014/main" id="{A9E9AFCF-522C-2F43-371B-BE3DAE3C074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507044" y="9048126"/>
            <a:ext cx="1761996" cy="12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2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1667" decel="48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7 0.00254 L 0.14648 -0.0004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31666 0.00671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32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31068 0.00208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30521 0.00902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1" grpId="0" animBg="1"/>
      <p:bldP spid="52" grpId="0" animBg="1"/>
      <p:bldP spid="52" grpId="1" animBg="1"/>
      <p:bldP spid="52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881</Words>
  <Application>Microsoft Office PowerPoint</Application>
  <PresentationFormat>Custom</PresentationFormat>
  <Paragraphs>152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Cambria Math</vt:lpstr>
      <vt:lpstr>Wingdings</vt:lpstr>
      <vt:lpstr>Calibri Light</vt:lpstr>
      <vt:lpstr>Calibri</vt:lpstr>
      <vt:lpstr>Arial (Thân)</vt:lpstr>
      <vt:lpstr>Quicksand</vt:lpstr>
      <vt:lpstr>Arial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Colorful Tropical Fruit Trivia Quiz Presentation</dc:title>
  <dc:creator>Lê Thảo</dc:creator>
  <cp:lastModifiedBy>Lê Thảo</cp:lastModifiedBy>
  <cp:revision>8</cp:revision>
  <dcterms:created xsi:type="dcterms:W3CDTF">2006-08-16T00:00:00Z</dcterms:created>
  <dcterms:modified xsi:type="dcterms:W3CDTF">2022-10-18T03:07:09Z</dcterms:modified>
  <dc:identifier>DAFMoqAe4fw</dc:identifier>
</cp:coreProperties>
</file>