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60" r:id="rId3"/>
    <p:sldId id="258" r:id="rId4"/>
    <p:sldId id="269" r:id="rId5"/>
    <p:sldId id="270" r:id="rId6"/>
    <p:sldId id="271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mbria Math" panose="02040503050406030204" pitchFamily="18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FE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36.png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svg"/><Relationship Id="rId11" Type="http://schemas.openxmlformats.org/officeDocument/2006/relationships/image" Target="../media/image41.png"/><Relationship Id="rId5" Type="http://schemas.openxmlformats.org/officeDocument/2006/relationships/image" Target="../media/image38.png"/><Relationship Id="rId10" Type="http://schemas.openxmlformats.org/officeDocument/2006/relationships/image" Target="../media/image4.svg"/><Relationship Id="rId4" Type="http://schemas.openxmlformats.org/officeDocument/2006/relationships/image" Target="../media/image37.svg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42.png"/><Relationship Id="rId7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45.svg"/><Relationship Id="rId5" Type="http://schemas.openxmlformats.org/officeDocument/2006/relationships/image" Target="../media/image10.png"/><Relationship Id="rId10" Type="http://schemas.openxmlformats.org/officeDocument/2006/relationships/image" Target="../media/image44.png"/><Relationship Id="rId4" Type="http://schemas.openxmlformats.org/officeDocument/2006/relationships/image" Target="../media/image43.svg"/><Relationship Id="rId9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.png"/><Relationship Id="rId7" Type="http://schemas.openxmlformats.org/officeDocument/2006/relationships/image" Target="../media/image19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3.svg"/><Relationship Id="rId10" Type="http://schemas.openxmlformats.org/officeDocument/2006/relationships/image" Target="../media/image41.png"/><Relationship Id="rId4" Type="http://schemas.openxmlformats.org/officeDocument/2006/relationships/image" Target="../media/image12.png"/><Relationship Id="rId9" Type="http://schemas.openxmlformats.org/officeDocument/2006/relationships/image" Target="../media/image11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4.png"/><Relationship Id="rId7" Type="http://schemas.openxmlformats.org/officeDocument/2006/relationships/image" Target="../media/image21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1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svg"/><Relationship Id="rId18" Type="http://schemas.openxmlformats.org/officeDocument/2006/relationships/image" Target="../media/image59.png"/><Relationship Id="rId3" Type="http://schemas.openxmlformats.org/officeDocument/2006/relationships/image" Target="../media/image14.png"/><Relationship Id="rId21" Type="http://schemas.openxmlformats.org/officeDocument/2006/relationships/image" Target="../media/image62.svg"/><Relationship Id="rId7" Type="http://schemas.openxmlformats.org/officeDocument/2006/relationships/image" Target="../media/image21.svg"/><Relationship Id="rId12" Type="http://schemas.openxmlformats.org/officeDocument/2006/relationships/image" Target="../media/image53.png"/><Relationship Id="rId17" Type="http://schemas.openxmlformats.org/officeDocument/2006/relationships/image" Target="../media/image58.svg"/><Relationship Id="rId2" Type="http://schemas.openxmlformats.org/officeDocument/2006/relationships/image" Target="../media/image2.jpeg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52.svg"/><Relationship Id="rId5" Type="http://schemas.openxmlformats.org/officeDocument/2006/relationships/image" Target="../media/image48.svg"/><Relationship Id="rId15" Type="http://schemas.openxmlformats.org/officeDocument/2006/relationships/image" Target="../media/image56.svg"/><Relationship Id="rId23" Type="http://schemas.openxmlformats.org/officeDocument/2006/relationships/image" Target="../media/image11.svg"/><Relationship Id="rId10" Type="http://schemas.openxmlformats.org/officeDocument/2006/relationships/image" Target="../media/image51.png"/><Relationship Id="rId19" Type="http://schemas.openxmlformats.org/officeDocument/2006/relationships/image" Target="../media/image60.svg"/><Relationship Id="rId4" Type="http://schemas.openxmlformats.org/officeDocument/2006/relationships/image" Target="../media/image47.png"/><Relationship Id="rId9" Type="http://schemas.openxmlformats.org/officeDocument/2006/relationships/image" Target="../media/image50.svg"/><Relationship Id="rId14" Type="http://schemas.openxmlformats.org/officeDocument/2006/relationships/image" Target="../media/image55.png"/><Relationship Id="rId2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svg"/><Relationship Id="rId7" Type="http://schemas.openxmlformats.org/officeDocument/2006/relationships/image" Target="../media/image11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.png"/><Relationship Id="rId7" Type="http://schemas.openxmlformats.org/officeDocument/2006/relationships/image" Target="../media/image19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8.png"/><Relationship Id="rId5" Type="http://schemas.openxmlformats.org/officeDocument/2006/relationships/image" Target="../media/image13.sv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21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11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24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1.svg"/><Relationship Id="rId9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25.png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11" Type="http://schemas.openxmlformats.org/officeDocument/2006/relationships/image" Target="../media/image22.png"/><Relationship Id="rId5" Type="http://schemas.openxmlformats.org/officeDocument/2006/relationships/image" Target="../media/image27.png"/><Relationship Id="rId10" Type="http://schemas.openxmlformats.org/officeDocument/2006/relationships/image" Target="../media/image4.svg"/><Relationship Id="rId4" Type="http://schemas.openxmlformats.org/officeDocument/2006/relationships/image" Target="../media/image26.svg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31.png"/><Relationship Id="rId7" Type="http://schemas.openxmlformats.org/officeDocument/2006/relationships/image" Target="../media/image10.png"/><Relationship Id="rId12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svg"/><Relationship Id="rId11" Type="http://schemas.openxmlformats.org/officeDocument/2006/relationships/image" Target="../media/image40.png"/><Relationship Id="rId5" Type="http://schemas.openxmlformats.org/officeDocument/2006/relationships/image" Target="../media/image33.png"/><Relationship Id="rId10" Type="http://schemas.openxmlformats.org/officeDocument/2006/relationships/image" Target="../media/image4.svg"/><Relationship Id="rId4" Type="http://schemas.openxmlformats.org/officeDocument/2006/relationships/image" Target="../media/image32.sv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0" y="9357254"/>
            <a:ext cx="18304378" cy="957595"/>
          </a:xfrm>
          <a:prstGeom prst="rect">
            <a:avLst/>
          </a:prstGeom>
          <a:solidFill>
            <a:srgbClr val="A7CB42"/>
          </a:solidFill>
        </p:spPr>
      </p:sp>
      <p:pic>
        <p:nvPicPr>
          <p:cNvPr id="15" name="Picture 54">
            <a:extLst>
              <a:ext uri="{FF2B5EF4-FFF2-40B4-BE49-F238E27FC236}">
                <a16:creationId xmlns:a16="http://schemas.microsoft.com/office/drawing/2014/main" id="{07969418-8374-434A-9DB4-4CB489D11C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17526000" cy="10629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9357254"/>
            <a:ext cx="18304378" cy="957595"/>
          </a:xfrm>
          <a:prstGeom prst="rect">
            <a:avLst/>
          </a:prstGeom>
          <a:solidFill>
            <a:srgbClr val="A7CB42"/>
          </a:solidFill>
        </p:spPr>
      </p:sp>
      <p:grpSp>
        <p:nvGrpSpPr>
          <p:cNvPr id="4" name="Group 4"/>
          <p:cNvGrpSpPr/>
          <p:nvPr/>
        </p:nvGrpSpPr>
        <p:grpSpPr>
          <a:xfrm>
            <a:off x="1783277" y="1573131"/>
            <a:ext cx="14682579" cy="7586460"/>
            <a:chOff x="0" y="-49639"/>
            <a:chExt cx="2787976" cy="1505211"/>
          </a:xfrm>
        </p:grpSpPr>
        <p:sp>
          <p:nvSpPr>
            <p:cNvPr id="5" name="Freeform 5"/>
            <p:cNvSpPr/>
            <p:nvPr/>
          </p:nvSpPr>
          <p:spPr>
            <a:xfrm>
              <a:off x="115753" y="-49639"/>
              <a:ext cx="2672223" cy="1505211"/>
            </a:xfrm>
            <a:custGeom>
              <a:avLst/>
              <a:gdLst/>
              <a:ahLst/>
              <a:cxnLst/>
              <a:rect l="l" t="t" r="r" b="b"/>
              <a:pathLst>
                <a:path w="2672223" h="1505211">
                  <a:moveTo>
                    <a:pt x="38152" y="0"/>
                  </a:moveTo>
                  <a:lnTo>
                    <a:pt x="2634071" y="0"/>
                  </a:lnTo>
                  <a:cubicBezTo>
                    <a:pt x="2644189" y="0"/>
                    <a:pt x="2653893" y="4020"/>
                    <a:pt x="2661048" y="11175"/>
                  </a:cubicBezTo>
                  <a:cubicBezTo>
                    <a:pt x="2668203" y="18329"/>
                    <a:pt x="2672223" y="28034"/>
                    <a:pt x="2672223" y="38152"/>
                  </a:cubicBezTo>
                  <a:lnTo>
                    <a:pt x="2672223" y="1467059"/>
                  </a:lnTo>
                  <a:cubicBezTo>
                    <a:pt x="2672223" y="1477177"/>
                    <a:pt x="2668203" y="1486882"/>
                    <a:pt x="2661048" y="1494037"/>
                  </a:cubicBezTo>
                  <a:cubicBezTo>
                    <a:pt x="2653893" y="1501191"/>
                    <a:pt x="2644189" y="1505211"/>
                    <a:pt x="2634071" y="1505211"/>
                  </a:cubicBezTo>
                  <a:lnTo>
                    <a:pt x="38152" y="1505211"/>
                  </a:lnTo>
                  <a:cubicBezTo>
                    <a:pt x="28034" y="1505211"/>
                    <a:pt x="18329" y="1501191"/>
                    <a:pt x="11175" y="1494037"/>
                  </a:cubicBezTo>
                  <a:cubicBezTo>
                    <a:pt x="4020" y="1486882"/>
                    <a:pt x="0" y="1477177"/>
                    <a:pt x="0" y="1467059"/>
                  </a:cubicBezTo>
                  <a:lnTo>
                    <a:pt x="0" y="38152"/>
                  </a:lnTo>
                  <a:cubicBezTo>
                    <a:pt x="0" y="28034"/>
                    <a:pt x="4020" y="18329"/>
                    <a:pt x="11175" y="11175"/>
                  </a:cubicBezTo>
                  <a:cubicBezTo>
                    <a:pt x="18329" y="4020"/>
                    <a:pt x="28034" y="0"/>
                    <a:pt x="38152" y="0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59126" y="7237404"/>
            <a:ext cx="3811826" cy="235640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6096432" y="7124756"/>
            <a:ext cx="2324618" cy="268600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266099" y="-2788561"/>
            <a:ext cx="18820199" cy="446979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468487" y="7909759"/>
            <a:ext cx="3321452" cy="1485595"/>
          </a:xfrm>
          <a:prstGeom prst="rect">
            <a:avLst/>
          </a:prstGeom>
        </p:spPr>
      </p:pic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C044574D-4572-0CD9-BEED-F1AB427C352F}"/>
              </a:ext>
            </a:extLst>
          </p:cNvPr>
          <p:cNvSpPr txBox="1"/>
          <p:nvPr/>
        </p:nvSpPr>
        <p:spPr>
          <a:xfrm>
            <a:off x="4739495" y="2065289"/>
            <a:ext cx="9379744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3: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khoanh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400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0" name="Picture 58">
            <a:extLst>
              <a:ext uri="{FF2B5EF4-FFF2-40B4-BE49-F238E27FC236}">
                <a16:creationId xmlns:a16="http://schemas.microsoft.com/office/drawing/2014/main" id="{2509DE55-D1B0-13C7-6458-0E85290EA20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7" t="11434" r="6100" b="60835"/>
          <a:stretch/>
        </p:blipFill>
        <p:spPr bwMode="auto">
          <a:xfrm>
            <a:off x="2392878" y="3499204"/>
            <a:ext cx="14140284" cy="38424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Hình Bầu dục 20">
            <a:extLst>
              <a:ext uri="{FF2B5EF4-FFF2-40B4-BE49-F238E27FC236}">
                <a16:creationId xmlns:a16="http://schemas.microsoft.com/office/drawing/2014/main" id="{0D821245-7F50-D034-9012-F75A0F3F950F}"/>
              </a:ext>
            </a:extLst>
          </p:cNvPr>
          <p:cNvSpPr/>
          <p:nvPr/>
        </p:nvSpPr>
        <p:spPr>
          <a:xfrm>
            <a:off x="8720453" y="6051325"/>
            <a:ext cx="990600" cy="99065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9357254"/>
            <a:ext cx="18304378" cy="957595"/>
          </a:xfrm>
          <a:prstGeom prst="rect">
            <a:avLst/>
          </a:prstGeom>
          <a:solidFill>
            <a:srgbClr val="A7CB42"/>
          </a:solidFill>
        </p:spPr>
      </p:sp>
      <p:sp>
        <p:nvSpPr>
          <p:cNvPr id="5" name="Freeform 5"/>
          <p:cNvSpPr/>
          <p:nvPr/>
        </p:nvSpPr>
        <p:spPr>
          <a:xfrm>
            <a:off x="2069751" y="1870200"/>
            <a:ext cx="14118924" cy="6952699"/>
          </a:xfrm>
          <a:custGeom>
            <a:avLst/>
            <a:gdLst/>
            <a:ahLst/>
            <a:cxnLst/>
            <a:rect l="l" t="t" r="r" b="b"/>
            <a:pathLst>
              <a:path w="2672223" h="1505211">
                <a:moveTo>
                  <a:pt x="38152" y="0"/>
                </a:moveTo>
                <a:lnTo>
                  <a:pt x="2634071" y="0"/>
                </a:lnTo>
                <a:cubicBezTo>
                  <a:pt x="2644189" y="0"/>
                  <a:pt x="2653893" y="4020"/>
                  <a:pt x="2661048" y="11175"/>
                </a:cubicBezTo>
                <a:cubicBezTo>
                  <a:pt x="2668203" y="18329"/>
                  <a:pt x="2672223" y="28034"/>
                  <a:pt x="2672223" y="38152"/>
                </a:cubicBezTo>
                <a:lnTo>
                  <a:pt x="2672223" y="1467059"/>
                </a:lnTo>
                <a:cubicBezTo>
                  <a:pt x="2672223" y="1477177"/>
                  <a:pt x="2668203" y="1486882"/>
                  <a:pt x="2661048" y="1494037"/>
                </a:cubicBezTo>
                <a:cubicBezTo>
                  <a:pt x="2653893" y="1501191"/>
                  <a:pt x="2644189" y="1505211"/>
                  <a:pt x="2634071" y="1505211"/>
                </a:cubicBezTo>
                <a:lnTo>
                  <a:pt x="38152" y="1505211"/>
                </a:lnTo>
                <a:cubicBezTo>
                  <a:pt x="28034" y="1505211"/>
                  <a:pt x="18329" y="1501191"/>
                  <a:pt x="11175" y="1494037"/>
                </a:cubicBezTo>
                <a:cubicBezTo>
                  <a:pt x="4020" y="1486882"/>
                  <a:pt x="0" y="1477177"/>
                  <a:pt x="0" y="1467059"/>
                </a:cubicBezTo>
                <a:lnTo>
                  <a:pt x="0" y="38152"/>
                </a:lnTo>
                <a:cubicBezTo>
                  <a:pt x="0" y="28034"/>
                  <a:pt x="4020" y="18329"/>
                  <a:pt x="11175" y="11175"/>
                </a:cubicBezTo>
                <a:cubicBezTo>
                  <a:pt x="18329" y="4020"/>
                  <a:pt x="28034" y="0"/>
                  <a:pt x="38152" y="0"/>
                </a:cubicBezTo>
                <a:close/>
              </a:path>
            </a:pathLst>
          </a:custGeom>
          <a:solidFill>
            <a:schemeClr val="bg1"/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64572" y="6798130"/>
            <a:ext cx="3606380" cy="262282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266099" y="-2788561"/>
            <a:ext cx="18820199" cy="446979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468487" y="7909759"/>
            <a:ext cx="3321452" cy="1485595"/>
          </a:xfrm>
          <a:prstGeom prst="rect">
            <a:avLst/>
          </a:prstGeom>
        </p:spPr>
      </p:pic>
      <p:pic>
        <p:nvPicPr>
          <p:cNvPr id="17" name="Picture 58">
            <a:extLst>
              <a:ext uri="{FF2B5EF4-FFF2-40B4-BE49-F238E27FC236}">
                <a16:creationId xmlns:a16="http://schemas.microsoft.com/office/drawing/2014/main" id="{1611786B-B525-8E91-CA31-C5E65B1177F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7" t="39019" r="10057" b="30600"/>
          <a:stretch/>
        </p:blipFill>
        <p:spPr bwMode="auto">
          <a:xfrm>
            <a:off x="2727044" y="3009900"/>
            <a:ext cx="12833911" cy="40178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460709" y="5990306"/>
            <a:ext cx="3271607" cy="3820348"/>
          </a:xfrm>
          <a:prstGeom prst="rect">
            <a:avLst/>
          </a:prstGeom>
        </p:spPr>
      </p:pic>
      <p:sp>
        <p:nvSpPr>
          <p:cNvPr id="18" name="Hình Bầu dục 17">
            <a:extLst>
              <a:ext uri="{FF2B5EF4-FFF2-40B4-BE49-F238E27FC236}">
                <a16:creationId xmlns:a16="http://schemas.microsoft.com/office/drawing/2014/main" id="{6BBB03EB-4287-7B23-3642-B3C14E2FD5B2}"/>
              </a:ext>
            </a:extLst>
          </p:cNvPr>
          <p:cNvSpPr/>
          <p:nvPr/>
        </p:nvSpPr>
        <p:spPr>
          <a:xfrm>
            <a:off x="2971799" y="5921403"/>
            <a:ext cx="886089" cy="87672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9357254"/>
            <a:ext cx="18304378" cy="957595"/>
          </a:xfrm>
          <a:prstGeom prst="rect">
            <a:avLst/>
          </a:prstGeom>
          <a:solidFill>
            <a:srgbClr val="A7CB42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596552" y="8892895"/>
            <a:ext cx="3111048" cy="53536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848220" y="9554447"/>
            <a:ext cx="3111048" cy="535360"/>
          </a:xfrm>
          <a:prstGeom prst="rect">
            <a:avLst/>
          </a:prstGeom>
        </p:spPr>
      </p:pic>
      <p:sp>
        <p:nvSpPr>
          <p:cNvPr id="7" name="Freeform 7"/>
          <p:cNvSpPr/>
          <p:nvPr/>
        </p:nvSpPr>
        <p:spPr>
          <a:xfrm>
            <a:off x="2819400" y="1711251"/>
            <a:ext cx="12649200" cy="6984451"/>
          </a:xfrm>
          <a:custGeom>
            <a:avLst/>
            <a:gdLst/>
            <a:ahLst/>
            <a:cxnLst/>
            <a:rect l="l" t="t" r="r" b="b"/>
            <a:pathLst>
              <a:path w="2672223" h="995443">
                <a:moveTo>
                  <a:pt x="38152" y="0"/>
                </a:moveTo>
                <a:lnTo>
                  <a:pt x="2634071" y="0"/>
                </a:lnTo>
                <a:cubicBezTo>
                  <a:pt x="2644189" y="0"/>
                  <a:pt x="2653893" y="4020"/>
                  <a:pt x="2661048" y="11175"/>
                </a:cubicBezTo>
                <a:cubicBezTo>
                  <a:pt x="2668203" y="18329"/>
                  <a:pt x="2672223" y="28034"/>
                  <a:pt x="2672223" y="38152"/>
                </a:cubicBezTo>
                <a:lnTo>
                  <a:pt x="2672223" y="957291"/>
                </a:lnTo>
                <a:cubicBezTo>
                  <a:pt x="2672223" y="967409"/>
                  <a:pt x="2668203" y="977114"/>
                  <a:pt x="2661048" y="984268"/>
                </a:cubicBezTo>
                <a:cubicBezTo>
                  <a:pt x="2653893" y="991423"/>
                  <a:pt x="2644189" y="995443"/>
                  <a:pt x="2634071" y="995443"/>
                </a:cubicBezTo>
                <a:lnTo>
                  <a:pt x="38152" y="995443"/>
                </a:lnTo>
                <a:cubicBezTo>
                  <a:pt x="28034" y="995443"/>
                  <a:pt x="18329" y="991423"/>
                  <a:pt x="11175" y="984268"/>
                </a:cubicBezTo>
                <a:cubicBezTo>
                  <a:pt x="4020" y="977114"/>
                  <a:pt x="0" y="967409"/>
                  <a:pt x="0" y="957291"/>
                </a:cubicBezTo>
                <a:lnTo>
                  <a:pt x="0" y="38152"/>
                </a:lnTo>
                <a:cubicBezTo>
                  <a:pt x="0" y="28034"/>
                  <a:pt x="4020" y="18329"/>
                  <a:pt x="11175" y="11175"/>
                </a:cubicBezTo>
                <a:cubicBezTo>
                  <a:pt x="18329" y="4020"/>
                  <a:pt x="28034" y="0"/>
                  <a:pt x="38152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8" name="TextBox 8"/>
          <p:cNvSpPr txBox="1"/>
          <p:nvPr/>
        </p:nvSpPr>
        <p:spPr>
          <a:xfrm>
            <a:off x="3169104" y="2279998"/>
            <a:ext cx="3847460" cy="597027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3914227" y="5955184"/>
            <a:ext cx="7315200" cy="36309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55802" y="5743326"/>
            <a:ext cx="3131004" cy="454367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266099" y="-2788561"/>
            <a:ext cx="18820199" cy="4469797"/>
          </a:xfrm>
          <a:prstGeom prst="rect">
            <a:avLst/>
          </a:prstGeom>
        </p:spPr>
      </p:pic>
      <p:pic>
        <p:nvPicPr>
          <p:cNvPr id="15" name="Picture 58">
            <a:extLst>
              <a:ext uri="{FF2B5EF4-FFF2-40B4-BE49-F238E27FC236}">
                <a16:creationId xmlns:a16="http://schemas.microsoft.com/office/drawing/2014/main" id="{4BD7E5FB-42F7-4CD0-E758-B12072DA323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8" t="67864" r="8491" b="6682"/>
          <a:stretch/>
        </p:blipFill>
        <p:spPr bwMode="auto">
          <a:xfrm>
            <a:off x="2849461" y="2995887"/>
            <a:ext cx="12589077" cy="32360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Hình Bầu dục 15">
            <a:extLst>
              <a:ext uri="{FF2B5EF4-FFF2-40B4-BE49-F238E27FC236}">
                <a16:creationId xmlns:a16="http://schemas.microsoft.com/office/drawing/2014/main" id="{F2C54ABE-D5EA-21EA-16E1-35FF0135E0E7}"/>
              </a:ext>
            </a:extLst>
          </p:cNvPr>
          <p:cNvSpPr/>
          <p:nvPr/>
        </p:nvSpPr>
        <p:spPr>
          <a:xfrm>
            <a:off x="3051005" y="5516820"/>
            <a:ext cx="886089" cy="87672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9357254"/>
            <a:ext cx="18304378" cy="957595"/>
          </a:xfrm>
          <a:prstGeom prst="rect">
            <a:avLst/>
          </a:prstGeom>
          <a:solidFill>
            <a:srgbClr val="A7CB42"/>
          </a:solidFill>
        </p:spPr>
      </p:sp>
      <p:sp>
        <p:nvSpPr>
          <p:cNvPr id="5" name="Freeform 5"/>
          <p:cNvSpPr/>
          <p:nvPr/>
        </p:nvSpPr>
        <p:spPr>
          <a:xfrm>
            <a:off x="2955912" y="2145595"/>
            <a:ext cx="12530766" cy="6717284"/>
          </a:xfrm>
          <a:custGeom>
            <a:avLst/>
            <a:gdLst/>
            <a:ahLst/>
            <a:cxnLst/>
            <a:rect l="l" t="t" r="r" b="b"/>
            <a:pathLst>
              <a:path w="3108538" h="1769161">
                <a:moveTo>
                  <a:pt x="32797" y="0"/>
                </a:moveTo>
                <a:lnTo>
                  <a:pt x="3075741" y="0"/>
                </a:lnTo>
                <a:cubicBezTo>
                  <a:pt x="3084440" y="0"/>
                  <a:pt x="3092782" y="3455"/>
                  <a:pt x="3098932" y="9606"/>
                </a:cubicBezTo>
                <a:cubicBezTo>
                  <a:pt x="3105083" y="15757"/>
                  <a:pt x="3108538" y="24099"/>
                  <a:pt x="3108538" y="32797"/>
                </a:cubicBezTo>
                <a:lnTo>
                  <a:pt x="3108538" y="1736364"/>
                </a:lnTo>
                <a:cubicBezTo>
                  <a:pt x="3108538" y="1754477"/>
                  <a:pt x="3093855" y="1769161"/>
                  <a:pt x="3075741" y="1769161"/>
                </a:cubicBezTo>
                <a:lnTo>
                  <a:pt x="32797" y="1769161"/>
                </a:lnTo>
                <a:cubicBezTo>
                  <a:pt x="24099" y="1769161"/>
                  <a:pt x="15757" y="1765706"/>
                  <a:pt x="9606" y="1759555"/>
                </a:cubicBezTo>
                <a:cubicBezTo>
                  <a:pt x="3455" y="1753404"/>
                  <a:pt x="0" y="1745062"/>
                  <a:pt x="0" y="1736364"/>
                </a:cubicBezTo>
                <a:lnTo>
                  <a:pt x="0" y="32797"/>
                </a:lnTo>
                <a:cubicBezTo>
                  <a:pt x="0" y="14684"/>
                  <a:pt x="14684" y="0"/>
                  <a:pt x="32797" y="0"/>
                </a:cubicBezTo>
                <a:close/>
              </a:path>
            </a:pathLst>
          </a:custGeom>
          <a:solidFill>
            <a:schemeClr val="bg1"/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596552" y="8892895"/>
            <a:ext cx="3111048" cy="53536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014945" y="9554447"/>
            <a:ext cx="3111048" cy="5353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66099" y="-2788561"/>
            <a:ext cx="18820199" cy="446979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-202765" y="7872752"/>
            <a:ext cx="3598959" cy="168169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908125" y="7871164"/>
            <a:ext cx="3598959" cy="1681696"/>
          </a:xfrm>
          <a:prstGeom prst="rect">
            <a:avLst/>
          </a:prstGeom>
        </p:spPr>
      </p:pic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8CF40B77-7CB6-4AE7-B65A-340FC6F422C1}"/>
              </a:ext>
            </a:extLst>
          </p:cNvPr>
          <p:cNvSpPr/>
          <p:nvPr/>
        </p:nvSpPr>
        <p:spPr>
          <a:xfrm>
            <a:off x="6866076" y="1062200"/>
            <a:ext cx="5097324" cy="143526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F77D50A9-2F56-1AF4-0B61-3F52A0FA1D92}"/>
              </a:ext>
            </a:extLst>
          </p:cNvPr>
          <p:cNvSpPr txBox="1"/>
          <p:nvPr/>
        </p:nvSpPr>
        <p:spPr>
          <a:xfrm>
            <a:off x="3342797" y="2636743"/>
            <a:ext cx="12143881" cy="2902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4: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Lấy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14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chia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7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a.</a:t>
            </a:r>
            <a:endParaRPr lang="en-US" sz="4000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6" name="Picture 59">
            <a:extLst>
              <a:ext uri="{FF2B5EF4-FFF2-40B4-BE49-F238E27FC236}">
                <a16:creationId xmlns:a16="http://schemas.microsoft.com/office/drawing/2014/main" id="{77142BBB-1605-8834-92BD-694DBE15D86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43" t="15489" r="4809" b="17163"/>
          <a:stretch/>
        </p:blipFill>
        <p:spPr bwMode="auto">
          <a:xfrm>
            <a:off x="6677948" y="5665076"/>
            <a:ext cx="5086694" cy="28625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" name="Hình Bầu dục 26">
            <a:extLst>
              <a:ext uri="{FF2B5EF4-FFF2-40B4-BE49-F238E27FC236}">
                <a16:creationId xmlns:a16="http://schemas.microsoft.com/office/drawing/2014/main" id="{6F14CAF7-1975-4FF8-B5E3-3D86D15A5812}"/>
              </a:ext>
            </a:extLst>
          </p:cNvPr>
          <p:cNvSpPr/>
          <p:nvPr/>
        </p:nvSpPr>
        <p:spPr>
          <a:xfrm rot="1507453">
            <a:off x="7153507" y="5809927"/>
            <a:ext cx="886089" cy="186155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9357254"/>
            <a:ext cx="18304378" cy="957595"/>
          </a:xfrm>
          <a:prstGeom prst="rect">
            <a:avLst/>
          </a:prstGeom>
          <a:solidFill>
            <a:srgbClr val="A7CB42"/>
          </a:solidFill>
        </p:spPr>
      </p:sp>
      <p:sp>
        <p:nvSpPr>
          <p:cNvPr id="5" name="Freeform 5"/>
          <p:cNvSpPr/>
          <p:nvPr/>
        </p:nvSpPr>
        <p:spPr>
          <a:xfrm>
            <a:off x="2124777" y="1817647"/>
            <a:ext cx="14054766" cy="7014466"/>
          </a:xfrm>
          <a:custGeom>
            <a:avLst/>
            <a:gdLst/>
            <a:ahLst/>
            <a:cxnLst/>
            <a:rect l="l" t="t" r="r" b="b"/>
            <a:pathLst>
              <a:path w="3108538" h="1769161">
                <a:moveTo>
                  <a:pt x="32797" y="0"/>
                </a:moveTo>
                <a:lnTo>
                  <a:pt x="3075741" y="0"/>
                </a:lnTo>
                <a:cubicBezTo>
                  <a:pt x="3084440" y="0"/>
                  <a:pt x="3092782" y="3455"/>
                  <a:pt x="3098932" y="9606"/>
                </a:cubicBezTo>
                <a:cubicBezTo>
                  <a:pt x="3105083" y="15757"/>
                  <a:pt x="3108538" y="24099"/>
                  <a:pt x="3108538" y="32797"/>
                </a:cubicBezTo>
                <a:lnTo>
                  <a:pt x="3108538" y="1736364"/>
                </a:lnTo>
                <a:cubicBezTo>
                  <a:pt x="3108538" y="1754477"/>
                  <a:pt x="3093855" y="1769161"/>
                  <a:pt x="3075741" y="1769161"/>
                </a:cubicBezTo>
                <a:lnTo>
                  <a:pt x="32797" y="1769161"/>
                </a:lnTo>
                <a:cubicBezTo>
                  <a:pt x="24099" y="1769161"/>
                  <a:pt x="15757" y="1765706"/>
                  <a:pt x="9606" y="1759555"/>
                </a:cubicBezTo>
                <a:cubicBezTo>
                  <a:pt x="3455" y="1753404"/>
                  <a:pt x="0" y="1745062"/>
                  <a:pt x="0" y="1736364"/>
                </a:cubicBezTo>
                <a:lnTo>
                  <a:pt x="0" y="32797"/>
                </a:lnTo>
                <a:cubicBezTo>
                  <a:pt x="0" y="14684"/>
                  <a:pt x="14684" y="0"/>
                  <a:pt x="32797" y="0"/>
                </a:cubicBezTo>
                <a:close/>
              </a:path>
            </a:pathLst>
          </a:custGeom>
          <a:solidFill>
            <a:schemeClr val="bg1"/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596552" y="8892895"/>
            <a:ext cx="3111048" cy="53536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014945" y="9554447"/>
            <a:ext cx="3111048" cy="5353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202765" y="7872752"/>
            <a:ext cx="3598959" cy="1681696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66099" y="-2788561"/>
            <a:ext cx="18820199" cy="4469797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908125" y="7871164"/>
            <a:ext cx="3598959" cy="1681696"/>
          </a:xfrm>
          <a:prstGeom prst="rect">
            <a:avLst/>
          </a:prstGeom>
        </p:spPr>
      </p:pic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FEB81DDD-15E0-8BC3-C71A-34866FBDCE79}"/>
              </a:ext>
            </a:extLst>
          </p:cNvPr>
          <p:cNvSpPr txBox="1"/>
          <p:nvPr/>
        </p:nvSpPr>
        <p:spPr>
          <a:xfrm>
            <a:off x="6262805" y="2057742"/>
            <a:ext cx="70404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DẶN DÒ VỀ NHÀ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EE33E529-2E47-8886-FCD6-5497634B38D8}"/>
              </a:ext>
            </a:extLst>
          </p:cNvPr>
          <p:cNvSpPr txBox="1"/>
          <p:nvPr/>
        </p:nvSpPr>
        <p:spPr>
          <a:xfrm>
            <a:off x="3048000" y="3165738"/>
            <a:ext cx="12768045" cy="5648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vuông,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tô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40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40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vi-VN" sz="40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40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40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vi-VN" sz="40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40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40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vi-VN" sz="40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nghe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Tìm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hình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ảnh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và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đồ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vật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trực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quan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biểu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thị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vi-VN" sz="40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“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một</a:t>
            </a:r>
            <a:r>
              <a:rPr lang="vi-VN" sz="40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phần</a:t>
            </a:r>
            <a:r>
              <a:rPr lang="vi-VN" sz="40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bảy</a:t>
            </a:r>
            <a:r>
              <a:rPr lang="vi-VN" sz="40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”, “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một</a:t>
            </a:r>
            <a:r>
              <a:rPr lang="vi-VN" sz="40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phần</a:t>
            </a:r>
            <a:r>
              <a:rPr lang="vi-VN" sz="40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tám</a:t>
            </a:r>
            <a:r>
              <a:rPr lang="vi-VN" sz="40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”, “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một</a:t>
            </a:r>
            <a:r>
              <a:rPr lang="vi-VN" sz="40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phần</a:t>
            </a:r>
            <a:r>
              <a:rPr lang="vi-VN" sz="40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chín</a:t>
            </a:r>
            <a:r>
              <a:rPr lang="vi-VN" sz="40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”.</a:t>
            </a:r>
            <a:endParaRPr lang="en-US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9357254"/>
            <a:ext cx="18304378" cy="957595"/>
          </a:xfrm>
          <a:prstGeom prst="rect">
            <a:avLst/>
          </a:prstGeom>
          <a:solidFill>
            <a:srgbClr val="A7CB42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596552" y="8892895"/>
            <a:ext cx="3111048" cy="53536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848220" y="9554447"/>
            <a:ext cx="3111048" cy="535360"/>
          </a:xfrm>
          <a:prstGeom prst="rect">
            <a:avLst/>
          </a:prstGeom>
        </p:spPr>
      </p:pic>
      <p:sp>
        <p:nvSpPr>
          <p:cNvPr id="7" name="Freeform 7"/>
          <p:cNvSpPr/>
          <p:nvPr/>
        </p:nvSpPr>
        <p:spPr>
          <a:xfrm>
            <a:off x="2938128" y="1992565"/>
            <a:ext cx="12440088" cy="6147719"/>
          </a:xfrm>
          <a:custGeom>
            <a:avLst/>
            <a:gdLst/>
            <a:ahLst/>
            <a:cxnLst/>
            <a:rect l="l" t="t" r="r" b="b"/>
            <a:pathLst>
              <a:path w="2672223" h="1038642">
                <a:moveTo>
                  <a:pt x="38152" y="0"/>
                </a:moveTo>
                <a:lnTo>
                  <a:pt x="2634071" y="0"/>
                </a:lnTo>
                <a:cubicBezTo>
                  <a:pt x="2644189" y="0"/>
                  <a:pt x="2653893" y="4020"/>
                  <a:pt x="2661048" y="11175"/>
                </a:cubicBezTo>
                <a:cubicBezTo>
                  <a:pt x="2668203" y="18329"/>
                  <a:pt x="2672223" y="28034"/>
                  <a:pt x="2672223" y="38152"/>
                </a:cubicBezTo>
                <a:lnTo>
                  <a:pt x="2672223" y="1000490"/>
                </a:lnTo>
                <a:cubicBezTo>
                  <a:pt x="2672223" y="1010609"/>
                  <a:pt x="2668203" y="1020313"/>
                  <a:pt x="2661048" y="1027468"/>
                </a:cubicBezTo>
                <a:cubicBezTo>
                  <a:pt x="2653893" y="1034623"/>
                  <a:pt x="2644189" y="1038642"/>
                  <a:pt x="2634071" y="1038642"/>
                </a:cubicBezTo>
                <a:lnTo>
                  <a:pt x="38152" y="1038642"/>
                </a:lnTo>
                <a:cubicBezTo>
                  <a:pt x="28034" y="1038642"/>
                  <a:pt x="18329" y="1034623"/>
                  <a:pt x="11175" y="1027468"/>
                </a:cubicBezTo>
                <a:cubicBezTo>
                  <a:pt x="4020" y="1020313"/>
                  <a:pt x="0" y="1010609"/>
                  <a:pt x="0" y="1000490"/>
                </a:cubicBezTo>
                <a:lnTo>
                  <a:pt x="0" y="38152"/>
                </a:lnTo>
                <a:cubicBezTo>
                  <a:pt x="0" y="28034"/>
                  <a:pt x="4020" y="18329"/>
                  <a:pt x="11175" y="11175"/>
                </a:cubicBezTo>
                <a:cubicBezTo>
                  <a:pt x="18329" y="4020"/>
                  <a:pt x="28034" y="0"/>
                  <a:pt x="38152" y="0"/>
                </a:cubicBezTo>
                <a:close/>
              </a:path>
            </a:pathLst>
          </a:custGeom>
          <a:solidFill>
            <a:schemeClr val="bg1"/>
          </a:solidFill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57912" y="5692867"/>
            <a:ext cx="4788958" cy="373538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658359" y="5621866"/>
            <a:ext cx="4788958" cy="373538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998113" y="7627236"/>
            <a:ext cx="4153267" cy="194070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1271788" y="7627236"/>
            <a:ext cx="4153267" cy="194070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195234" y="7902996"/>
            <a:ext cx="5214032" cy="264493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800000">
            <a:off x="16907682" y="5759542"/>
            <a:ext cx="1249403" cy="4114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14670727" y="5759542"/>
            <a:ext cx="1339180" cy="41148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flipH="1">
            <a:off x="15340318" y="5780707"/>
            <a:ext cx="2192066" cy="41148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6853" y="7838107"/>
            <a:ext cx="1139107" cy="177985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flipH="1">
            <a:off x="1679528" y="8140284"/>
            <a:ext cx="1582929" cy="1505222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8865823">
            <a:off x="969026" y="8476131"/>
            <a:ext cx="610764" cy="1296989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-266099" y="-2788561"/>
            <a:ext cx="18820199" cy="4469797"/>
          </a:xfrm>
          <a:prstGeom prst="rect">
            <a:avLst/>
          </a:prstGeom>
        </p:spPr>
      </p:pic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06B69942-6C5F-913E-19FF-72D2A0A587C3}"/>
              </a:ext>
            </a:extLst>
          </p:cNvPr>
          <p:cNvSpPr txBox="1"/>
          <p:nvPr/>
        </p:nvSpPr>
        <p:spPr>
          <a:xfrm>
            <a:off x="3611651" y="2582406"/>
            <a:ext cx="11143815" cy="5404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HẸN GẶP LẠI CÁC EM TRONG BUỔI HỌC TIẾP THEO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468487" y="7909759"/>
            <a:ext cx="3321452" cy="1485595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0" y="9357254"/>
            <a:ext cx="18304378" cy="957595"/>
          </a:xfrm>
          <a:prstGeom prst="rect">
            <a:avLst/>
          </a:prstGeom>
          <a:solidFill>
            <a:srgbClr val="A7CB42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388498" y="6516813"/>
            <a:ext cx="3899502" cy="28785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79169" y="5798981"/>
            <a:ext cx="3523272" cy="3837226"/>
          </a:xfrm>
          <a:prstGeom prst="rect">
            <a:avLst/>
          </a:prstGeom>
        </p:spPr>
      </p:pic>
      <p:sp>
        <p:nvSpPr>
          <p:cNvPr id="8" name="Freeform 8"/>
          <p:cNvSpPr/>
          <p:nvPr/>
        </p:nvSpPr>
        <p:spPr>
          <a:xfrm>
            <a:off x="4070952" y="2284067"/>
            <a:ext cx="10146096" cy="5715098"/>
          </a:xfrm>
          <a:custGeom>
            <a:avLst/>
            <a:gdLst/>
            <a:ahLst/>
            <a:cxnLst/>
            <a:rect l="l" t="t" r="r" b="b"/>
            <a:pathLst>
              <a:path w="2672223" h="1505211">
                <a:moveTo>
                  <a:pt x="38152" y="0"/>
                </a:moveTo>
                <a:lnTo>
                  <a:pt x="2634071" y="0"/>
                </a:lnTo>
                <a:cubicBezTo>
                  <a:pt x="2644189" y="0"/>
                  <a:pt x="2653893" y="4020"/>
                  <a:pt x="2661048" y="11175"/>
                </a:cubicBezTo>
                <a:cubicBezTo>
                  <a:pt x="2668203" y="18329"/>
                  <a:pt x="2672223" y="28034"/>
                  <a:pt x="2672223" y="38152"/>
                </a:cubicBezTo>
                <a:lnTo>
                  <a:pt x="2672223" y="1467059"/>
                </a:lnTo>
                <a:cubicBezTo>
                  <a:pt x="2672223" y="1477177"/>
                  <a:pt x="2668203" y="1486882"/>
                  <a:pt x="2661048" y="1494037"/>
                </a:cubicBezTo>
                <a:cubicBezTo>
                  <a:pt x="2653893" y="1501191"/>
                  <a:pt x="2644189" y="1505211"/>
                  <a:pt x="2634071" y="1505211"/>
                </a:cubicBezTo>
                <a:lnTo>
                  <a:pt x="38152" y="1505211"/>
                </a:lnTo>
                <a:cubicBezTo>
                  <a:pt x="28034" y="1505211"/>
                  <a:pt x="18329" y="1501191"/>
                  <a:pt x="11175" y="1494037"/>
                </a:cubicBezTo>
                <a:cubicBezTo>
                  <a:pt x="4020" y="1486882"/>
                  <a:pt x="0" y="1477177"/>
                  <a:pt x="0" y="1467059"/>
                </a:cubicBezTo>
                <a:lnTo>
                  <a:pt x="0" y="38152"/>
                </a:lnTo>
                <a:cubicBezTo>
                  <a:pt x="0" y="28034"/>
                  <a:pt x="4020" y="18329"/>
                  <a:pt x="11175" y="11175"/>
                </a:cubicBezTo>
                <a:cubicBezTo>
                  <a:pt x="18329" y="4020"/>
                  <a:pt x="28034" y="0"/>
                  <a:pt x="38152" y="0"/>
                </a:cubicBezTo>
                <a:close/>
              </a:path>
            </a:pathLst>
          </a:custGeom>
          <a:solidFill>
            <a:schemeClr val="bg1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8154587" y="1881261"/>
            <a:ext cx="1978826" cy="58870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266099" y="-2788561"/>
            <a:ext cx="18820199" cy="4469797"/>
          </a:xfrm>
          <a:prstGeom prst="rect">
            <a:avLst/>
          </a:prstGeom>
        </p:spPr>
      </p:pic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53226725-39CE-9E61-4429-B44C3F025773}"/>
              </a:ext>
            </a:extLst>
          </p:cNvPr>
          <p:cNvSpPr txBox="1"/>
          <p:nvPr/>
        </p:nvSpPr>
        <p:spPr>
          <a:xfrm>
            <a:off x="4168540" y="2222189"/>
            <a:ext cx="10146096" cy="59353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MỘT PHẦN BẢY. MỘT PHẦN TÁM. MÔT PHẦN CHÍN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0" y="9357254"/>
            <a:ext cx="18316575" cy="929746"/>
          </a:xfrm>
          <a:prstGeom prst="rect">
            <a:avLst/>
          </a:prstGeom>
          <a:solidFill>
            <a:srgbClr val="A7CB42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4872318" y="8223081"/>
            <a:ext cx="3123750" cy="155051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596552" y="8892895"/>
            <a:ext cx="3111048" cy="53536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014945" y="9554447"/>
            <a:ext cx="3111048" cy="535360"/>
          </a:xfrm>
          <a:prstGeom prst="rect">
            <a:avLst/>
          </a:prstGeom>
        </p:spPr>
      </p:pic>
      <p:pic>
        <p:nvPicPr>
          <p:cNvPr id="15" name="Picture 55">
            <a:extLst>
              <a:ext uri="{FF2B5EF4-FFF2-40B4-BE49-F238E27FC236}">
                <a16:creationId xmlns:a16="http://schemas.microsoft.com/office/drawing/2014/main" id="{1B15FC78-2012-15B4-BA80-D311D70F70B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1" t="8640" r="51362" b="7494"/>
          <a:stretch/>
        </p:blipFill>
        <p:spPr>
          <a:xfrm>
            <a:off x="2034484" y="2147463"/>
            <a:ext cx="5241282" cy="6818108"/>
          </a:xfrm>
          <a:prstGeom prst="rect">
            <a:avLst/>
          </a:prstGeom>
        </p:spPr>
      </p:pic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B0F02D08-7A03-2518-2C90-F5BBFFC62A7E}"/>
              </a:ext>
            </a:extLst>
          </p:cNvPr>
          <p:cNvSpPr txBox="1"/>
          <p:nvPr/>
        </p:nvSpPr>
        <p:spPr>
          <a:xfrm>
            <a:off x="2297765" y="1085731"/>
            <a:ext cx="13708621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nhật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mấy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33338" y="-3428479"/>
            <a:ext cx="18820199" cy="446979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02245" y="5143500"/>
            <a:ext cx="2612901" cy="4251762"/>
          </a:xfrm>
          <a:prstGeom prst="rect">
            <a:avLst/>
          </a:prstGeom>
        </p:spPr>
      </p:pic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DD40879C-3E12-6F63-9734-4AC1157A0E1B}"/>
              </a:ext>
            </a:extLst>
          </p:cNvPr>
          <p:cNvSpPr txBox="1"/>
          <p:nvPr/>
        </p:nvSpPr>
        <p:spPr>
          <a:xfrm>
            <a:off x="7275766" y="2508070"/>
            <a:ext cx="10416187" cy="183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nhau.</a:t>
            </a:r>
            <a:endParaRPr lang="en-US" sz="4000" dirty="0"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50EF09DC-A864-CC32-7A85-584242F40CCB}"/>
              </a:ext>
            </a:extLst>
          </p:cNvPr>
          <p:cNvSpPr txBox="1"/>
          <p:nvPr/>
        </p:nvSpPr>
        <p:spPr>
          <a:xfrm>
            <a:off x="7325687" y="4742312"/>
            <a:ext cx="10665618" cy="183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kumimoji="0" 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nhau.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1819B09E-DA39-C0FA-D3F0-63DB6663449A}"/>
              </a:ext>
            </a:extLst>
          </p:cNvPr>
          <p:cNvSpPr txBox="1"/>
          <p:nvPr/>
        </p:nvSpPr>
        <p:spPr>
          <a:xfrm>
            <a:off x="7275766" y="6849448"/>
            <a:ext cx="10665618" cy="183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kumimoji="0" 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nhau.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9357254"/>
            <a:ext cx="18304378" cy="957595"/>
          </a:xfrm>
          <a:prstGeom prst="rect">
            <a:avLst/>
          </a:prstGeom>
          <a:solidFill>
            <a:srgbClr val="A7CB42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596552" y="8892895"/>
            <a:ext cx="3111048" cy="53536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848220" y="9554447"/>
            <a:ext cx="3111048" cy="535360"/>
          </a:xfrm>
          <a:prstGeom prst="rect">
            <a:avLst/>
          </a:prstGeom>
        </p:spPr>
      </p:pic>
      <p:sp>
        <p:nvSpPr>
          <p:cNvPr id="7" name="Freeform 7"/>
          <p:cNvSpPr/>
          <p:nvPr/>
        </p:nvSpPr>
        <p:spPr>
          <a:xfrm>
            <a:off x="1875684" y="1840308"/>
            <a:ext cx="7315199" cy="6718734"/>
          </a:xfrm>
          <a:custGeom>
            <a:avLst/>
            <a:gdLst/>
            <a:ahLst/>
            <a:cxnLst/>
            <a:rect l="l" t="t" r="r" b="b"/>
            <a:pathLst>
              <a:path w="2672223" h="995443">
                <a:moveTo>
                  <a:pt x="38152" y="0"/>
                </a:moveTo>
                <a:lnTo>
                  <a:pt x="2634071" y="0"/>
                </a:lnTo>
                <a:cubicBezTo>
                  <a:pt x="2644189" y="0"/>
                  <a:pt x="2653893" y="4020"/>
                  <a:pt x="2661048" y="11175"/>
                </a:cubicBezTo>
                <a:cubicBezTo>
                  <a:pt x="2668203" y="18329"/>
                  <a:pt x="2672223" y="28034"/>
                  <a:pt x="2672223" y="38152"/>
                </a:cubicBezTo>
                <a:lnTo>
                  <a:pt x="2672223" y="957291"/>
                </a:lnTo>
                <a:cubicBezTo>
                  <a:pt x="2672223" y="967409"/>
                  <a:pt x="2668203" y="977114"/>
                  <a:pt x="2661048" y="984268"/>
                </a:cubicBezTo>
                <a:cubicBezTo>
                  <a:pt x="2653893" y="991423"/>
                  <a:pt x="2644189" y="995443"/>
                  <a:pt x="2634071" y="995443"/>
                </a:cubicBezTo>
                <a:lnTo>
                  <a:pt x="38152" y="995443"/>
                </a:lnTo>
                <a:cubicBezTo>
                  <a:pt x="28034" y="995443"/>
                  <a:pt x="18329" y="991423"/>
                  <a:pt x="11175" y="984268"/>
                </a:cubicBezTo>
                <a:cubicBezTo>
                  <a:pt x="4020" y="977114"/>
                  <a:pt x="0" y="967409"/>
                  <a:pt x="0" y="957291"/>
                </a:cubicBezTo>
                <a:lnTo>
                  <a:pt x="0" y="38152"/>
                </a:lnTo>
                <a:cubicBezTo>
                  <a:pt x="0" y="28034"/>
                  <a:pt x="4020" y="18329"/>
                  <a:pt x="11175" y="11175"/>
                </a:cubicBezTo>
                <a:cubicBezTo>
                  <a:pt x="18329" y="4020"/>
                  <a:pt x="28034" y="0"/>
                  <a:pt x="38152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3914227" y="5955184"/>
            <a:ext cx="7315200" cy="36309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81060" y="6896099"/>
            <a:ext cx="2346234" cy="340482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266099" y="-2788561"/>
            <a:ext cx="18820199" cy="4469797"/>
          </a:xfrm>
          <a:prstGeom prst="rect">
            <a:avLst/>
          </a:prstGeom>
        </p:spPr>
      </p:pic>
      <p:pic>
        <p:nvPicPr>
          <p:cNvPr id="15" name="Picture 55">
            <a:extLst>
              <a:ext uri="{FF2B5EF4-FFF2-40B4-BE49-F238E27FC236}">
                <a16:creationId xmlns:a16="http://schemas.microsoft.com/office/drawing/2014/main" id="{818897E1-9D99-B12C-E238-8882045894C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1" t="8640" r="59027" b="59821"/>
          <a:stretch/>
        </p:blipFill>
        <p:spPr>
          <a:xfrm>
            <a:off x="9522119" y="2686416"/>
            <a:ext cx="8067738" cy="49141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E9AECD93-A53E-BB91-8D3E-D66F0AEA4326}"/>
                  </a:ext>
                </a:extLst>
              </p:cNvPr>
              <p:cNvSpPr txBox="1"/>
              <p:nvPr/>
            </p:nvSpPr>
            <p:spPr>
              <a:xfrm>
                <a:off x="2326247" y="1727958"/>
                <a:ext cx="6614102" cy="70595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90170" lvl="0" indent="-34290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Font typeface="Symbol" panose="05050102010706020507" pitchFamily="18" charset="2"/>
                  <a:buChar char=""/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Chia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chữ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nhật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thành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bảy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phần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 marL="342900" marR="90170" lvl="0" indent="-34290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Font typeface="Symbol" panose="05050102010706020507" pitchFamily="18" charset="2"/>
                  <a:buChar char=""/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Lấy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tô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phần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“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phần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bảy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”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chữ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nhật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 marL="342900" marR="90170" lvl="0" indent="-34290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Font typeface="Symbol" panose="05050102010706020507" pitchFamily="18" charset="2"/>
                  <a:buChar char=""/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Đọc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“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phần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bảy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”.</a:t>
                </a:r>
                <a:endParaRPr lang="en-US" sz="4000" dirty="0">
                  <a:effectLst/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 marL="342900" marR="90170" lvl="0" indent="-34290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Font typeface="Symbol" panose="05050102010706020507" pitchFamily="18" charset="2"/>
                  <a:buChar char=""/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E9AECD93-A53E-BB91-8D3E-D66F0AEA4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6247" y="1727958"/>
                <a:ext cx="6614102" cy="7059561"/>
              </a:xfrm>
              <a:prstGeom prst="rect">
                <a:avLst/>
              </a:prstGeom>
              <a:blipFill>
                <a:blip r:embed="rId11"/>
                <a:stretch>
                  <a:fillRect l="-3318" r="-1843" b="-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463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9357254"/>
            <a:ext cx="18304378" cy="957595"/>
          </a:xfrm>
          <a:prstGeom prst="rect">
            <a:avLst/>
          </a:prstGeom>
          <a:solidFill>
            <a:srgbClr val="A7CB42"/>
          </a:solidFill>
        </p:spPr>
      </p:sp>
      <p:sp>
        <p:nvSpPr>
          <p:cNvPr id="5" name="Freeform 5"/>
          <p:cNvSpPr/>
          <p:nvPr/>
        </p:nvSpPr>
        <p:spPr>
          <a:xfrm>
            <a:off x="9557327" y="1784857"/>
            <a:ext cx="7604692" cy="6717284"/>
          </a:xfrm>
          <a:custGeom>
            <a:avLst/>
            <a:gdLst/>
            <a:ahLst/>
            <a:cxnLst/>
            <a:rect l="l" t="t" r="r" b="b"/>
            <a:pathLst>
              <a:path w="3108538" h="1769161">
                <a:moveTo>
                  <a:pt x="32797" y="0"/>
                </a:moveTo>
                <a:lnTo>
                  <a:pt x="3075741" y="0"/>
                </a:lnTo>
                <a:cubicBezTo>
                  <a:pt x="3084440" y="0"/>
                  <a:pt x="3092782" y="3455"/>
                  <a:pt x="3098932" y="9606"/>
                </a:cubicBezTo>
                <a:cubicBezTo>
                  <a:pt x="3105083" y="15757"/>
                  <a:pt x="3108538" y="24099"/>
                  <a:pt x="3108538" y="32797"/>
                </a:cubicBezTo>
                <a:lnTo>
                  <a:pt x="3108538" y="1736364"/>
                </a:lnTo>
                <a:cubicBezTo>
                  <a:pt x="3108538" y="1754477"/>
                  <a:pt x="3093855" y="1769161"/>
                  <a:pt x="3075741" y="1769161"/>
                </a:cubicBezTo>
                <a:lnTo>
                  <a:pt x="32797" y="1769161"/>
                </a:lnTo>
                <a:cubicBezTo>
                  <a:pt x="24099" y="1769161"/>
                  <a:pt x="15757" y="1765706"/>
                  <a:pt x="9606" y="1759555"/>
                </a:cubicBezTo>
                <a:cubicBezTo>
                  <a:pt x="3455" y="1753404"/>
                  <a:pt x="0" y="1745062"/>
                  <a:pt x="0" y="1736364"/>
                </a:cubicBezTo>
                <a:lnTo>
                  <a:pt x="0" y="32797"/>
                </a:lnTo>
                <a:cubicBezTo>
                  <a:pt x="0" y="14684"/>
                  <a:pt x="14684" y="0"/>
                  <a:pt x="32797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596552" y="8892895"/>
            <a:ext cx="3111048" cy="53536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014945" y="9554447"/>
            <a:ext cx="3111048" cy="5353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66099" y="-2788561"/>
            <a:ext cx="18820199" cy="446979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-202765" y="7872752"/>
            <a:ext cx="3598959" cy="168169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908125" y="7871164"/>
            <a:ext cx="3598959" cy="1681696"/>
          </a:xfrm>
          <a:prstGeom prst="rect">
            <a:avLst/>
          </a:prstGeom>
        </p:spPr>
      </p:pic>
      <p:pic>
        <p:nvPicPr>
          <p:cNvPr id="14" name="Picture 55">
            <a:extLst>
              <a:ext uri="{FF2B5EF4-FFF2-40B4-BE49-F238E27FC236}">
                <a16:creationId xmlns:a16="http://schemas.microsoft.com/office/drawing/2014/main" id="{6DE0D5E4-B866-5D57-0D00-0E2474B5C72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3" t="37525" r="56730" b="34824"/>
          <a:stretch/>
        </p:blipFill>
        <p:spPr>
          <a:xfrm>
            <a:off x="1295400" y="3219436"/>
            <a:ext cx="7435275" cy="38481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5D14F152-DD03-3D37-C21C-2E7DD8C90F4C}"/>
                  </a:ext>
                </a:extLst>
              </p:cNvPr>
              <p:cNvSpPr txBox="1"/>
              <p:nvPr/>
            </p:nvSpPr>
            <p:spPr>
              <a:xfrm>
                <a:off x="9793179" y="1581044"/>
                <a:ext cx="7132988" cy="70641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90170" lvl="0" indent="-34290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Font typeface="Symbol" panose="05050102010706020507" pitchFamily="18" charset="2"/>
                  <a:buChar char=""/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Chia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chữ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nhật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thành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tám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phần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 marL="342900" marR="90170" lvl="0" indent="-34290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Font typeface="Symbol" panose="05050102010706020507" pitchFamily="18" charset="2"/>
                  <a:buChar char=""/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Lấy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tô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phần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“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phần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tám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”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chữ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nhật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 marL="342900" marR="90170" lvl="0" indent="-34290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Font typeface="Symbol" panose="05050102010706020507" pitchFamily="18" charset="2"/>
                  <a:buChar char=""/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Đọc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“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phần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tám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”.</a:t>
                </a:r>
                <a:endParaRPr lang="en-US" sz="4000" dirty="0">
                  <a:effectLst/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 marL="342900" marR="90170" lvl="0" indent="-34290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Font typeface="Symbol" panose="05050102010706020507" pitchFamily="18" charset="2"/>
                  <a:buChar char=""/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5D14F152-DD03-3D37-C21C-2E7DD8C90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3179" y="1581044"/>
                <a:ext cx="7132988" cy="7064113"/>
              </a:xfrm>
              <a:prstGeom prst="rect">
                <a:avLst/>
              </a:prstGeom>
              <a:blipFill>
                <a:blip r:embed="rId9"/>
                <a:stretch>
                  <a:fillRect l="-3074" r="-1708" b="-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972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9357254"/>
            <a:ext cx="18304378" cy="957595"/>
          </a:xfrm>
          <a:prstGeom prst="rect">
            <a:avLst/>
          </a:prstGeom>
          <a:solidFill>
            <a:srgbClr val="A7CB42"/>
          </a:solidFill>
        </p:spPr>
      </p:sp>
      <p:grpSp>
        <p:nvGrpSpPr>
          <p:cNvPr id="4" name="Group 4"/>
          <p:cNvGrpSpPr/>
          <p:nvPr/>
        </p:nvGrpSpPr>
        <p:grpSpPr>
          <a:xfrm>
            <a:off x="1131397" y="1928423"/>
            <a:ext cx="8034966" cy="6717284"/>
            <a:chOff x="0" y="0"/>
            <a:chExt cx="3108538" cy="176916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108538" cy="1769161"/>
            </a:xfrm>
            <a:custGeom>
              <a:avLst/>
              <a:gdLst/>
              <a:ahLst/>
              <a:cxnLst/>
              <a:rect l="l" t="t" r="r" b="b"/>
              <a:pathLst>
                <a:path w="3108538" h="1769161">
                  <a:moveTo>
                    <a:pt x="32797" y="0"/>
                  </a:moveTo>
                  <a:lnTo>
                    <a:pt x="3075741" y="0"/>
                  </a:lnTo>
                  <a:cubicBezTo>
                    <a:pt x="3084440" y="0"/>
                    <a:pt x="3092782" y="3455"/>
                    <a:pt x="3098932" y="9606"/>
                  </a:cubicBezTo>
                  <a:cubicBezTo>
                    <a:pt x="3105083" y="15757"/>
                    <a:pt x="3108538" y="24099"/>
                    <a:pt x="3108538" y="32797"/>
                  </a:cubicBezTo>
                  <a:lnTo>
                    <a:pt x="3108538" y="1736364"/>
                  </a:lnTo>
                  <a:cubicBezTo>
                    <a:pt x="3108538" y="1754477"/>
                    <a:pt x="3093855" y="1769161"/>
                    <a:pt x="3075741" y="1769161"/>
                  </a:cubicBezTo>
                  <a:lnTo>
                    <a:pt x="32797" y="1769161"/>
                  </a:lnTo>
                  <a:cubicBezTo>
                    <a:pt x="24099" y="1769161"/>
                    <a:pt x="15757" y="1765706"/>
                    <a:pt x="9606" y="1759555"/>
                  </a:cubicBezTo>
                  <a:cubicBezTo>
                    <a:pt x="3455" y="1753404"/>
                    <a:pt x="0" y="1745062"/>
                    <a:pt x="0" y="1736364"/>
                  </a:cubicBezTo>
                  <a:lnTo>
                    <a:pt x="0" y="32797"/>
                  </a:lnTo>
                  <a:cubicBezTo>
                    <a:pt x="0" y="14684"/>
                    <a:pt x="14684" y="0"/>
                    <a:pt x="32797" y="0"/>
                  </a:cubicBezTo>
                  <a:close/>
                </a:path>
              </a:pathLst>
            </a:custGeom>
            <a:solidFill>
              <a:srgbClr val="AFE5E9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596552" y="8892895"/>
            <a:ext cx="3111048" cy="53536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014945" y="9554447"/>
            <a:ext cx="3111048" cy="5353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26426" y="8645707"/>
            <a:ext cx="3598959" cy="1681696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66099" y="-2788561"/>
            <a:ext cx="18820199" cy="4469797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908125" y="7871164"/>
            <a:ext cx="3598959" cy="1681696"/>
          </a:xfrm>
          <a:prstGeom prst="rect">
            <a:avLst/>
          </a:prstGeom>
        </p:spPr>
      </p:pic>
      <p:pic>
        <p:nvPicPr>
          <p:cNvPr id="24" name="Picture 55">
            <a:extLst>
              <a:ext uri="{FF2B5EF4-FFF2-40B4-BE49-F238E27FC236}">
                <a16:creationId xmlns:a16="http://schemas.microsoft.com/office/drawing/2014/main" id="{E6246838-F62F-92A4-868C-B86CC7960E5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7" t="63794" r="54076" b="7494"/>
          <a:stretch/>
        </p:blipFill>
        <p:spPr>
          <a:xfrm>
            <a:off x="10097982" y="3480702"/>
            <a:ext cx="7192070" cy="35533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59D5C611-B84D-3CDC-2479-6C3EF1D73BFD}"/>
                  </a:ext>
                </a:extLst>
              </p:cNvPr>
              <p:cNvSpPr txBox="1"/>
              <p:nvPr/>
            </p:nvSpPr>
            <p:spPr>
              <a:xfrm>
                <a:off x="1636104" y="1706470"/>
                <a:ext cx="7187266" cy="70628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90170" lvl="0" indent="-34290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Font typeface="Symbol" panose="05050102010706020507" pitchFamily="18" charset="2"/>
                  <a:buChar char=""/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Chia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chữ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nhật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thành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chín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phần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 marL="342900" marR="90170" lvl="0" indent="-34290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Font typeface="Symbol" panose="05050102010706020507" pitchFamily="18" charset="2"/>
                  <a:buChar char=""/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Lấy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tô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phần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“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phần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chín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”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chữ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nhật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 marL="342900" marR="90170" lvl="0" indent="-34290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Font typeface="Symbol" panose="05050102010706020507" pitchFamily="18" charset="2"/>
                  <a:buChar char=""/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Đọc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“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phần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chín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”.</a:t>
                </a:r>
                <a:endParaRPr lang="en-US" sz="4000" dirty="0">
                  <a:effectLst/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  <a:p>
                <a:pPr marL="342900" marR="90170" lvl="0" indent="-34290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Font typeface="Symbol" panose="05050102010706020507" pitchFamily="18" charset="2"/>
                  <a:buChar char=""/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59D5C611-B84D-3CDC-2479-6C3EF1D73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6104" y="1706470"/>
                <a:ext cx="7187266" cy="7062831"/>
              </a:xfrm>
              <a:prstGeom prst="rect">
                <a:avLst/>
              </a:prstGeom>
              <a:blipFill>
                <a:blip r:embed="rId9"/>
                <a:stretch>
                  <a:fillRect l="-3053" r="-1781" b="-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347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0" y="9357254"/>
            <a:ext cx="18304378" cy="957595"/>
          </a:xfrm>
          <a:prstGeom prst="rect">
            <a:avLst/>
          </a:prstGeom>
          <a:solidFill>
            <a:srgbClr val="A7CB42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596552" y="8892895"/>
            <a:ext cx="3111048" cy="53536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848220" y="9554447"/>
            <a:ext cx="3111048" cy="53536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266099" y="-2788561"/>
            <a:ext cx="18820199" cy="4469797"/>
          </a:xfrm>
          <a:prstGeom prst="rect">
            <a:avLst/>
          </a:prstGeom>
        </p:spPr>
      </p:pic>
      <p:pic>
        <p:nvPicPr>
          <p:cNvPr id="14" name="Picture 56">
            <a:extLst>
              <a:ext uri="{FF2B5EF4-FFF2-40B4-BE49-F238E27FC236}">
                <a16:creationId xmlns:a16="http://schemas.microsoft.com/office/drawing/2014/main" id="{B2D28F5F-3A1A-E4C9-130E-7F8B8CB365C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7" t="20730" r="13017"/>
          <a:stretch/>
        </p:blipFill>
        <p:spPr bwMode="auto">
          <a:xfrm>
            <a:off x="2819400" y="3900198"/>
            <a:ext cx="12954001" cy="50612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4AFEFC35-5273-9222-6BDD-EB735DC914B5}"/>
              </a:ext>
            </a:extLst>
          </p:cNvPr>
          <p:cNvSpPr/>
          <p:nvPr/>
        </p:nvSpPr>
        <p:spPr>
          <a:xfrm>
            <a:off x="6412912" y="322386"/>
            <a:ext cx="5478325" cy="143526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77A4CE9D-E190-F18B-7232-75F57915AD1C}"/>
              </a:ext>
            </a:extLst>
          </p:cNvPr>
          <p:cNvSpPr txBox="1"/>
          <p:nvPr/>
        </p:nvSpPr>
        <p:spPr>
          <a:xfrm>
            <a:off x="2133600" y="2221559"/>
            <a:ext cx="15087600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9017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1: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thẻ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tương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ứng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tô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màu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băng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giấy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400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434538" y="5971802"/>
            <a:ext cx="3853462" cy="358722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2971800" y="6789966"/>
            <a:ext cx="7315200" cy="3630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9357254"/>
            <a:ext cx="18304378" cy="957595"/>
          </a:xfrm>
          <a:prstGeom prst="rect">
            <a:avLst/>
          </a:prstGeom>
          <a:solidFill>
            <a:srgbClr val="A7CB42"/>
          </a:solidFill>
        </p:spPr>
      </p:sp>
      <p:sp>
        <p:nvSpPr>
          <p:cNvPr id="5" name="Freeform 5"/>
          <p:cNvSpPr/>
          <p:nvPr/>
        </p:nvSpPr>
        <p:spPr>
          <a:xfrm>
            <a:off x="1986478" y="1762985"/>
            <a:ext cx="14331422" cy="7249450"/>
          </a:xfrm>
          <a:custGeom>
            <a:avLst/>
            <a:gdLst/>
            <a:ahLst/>
            <a:cxnLst/>
            <a:rect l="l" t="t" r="r" b="b"/>
            <a:pathLst>
              <a:path w="2672223" h="1505211">
                <a:moveTo>
                  <a:pt x="38152" y="0"/>
                </a:moveTo>
                <a:lnTo>
                  <a:pt x="2634071" y="0"/>
                </a:lnTo>
                <a:cubicBezTo>
                  <a:pt x="2644189" y="0"/>
                  <a:pt x="2653893" y="4020"/>
                  <a:pt x="2661048" y="11175"/>
                </a:cubicBezTo>
                <a:cubicBezTo>
                  <a:pt x="2668203" y="18329"/>
                  <a:pt x="2672223" y="28034"/>
                  <a:pt x="2672223" y="38152"/>
                </a:cubicBezTo>
                <a:lnTo>
                  <a:pt x="2672223" y="1467059"/>
                </a:lnTo>
                <a:cubicBezTo>
                  <a:pt x="2672223" y="1477177"/>
                  <a:pt x="2668203" y="1486882"/>
                  <a:pt x="2661048" y="1494037"/>
                </a:cubicBezTo>
                <a:cubicBezTo>
                  <a:pt x="2653893" y="1501191"/>
                  <a:pt x="2644189" y="1505211"/>
                  <a:pt x="2634071" y="1505211"/>
                </a:cubicBezTo>
                <a:lnTo>
                  <a:pt x="38152" y="1505211"/>
                </a:lnTo>
                <a:cubicBezTo>
                  <a:pt x="28034" y="1505211"/>
                  <a:pt x="18329" y="1501191"/>
                  <a:pt x="11175" y="1494037"/>
                </a:cubicBezTo>
                <a:cubicBezTo>
                  <a:pt x="4020" y="1486882"/>
                  <a:pt x="0" y="1477177"/>
                  <a:pt x="0" y="1467059"/>
                </a:cubicBezTo>
                <a:lnTo>
                  <a:pt x="0" y="38152"/>
                </a:lnTo>
                <a:cubicBezTo>
                  <a:pt x="0" y="28034"/>
                  <a:pt x="4020" y="18329"/>
                  <a:pt x="11175" y="11175"/>
                </a:cubicBezTo>
                <a:cubicBezTo>
                  <a:pt x="18329" y="4020"/>
                  <a:pt x="28034" y="0"/>
                  <a:pt x="38152" y="0"/>
                </a:cubicBezTo>
                <a:close/>
              </a:path>
            </a:pathLst>
          </a:custGeom>
          <a:solidFill>
            <a:schemeClr val="bg1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863003" y="7559530"/>
            <a:ext cx="3494535" cy="271938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82535" y="7033450"/>
            <a:ext cx="2490819" cy="321584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266099" y="-2788561"/>
            <a:ext cx="18820199" cy="446979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464142" y="8675796"/>
            <a:ext cx="3321452" cy="1485595"/>
          </a:xfrm>
          <a:prstGeom prst="rect">
            <a:avLst/>
          </a:prstGeom>
        </p:spPr>
      </p:pic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68C22F62-A297-4E18-84D9-6EA09DD41D41}"/>
              </a:ext>
            </a:extLst>
          </p:cNvPr>
          <p:cNvSpPr txBox="1"/>
          <p:nvPr/>
        </p:nvSpPr>
        <p:spPr>
          <a:xfrm>
            <a:off x="3760230" y="4724275"/>
            <a:ext cx="11105054" cy="391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Calibri" panose="020F0502020204030204" pitchFamily="34" charset="0"/>
              <a:buChar char="+"/>
            </a:pP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tô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hai băng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Calibri" panose="020F0502020204030204" pitchFamily="34" charset="0"/>
              <a:buChar char="+"/>
            </a:pP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tô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Calibri" panose="020F0502020204030204" pitchFamily="34" charset="0"/>
              <a:buChar char="+"/>
            </a:pP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tô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tư băng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Calibri" panose="020F0502020204030204" pitchFamily="34" charset="0"/>
              <a:buChar char="+"/>
            </a:pP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tô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xanh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băng </a:t>
            </a:r>
            <a:r>
              <a:rPr lang="vi-VN" sz="4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vi-VN" sz="4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" name="Picture 56">
            <a:extLst>
              <a:ext uri="{FF2B5EF4-FFF2-40B4-BE49-F238E27FC236}">
                <a16:creationId xmlns:a16="http://schemas.microsoft.com/office/drawing/2014/main" id="{5785AEB7-0B29-10F9-2D9C-1FF56E808A4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4" t="45778" r="14842" b="7677"/>
          <a:stretch/>
        </p:blipFill>
        <p:spPr bwMode="auto">
          <a:xfrm>
            <a:off x="3181825" y="1762985"/>
            <a:ext cx="12268200" cy="2971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9357254"/>
            <a:ext cx="18304378" cy="957595"/>
          </a:xfrm>
          <a:prstGeom prst="rect">
            <a:avLst/>
          </a:prstGeom>
          <a:solidFill>
            <a:srgbClr val="A7CB42"/>
          </a:solidFill>
        </p:spPr>
      </p:sp>
      <p:sp>
        <p:nvSpPr>
          <p:cNvPr id="5" name="Freeform 5"/>
          <p:cNvSpPr/>
          <p:nvPr/>
        </p:nvSpPr>
        <p:spPr>
          <a:xfrm>
            <a:off x="3087489" y="1998501"/>
            <a:ext cx="12083448" cy="6289997"/>
          </a:xfrm>
          <a:custGeom>
            <a:avLst/>
            <a:gdLst/>
            <a:ahLst/>
            <a:cxnLst/>
            <a:rect l="l" t="t" r="r" b="b"/>
            <a:pathLst>
              <a:path w="2672223" h="1505211">
                <a:moveTo>
                  <a:pt x="38152" y="0"/>
                </a:moveTo>
                <a:lnTo>
                  <a:pt x="2634071" y="0"/>
                </a:lnTo>
                <a:cubicBezTo>
                  <a:pt x="2644189" y="0"/>
                  <a:pt x="2653893" y="4020"/>
                  <a:pt x="2661048" y="11175"/>
                </a:cubicBezTo>
                <a:cubicBezTo>
                  <a:pt x="2668203" y="18329"/>
                  <a:pt x="2672223" y="28034"/>
                  <a:pt x="2672223" y="38152"/>
                </a:cubicBezTo>
                <a:lnTo>
                  <a:pt x="2672223" y="1467059"/>
                </a:lnTo>
                <a:cubicBezTo>
                  <a:pt x="2672223" y="1477177"/>
                  <a:pt x="2668203" y="1486882"/>
                  <a:pt x="2661048" y="1494037"/>
                </a:cubicBezTo>
                <a:cubicBezTo>
                  <a:pt x="2653893" y="1501191"/>
                  <a:pt x="2644189" y="1505211"/>
                  <a:pt x="2634071" y="1505211"/>
                </a:cubicBezTo>
                <a:lnTo>
                  <a:pt x="38152" y="1505211"/>
                </a:lnTo>
                <a:cubicBezTo>
                  <a:pt x="28034" y="1505211"/>
                  <a:pt x="18329" y="1501191"/>
                  <a:pt x="11175" y="1494037"/>
                </a:cubicBezTo>
                <a:cubicBezTo>
                  <a:pt x="4020" y="1486882"/>
                  <a:pt x="0" y="1477177"/>
                  <a:pt x="0" y="1467059"/>
                </a:cubicBezTo>
                <a:lnTo>
                  <a:pt x="0" y="38152"/>
                </a:lnTo>
                <a:cubicBezTo>
                  <a:pt x="0" y="28034"/>
                  <a:pt x="4020" y="18329"/>
                  <a:pt x="11175" y="11175"/>
                </a:cubicBezTo>
                <a:cubicBezTo>
                  <a:pt x="18329" y="4020"/>
                  <a:pt x="28034" y="0"/>
                  <a:pt x="38152" y="0"/>
                </a:cubicBezTo>
                <a:close/>
              </a:path>
            </a:pathLst>
          </a:custGeom>
          <a:solidFill>
            <a:schemeClr val="bg1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352108" y="6277057"/>
            <a:ext cx="2907192" cy="335915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23585" y="5143500"/>
            <a:ext cx="2308377" cy="430375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266099" y="-2788561"/>
            <a:ext cx="18820199" cy="446979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468487" y="7909759"/>
            <a:ext cx="3321452" cy="14855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17CC2820-3674-F994-0026-FB0998430DB6}"/>
                  </a:ext>
                </a:extLst>
              </p:cNvPr>
              <p:cNvSpPr txBox="1"/>
              <p:nvPr/>
            </p:nvSpPr>
            <p:spPr>
              <a:xfrm>
                <a:off x="5334897" y="2182445"/>
                <a:ext cx="7634583" cy="14119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Bài 2: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Đã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tô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màu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nào</a:t>
                </a:r>
                <a:r>
                  <a:rPr lang="en-US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</a:t>
                </a:r>
                <a:endParaRPr lang="en-US" sz="4400" dirty="0">
                  <a:effectLst/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17CC2820-3674-F994-0026-FB0998430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897" y="2182445"/>
                <a:ext cx="7634583" cy="1411990"/>
              </a:xfrm>
              <a:prstGeom prst="rect">
                <a:avLst/>
              </a:prstGeom>
              <a:blipFill>
                <a:blip r:embed="rId11"/>
                <a:stretch>
                  <a:fillRect l="-3192" r="-1197" b="-8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57">
            <a:extLst>
              <a:ext uri="{FF2B5EF4-FFF2-40B4-BE49-F238E27FC236}">
                <a16:creationId xmlns:a16="http://schemas.microsoft.com/office/drawing/2014/main" id="{0F73C100-ACCB-DE9E-19CE-D5B66E5A498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6" t="32425" r="21468" b="10665"/>
          <a:stretch/>
        </p:blipFill>
        <p:spPr bwMode="auto">
          <a:xfrm>
            <a:off x="3787286" y="4190881"/>
            <a:ext cx="10713428" cy="33569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Hình Bầu dục 20">
            <a:extLst>
              <a:ext uri="{FF2B5EF4-FFF2-40B4-BE49-F238E27FC236}">
                <a16:creationId xmlns:a16="http://schemas.microsoft.com/office/drawing/2014/main" id="{949B1158-5666-D94B-579F-01F9593095C2}"/>
              </a:ext>
            </a:extLst>
          </p:cNvPr>
          <p:cNvSpPr/>
          <p:nvPr/>
        </p:nvSpPr>
        <p:spPr>
          <a:xfrm>
            <a:off x="3071111" y="3689672"/>
            <a:ext cx="4336525" cy="418621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380</Words>
  <Application>Microsoft Office PowerPoint</Application>
  <PresentationFormat>Custom</PresentationFormat>
  <Paragraphs>34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Wingdings</vt:lpstr>
      <vt:lpstr>Arial</vt:lpstr>
      <vt:lpstr>Calibri</vt:lpstr>
      <vt:lpstr>Symbol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Garden-Themed English Presentation</dc:title>
  <dc:creator>Lê Thảo</dc:creator>
  <cp:lastModifiedBy>Administrator</cp:lastModifiedBy>
  <cp:revision>5</cp:revision>
  <dcterms:created xsi:type="dcterms:W3CDTF">2006-08-16T00:00:00Z</dcterms:created>
  <dcterms:modified xsi:type="dcterms:W3CDTF">2022-11-02T09:38:14Z</dcterms:modified>
  <dc:identifier>DAFMohUICxI</dc:identifier>
</cp:coreProperties>
</file>