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57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58" r:id="rId14"/>
    <p:sldId id="259" r:id="rId15"/>
    <p:sldId id="26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90.png"/><Relationship Id="rId2" Type="http://schemas.openxmlformats.org/officeDocument/2006/relationships/image" Target="../media/image1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27.sv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27.sv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27.svg"/><Relationship Id="rId3" Type="http://schemas.openxmlformats.org/officeDocument/2006/relationships/image" Target="../media/image2.svg"/><Relationship Id="rId7" Type="http://schemas.openxmlformats.org/officeDocument/2006/relationships/image" Target="../media/image95.svg"/><Relationship Id="rId12" Type="http://schemas.openxmlformats.org/officeDocument/2006/relationships/image" Target="../media/image26.png"/><Relationship Id="rId17" Type="http://schemas.openxmlformats.org/officeDocument/2006/relationships/image" Target="../media/image99.png"/><Relationship Id="rId2" Type="http://schemas.openxmlformats.org/officeDocument/2006/relationships/image" Target="../media/image1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36.svg"/><Relationship Id="rId5" Type="http://schemas.openxmlformats.org/officeDocument/2006/relationships/image" Target="../media/image93.svg"/><Relationship Id="rId15" Type="http://schemas.openxmlformats.org/officeDocument/2006/relationships/image" Target="../media/image46.svg"/><Relationship Id="rId10" Type="http://schemas.openxmlformats.org/officeDocument/2006/relationships/image" Target="../media/image35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svg"/><Relationship Id="rId3" Type="http://schemas.openxmlformats.org/officeDocument/2006/relationships/image" Target="../media/image2.svg"/><Relationship Id="rId7" Type="http://schemas.openxmlformats.org/officeDocument/2006/relationships/image" Target="../media/image79.sv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1.png"/><Relationship Id="rId16" Type="http://schemas.openxmlformats.org/officeDocument/2006/relationships/image" Target="../media/image1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105.svg"/><Relationship Id="rId5" Type="http://schemas.openxmlformats.org/officeDocument/2006/relationships/image" Target="../media/image101.sv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100.png"/><Relationship Id="rId9" Type="http://schemas.openxmlformats.org/officeDocument/2006/relationships/image" Target="../media/image103.svg"/><Relationship Id="rId14" Type="http://schemas.openxmlformats.org/officeDocument/2006/relationships/image" Target="../media/image10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20.png"/><Relationship Id="rId3" Type="http://schemas.openxmlformats.org/officeDocument/2006/relationships/image" Target="../media/image2.svg"/><Relationship Id="rId7" Type="http://schemas.openxmlformats.org/officeDocument/2006/relationships/image" Target="../media/image117.svg"/><Relationship Id="rId12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19.svg"/><Relationship Id="rId5" Type="http://schemas.openxmlformats.org/officeDocument/2006/relationships/image" Target="../media/image115.svg"/><Relationship Id="rId10" Type="http://schemas.openxmlformats.org/officeDocument/2006/relationships/image" Target="../media/image118.png"/><Relationship Id="rId4" Type="http://schemas.openxmlformats.org/officeDocument/2006/relationships/image" Target="../media/image114.png"/><Relationship Id="rId9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svg"/><Relationship Id="rId3" Type="http://schemas.openxmlformats.org/officeDocument/2006/relationships/image" Target="../media/image2.svg"/><Relationship Id="rId7" Type="http://schemas.openxmlformats.org/officeDocument/2006/relationships/image" Target="../media/image124.svg"/><Relationship Id="rId12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5" Type="http://schemas.openxmlformats.org/officeDocument/2006/relationships/image" Target="../media/image48.sv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sv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svg"/><Relationship Id="rId3" Type="http://schemas.openxmlformats.org/officeDocument/2006/relationships/image" Target="../media/image2.svg"/><Relationship Id="rId21" Type="http://schemas.openxmlformats.org/officeDocument/2006/relationships/image" Target="../media/image22.pn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7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21.svg"/><Relationship Id="rId18" Type="http://schemas.openxmlformats.org/officeDocument/2006/relationships/image" Target="../media/image59.png"/><Relationship Id="rId3" Type="http://schemas.openxmlformats.org/officeDocument/2006/relationships/image" Target="../media/image2.svg"/><Relationship Id="rId21" Type="http://schemas.openxmlformats.org/officeDocument/2006/relationships/image" Target="../media/image4.svg"/><Relationship Id="rId7" Type="http://schemas.openxmlformats.org/officeDocument/2006/relationships/image" Target="../media/image50.svg"/><Relationship Id="rId12" Type="http://schemas.openxmlformats.org/officeDocument/2006/relationships/image" Target="../media/image20.png"/><Relationship Id="rId17" Type="http://schemas.openxmlformats.org/officeDocument/2006/relationships/image" Target="../media/image58.sv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6.svg"/><Relationship Id="rId23" Type="http://schemas.openxmlformats.org/officeDocument/2006/relationships/image" Target="../media/image14.svg"/><Relationship Id="rId10" Type="http://schemas.openxmlformats.org/officeDocument/2006/relationships/image" Target="../media/image53.png"/><Relationship Id="rId19" Type="http://schemas.openxmlformats.org/officeDocument/2006/relationships/image" Target="../media/image60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5.pn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3" Type="http://schemas.openxmlformats.org/officeDocument/2006/relationships/image" Target="../media/image2.svg"/><Relationship Id="rId7" Type="http://schemas.openxmlformats.org/officeDocument/2006/relationships/image" Target="../media/image62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" Type="http://schemas.openxmlformats.org/officeDocument/2006/relationships/image" Target="../media/image1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8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64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9.svg"/><Relationship Id="rId3" Type="http://schemas.openxmlformats.org/officeDocument/2006/relationships/image" Target="../media/image2.svg"/><Relationship Id="rId7" Type="http://schemas.openxmlformats.org/officeDocument/2006/relationships/image" Target="../media/image75.sv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svg"/><Relationship Id="rId5" Type="http://schemas.openxmlformats.org/officeDocument/2006/relationships/image" Target="../media/image73.sv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10.sv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9.sv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77.svg"/><Relationship Id="rId5" Type="http://schemas.openxmlformats.org/officeDocument/2006/relationships/image" Target="../media/image73.svg"/><Relationship Id="rId15" Type="http://schemas.openxmlformats.org/officeDocument/2006/relationships/image" Target="../media/image8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10.svg"/><Relationship Id="rId1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9.svg"/><Relationship Id="rId3" Type="http://schemas.openxmlformats.org/officeDocument/2006/relationships/image" Target="../media/image2.svg"/><Relationship Id="rId7" Type="http://schemas.openxmlformats.org/officeDocument/2006/relationships/image" Target="../media/image85.sv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77.svg"/><Relationship Id="rId5" Type="http://schemas.openxmlformats.org/officeDocument/2006/relationships/image" Target="../media/image73.svg"/><Relationship Id="rId1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10.svg"/><Relationship Id="rId1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8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88.png"/><Relationship Id="rId7" Type="http://schemas.openxmlformats.org/officeDocument/2006/relationships/image" Target="../media/image54.svg"/><Relationship Id="rId12" Type="http://schemas.openxmlformats.org/officeDocument/2006/relationships/image" Target="../media/image57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image" Target="../media/image48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19" Type="http://schemas.openxmlformats.org/officeDocument/2006/relationships/image" Target="../media/image14.svg"/><Relationship Id="rId4" Type="http://schemas.openxmlformats.org/officeDocument/2006/relationships/image" Target="../media/image47.png"/><Relationship Id="rId9" Type="http://schemas.openxmlformats.org/officeDocument/2006/relationships/image" Target="../media/image21.sv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667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1766">
            <a:off x="3036900" y="-1610762"/>
            <a:ext cx="326191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4522" y="1542025"/>
            <a:ext cx="16038957" cy="720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696411" y="4335950"/>
            <a:ext cx="6133823" cy="61674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32020" y="-1833701"/>
            <a:ext cx="5407699" cy="3667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6672">
            <a:off x="15997759" y="2853985"/>
            <a:ext cx="2505011" cy="16268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386807">
            <a:off x="12870955" y="7155488"/>
            <a:ext cx="1498375" cy="2765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-349462">
            <a:off x="14268338" y="6248888"/>
            <a:ext cx="2838694" cy="3145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58040">
            <a:off x="4991704" y="8399595"/>
            <a:ext cx="2485718" cy="34264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894096">
            <a:off x="8289433" y="7257742"/>
            <a:ext cx="1709135" cy="17091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989649" y="1226472"/>
            <a:ext cx="1415723" cy="13487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891384">
            <a:off x="543189" y="494453"/>
            <a:ext cx="2272838" cy="209514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D8B485F-A64E-5D4D-05F1-3E13B3A8D684}"/>
              </a:ext>
            </a:extLst>
          </p:cNvPr>
          <p:cNvSpPr txBox="1"/>
          <p:nvPr/>
        </p:nvSpPr>
        <p:spPr>
          <a:xfrm>
            <a:off x="3776801" y="3350175"/>
            <a:ext cx="112345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526468" y="7904199"/>
            <a:ext cx="5407699" cy="36674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047720" y="369800"/>
            <a:ext cx="16192560" cy="954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05254" y="8480909"/>
            <a:ext cx="2353150" cy="19253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62420" y="-452887"/>
            <a:ext cx="3621657" cy="2963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27600">
            <a:off x="-332190" y="8289180"/>
            <a:ext cx="2721779" cy="2144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52989">
            <a:off x="16932442" y="2854500"/>
            <a:ext cx="1546304" cy="23850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24448" y="-1833701"/>
            <a:ext cx="5407699" cy="3667403"/>
          </a:xfrm>
          <a:prstGeom prst="rect">
            <a:avLst/>
          </a:prstGeom>
        </p:spPr>
      </p:pic>
      <p:pic>
        <p:nvPicPr>
          <p:cNvPr id="10" name="Picture 51">
            <a:extLst>
              <a:ext uri="{FF2B5EF4-FFF2-40B4-BE49-F238E27FC236}">
                <a16:creationId xmlns:a16="http://schemas.microsoft.com/office/drawing/2014/main" id="{CECEBDE1-5130-D61C-BB54-0134BD752E3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15496" r="11909" b="47769"/>
          <a:stretch/>
        </p:blipFill>
        <p:spPr bwMode="auto">
          <a:xfrm>
            <a:off x="2526392" y="2168734"/>
            <a:ext cx="13493854" cy="3869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CCCA549-B71A-C2A5-234D-E4BA041C92B6}"/>
                  </a:ext>
                </a:extLst>
              </p:cNvPr>
              <p:cNvSpPr txBox="1"/>
              <p:nvPr/>
            </p:nvSpPr>
            <p:spPr>
              <a:xfrm>
                <a:off x="4044056" y="663965"/>
                <a:ext cx="10383215" cy="1412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9017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tô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CCCA549-B71A-C2A5-234D-E4BA041C9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056" y="663965"/>
                <a:ext cx="10383215" cy="1412694"/>
              </a:xfrm>
              <a:prstGeom prst="rect">
                <a:avLst/>
              </a:prstGeom>
              <a:blipFill>
                <a:blip r:embed="rId17"/>
                <a:stretch>
                  <a:fillRect l="-234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4149C4D-1BBA-2F35-56FC-F4DC98A4B8AD}"/>
              </a:ext>
            </a:extLst>
          </p:cNvPr>
          <p:cNvSpPr txBox="1"/>
          <p:nvPr/>
        </p:nvSpPr>
        <p:spPr>
          <a:xfrm>
            <a:off x="2831965" y="6336620"/>
            <a:ext cx="12624069" cy="310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153920" algn="l"/>
              </a:tabLst>
            </a:pP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153920" algn="l"/>
              </a:tabLst>
            </a:pP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 không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năm.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526468" y="7904199"/>
            <a:ext cx="5407699" cy="36674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933450" y="331441"/>
            <a:ext cx="16421100" cy="92703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05254" y="8480909"/>
            <a:ext cx="2353150" cy="19253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62420" y="-452887"/>
            <a:ext cx="3621657" cy="2963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27600">
            <a:off x="-332190" y="8289180"/>
            <a:ext cx="2721779" cy="2144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52989">
            <a:off x="16932442" y="2854500"/>
            <a:ext cx="1546304" cy="23850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24448" y="-1833701"/>
            <a:ext cx="5407699" cy="3667403"/>
          </a:xfrm>
          <a:prstGeom prst="rect">
            <a:avLst/>
          </a:prstGeom>
        </p:spPr>
      </p:pic>
      <p:pic>
        <p:nvPicPr>
          <p:cNvPr id="10" name="Picture 51">
            <a:extLst>
              <a:ext uri="{FF2B5EF4-FFF2-40B4-BE49-F238E27FC236}">
                <a16:creationId xmlns:a16="http://schemas.microsoft.com/office/drawing/2014/main" id="{520A4D1B-7863-B291-1040-76EC179D644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60378" r="13586" b="4809"/>
          <a:stretch/>
        </p:blipFill>
        <p:spPr bwMode="auto">
          <a:xfrm>
            <a:off x="2396754" y="2461802"/>
            <a:ext cx="13493854" cy="3667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C3C3B1-2F02-FB8B-6E4D-97A3150221A9}"/>
                  </a:ext>
                </a:extLst>
              </p:cNvPr>
              <p:cNvSpPr txBox="1"/>
              <p:nvPr/>
            </p:nvSpPr>
            <p:spPr>
              <a:xfrm>
                <a:off x="4894666" y="883258"/>
                <a:ext cx="8841349" cy="1412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9017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tô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C3C3B1-2F02-FB8B-6E4D-97A31502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666" y="883258"/>
                <a:ext cx="8841349" cy="1412823"/>
              </a:xfrm>
              <a:prstGeom prst="rect">
                <a:avLst/>
              </a:prstGeom>
              <a:blipFill>
                <a:blip r:embed="rId17"/>
                <a:stretch>
                  <a:fillRect l="-2828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7352FAB-0648-C6AB-791B-8F306D478CE2}"/>
              </a:ext>
            </a:extLst>
          </p:cNvPr>
          <p:cNvSpPr txBox="1"/>
          <p:nvPr/>
        </p:nvSpPr>
        <p:spPr>
          <a:xfrm>
            <a:off x="3619378" y="6816630"/>
            <a:ext cx="11232575" cy="190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153920" algn="l"/>
              </a:tabLst>
            </a:pP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Thân)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153920" algn="l"/>
              </a:tabLst>
            </a:pP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Thân)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2303" y="1257300"/>
            <a:ext cx="14383394" cy="8077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1730">
            <a:off x="1519837" y="1427049"/>
            <a:ext cx="3346232" cy="857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12387">
            <a:off x="14179868" y="8129376"/>
            <a:ext cx="3346232" cy="857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1526468" y="7904199"/>
            <a:ext cx="5407699" cy="36674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48472" y="7421543"/>
            <a:ext cx="3621657" cy="29631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62420" y="-452887"/>
            <a:ext cx="3621657" cy="2963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24448" y="-1833701"/>
            <a:ext cx="5407699" cy="36674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30C0557-2C83-C37B-0149-C00362F9615D}"/>
                  </a:ext>
                </a:extLst>
              </p:cNvPr>
              <p:cNvSpPr txBox="1"/>
              <p:nvPr/>
            </p:nvSpPr>
            <p:spPr>
              <a:xfrm>
                <a:off x="3247619" y="1676577"/>
                <a:ext cx="12206607" cy="1412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9017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3: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30C0557-2C83-C37B-0149-C00362F9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19" y="1676577"/>
                <a:ext cx="12206607" cy="1412823"/>
              </a:xfrm>
              <a:prstGeom prst="rect">
                <a:avLst/>
              </a:prstGeom>
              <a:blipFill>
                <a:blip r:embed="rId16"/>
                <a:stretch>
                  <a:fillRect l="-2048" r="-599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2">
            <a:extLst>
              <a:ext uri="{FF2B5EF4-FFF2-40B4-BE49-F238E27FC236}">
                <a16:creationId xmlns:a16="http://schemas.microsoft.com/office/drawing/2014/main" id="{F4281B41-970F-A709-328C-832374CE1B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25904" r="8047" b="7073"/>
          <a:stretch/>
        </p:blipFill>
        <p:spPr bwMode="auto">
          <a:xfrm>
            <a:off x="2772953" y="3569875"/>
            <a:ext cx="12742091" cy="4703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667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38897">
            <a:off x="15505622" y="8125239"/>
            <a:ext cx="3621657" cy="29631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7380" y="173445"/>
            <a:ext cx="2880972" cy="23571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-865269" y="6877878"/>
            <a:ext cx="495216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21244" y="-582025"/>
            <a:ext cx="4883386" cy="40576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148847" y="442743"/>
            <a:ext cx="5197718" cy="1039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600" b="1" dirty="0">
                <a:solidFill>
                  <a:srgbClr val="4F3B20"/>
                </a:solidFill>
                <a:latin typeface="Arial (Thân)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FD099E3-ADF1-3638-0127-BA47BE43432A}"/>
                  </a:ext>
                </a:extLst>
              </p:cNvPr>
              <p:cNvSpPr txBox="1"/>
              <p:nvPr/>
            </p:nvSpPr>
            <p:spPr>
              <a:xfrm>
                <a:off x="2020143" y="1183469"/>
                <a:ext cx="14097000" cy="352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Thân)"/>
                  </a:rPr>
                  <a:t>Tuấn </a:t>
                </a:r>
                <a:r>
                  <a:rPr lang="en-US" sz="4000" dirty="0" err="1">
                    <a:latin typeface="Arial (Thân)"/>
                  </a:rPr>
                  <a:t>đã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ăn</a:t>
                </a:r>
                <a:r>
                  <a:rPr lang="en-US" sz="4000" dirty="0">
                    <a:latin typeface="Arial (Thân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chiếc</a:t>
                </a:r>
                <a:r>
                  <a:rPr lang="en-US" sz="4000" dirty="0">
                    <a:latin typeface="Arial (Thân)"/>
                  </a:rPr>
                  <a:t> bánh, </a:t>
                </a:r>
                <a:r>
                  <a:rPr lang="en-US" sz="4000" dirty="0" err="1">
                    <a:latin typeface="Arial (Thân)"/>
                  </a:rPr>
                  <a:t>Khang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đã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ăn</a:t>
                </a:r>
                <a:r>
                  <a:rPr lang="en-US" sz="4000" dirty="0">
                    <a:latin typeface="Arial (Thân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chiếc</a:t>
                </a:r>
                <a:r>
                  <a:rPr lang="en-US" sz="4000" dirty="0">
                    <a:latin typeface="Arial (Thân)"/>
                  </a:rPr>
                  <a:t> bánh, Minh </a:t>
                </a:r>
                <a:r>
                  <a:rPr lang="en-US" sz="4000" dirty="0" err="1">
                    <a:latin typeface="Arial (Thân)"/>
                  </a:rPr>
                  <a:t>đã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ăn</a:t>
                </a:r>
                <a:r>
                  <a:rPr lang="en-US" sz="4000" dirty="0">
                    <a:latin typeface="Arial (Thân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chiếc</a:t>
                </a:r>
                <a:r>
                  <a:rPr lang="en-US" sz="4000" dirty="0">
                    <a:latin typeface="Arial (Thân)"/>
                  </a:rPr>
                  <a:t> bánh. Theo </a:t>
                </a:r>
                <a:r>
                  <a:rPr lang="en-US" sz="4000" dirty="0" err="1">
                    <a:latin typeface="Arial (Thân)"/>
                  </a:rPr>
                  <a:t>em</a:t>
                </a:r>
                <a:r>
                  <a:rPr lang="en-US" sz="4000" dirty="0">
                    <a:latin typeface="Arial (Thân)"/>
                  </a:rPr>
                  <a:t>, </a:t>
                </a:r>
                <a:r>
                  <a:rPr lang="en-US" sz="4000" dirty="0" err="1">
                    <a:latin typeface="Arial (Thân)"/>
                  </a:rPr>
                  <a:t>mỗi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bạn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đó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đã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ăn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phần</a:t>
                </a:r>
                <a:r>
                  <a:rPr lang="en-US" sz="4000" dirty="0">
                    <a:latin typeface="Arial (Thân)"/>
                  </a:rPr>
                  <a:t> bánh </a:t>
                </a:r>
                <a:r>
                  <a:rPr lang="en-US" sz="4000" dirty="0" err="1">
                    <a:latin typeface="Arial (Thân)"/>
                  </a:rPr>
                  <a:t>nào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của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chiếc</a:t>
                </a:r>
                <a:r>
                  <a:rPr lang="en-US" sz="4000" dirty="0">
                    <a:latin typeface="Arial (Thân)"/>
                  </a:rPr>
                  <a:t> bánh </a:t>
                </a:r>
                <a:r>
                  <a:rPr lang="en-US" sz="4000" dirty="0" err="1">
                    <a:latin typeface="Arial (Thân)"/>
                  </a:rPr>
                  <a:t>nào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dưới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đây</a:t>
                </a:r>
                <a:r>
                  <a:rPr lang="en-US" sz="4000" dirty="0">
                    <a:latin typeface="Arial (Thân)"/>
                  </a:rPr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FD099E3-ADF1-3638-0127-BA47BE43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43" y="1183469"/>
                <a:ext cx="14097000" cy="3520772"/>
              </a:xfrm>
              <a:prstGeom prst="rect">
                <a:avLst/>
              </a:prstGeom>
              <a:blipFill>
                <a:blip r:embed="rId12"/>
                <a:stretch>
                  <a:fillRect l="-1513" r="-1513" b="-6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>
            <a:extLst>
              <a:ext uri="{FF2B5EF4-FFF2-40B4-BE49-F238E27FC236}">
                <a16:creationId xmlns:a16="http://schemas.microsoft.com/office/drawing/2014/main" id="{9DE6AB8D-C1EF-BECE-928E-CB416632A4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63439" y="4367506"/>
            <a:ext cx="5787040" cy="5040976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ACEFE15-A8B8-F52C-D583-F6355C1009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250480" y="4367506"/>
            <a:ext cx="5787040" cy="5040976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E04AA7A8-8C73-893E-3B02-99E532F89A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037520" y="4367506"/>
            <a:ext cx="5787040" cy="5040976"/>
          </a:xfrm>
          <a:prstGeom prst="rect">
            <a:avLst/>
          </a:prstGeom>
        </p:spPr>
      </p:pic>
      <p:pic>
        <p:nvPicPr>
          <p:cNvPr id="13" name="Picture 53">
            <a:extLst>
              <a:ext uri="{FF2B5EF4-FFF2-40B4-BE49-F238E27FC236}">
                <a16:creationId xmlns:a16="http://schemas.microsoft.com/office/drawing/2014/main" id="{DF04A177-600C-2C2F-E51F-A09A458599C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47474" r="67114" b="7303"/>
          <a:stretch/>
        </p:blipFill>
        <p:spPr bwMode="auto">
          <a:xfrm>
            <a:off x="1531323" y="5939980"/>
            <a:ext cx="3503039" cy="2903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53">
            <a:extLst>
              <a:ext uri="{FF2B5EF4-FFF2-40B4-BE49-F238E27FC236}">
                <a16:creationId xmlns:a16="http://schemas.microsoft.com/office/drawing/2014/main" id="{C05867D0-21AF-A7A2-DF99-3DBADDCFEAB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3" t="46583" r="41619" b="8194"/>
          <a:stretch/>
        </p:blipFill>
        <p:spPr bwMode="auto">
          <a:xfrm>
            <a:off x="7317124" y="6031821"/>
            <a:ext cx="3503039" cy="2903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53">
            <a:extLst>
              <a:ext uri="{FF2B5EF4-FFF2-40B4-BE49-F238E27FC236}">
                <a16:creationId xmlns:a16="http://schemas.microsoft.com/office/drawing/2014/main" id="{9D07893C-1F2C-BCE4-6559-CED4EEB906E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5" t="46898" r="10333" b="7879"/>
          <a:stretch/>
        </p:blipFill>
        <p:spPr bwMode="auto">
          <a:xfrm>
            <a:off x="12346565" y="6097101"/>
            <a:ext cx="4883386" cy="2903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707" r="3854"/>
          <a:stretch>
            <a:fillRect/>
          </a:stretch>
        </p:blipFill>
        <p:spPr>
          <a:xfrm>
            <a:off x="16426030" y="0"/>
            <a:ext cx="1666541" cy="33450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5987">
            <a:off x="20040" y="408420"/>
            <a:ext cx="2025246" cy="117361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AB43A62-668A-F500-29E8-7AD348916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59886" y="1102487"/>
            <a:ext cx="14566144" cy="8179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20677">
            <a:off x="-1301394" y="7200900"/>
            <a:ext cx="4668116" cy="4114800"/>
          </a:xfrm>
          <a:prstGeom prst="rect">
            <a:avLst/>
          </a:prstGeom>
        </p:spPr>
      </p:pic>
      <p:pic>
        <p:nvPicPr>
          <p:cNvPr id="15" name="Picture 53">
            <a:extLst>
              <a:ext uri="{FF2B5EF4-FFF2-40B4-BE49-F238E27FC236}">
                <a16:creationId xmlns:a16="http://schemas.microsoft.com/office/drawing/2014/main" id="{4363BC03-A941-9A6F-36A3-34BAABB66D6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46228" r="8491" b="7360"/>
          <a:stretch/>
        </p:blipFill>
        <p:spPr bwMode="auto">
          <a:xfrm>
            <a:off x="2666999" y="1716441"/>
            <a:ext cx="12420600" cy="2777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AB54042-96E7-193A-0284-CA585CDBD53A}"/>
                  </a:ext>
                </a:extLst>
              </p:cNvPr>
              <p:cNvSpPr txBox="1"/>
              <p:nvPr/>
            </p:nvSpPr>
            <p:spPr>
              <a:xfrm>
                <a:off x="5461843" y="5108035"/>
                <a:ext cx="7362230" cy="3910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Tx/>
                  <a:buChar char="+"/>
                </a:pPr>
                <a:r>
                  <a:rPr lang="en-US" sz="4000" dirty="0">
                    <a:latin typeface="Arial (Thân)"/>
                  </a:rPr>
                  <a:t>Tuấn </a:t>
                </a:r>
                <a:r>
                  <a:rPr lang="en-US" sz="4000" dirty="0" err="1">
                    <a:latin typeface="Arial (Thân)"/>
                  </a:rPr>
                  <a:t>đã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ăn</a:t>
                </a:r>
                <a:r>
                  <a:rPr lang="en-US" sz="4000" dirty="0">
                    <a:latin typeface="Arial (Thân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chiếc</a:t>
                </a:r>
                <a:r>
                  <a:rPr lang="en-US" sz="4000" dirty="0">
                    <a:latin typeface="Arial (Thân)"/>
                  </a:rPr>
                  <a:t> bánh A.</a:t>
                </a:r>
              </a:p>
              <a:p>
                <a:pPr marL="457200" indent="-457200" algn="just">
                  <a:lnSpc>
                    <a:spcPct val="150000"/>
                  </a:lnSpc>
                  <a:buFontTx/>
                  <a:buChar char="+"/>
                </a:pPr>
                <a:r>
                  <a:rPr lang="en-US" sz="4000" dirty="0" err="1">
                    <a:latin typeface="Arial (Thân)"/>
                  </a:rPr>
                  <a:t>Khang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đã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ăn</a:t>
                </a:r>
                <a:r>
                  <a:rPr lang="en-US" sz="4000" dirty="0">
                    <a:latin typeface="Arial (Thân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chiếc</a:t>
                </a:r>
                <a:r>
                  <a:rPr lang="en-US" sz="4000" dirty="0">
                    <a:latin typeface="Arial (Thân)"/>
                  </a:rPr>
                  <a:t> bánh C.</a:t>
                </a:r>
              </a:p>
              <a:p>
                <a:pPr marL="457200" indent="-457200" algn="just">
                  <a:lnSpc>
                    <a:spcPct val="150000"/>
                  </a:lnSpc>
                  <a:buFontTx/>
                  <a:buChar char="+"/>
                </a:pPr>
                <a:r>
                  <a:rPr lang="en-US" sz="4000" dirty="0">
                    <a:latin typeface="Arial (Thân)"/>
                  </a:rPr>
                  <a:t>Minh </a:t>
                </a:r>
                <a:r>
                  <a:rPr lang="en-US" sz="4000" dirty="0" err="1">
                    <a:latin typeface="Arial (Thân)"/>
                  </a:rPr>
                  <a:t>đã</a:t>
                </a:r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ăn</a:t>
                </a:r>
                <a:r>
                  <a:rPr lang="en-US" sz="4000" dirty="0">
                    <a:latin typeface="Arial (Thân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Arial (Thân)"/>
                  </a:rPr>
                  <a:t> </a:t>
                </a:r>
                <a:r>
                  <a:rPr lang="en-US" sz="4000" dirty="0" err="1">
                    <a:latin typeface="Arial (Thân)"/>
                  </a:rPr>
                  <a:t>chiếc</a:t>
                </a:r>
                <a:r>
                  <a:rPr lang="en-US" sz="4000" dirty="0">
                    <a:latin typeface="Arial (Thân)"/>
                  </a:rPr>
                  <a:t> bánh B. </a:t>
                </a: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AB54042-96E7-193A-0284-CA585CDBD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43" y="5108035"/>
                <a:ext cx="7362230" cy="3910814"/>
              </a:xfrm>
              <a:prstGeom prst="rect">
                <a:avLst/>
              </a:prstGeom>
              <a:blipFill>
                <a:blip r:embed="rId13"/>
                <a:stretch>
                  <a:fillRect l="-2649" b="-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60950">
            <a:off x="15983077" y="326294"/>
            <a:ext cx="2552445" cy="36836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06444">
            <a:off x="15972615" y="7923947"/>
            <a:ext cx="2573369" cy="21809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4576" y="-563470"/>
            <a:ext cx="6400283" cy="39921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83550" y="3817245"/>
            <a:ext cx="1341690" cy="13896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45396" flipH="1" flipV="1">
            <a:off x="-279382" y="7046405"/>
            <a:ext cx="3013730" cy="5562253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F7F561-5366-20ED-CAA8-49D57D7A36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56413" y="2322467"/>
            <a:ext cx="13303809" cy="747086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C539742-8847-3762-2F57-C6815201DBB7}"/>
              </a:ext>
            </a:extLst>
          </p:cNvPr>
          <p:cNvSpPr txBox="1"/>
          <p:nvPr/>
        </p:nvSpPr>
        <p:spPr>
          <a:xfrm>
            <a:off x="3836065" y="2722119"/>
            <a:ext cx="11513331" cy="691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vuông,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năm”,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năm”,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72896" y="1083639"/>
            <a:ext cx="10525539" cy="103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600" b="1" dirty="0">
                <a:solidFill>
                  <a:srgbClr val="4F3B20"/>
                </a:solidFill>
                <a:latin typeface="Arial (Thân)"/>
              </a:rPr>
              <a:t>DẶN DÒ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667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1766">
            <a:off x="3036900" y="-1610762"/>
            <a:ext cx="326191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4522" y="1542025"/>
            <a:ext cx="16038957" cy="72029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32020" y="-1833701"/>
            <a:ext cx="5407699" cy="3667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56672">
            <a:off x="15997759" y="2853985"/>
            <a:ext cx="2505011" cy="16268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386807">
            <a:off x="12870955" y="7155488"/>
            <a:ext cx="1498375" cy="2765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349462">
            <a:off x="387675" y="6751109"/>
            <a:ext cx="2838694" cy="3145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58040">
            <a:off x="15495926" y="6825001"/>
            <a:ext cx="2485718" cy="34264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894096">
            <a:off x="8289433" y="7257742"/>
            <a:ext cx="1709135" cy="17091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989649" y="1226472"/>
            <a:ext cx="1415723" cy="13487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891384">
            <a:off x="543189" y="494453"/>
            <a:ext cx="2272838" cy="209514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D8B485F-A64E-5D4D-05F1-3E13B3A8D684}"/>
              </a:ext>
            </a:extLst>
          </p:cNvPr>
          <p:cNvSpPr txBox="1"/>
          <p:nvPr/>
        </p:nvSpPr>
        <p:spPr>
          <a:xfrm>
            <a:off x="3046098" y="3221537"/>
            <a:ext cx="12232937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677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87943" y="19050"/>
            <a:ext cx="11912113" cy="28768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93108" y="-805392"/>
            <a:ext cx="3516115" cy="28768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84183" y="-805392"/>
            <a:ext cx="4883386" cy="4057650"/>
          </a:xfrm>
          <a:prstGeom prst="rect">
            <a:avLst/>
          </a:prstGeom>
        </p:spPr>
      </p:pic>
      <p:pic>
        <p:nvPicPr>
          <p:cNvPr id="12" name="Picture 47">
            <a:extLst>
              <a:ext uri="{FF2B5EF4-FFF2-40B4-BE49-F238E27FC236}">
                <a16:creationId xmlns:a16="http://schemas.microsoft.com/office/drawing/2014/main" id="{11A856AE-93B9-232C-D1F5-5B34A91162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6" y="2934242"/>
            <a:ext cx="14336880" cy="68017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223634">
            <a:off x="14772709" y="7578436"/>
            <a:ext cx="4106335" cy="33597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462391" flipH="1" flipV="1">
            <a:off x="-865269" y="6877878"/>
            <a:ext cx="4952166" cy="41148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5D588E-953C-2B52-CB31-AF4A31396292}"/>
              </a:ext>
            </a:extLst>
          </p:cNvPr>
          <p:cNvSpPr txBox="1"/>
          <p:nvPr/>
        </p:nvSpPr>
        <p:spPr>
          <a:xfrm>
            <a:off x="3930957" y="551014"/>
            <a:ext cx="1045322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526468" y="7904199"/>
            <a:ext cx="5407699" cy="36674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424438" y="295275"/>
            <a:ext cx="8839200" cy="92703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9289597" y="173184"/>
            <a:ext cx="9144000" cy="92703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5254" y="8480909"/>
            <a:ext cx="2353150" cy="19253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2420" y="-452887"/>
            <a:ext cx="3621657" cy="2963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27600">
            <a:off x="-516907" y="8576500"/>
            <a:ext cx="2721779" cy="2144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52989">
            <a:off x="17343099" y="1807612"/>
            <a:ext cx="1546304" cy="23850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71591" y="2713176"/>
            <a:ext cx="5544893" cy="55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400" b="1" dirty="0" err="1">
                <a:solidFill>
                  <a:srgbClr val="4F3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4400" b="1" dirty="0">
                <a:solidFill>
                  <a:srgbClr val="4F3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97474" y="2593403"/>
            <a:ext cx="5544893" cy="55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400" b="1" dirty="0" err="1">
                <a:solidFill>
                  <a:srgbClr val="4F3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b="1" dirty="0">
                <a:solidFill>
                  <a:srgbClr val="4F3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4F3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4400" b="1" dirty="0">
              <a:solidFill>
                <a:srgbClr val="4F3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924448" y="-1833701"/>
            <a:ext cx="5407699" cy="366740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032400D-B8A1-9849-0144-707EC3354E0C}"/>
              </a:ext>
            </a:extLst>
          </p:cNvPr>
          <p:cNvSpPr txBox="1"/>
          <p:nvPr/>
        </p:nvSpPr>
        <p:spPr>
          <a:xfrm>
            <a:off x="547145" y="3931271"/>
            <a:ext cx="8596854" cy="514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9017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trong ngăn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9017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trong ngăn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9017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36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6D9B708-B14A-2BF0-574A-BCDE979F0246}"/>
              </a:ext>
            </a:extLst>
          </p:cNvPr>
          <p:cNvSpPr txBox="1"/>
          <p:nvPr/>
        </p:nvSpPr>
        <p:spPr>
          <a:xfrm>
            <a:off x="9332432" y="3907459"/>
            <a:ext cx="9025972" cy="514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9017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9017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dâu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9017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97434" y="1635688"/>
            <a:ext cx="12493131" cy="70156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70884" y="1360512"/>
            <a:ext cx="3346232" cy="857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85884">
            <a:off x="2048431" y="6725760"/>
            <a:ext cx="2514431" cy="22492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74481" y="1360512"/>
            <a:ext cx="1651365" cy="30478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49583" y="6442493"/>
            <a:ext cx="2318416" cy="22088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559075">
            <a:off x="16210188" y="-1506069"/>
            <a:ext cx="3422615" cy="37303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201566" y="1028700"/>
            <a:ext cx="2488319" cy="22213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807024">
            <a:off x="-1470583" y="7200900"/>
            <a:ext cx="3775329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521766">
            <a:off x="-254067" y="-1698284"/>
            <a:ext cx="3261914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86807">
            <a:off x="16203477" y="5934990"/>
            <a:ext cx="2878309" cy="531231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25E0E33-E7A7-5CED-5157-F8E28C1C24F5}"/>
              </a:ext>
            </a:extLst>
          </p:cNvPr>
          <p:cNvSpPr txBox="1"/>
          <p:nvPr/>
        </p:nvSpPr>
        <p:spPr>
          <a:xfrm>
            <a:off x="4491192" y="2175827"/>
            <a:ext cx="9814334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PHẦN BA. MỘT PHẦN NĂM. MỘT PHẦN SÁU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01" y="-54972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75561">
            <a:off x="15449155" y="-991120"/>
            <a:ext cx="4339868" cy="4730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60928" y="1028700"/>
            <a:ext cx="14566144" cy="81797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3103">
            <a:off x="13870266" y="787940"/>
            <a:ext cx="3725389" cy="2756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575561">
            <a:off x="-570730" y="6778941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7795" y="753237"/>
            <a:ext cx="3179138" cy="26762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44530">
            <a:off x="16588005" y="7551043"/>
            <a:ext cx="1816198" cy="23897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158370" y="707798"/>
            <a:ext cx="3346232" cy="857064"/>
          </a:xfrm>
          <a:prstGeom prst="rect">
            <a:avLst/>
          </a:prstGeom>
        </p:spPr>
      </p:pic>
      <p:pic>
        <p:nvPicPr>
          <p:cNvPr id="15" name="Picture 48">
            <a:extLst>
              <a:ext uri="{FF2B5EF4-FFF2-40B4-BE49-F238E27FC236}">
                <a16:creationId xmlns:a16="http://schemas.microsoft.com/office/drawing/2014/main" id="{D6201666-00DE-84A8-A13D-0B8B0648E36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13925" r="8691" b="38637"/>
          <a:stretch/>
        </p:blipFill>
        <p:spPr>
          <a:xfrm>
            <a:off x="1817491" y="3637293"/>
            <a:ext cx="14684150" cy="393033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DFD05F6-B95A-8EE6-A074-F4CAE584FC7D}"/>
              </a:ext>
            </a:extLst>
          </p:cNvPr>
          <p:cNvSpPr txBox="1"/>
          <p:nvPr/>
        </p:nvSpPr>
        <p:spPr>
          <a:xfrm>
            <a:off x="3807433" y="1746120"/>
            <a:ext cx="1073723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77DAC75-637F-1D87-59B1-FBBD2D8F1B62}"/>
              </a:ext>
            </a:extLst>
          </p:cNvPr>
          <p:cNvSpPr txBox="1"/>
          <p:nvPr/>
        </p:nvSpPr>
        <p:spPr>
          <a:xfrm>
            <a:off x="1693029" y="7550343"/>
            <a:ext cx="4388826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Times New Roman" panose="02020603050405020304" pitchFamily="18" charset="0"/>
              </a:rPr>
              <a:t> vuông </a:t>
            </a:r>
            <a:r>
              <a:rPr lang="vi-VN" sz="4000" dirty="0" err="1">
                <a:effectLst/>
                <a:ea typeface="Times New Roman" panose="02020603050405020304" pitchFamily="18" charset="0"/>
              </a:rPr>
              <a:t>được</a:t>
            </a:r>
            <a:r>
              <a:rPr lang="vi-VN" sz="4000" dirty="0">
                <a:effectLst/>
                <a:ea typeface="Times New Roman" panose="02020603050405020304" pitchFamily="18" charset="0"/>
              </a:rPr>
              <a:t> chia </a:t>
            </a:r>
            <a:r>
              <a:rPr lang="vi-VN" sz="4000" dirty="0" err="1">
                <a:effectLst/>
                <a:ea typeface="Times New Roman" panose="02020603050405020304" pitchFamily="18" charset="0"/>
              </a:rPr>
              <a:t>thành</a:t>
            </a:r>
            <a:r>
              <a:rPr lang="vi-VN" sz="4000" dirty="0">
                <a:effectLst/>
                <a:ea typeface="Times New Roman" panose="02020603050405020304" pitchFamily="18" charset="0"/>
              </a:rPr>
              <a:t> ba </a:t>
            </a:r>
            <a:r>
              <a:rPr lang="vi-VN" sz="4000" dirty="0" err="1">
                <a:effectLst/>
                <a:ea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vi-VN" sz="4000" dirty="0">
                <a:effectLst/>
                <a:ea typeface="Times New Roman" panose="02020603050405020304" pitchFamily="18" charset="0"/>
              </a:rPr>
              <a:t> nhau</a:t>
            </a:r>
            <a:endParaRPr lang="en-US" sz="40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0FDB78B-F711-CA17-6D1C-7A9F666422C9}"/>
              </a:ext>
            </a:extLst>
          </p:cNvPr>
          <p:cNvSpPr txBox="1"/>
          <p:nvPr/>
        </p:nvSpPr>
        <p:spPr>
          <a:xfrm>
            <a:off x="7087404" y="7567623"/>
            <a:ext cx="4388826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vuông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được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chia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thành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Thân)"/>
                <a:ea typeface="Times New Roman" panose="02020603050405020304" pitchFamily="18" charset="0"/>
              </a:rPr>
              <a:t>năm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bằng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nhau</a:t>
            </a:r>
            <a:endParaRPr lang="en-US" sz="4000" dirty="0">
              <a:latin typeface="Arial (Thân)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16C72-79E1-A4D0-92A1-7E3F9C8A4A03}"/>
              </a:ext>
            </a:extLst>
          </p:cNvPr>
          <p:cNvSpPr txBox="1"/>
          <p:nvPr/>
        </p:nvSpPr>
        <p:spPr>
          <a:xfrm>
            <a:off x="12054921" y="7529222"/>
            <a:ext cx="4215557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Thân)"/>
                <a:ea typeface="Times New Roman" panose="02020603050405020304" pitchFamily="18" charset="0"/>
              </a:rPr>
              <a:t>tròn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được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chia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thành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Thân)"/>
                <a:ea typeface="Times New Roman" panose="02020603050405020304" pitchFamily="18" charset="0"/>
              </a:rPr>
              <a:t>sáu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Arial (Thân)"/>
                <a:ea typeface="Times New Roman" panose="02020603050405020304" pitchFamily="18" charset="0"/>
              </a:rPr>
              <a:t>bằng</a:t>
            </a:r>
            <a:r>
              <a:rPr lang="vi-VN" sz="4000" dirty="0">
                <a:effectLst/>
                <a:latin typeface="Arial (Thân)"/>
                <a:ea typeface="Times New Roman" panose="02020603050405020304" pitchFamily="18" charset="0"/>
              </a:rPr>
              <a:t> nhau</a:t>
            </a:r>
            <a:endParaRPr lang="en-US" sz="4000" dirty="0"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658040">
            <a:off x="-1647719" y="7371098"/>
            <a:ext cx="3295438" cy="45425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10600" y="1687158"/>
            <a:ext cx="9258572" cy="70103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97222" y="-1833701"/>
            <a:ext cx="4900816" cy="33236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29218" y="7404293"/>
            <a:ext cx="2342116" cy="29804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13972" y="-452887"/>
            <a:ext cx="3621657" cy="2963174"/>
          </a:xfrm>
          <a:prstGeom prst="rect">
            <a:avLst/>
          </a:prstGeom>
        </p:spPr>
      </p:pic>
      <p:pic>
        <p:nvPicPr>
          <p:cNvPr id="18" name="Picture 48">
            <a:extLst>
              <a:ext uri="{FF2B5EF4-FFF2-40B4-BE49-F238E27FC236}">
                <a16:creationId xmlns:a16="http://schemas.microsoft.com/office/drawing/2014/main" id="{96AD2C51-0C9E-F042-E892-D794BFB2A28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15799" r="65765" b="37350"/>
          <a:stretch/>
        </p:blipFill>
        <p:spPr>
          <a:xfrm>
            <a:off x="1075972" y="2392231"/>
            <a:ext cx="6458657" cy="5600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89494A-40D2-1443-33DB-F2B8C0FC93FB}"/>
                  </a:ext>
                </a:extLst>
              </p:cNvPr>
              <p:cNvSpPr txBox="1"/>
              <p:nvPr/>
            </p:nvSpPr>
            <p:spPr>
              <a:xfrm>
                <a:off x="9470504" y="2396993"/>
                <a:ext cx="7518619" cy="6139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nhau.</a:t>
                </a:r>
                <a:endParaRPr lang="en-US" sz="4000" dirty="0"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(tô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ba”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vuông.</a:t>
                </a:r>
                <a:endParaRPr lang="en-US" sz="4000" dirty="0"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ba”.</a:t>
                </a:r>
                <a:endParaRPr lang="en-US" sz="4000" dirty="0"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89494A-40D2-1443-33DB-F2B8C0FC9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504" y="2396993"/>
                <a:ext cx="7518619" cy="6139245"/>
              </a:xfrm>
              <a:prstGeom prst="rect">
                <a:avLst/>
              </a:prstGeom>
              <a:blipFill>
                <a:blip r:embed="rId15"/>
                <a:stretch>
                  <a:fillRect l="-2920" r="-1622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658040">
            <a:off x="-1647719" y="7371098"/>
            <a:ext cx="3295438" cy="45425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31818"/>
            <a:ext cx="7988513" cy="8521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97222" y="-1833701"/>
            <a:ext cx="4900816" cy="33236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29218" y="7404293"/>
            <a:ext cx="2342116" cy="29804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13972" y="-452887"/>
            <a:ext cx="3621657" cy="2963174"/>
          </a:xfrm>
          <a:prstGeom prst="rect">
            <a:avLst/>
          </a:prstGeom>
        </p:spPr>
      </p:pic>
      <p:pic>
        <p:nvPicPr>
          <p:cNvPr id="7" name="Picture 48">
            <a:extLst>
              <a:ext uri="{FF2B5EF4-FFF2-40B4-BE49-F238E27FC236}">
                <a16:creationId xmlns:a16="http://schemas.microsoft.com/office/drawing/2014/main" id="{77217EB1-6425-E5CF-1A6E-DFD85DE068A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16469" r="38061" b="38637"/>
          <a:stretch/>
        </p:blipFill>
        <p:spPr>
          <a:xfrm>
            <a:off x="1066800" y="2134382"/>
            <a:ext cx="6904386" cy="60182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31CC956-6856-F61C-85FB-A180FDC5F1B6}"/>
                  </a:ext>
                </a:extLst>
              </p:cNvPr>
              <p:cNvSpPr txBox="1"/>
              <p:nvPr/>
            </p:nvSpPr>
            <p:spPr>
              <a:xfrm>
                <a:off x="9810225" y="2134382"/>
                <a:ext cx="6656062" cy="706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nhau.</a:t>
                </a:r>
                <a:endParaRPr lang="en-US" sz="40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(tô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vuông.</a:t>
                </a:r>
                <a:endParaRPr lang="en-US" sz="40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en-US" sz="40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 (Thân)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31CC956-6856-F61C-85FB-A180FDC5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225" y="2134382"/>
                <a:ext cx="6656062" cy="7063600"/>
              </a:xfrm>
              <a:prstGeom prst="rect">
                <a:avLst/>
              </a:prstGeom>
              <a:blipFill>
                <a:blip r:embed="rId15"/>
                <a:stretch>
                  <a:fillRect l="-3297" r="-1923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658040">
            <a:off x="-1647719" y="7371098"/>
            <a:ext cx="3295438" cy="4542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29800" y="1018540"/>
            <a:ext cx="7734300" cy="8249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97222" y="-1833701"/>
            <a:ext cx="4900816" cy="33236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29218" y="7404293"/>
            <a:ext cx="2342116" cy="29804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13972" y="-452887"/>
            <a:ext cx="3621657" cy="29631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06C5132-EE97-8ED0-EA0B-562B5A7305A7}"/>
                  </a:ext>
                </a:extLst>
              </p:cNvPr>
              <p:cNvSpPr txBox="1"/>
              <p:nvPr/>
            </p:nvSpPr>
            <p:spPr>
              <a:xfrm>
                <a:off x="10049470" y="2631877"/>
                <a:ext cx="7294960" cy="6140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nhau.</a:t>
                </a:r>
                <a:endParaRPr lang="en-US" sz="40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(tô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en-US" sz="40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 (Thân)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06C5132-EE97-8ED0-EA0B-562B5A73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470" y="2631877"/>
                <a:ext cx="7294960" cy="6140271"/>
              </a:xfrm>
              <a:prstGeom prst="rect">
                <a:avLst/>
              </a:prstGeom>
              <a:blipFill>
                <a:blip r:embed="rId14"/>
                <a:stretch>
                  <a:fillRect l="-3010" r="-1756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8">
            <a:extLst>
              <a:ext uri="{FF2B5EF4-FFF2-40B4-BE49-F238E27FC236}">
                <a16:creationId xmlns:a16="http://schemas.microsoft.com/office/drawing/2014/main" id="{E6C4455D-9729-9642-62A2-6F5E3BCF7EC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5" t="16796" r="10639" b="37854"/>
          <a:stretch/>
        </p:blipFill>
        <p:spPr>
          <a:xfrm>
            <a:off x="2065824" y="2631877"/>
            <a:ext cx="5698153" cy="54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1100" y="671866"/>
            <a:ext cx="15925800" cy="89432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938" y="-93261"/>
            <a:ext cx="1651365" cy="30478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14827" y="7486738"/>
            <a:ext cx="2318416" cy="22088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559075">
            <a:off x="16210188" y="-1506069"/>
            <a:ext cx="3422615" cy="37303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90565" y="-97717"/>
            <a:ext cx="2488319" cy="22213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4807024">
            <a:off x="-1470583" y="7200900"/>
            <a:ext cx="3775329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21766">
            <a:off x="-254067" y="-1698284"/>
            <a:ext cx="3261914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386807">
            <a:off x="16203477" y="5934990"/>
            <a:ext cx="2878309" cy="5312315"/>
          </a:xfrm>
          <a:prstGeom prst="rect">
            <a:avLst/>
          </a:prstGeom>
        </p:spPr>
      </p:pic>
      <p:pic>
        <p:nvPicPr>
          <p:cNvPr id="4" name="Picture 50">
            <a:extLst>
              <a:ext uri="{FF2B5EF4-FFF2-40B4-BE49-F238E27FC236}">
                <a16:creationId xmlns:a16="http://schemas.microsoft.com/office/drawing/2014/main" id="{6DE01C9C-D046-1DD6-6A08-98B0459B6EA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30106" r="8556" b="12477"/>
          <a:stretch/>
        </p:blipFill>
        <p:spPr bwMode="auto">
          <a:xfrm>
            <a:off x="2966525" y="4016999"/>
            <a:ext cx="12354949" cy="3137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3D9458B-0836-6B96-0532-2E5315D7B0F1}"/>
              </a:ext>
            </a:extLst>
          </p:cNvPr>
          <p:cNvSpPr txBox="1"/>
          <p:nvPr/>
        </p:nvSpPr>
        <p:spPr>
          <a:xfrm>
            <a:off x="6265487" y="278479"/>
            <a:ext cx="6080535" cy="1579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 (Thân)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817604A-E53B-A74C-A16B-C5DA48B9604F}"/>
                  </a:ext>
                </a:extLst>
              </p:cNvPr>
              <p:cNvSpPr txBox="1"/>
              <p:nvPr/>
            </p:nvSpPr>
            <p:spPr>
              <a:xfrm>
                <a:off x="5386011" y="2136397"/>
                <a:ext cx="7918706" cy="1411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9017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1: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tô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vi-VN" sz="4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817604A-E53B-A74C-A16B-C5DA48B96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11" y="2136397"/>
                <a:ext cx="7918706" cy="1411669"/>
              </a:xfrm>
              <a:prstGeom prst="rect">
                <a:avLst/>
              </a:prstGeom>
              <a:blipFill>
                <a:blip r:embed="rId21"/>
                <a:stretch>
                  <a:fillRect l="-3156" r="-385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7B375AF7-64C7-DE97-19EF-572D2FC11F0F}"/>
              </a:ext>
            </a:extLst>
          </p:cNvPr>
          <p:cNvSpPr/>
          <p:nvPr/>
        </p:nvSpPr>
        <p:spPr>
          <a:xfrm>
            <a:off x="12237745" y="3326884"/>
            <a:ext cx="3317357" cy="419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BAF5C470-1C2B-6945-4B9D-CB434A3FEC52}"/>
              </a:ext>
            </a:extLst>
          </p:cNvPr>
          <p:cNvSpPr txBox="1"/>
          <p:nvPr/>
        </p:nvSpPr>
        <p:spPr>
          <a:xfrm>
            <a:off x="3176558" y="7517884"/>
            <a:ext cx="12118216" cy="175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+"/>
              <a:tabLst>
                <a:tab pos="2153920" algn="l"/>
              </a:tabLst>
            </a:pP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 2, 3 không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+"/>
              <a:tabLst>
                <a:tab pos="2153920" algn="l"/>
              </a:tabLst>
            </a:pP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4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560</Words>
  <Application>Microsoft Office PowerPoint</Application>
  <PresentationFormat>Custom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Cambria Math</vt:lpstr>
      <vt:lpstr>Wingdings</vt:lpstr>
      <vt:lpstr>Symbol</vt:lpstr>
      <vt:lpstr>Calibri</vt:lpstr>
      <vt:lpstr>Arial (Thân)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Pastel Handwritten Book Report Education Presentation Template</dc:title>
  <dc:creator>Lê Thảo</dc:creator>
  <cp:lastModifiedBy>Lê Thảo</cp:lastModifiedBy>
  <cp:revision>4</cp:revision>
  <dcterms:created xsi:type="dcterms:W3CDTF">2006-08-16T00:00:00Z</dcterms:created>
  <dcterms:modified xsi:type="dcterms:W3CDTF">2022-10-18T02:51:41Z</dcterms:modified>
  <dc:identifier>DAFMfs8qMQA</dc:identifier>
</cp:coreProperties>
</file>