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61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3" r:id="rId12"/>
    <p:sldId id="26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680660" y="-284647"/>
            <a:ext cx="11202616" cy="106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79"/>
              </a:lnSpc>
            </a:pPr>
            <a:r>
              <a:rPr lang="en-US" sz="4800" b="1" dirty="0">
                <a:solidFill>
                  <a:srgbClr val="27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744458" y="2106809"/>
            <a:ext cx="254768" cy="2397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1961532" y="2946285"/>
            <a:ext cx="600592" cy="565160"/>
          </a:xfrm>
          <a:prstGeom prst="rect">
            <a:avLst/>
          </a:prstGeom>
        </p:spPr>
      </p:pic>
      <p:pic>
        <p:nvPicPr>
          <p:cNvPr id="23" name="Picture 26">
            <a:extLst>
              <a:ext uri="{FF2B5EF4-FFF2-40B4-BE49-F238E27FC236}">
                <a16:creationId xmlns:a16="http://schemas.microsoft.com/office/drawing/2014/main" id="{EB5CC289-F6DD-A970-55ED-8C6456E2B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4" y="1171056"/>
            <a:ext cx="17025376" cy="8825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948631">
            <a:off x="15140104" y="-699595"/>
            <a:ext cx="4735054" cy="34565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879474">
            <a:off x="-1559356" y="7530005"/>
            <a:ext cx="4735054" cy="34565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309196" y="5971109"/>
            <a:ext cx="696669" cy="6555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930991" y="5343639"/>
            <a:ext cx="341889" cy="3217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117202" y="4656617"/>
            <a:ext cx="341889" cy="3217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4673666" y="1274544"/>
            <a:ext cx="418641" cy="393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3651791" y="8893641"/>
            <a:ext cx="341889" cy="3217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33985" y="7546590"/>
            <a:ext cx="4250630" cy="37575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5555921" y="7143075"/>
            <a:ext cx="341889" cy="3217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5583163" y="6363946"/>
            <a:ext cx="170944" cy="16085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4375577" y="1828181"/>
            <a:ext cx="368457" cy="34672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2951172" y="978056"/>
            <a:ext cx="368457" cy="34672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4089549" y="992921"/>
            <a:ext cx="486804" cy="45808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-707159" y="-947000"/>
            <a:ext cx="4250630" cy="3757557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56A7851F-7381-9C98-0102-4479F4EEC957}"/>
              </a:ext>
            </a:extLst>
          </p:cNvPr>
          <p:cNvGrpSpPr/>
          <p:nvPr/>
        </p:nvGrpSpPr>
        <p:grpSpPr>
          <a:xfrm>
            <a:off x="5061201" y="430170"/>
            <a:ext cx="8165595" cy="1810788"/>
            <a:chOff x="0" y="0"/>
            <a:chExt cx="46735293" cy="962391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3190009-74C3-F996-5F22-EE1EC62A161D}"/>
                </a:ext>
              </a:extLst>
            </p:cNvPr>
            <p:cNvSpPr/>
            <p:nvPr/>
          </p:nvSpPr>
          <p:spPr>
            <a:xfrm>
              <a:off x="-1" y="0"/>
              <a:ext cx="46742953" cy="9623917"/>
            </a:xfrm>
            <a:custGeom>
              <a:avLst/>
              <a:gdLst/>
              <a:ahLst/>
              <a:cxnLst/>
              <a:rect l="l" t="t" r="r" b="b"/>
              <a:pathLst>
                <a:path w="46742953" h="9623917">
                  <a:moveTo>
                    <a:pt x="46236512" y="9606998"/>
                  </a:moveTo>
                  <a:cubicBezTo>
                    <a:pt x="46236512" y="9606998"/>
                    <a:pt x="45999519" y="9597029"/>
                    <a:pt x="45637377" y="9610473"/>
                  </a:cubicBezTo>
                  <a:cubicBezTo>
                    <a:pt x="45275241" y="9623917"/>
                    <a:pt x="490924" y="9623917"/>
                    <a:pt x="490924" y="9623917"/>
                  </a:cubicBezTo>
                  <a:cubicBezTo>
                    <a:pt x="245502" y="9623917"/>
                    <a:pt x="32509" y="9526650"/>
                    <a:pt x="31032" y="9366535"/>
                  </a:cubicBezTo>
                  <a:cubicBezTo>
                    <a:pt x="31032" y="9366535"/>
                    <a:pt x="0" y="6685988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6189966" y="0"/>
                    <a:pt x="46189966" y="0"/>
                  </a:cubicBezTo>
                  <a:cubicBezTo>
                    <a:pt x="46501866" y="0"/>
                    <a:pt x="46735294" y="101069"/>
                    <a:pt x="46727437" y="303616"/>
                  </a:cubicBezTo>
                  <a:cubicBezTo>
                    <a:pt x="46727437" y="303616"/>
                    <a:pt x="46725440" y="6145090"/>
                    <a:pt x="46734196" y="8666948"/>
                  </a:cubicBezTo>
                  <a:cubicBezTo>
                    <a:pt x="46742953" y="8960249"/>
                    <a:pt x="46696403" y="9293321"/>
                    <a:pt x="46696403" y="9293321"/>
                  </a:cubicBezTo>
                  <a:cubicBezTo>
                    <a:pt x="46693439" y="9473346"/>
                    <a:pt x="46481936" y="9606998"/>
                    <a:pt x="46236512" y="9606998"/>
                  </a:cubicBezTo>
                  <a:close/>
                </a:path>
              </a:pathLst>
            </a:custGeom>
            <a:solidFill>
              <a:srgbClr val="FFC09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E805298-3B76-BF61-3BD2-7E13B19238B7}"/>
              </a:ext>
            </a:extLst>
          </p:cNvPr>
          <p:cNvSpPr txBox="1"/>
          <p:nvPr/>
        </p:nvSpPr>
        <p:spPr>
          <a:xfrm>
            <a:off x="6833545" y="880845"/>
            <a:ext cx="4921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VẬN DỤNG</a:t>
            </a:r>
          </a:p>
        </p:txBody>
      </p:sp>
      <p:pic>
        <p:nvPicPr>
          <p:cNvPr id="5" name="Picture 43">
            <a:extLst>
              <a:ext uri="{FF2B5EF4-FFF2-40B4-BE49-F238E27FC236}">
                <a16:creationId xmlns:a16="http://schemas.microsoft.com/office/drawing/2014/main" id="{E9D9AFD0-33D4-8E61-60A7-DFEDBC6ACE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2" t="20558" r="8419" b="26372"/>
          <a:stretch/>
        </p:blipFill>
        <p:spPr bwMode="auto">
          <a:xfrm>
            <a:off x="1757922" y="3999114"/>
            <a:ext cx="15639247" cy="3418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93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25842">
            <a:off x="14667955" y="111082"/>
            <a:ext cx="3625882" cy="37303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763" y="5950448"/>
            <a:ext cx="3072681" cy="42597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6493466" y="8862578"/>
            <a:ext cx="514787" cy="48441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249697" y="1093356"/>
            <a:ext cx="514787" cy="4844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4452729" y="1064027"/>
            <a:ext cx="257394" cy="2422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902971" y="3802905"/>
            <a:ext cx="257394" cy="2422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6193724" y="754162"/>
            <a:ext cx="257394" cy="2422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6972129" y="6283086"/>
            <a:ext cx="257394" cy="24220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5358172" y="8830250"/>
            <a:ext cx="257394" cy="24220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879431" y="4918222"/>
            <a:ext cx="478805" cy="45055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A10CD09-2562-27AC-F4A6-518C6D7B6A02}"/>
              </a:ext>
            </a:extLst>
          </p:cNvPr>
          <p:cNvSpPr txBox="1"/>
          <p:nvPr/>
        </p:nvSpPr>
        <p:spPr>
          <a:xfrm>
            <a:off x="6029181" y="963886"/>
            <a:ext cx="6972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 (Thân)"/>
              </a:rPr>
              <a:t>DẶN DÒ VỀ NHÀ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82917A6-E24F-8AE0-B650-6194EC61AFBF}"/>
              </a:ext>
            </a:extLst>
          </p:cNvPr>
          <p:cNvSpPr txBox="1"/>
          <p:nvPr/>
        </p:nvSpPr>
        <p:spPr>
          <a:xfrm>
            <a:off x="3340185" y="2323820"/>
            <a:ext cx="11495182" cy="7571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vuông,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hai”, “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tư”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bg1"/>
              </a:solidFill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hai”, “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tư”.</a:t>
            </a:r>
            <a:endParaRPr lang="en-US" sz="4000" dirty="0">
              <a:solidFill>
                <a:schemeClr val="bg1"/>
              </a:solidFill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Chuẩn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bị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3 – 4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tờ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vuông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tiết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sau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thực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hành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34982">
            <a:off x="14157572" y="129875"/>
            <a:ext cx="3376027" cy="44577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45948">
            <a:off x="236909" y="5095930"/>
            <a:ext cx="2540307" cy="50671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2208355" y="8774414"/>
            <a:ext cx="744840" cy="7008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2696956" y="3067195"/>
            <a:ext cx="321974" cy="3029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2011804" y="2116065"/>
            <a:ext cx="467201" cy="4396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2725529" y="1327190"/>
            <a:ext cx="393331" cy="3701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2873348" y="2126664"/>
            <a:ext cx="201000" cy="18914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3093759" y="1439039"/>
            <a:ext cx="371035" cy="3491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3140526" y="9304901"/>
            <a:ext cx="371035" cy="3491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7267273" y="4926521"/>
            <a:ext cx="371035" cy="34914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7877557" y="1196508"/>
            <a:ext cx="201000" cy="1891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8163920" y="627911"/>
            <a:ext cx="201000" cy="1891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830401" y="8924533"/>
            <a:ext cx="312925" cy="29446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215730" y="9239772"/>
            <a:ext cx="312925" cy="29446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24812" y="6637727"/>
            <a:ext cx="4255957" cy="451480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421905">
            <a:off x="-1441293" y="-1176072"/>
            <a:ext cx="3013466" cy="3196746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EB804B3-D334-1BAD-0E67-B9AE3227126B}"/>
              </a:ext>
            </a:extLst>
          </p:cNvPr>
          <p:cNvSpPr txBox="1"/>
          <p:nvPr/>
        </p:nvSpPr>
        <p:spPr>
          <a:xfrm>
            <a:off x="2915130" y="2548589"/>
            <a:ext cx="11590654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Thân)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Thân)"/>
              </a:rPr>
              <a:t>TRONG BUỔI HỌC TIẾP THEO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1531736" y="1529220"/>
            <a:ext cx="277641" cy="2612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05258">
            <a:off x="15620495" y="5873783"/>
            <a:ext cx="3448755" cy="36636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5079787" y="9526793"/>
            <a:ext cx="437267" cy="4114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4757767" y="9851679"/>
            <a:ext cx="228700" cy="2152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16548504" y="3339980"/>
            <a:ext cx="240525" cy="2263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808081" y="2158699"/>
            <a:ext cx="711169" cy="66921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5965492" y="1797468"/>
            <a:ext cx="577913" cy="54381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844775">
            <a:off x="508188" y="6351783"/>
            <a:ext cx="1104053" cy="97451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700000">
            <a:off x="-258210" y="9505928"/>
            <a:ext cx="1104053" cy="974511"/>
          </a:xfrm>
          <a:prstGeom prst="rect">
            <a:avLst/>
          </a:prstGeom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2AADA8BF-5D62-CEE1-D64F-C219C2DC37AF}"/>
              </a:ext>
            </a:extLst>
          </p:cNvPr>
          <p:cNvSpPr/>
          <p:nvPr/>
        </p:nvSpPr>
        <p:spPr>
          <a:xfrm>
            <a:off x="4311253" y="587896"/>
            <a:ext cx="9665494" cy="15926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8003" y="315339"/>
            <a:ext cx="8165595" cy="1810788"/>
            <a:chOff x="0" y="0"/>
            <a:chExt cx="46735293" cy="9623917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46742953" cy="9623917"/>
            </a:xfrm>
            <a:custGeom>
              <a:avLst/>
              <a:gdLst/>
              <a:ahLst/>
              <a:cxnLst/>
              <a:rect l="l" t="t" r="r" b="b"/>
              <a:pathLst>
                <a:path w="46742953" h="9623917">
                  <a:moveTo>
                    <a:pt x="46236512" y="9606998"/>
                  </a:moveTo>
                  <a:cubicBezTo>
                    <a:pt x="46236512" y="9606998"/>
                    <a:pt x="45999519" y="9597029"/>
                    <a:pt x="45637377" y="9610473"/>
                  </a:cubicBezTo>
                  <a:cubicBezTo>
                    <a:pt x="45275241" y="9623917"/>
                    <a:pt x="490924" y="9623917"/>
                    <a:pt x="490924" y="9623917"/>
                  </a:cubicBezTo>
                  <a:cubicBezTo>
                    <a:pt x="245502" y="9623917"/>
                    <a:pt x="32509" y="9526650"/>
                    <a:pt x="31032" y="9366535"/>
                  </a:cubicBezTo>
                  <a:cubicBezTo>
                    <a:pt x="31032" y="9366535"/>
                    <a:pt x="0" y="6685988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6189966" y="0"/>
                    <a:pt x="46189966" y="0"/>
                  </a:cubicBezTo>
                  <a:cubicBezTo>
                    <a:pt x="46501866" y="0"/>
                    <a:pt x="46735294" y="101069"/>
                    <a:pt x="46727437" y="303616"/>
                  </a:cubicBezTo>
                  <a:cubicBezTo>
                    <a:pt x="46727437" y="303616"/>
                    <a:pt x="46725440" y="6145090"/>
                    <a:pt x="46734196" y="8666948"/>
                  </a:cubicBezTo>
                  <a:cubicBezTo>
                    <a:pt x="46742953" y="8960249"/>
                    <a:pt x="46696403" y="9293321"/>
                    <a:pt x="46696403" y="9293321"/>
                  </a:cubicBezTo>
                  <a:cubicBezTo>
                    <a:pt x="46693439" y="9473346"/>
                    <a:pt x="46481936" y="9606998"/>
                    <a:pt x="46236512" y="9606998"/>
                  </a:cubicBezTo>
                  <a:close/>
                </a:path>
              </a:pathLst>
            </a:custGeom>
            <a:solidFill>
              <a:srgbClr val="FFC09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25842">
            <a:off x="13515453" y="350193"/>
            <a:ext cx="3625882" cy="37303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763" y="5950448"/>
            <a:ext cx="3072681" cy="42597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6493466" y="8862578"/>
            <a:ext cx="514787" cy="48441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249697" y="1093356"/>
            <a:ext cx="514787" cy="4844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4452729" y="1064027"/>
            <a:ext cx="257394" cy="2422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902971" y="3802905"/>
            <a:ext cx="257394" cy="2422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6193724" y="754162"/>
            <a:ext cx="257394" cy="2422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6972129" y="6283086"/>
            <a:ext cx="257394" cy="24220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5358172" y="8830250"/>
            <a:ext cx="257394" cy="24220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5401734" y="9117378"/>
            <a:ext cx="478805" cy="450558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F5CE05E-384F-8076-73ED-9342A6F2665F}"/>
              </a:ext>
            </a:extLst>
          </p:cNvPr>
          <p:cNvSpPr txBox="1"/>
          <p:nvPr/>
        </p:nvSpPr>
        <p:spPr>
          <a:xfrm>
            <a:off x="6632450" y="750376"/>
            <a:ext cx="502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 (Thân)"/>
              </a:rPr>
              <a:t>LUYỆN TẬP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A33612C-D494-54C4-C552-F1592C48185A}"/>
              </a:ext>
            </a:extLst>
          </p:cNvPr>
          <p:cNvSpPr txBox="1"/>
          <p:nvPr/>
        </p:nvSpPr>
        <p:spPr>
          <a:xfrm>
            <a:off x="3164591" y="2579694"/>
            <a:ext cx="554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 (Thân)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 (Thân)"/>
              </a:rPr>
              <a:t> 1: </a:t>
            </a:r>
            <a:r>
              <a:rPr lang="en-US" sz="4000" b="1" dirty="0" err="1">
                <a:solidFill>
                  <a:schemeClr val="bg1"/>
                </a:solidFill>
                <a:latin typeface="Arial (Thân)"/>
              </a:rPr>
              <a:t>Nói</a:t>
            </a:r>
            <a:r>
              <a:rPr lang="en-US" sz="4000" b="1" dirty="0">
                <a:solidFill>
                  <a:schemeClr val="bg1"/>
                </a:solidFill>
                <a:latin typeface="Arial (Thân)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 (Thân)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Arial (Thân)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 (Thân)"/>
              </a:rPr>
              <a:t>mẫu</a:t>
            </a:r>
            <a:endParaRPr lang="en-US" sz="4000" b="1" dirty="0">
              <a:solidFill>
                <a:schemeClr val="bg1"/>
              </a:solidFill>
              <a:latin typeface="Arial (Thân)"/>
            </a:endParaRPr>
          </a:p>
        </p:txBody>
      </p:sp>
      <p:pic>
        <p:nvPicPr>
          <p:cNvPr id="24" name="Picture 39">
            <a:extLst>
              <a:ext uri="{FF2B5EF4-FFF2-40B4-BE49-F238E27FC236}">
                <a16:creationId xmlns:a16="http://schemas.microsoft.com/office/drawing/2014/main" id="{EB4B8A6A-255A-275C-3EF2-F9FF73D8FE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11903" r="58993" b="46035"/>
          <a:stretch/>
        </p:blipFill>
        <p:spPr bwMode="auto">
          <a:xfrm>
            <a:off x="2438401" y="3687870"/>
            <a:ext cx="9081332" cy="5723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334286">
            <a:off x="242093" y="-415977"/>
            <a:ext cx="2661028" cy="32825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64927" y="7476230"/>
            <a:ext cx="3072424" cy="43071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7476230"/>
            <a:ext cx="2412726" cy="33823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300764">
            <a:off x="10328461" y="8441045"/>
            <a:ext cx="1906785" cy="20085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 l="44152" t="29616"/>
          <a:stretch>
            <a:fillRect/>
          </a:stretch>
        </p:blipFill>
        <p:spPr>
          <a:xfrm rot="1019708">
            <a:off x="20159" y="8781444"/>
            <a:ext cx="450196" cy="4236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 l="44152" t="29616"/>
          <a:stretch>
            <a:fillRect/>
          </a:stretch>
        </p:blipFill>
        <p:spPr>
          <a:xfrm rot="1019708">
            <a:off x="8641722" y="548520"/>
            <a:ext cx="450196" cy="42363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 l="44152" t="29616"/>
          <a:stretch>
            <a:fillRect/>
          </a:stretch>
        </p:blipFill>
        <p:spPr>
          <a:xfrm rot="1019708">
            <a:off x="16779448" y="5182369"/>
            <a:ext cx="309470" cy="29121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 l="44152" t="29616"/>
          <a:stretch>
            <a:fillRect/>
          </a:stretch>
        </p:blipFill>
        <p:spPr>
          <a:xfrm rot="1019708">
            <a:off x="16072760" y="1354477"/>
            <a:ext cx="309470" cy="29121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 l="44152" t="29616"/>
          <a:stretch>
            <a:fillRect/>
          </a:stretch>
        </p:blipFill>
        <p:spPr>
          <a:xfrm rot="1019708">
            <a:off x="9179802" y="9484191"/>
            <a:ext cx="309470" cy="29121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 l="44152" t="29616"/>
          <a:stretch>
            <a:fillRect/>
          </a:stretch>
        </p:blipFill>
        <p:spPr>
          <a:xfrm rot="1019708">
            <a:off x="4698456" y="296996"/>
            <a:ext cx="434410" cy="408781"/>
          </a:xfrm>
          <a:prstGeom prst="rect">
            <a:avLst/>
          </a:prstGeom>
        </p:spPr>
      </p:pic>
      <p:pic>
        <p:nvPicPr>
          <p:cNvPr id="20" name="Picture 39">
            <a:extLst>
              <a:ext uri="{FF2B5EF4-FFF2-40B4-BE49-F238E27FC236}">
                <a16:creationId xmlns:a16="http://schemas.microsoft.com/office/drawing/2014/main" id="{3B0C9447-BB30-49F1-5DE9-3B01BA678C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1" t="15300" r="40303" b="59927"/>
          <a:stretch/>
        </p:blipFill>
        <p:spPr bwMode="auto">
          <a:xfrm>
            <a:off x="1815301" y="2425270"/>
            <a:ext cx="3599260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39">
            <a:extLst>
              <a:ext uri="{FF2B5EF4-FFF2-40B4-BE49-F238E27FC236}">
                <a16:creationId xmlns:a16="http://schemas.microsoft.com/office/drawing/2014/main" id="{755C8C8A-E220-6931-8C47-C71397C7D9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8" t="15750" r="27229" b="59505"/>
          <a:stretch/>
        </p:blipFill>
        <p:spPr bwMode="auto">
          <a:xfrm>
            <a:off x="7518502" y="2400300"/>
            <a:ext cx="2696635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39">
            <a:extLst>
              <a:ext uri="{FF2B5EF4-FFF2-40B4-BE49-F238E27FC236}">
                <a16:creationId xmlns:a16="http://schemas.microsoft.com/office/drawing/2014/main" id="{7261C8E3-5F3A-EAEA-8D2A-3D9D090DE3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4" t="15851" r="8504" b="59927"/>
          <a:stretch/>
        </p:blipFill>
        <p:spPr bwMode="auto">
          <a:xfrm>
            <a:off x="12576105" y="2505584"/>
            <a:ext cx="3616482" cy="3523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6CC11F39-9AF9-0CAC-F9FF-D897CBF1EFC4}"/>
              </a:ext>
            </a:extLst>
          </p:cNvPr>
          <p:cNvSpPr txBox="1"/>
          <p:nvPr/>
        </p:nvSpPr>
        <p:spPr>
          <a:xfrm>
            <a:off x="1571898" y="6028816"/>
            <a:ext cx="3599259" cy="2762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tô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màu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tròn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4000" dirty="0"/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08130F1-343C-F066-5B73-964141D4A6ED}"/>
              </a:ext>
            </a:extLst>
          </p:cNvPr>
          <p:cNvSpPr txBox="1"/>
          <p:nvPr/>
        </p:nvSpPr>
        <p:spPr>
          <a:xfrm>
            <a:off x="6790009" y="6134100"/>
            <a:ext cx="3599259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tô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màu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nhật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.</a:t>
            </a:r>
            <a:endParaRPr lang="en-US" sz="4000" dirty="0">
              <a:latin typeface="Arial (Thân)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896069C0-6978-243B-80A2-EE801F2B5E52}"/>
              </a:ext>
            </a:extLst>
          </p:cNvPr>
          <p:cNvSpPr txBox="1"/>
          <p:nvPr/>
        </p:nvSpPr>
        <p:spPr>
          <a:xfrm>
            <a:off x="12593328" y="6134100"/>
            <a:ext cx="3599259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tô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màu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vuông</a:t>
            </a:r>
            <a:r>
              <a:rPr lang="vi-VN" sz="4000" dirty="0">
                <a:solidFill>
                  <a:srgbClr val="000000"/>
                </a:solidFill>
                <a:effectLst/>
                <a:latin typeface="Arial (Thân)"/>
                <a:ea typeface="Times New Roman" panose="02020603050405020304" pitchFamily="18" charset="0"/>
              </a:rPr>
              <a:t>.</a:t>
            </a:r>
            <a:endParaRPr lang="en-US" sz="4000" dirty="0"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10534780" y="1811614"/>
            <a:ext cx="186210" cy="1752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10888099" y="1256615"/>
            <a:ext cx="186210" cy="17522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11214524" y="745792"/>
            <a:ext cx="328235" cy="30887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11300820" y="9351853"/>
            <a:ext cx="744840" cy="70089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11090556" y="8323550"/>
            <a:ext cx="372420" cy="35044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789868" y="8861076"/>
            <a:ext cx="372420" cy="35044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568716" y="8403019"/>
            <a:ext cx="260495" cy="245127"/>
          </a:xfrm>
          <a:prstGeom prst="rect">
            <a:avLst/>
          </a:prstGeom>
        </p:spPr>
      </p:pic>
      <p:pic>
        <p:nvPicPr>
          <p:cNvPr id="27" name="Picture 40">
            <a:extLst>
              <a:ext uri="{FF2B5EF4-FFF2-40B4-BE49-F238E27FC236}">
                <a16:creationId xmlns:a16="http://schemas.microsoft.com/office/drawing/2014/main" id="{72B6B7C0-DDFA-184D-1531-5E8D78A613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 t="60718" r="40070" b="13478"/>
          <a:stretch/>
        </p:blipFill>
        <p:spPr bwMode="auto">
          <a:xfrm>
            <a:off x="1205373" y="952500"/>
            <a:ext cx="4662027" cy="5261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40">
            <a:extLst>
              <a:ext uri="{FF2B5EF4-FFF2-40B4-BE49-F238E27FC236}">
                <a16:creationId xmlns:a16="http://schemas.microsoft.com/office/drawing/2014/main" id="{26357984-F961-A324-67DA-57EB8C4086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8" t="56226" r="22359" b="13699"/>
          <a:stretch/>
        </p:blipFill>
        <p:spPr bwMode="auto">
          <a:xfrm>
            <a:off x="7232627" y="1095889"/>
            <a:ext cx="3943924" cy="5151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40">
            <a:extLst>
              <a:ext uri="{FF2B5EF4-FFF2-40B4-BE49-F238E27FC236}">
                <a16:creationId xmlns:a16="http://schemas.microsoft.com/office/drawing/2014/main" id="{A8F2265A-6180-18DA-B92F-50ABE718D8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1" t="64274" r="7147" b="13821"/>
          <a:stretch/>
        </p:blipFill>
        <p:spPr bwMode="auto">
          <a:xfrm>
            <a:off x="12725400" y="1041451"/>
            <a:ext cx="3925454" cy="5151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D3EAC3D-E634-632B-519A-69FBCA9C188A}"/>
              </a:ext>
            </a:extLst>
          </p:cNvPr>
          <p:cNvSpPr txBox="1"/>
          <p:nvPr/>
        </p:nvSpPr>
        <p:spPr>
          <a:xfrm>
            <a:off x="1752600" y="6762425"/>
            <a:ext cx="3581400" cy="2762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Đã tô màu vào một phần tư hình </a:t>
            </a:r>
            <a:r>
              <a:rPr lang="en-US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</a:t>
            </a:r>
            <a:r>
              <a:rPr lang="vi-VN" sz="4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8194C77E-44FE-EE0F-1177-E5E3FE96EE51}"/>
              </a:ext>
            </a:extLst>
          </p:cNvPr>
          <p:cNvSpPr txBox="1"/>
          <p:nvPr/>
        </p:nvSpPr>
        <p:spPr>
          <a:xfrm>
            <a:off x="7232627" y="6762425"/>
            <a:ext cx="35814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effectLst/>
                <a:latin typeface="Arial (Thân)"/>
                <a:ea typeface="Times New Roman" panose="02020603050405020304" pitchFamily="18" charset="0"/>
              </a:rPr>
              <a:t>Đã tô màu vào một phần tư hình </a:t>
            </a:r>
            <a:r>
              <a:rPr lang="en-US" sz="4000" dirty="0">
                <a:solidFill>
                  <a:schemeClr val="bg1"/>
                </a:solidFill>
                <a:latin typeface="Arial (Thân)"/>
                <a:ea typeface="Times New Roman" panose="02020603050405020304" pitchFamily="18" charset="0"/>
              </a:rPr>
              <a:t>C.</a:t>
            </a:r>
            <a:endParaRPr lang="en-US" sz="4000" dirty="0">
              <a:solidFill>
                <a:schemeClr val="bg1"/>
              </a:solidFill>
              <a:latin typeface="Arial (Thân)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8606B73-0B87-0780-9563-0336C15205C9}"/>
              </a:ext>
            </a:extLst>
          </p:cNvPr>
          <p:cNvSpPr txBox="1"/>
          <p:nvPr/>
        </p:nvSpPr>
        <p:spPr>
          <a:xfrm>
            <a:off x="13073530" y="6762425"/>
            <a:ext cx="3346566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effectLst/>
                <a:latin typeface="Arial (Thân)"/>
                <a:ea typeface="Times New Roman" panose="02020603050405020304" pitchFamily="18" charset="0"/>
              </a:rPr>
              <a:t>Đã tô màu vào một phần tư </a:t>
            </a:r>
            <a:r>
              <a:rPr lang="en-US" sz="4000" dirty="0" err="1">
                <a:solidFill>
                  <a:schemeClr val="bg1"/>
                </a:solidFill>
                <a:latin typeface="Arial (Thân)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bg1"/>
                </a:solidFill>
                <a:latin typeface="Arial (Thân)"/>
                <a:ea typeface="Times New Roman" panose="02020603050405020304" pitchFamily="18" charset="0"/>
              </a:rPr>
              <a:t> D.</a:t>
            </a:r>
            <a:endParaRPr lang="en-US" sz="4000" dirty="0">
              <a:solidFill>
                <a:schemeClr val="bg1"/>
              </a:solidFill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1894782" y="929765"/>
            <a:ext cx="512838" cy="4825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4008982" y="9277498"/>
            <a:ext cx="962099" cy="9053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744458" y="2106809"/>
            <a:ext cx="254768" cy="2397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 l="44152" t="29616"/>
          <a:stretch>
            <a:fillRect/>
          </a:stretch>
        </p:blipFill>
        <p:spPr>
          <a:xfrm rot="1019708">
            <a:off x="12316702" y="831444"/>
            <a:ext cx="419246" cy="39451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1961532" y="2946285"/>
            <a:ext cx="600592" cy="5651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911207" y="8072961"/>
            <a:ext cx="3237102" cy="286159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3372048">
            <a:off x="15710807" y="6158435"/>
            <a:ext cx="3237102" cy="286159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0C662B-F918-06EB-B5BE-4FD5B61A3899}"/>
              </a:ext>
            </a:extLst>
          </p:cNvPr>
          <p:cNvSpPr txBox="1"/>
          <p:nvPr/>
        </p:nvSpPr>
        <p:spPr>
          <a:xfrm>
            <a:off x="8453595" y="363332"/>
            <a:ext cx="1958578" cy="998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4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44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41">
            <a:extLst>
              <a:ext uri="{FF2B5EF4-FFF2-40B4-BE49-F238E27FC236}">
                <a16:creationId xmlns:a16="http://schemas.microsoft.com/office/drawing/2014/main" id="{60B1CBB7-ADC6-20AE-8AB9-7DEAFA2B7D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6385" r="7873" b="47076"/>
          <a:stretch/>
        </p:blipFill>
        <p:spPr bwMode="auto">
          <a:xfrm>
            <a:off x="3514203" y="1629396"/>
            <a:ext cx="12738349" cy="4455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120226">
            <a:off x="14698321" y="-1652590"/>
            <a:ext cx="6117011" cy="536258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AC57A05-E39B-32F3-C338-599A40886557}"/>
              </a:ext>
            </a:extLst>
          </p:cNvPr>
          <p:cNvSpPr txBox="1"/>
          <p:nvPr/>
        </p:nvSpPr>
        <p:spPr>
          <a:xfrm>
            <a:off x="4800600" y="7429168"/>
            <a:ext cx="11658600" cy="191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4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2, 3, 4 không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hai.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B9AA124-8B0B-C034-EB6F-DF45B449068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8459445">
            <a:off x="3562119" y="7941822"/>
            <a:ext cx="680128" cy="629118"/>
          </a:xfrm>
          <a:prstGeom prst="rect">
            <a:avLst/>
          </a:prstGeom>
        </p:spPr>
      </p:pic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D0B30F8F-D93E-2AA3-94F0-594506EABE21}"/>
              </a:ext>
            </a:extLst>
          </p:cNvPr>
          <p:cNvSpPr/>
          <p:nvPr/>
        </p:nvSpPr>
        <p:spPr>
          <a:xfrm>
            <a:off x="3514203" y="2552700"/>
            <a:ext cx="3309215" cy="3124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3240371">
            <a:off x="16728634" y="8524889"/>
            <a:ext cx="968798" cy="8725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660590">
            <a:off x="641786" y="1040213"/>
            <a:ext cx="1115866" cy="8331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47565" y="7586166"/>
            <a:ext cx="3152530" cy="334426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 l="44152" t="29616"/>
          <a:stretch>
            <a:fillRect/>
          </a:stretch>
        </p:blipFill>
        <p:spPr>
          <a:xfrm rot="1019708">
            <a:off x="6464119" y="9318719"/>
            <a:ext cx="481050" cy="45267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 l="44152" t="29616"/>
          <a:stretch>
            <a:fillRect/>
          </a:stretch>
        </p:blipFill>
        <p:spPr>
          <a:xfrm rot="1019708">
            <a:off x="10407052" y="611341"/>
            <a:ext cx="391297" cy="36821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rcRect l="44152" t="29616"/>
          <a:stretch>
            <a:fillRect/>
          </a:stretch>
        </p:blipFill>
        <p:spPr>
          <a:xfrm rot="1019708">
            <a:off x="4845273" y="1305800"/>
            <a:ext cx="386158" cy="363377"/>
          </a:xfrm>
          <a:prstGeom prst="rect">
            <a:avLst/>
          </a:prstGeom>
        </p:spPr>
      </p:pic>
      <p:pic>
        <p:nvPicPr>
          <p:cNvPr id="2" name="Picture 44">
            <a:extLst>
              <a:ext uri="{FF2B5EF4-FFF2-40B4-BE49-F238E27FC236}">
                <a16:creationId xmlns:a16="http://schemas.microsoft.com/office/drawing/2014/main" id="{CE4348BC-50C8-1CF1-699C-BF0AAD7012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t="53320" r="7203"/>
          <a:stretch/>
        </p:blipFill>
        <p:spPr bwMode="auto">
          <a:xfrm>
            <a:off x="2600113" y="1736727"/>
            <a:ext cx="13087773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970738">
            <a:off x="14714973" y="134664"/>
            <a:ext cx="2879709" cy="320412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868687E-2C65-C8E8-AF85-0E422E24F660}"/>
              </a:ext>
            </a:extLst>
          </p:cNvPr>
          <p:cNvSpPr txBox="1"/>
          <p:nvPr/>
        </p:nvSpPr>
        <p:spPr>
          <a:xfrm>
            <a:off x="4648200" y="6658424"/>
            <a:ext cx="11039686" cy="191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tư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2, 3 không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tư.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6189A92F-ED68-564D-F7F2-FC481E9E64C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8459445">
            <a:off x="3520752" y="7225757"/>
            <a:ext cx="680128" cy="629118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A1C2F2F7-C6A1-ADF7-4BDB-3F839D1C289A}"/>
              </a:ext>
            </a:extLst>
          </p:cNvPr>
          <p:cNvSpPr/>
          <p:nvPr/>
        </p:nvSpPr>
        <p:spPr>
          <a:xfrm>
            <a:off x="2696460" y="2552700"/>
            <a:ext cx="3589067" cy="328338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3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69199" y="7028052"/>
            <a:ext cx="3889483" cy="41260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381731">
            <a:off x="131603" y="-123032"/>
            <a:ext cx="1794194" cy="25828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590979">
            <a:off x="609902" y="4268771"/>
            <a:ext cx="837595" cy="6254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6519161" y="855287"/>
            <a:ext cx="509536" cy="4794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0879903" y="8714828"/>
            <a:ext cx="509536" cy="4794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6793474" y="2279898"/>
            <a:ext cx="254768" cy="2397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2228706" y="744769"/>
            <a:ext cx="254768" cy="2397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554771" y="8940634"/>
            <a:ext cx="2425674" cy="1998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9E8DCAC6-EB77-0229-5617-5FE771D286A0}"/>
                  </a:ext>
                </a:extLst>
              </p:cNvPr>
              <p:cNvSpPr txBox="1"/>
              <p:nvPr/>
            </p:nvSpPr>
            <p:spPr>
              <a:xfrm>
                <a:off x="6425828" y="791290"/>
                <a:ext cx="9521481" cy="3822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4000" dirty="0">
                    <a:solidFill>
                      <a:schemeClr val="bg1"/>
                    </a:solidFill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à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4000" dirty="0">
                    <a:solidFill>
                      <a:schemeClr val="bg1"/>
                    </a:solidFill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bg1"/>
                  </a:solidFill>
                  <a:latin typeface="Arial (Thân)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 đôi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trải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ra.</a:t>
                </a:r>
                <a:endParaRPr lang="en-US" sz="4000" dirty="0">
                  <a:solidFill>
                    <a:schemeClr val="bg1"/>
                  </a:solidFill>
                  <a:effectLst/>
                  <a:latin typeface="Arial (Thân)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Arial (Thân)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9E8DCAC6-EB77-0229-5617-5FE771D28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828" y="791290"/>
                <a:ext cx="9521481" cy="3822457"/>
              </a:xfrm>
              <a:prstGeom prst="rect">
                <a:avLst/>
              </a:prstGeom>
              <a:blipFill>
                <a:blip r:embed="rId6"/>
                <a:stretch>
                  <a:fillRect l="-2241" b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42">
            <a:extLst>
              <a:ext uri="{FF2B5EF4-FFF2-40B4-BE49-F238E27FC236}">
                <a16:creationId xmlns:a16="http://schemas.microsoft.com/office/drawing/2014/main" id="{51BD3667-55C4-3E79-E967-69AA9AF9CF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21568" r="13581" b="53511"/>
          <a:stretch/>
        </p:blipFill>
        <p:spPr bwMode="auto">
          <a:xfrm>
            <a:off x="3081072" y="4786312"/>
            <a:ext cx="12125855" cy="4495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85AEC53-0313-9DDD-B407-16C9997D91CB}"/>
              </a:ext>
            </a:extLst>
          </p:cNvPr>
          <p:cNvSpPr txBox="1"/>
          <p:nvPr/>
        </p:nvSpPr>
        <p:spPr>
          <a:xfrm>
            <a:off x="3761395" y="2019918"/>
            <a:ext cx="1847742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(Thân)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(Thân)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1531736" y="1529220"/>
            <a:ext cx="277641" cy="2612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105258">
            <a:off x="6546814" y="6889933"/>
            <a:ext cx="3448755" cy="36636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5079787" y="9526793"/>
            <a:ext cx="437267" cy="4114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4757767" y="9851679"/>
            <a:ext cx="228700" cy="2152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 l="44152" t="29616"/>
          <a:stretch>
            <a:fillRect/>
          </a:stretch>
        </p:blipFill>
        <p:spPr>
          <a:xfrm rot="1019708">
            <a:off x="16548504" y="3339980"/>
            <a:ext cx="240525" cy="2263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808081" y="2158699"/>
            <a:ext cx="711169" cy="66921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l="44152" t="29616"/>
          <a:stretch>
            <a:fillRect/>
          </a:stretch>
        </p:blipFill>
        <p:spPr>
          <a:xfrm rot="1019708">
            <a:off x="15965492" y="1797468"/>
            <a:ext cx="577913" cy="54381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844775">
            <a:off x="8318039" y="904951"/>
            <a:ext cx="1104053" cy="97451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700000">
            <a:off x="-258210" y="9505928"/>
            <a:ext cx="1104053" cy="974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E71F9AF0-910F-FD69-0CA1-CE542854295B}"/>
                  </a:ext>
                </a:extLst>
              </p:cNvPr>
              <p:cNvSpPr txBox="1"/>
              <p:nvPr/>
            </p:nvSpPr>
            <p:spPr>
              <a:xfrm>
                <a:off x="1163665" y="2212032"/>
                <a:ext cx="8159244" cy="5592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§"/>
                </a:pP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đôi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đôi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§"/>
                </a:pP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Vuốt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trải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ra.</a:t>
                </a:r>
                <a:endParaRPr lang="en-US" sz="4000" dirty="0">
                  <a:solidFill>
                    <a:schemeClr val="bg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§"/>
                </a:pP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tờ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vi-VN" sz="40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E71F9AF0-910F-FD69-0CA1-CE5428542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665" y="2212032"/>
                <a:ext cx="8159244" cy="5592172"/>
              </a:xfrm>
              <a:prstGeom prst="rect">
                <a:avLst/>
              </a:prstGeom>
              <a:blipFill>
                <a:blip r:embed="rId6"/>
                <a:stretch>
                  <a:fillRect l="-2691" r="-2616" b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6">
            <a:extLst>
              <a:ext uri="{FF2B5EF4-FFF2-40B4-BE49-F238E27FC236}">
                <a16:creationId xmlns:a16="http://schemas.microsoft.com/office/drawing/2014/main" id="{A2CD1B8D-0F88-3F23-235E-AF2517384C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2" t="68514" r="22535" b="2922"/>
          <a:stretch/>
        </p:blipFill>
        <p:spPr bwMode="auto">
          <a:xfrm>
            <a:off x="9940010" y="2212032"/>
            <a:ext cx="8011313" cy="5427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95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291</Words>
  <Application>Microsoft Office PowerPoint</Application>
  <PresentationFormat>Custom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Wingdings</vt:lpstr>
      <vt:lpstr>Arial</vt:lpstr>
      <vt:lpstr>Courier New</vt:lpstr>
      <vt:lpstr>Arial (Thân)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Purple Playful Illustration Cassie's Book Report</dc:title>
  <dc:creator>Lê Thảo</dc:creator>
  <cp:lastModifiedBy>Administrator</cp:lastModifiedBy>
  <cp:revision>8</cp:revision>
  <dcterms:created xsi:type="dcterms:W3CDTF">2006-08-16T00:00:00Z</dcterms:created>
  <dcterms:modified xsi:type="dcterms:W3CDTF">2022-11-02T04:11:16Z</dcterms:modified>
  <dc:identifier>DAFMfnT5Ruw</dc:identifier>
</cp:coreProperties>
</file>