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8" r:id="rId3"/>
    <p:sldId id="259" r:id="rId4"/>
    <p:sldId id="264" r:id="rId5"/>
    <p:sldId id="260" r:id="rId6"/>
    <p:sldId id="262" r:id="rId7"/>
    <p:sldId id="261" r:id="rId8"/>
    <p:sldId id="263" r:id="rId9"/>
    <p:sldId id="265" r:id="rId10"/>
    <p:sldId id="270" r:id="rId11"/>
    <p:sldId id="269" r:id="rId12"/>
    <p:sldId id="266" r:id="rId13"/>
    <p:sldId id="267" r:id="rId14"/>
    <p:sldId id="271" r:id="rId15"/>
    <p:sldId id="275" r:id="rId16"/>
    <p:sldId id="257" r:id="rId17"/>
    <p:sldId id="274" r:id="rId18"/>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245"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6C1253-98C8-43AF-A069-DFD7A4DB1806}"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2A297-6CF6-46AE-873E-130EB522DA24}" type="slidenum">
              <a:rPr lang="en-US" smtClean="0"/>
              <a:t>‹#›</a:t>
            </a:fld>
            <a:endParaRPr lang="en-US"/>
          </a:p>
        </p:txBody>
      </p:sp>
    </p:spTree>
    <p:extLst>
      <p:ext uri="{BB962C8B-B14F-4D97-AF65-F5344CB8AC3E}">
        <p14:creationId xmlns:p14="http://schemas.microsoft.com/office/powerpoint/2010/main" val="258682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Kick </a:t>
            </a:r>
            <a:r>
              <a:rPr lang="en-US" dirty="0" err="1"/>
              <a:t>chuột</a:t>
            </a:r>
            <a:r>
              <a:rPr lang="en-US" dirty="0"/>
              <a:t> </a:t>
            </a:r>
            <a:r>
              <a:rPr lang="en-US" dirty="0" err="1"/>
              <a:t>vào</a:t>
            </a:r>
            <a:r>
              <a:rPr lang="en-US" dirty="0"/>
              <a:t> ô </a:t>
            </a:r>
            <a:r>
              <a:rPr lang="en-US" dirty="0" err="1"/>
              <a:t>mà</a:t>
            </a:r>
            <a:r>
              <a:rPr lang="en-US" dirty="0"/>
              <a:t> HS </a:t>
            </a:r>
            <a:r>
              <a:rPr lang="en-US" dirty="0" err="1"/>
              <a:t>lựa</a:t>
            </a:r>
            <a:r>
              <a:rPr lang="en-US" dirty="0"/>
              <a:t> </a:t>
            </a:r>
            <a:r>
              <a:rPr lang="en-US" dirty="0" err="1"/>
              <a:t>chọn</a:t>
            </a:r>
            <a:r>
              <a:rPr lang="en-US" dirty="0"/>
              <a:t> </a:t>
            </a:r>
            <a:r>
              <a:rPr lang="en-US" dirty="0" err="1"/>
              <a:t>để</a:t>
            </a:r>
            <a:r>
              <a:rPr lang="en-US" dirty="0"/>
              <a:t> </a:t>
            </a:r>
            <a:r>
              <a:rPr lang="en-US" dirty="0" err="1"/>
              <a:t>hiện</a:t>
            </a:r>
            <a:r>
              <a:rPr lang="en-US" dirty="0"/>
              <a:t> ra </a:t>
            </a:r>
            <a:r>
              <a:rPr lang="en-US" dirty="0" err="1"/>
              <a:t>phép</a:t>
            </a:r>
            <a:r>
              <a:rPr lang="en-US" dirty="0"/>
              <a:t> </a:t>
            </a:r>
            <a:r>
              <a:rPr lang="en-US" dirty="0" err="1"/>
              <a:t>tính</a:t>
            </a:r>
            <a:endParaRPr lang="en-US" dirty="0"/>
          </a:p>
          <a:p>
            <a:pPr marL="171450" indent="-171450">
              <a:buFontTx/>
              <a:buChar char="-"/>
            </a:pPr>
            <a:r>
              <a:rPr lang="en-US" dirty="0"/>
              <a:t>Kick </a:t>
            </a:r>
            <a:r>
              <a:rPr lang="en-US" dirty="0" err="1"/>
              <a:t>chuột</a:t>
            </a:r>
            <a:r>
              <a:rPr lang="en-US" dirty="0"/>
              <a:t> </a:t>
            </a:r>
            <a:r>
              <a:rPr lang="en-US" dirty="0" err="1"/>
              <a:t>vào</a:t>
            </a:r>
            <a:r>
              <a:rPr lang="en-US" dirty="0"/>
              <a:t> </a:t>
            </a:r>
            <a:r>
              <a:rPr lang="en-US" dirty="0" err="1"/>
              <a:t>phép</a:t>
            </a:r>
            <a:r>
              <a:rPr lang="en-US" dirty="0"/>
              <a:t> </a:t>
            </a:r>
            <a:r>
              <a:rPr lang="en-US" dirty="0" err="1"/>
              <a:t>tính</a:t>
            </a:r>
            <a:r>
              <a:rPr lang="en-US" dirty="0"/>
              <a:t> </a:t>
            </a:r>
            <a:r>
              <a:rPr lang="en-US" dirty="0" err="1"/>
              <a:t>sẽ</a:t>
            </a:r>
            <a:r>
              <a:rPr lang="en-US" dirty="0"/>
              <a:t> </a:t>
            </a:r>
            <a:r>
              <a:rPr lang="en-US" dirty="0" err="1"/>
              <a:t>thông</a:t>
            </a:r>
            <a:r>
              <a:rPr lang="en-US" dirty="0"/>
              <a:t> </a:t>
            </a:r>
            <a:r>
              <a:rPr lang="en-US" dirty="0" err="1"/>
              <a:t>báo</a:t>
            </a:r>
            <a:r>
              <a:rPr lang="en-US" dirty="0"/>
              <a:t> </a:t>
            </a:r>
            <a:r>
              <a:rPr lang="en-US" dirty="0" err="1"/>
              <a:t>kết</a:t>
            </a:r>
            <a:r>
              <a:rPr lang="en-US" dirty="0"/>
              <a:t> </a:t>
            </a:r>
            <a:r>
              <a:rPr lang="en-US" dirty="0" err="1"/>
              <a:t>quả</a:t>
            </a:r>
            <a:r>
              <a:rPr lang="en-US" dirty="0"/>
              <a:t> </a:t>
            </a:r>
            <a:r>
              <a:rPr lang="en-US" dirty="0" err="1"/>
              <a:t>đúng</a:t>
            </a:r>
            <a:r>
              <a:rPr lang="en-US" dirty="0"/>
              <a:t>/</a:t>
            </a:r>
            <a:r>
              <a:rPr lang="en-US" dirty="0" err="1"/>
              <a:t>sai</a:t>
            </a:r>
            <a:endParaRPr lang="en-US" dirty="0"/>
          </a:p>
          <a:p>
            <a:pPr marL="171450" indent="-171450">
              <a:buFontTx/>
              <a:buChar char="-"/>
            </a:pPr>
            <a:r>
              <a:rPr lang="en-US" dirty="0" err="1"/>
              <a:t>Nếu</a:t>
            </a:r>
            <a:r>
              <a:rPr lang="en-US" dirty="0"/>
              <a:t> </a:t>
            </a:r>
            <a:r>
              <a:rPr lang="en-US" dirty="0" err="1"/>
              <a:t>phép</a:t>
            </a:r>
            <a:r>
              <a:rPr lang="en-US" dirty="0"/>
              <a:t> </a:t>
            </a:r>
            <a:r>
              <a:rPr lang="en-US" dirty="0" err="1"/>
              <a:t>tính</a:t>
            </a:r>
            <a:r>
              <a:rPr lang="en-US" dirty="0"/>
              <a:t> </a:t>
            </a:r>
            <a:r>
              <a:rPr lang="en-US" dirty="0" err="1"/>
              <a:t>sai</a:t>
            </a:r>
            <a:r>
              <a:rPr lang="en-US" dirty="0"/>
              <a:t>, kick </a:t>
            </a:r>
            <a:r>
              <a:rPr lang="en-US" dirty="0" err="1"/>
              <a:t>chuột</a:t>
            </a:r>
            <a:r>
              <a:rPr lang="en-US" dirty="0"/>
              <a:t> </a:t>
            </a:r>
            <a:r>
              <a:rPr lang="en-US" dirty="0" err="1"/>
              <a:t>thêm</a:t>
            </a:r>
            <a:r>
              <a:rPr lang="en-US" dirty="0"/>
              <a:t> </a:t>
            </a:r>
            <a:r>
              <a:rPr lang="en-US" dirty="0" err="1"/>
              <a:t>một</a:t>
            </a:r>
            <a:r>
              <a:rPr lang="en-US" dirty="0"/>
              <a:t> </a:t>
            </a:r>
            <a:r>
              <a:rPr lang="en-US" dirty="0" err="1"/>
              <a:t>lần</a:t>
            </a:r>
            <a:r>
              <a:rPr lang="en-US" dirty="0"/>
              <a:t> </a:t>
            </a:r>
            <a:r>
              <a:rPr lang="en-US" dirty="0" err="1"/>
              <a:t>nữa</a:t>
            </a:r>
            <a:r>
              <a:rPr lang="en-US" dirty="0"/>
              <a:t> </a:t>
            </a:r>
            <a:r>
              <a:rPr lang="en-US" dirty="0" err="1"/>
              <a:t>sẽ</a:t>
            </a:r>
            <a:r>
              <a:rPr lang="en-US" dirty="0"/>
              <a:t> </a:t>
            </a:r>
            <a:r>
              <a:rPr lang="en-US" dirty="0" err="1"/>
              <a:t>hiện</a:t>
            </a:r>
            <a:r>
              <a:rPr lang="en-US" dirty="0"/>
              <a:t> </a:t>
            </a:r>
            <a:r>
              <a:rPr lang="en-US" dirty="0" err="1"/>
              <a:t>cách</a:t>
            </a:r>
            <a:r>
              <a:rPr lang="en-US" dirty="0"/>
              <a:t> </a:t>
            </a:r>
            <a:r>
              <a:rPr lang="en-US" dirty="0" err="1"/>
              <a:t>sửa</a:t>
            </a:r>
            <a:r>
              <a:rPr lang="en-US" dirty="0"/>
              <a:t> </a:t>
            </a:r>
            <a:r>
              <a:rPr lang="en-US" dirty="0" err="1"/>
              <a:t>phép</a:t>
            </a:r>
            <a:r>
              <a:rPr lang="en-US" dirty="0"/>
              <a:t> </a:t>
            </a:r>
            <a:r>
              <a:rPr lang="en-US" dirty="0" err="1"/>
              <a:t>tính</a:t>
            </a:r>
            <a:endParaRPr lang="en-US" dirty="0"/>
          </a:p>
        </p:txBody>
      </p:sp>
      <p:sp>
        <p:nvSpPr>
          <p:cNvPr id="4" name="Slide Number Placeholder 3"/>
          <p:cNvSpPr>
            <a:spLocks noGrp="1"/>
          </p:cNvSpPr>
          <p:nvPr>
            <p:ph type="sldNum" sz="quarter" idx="5"/>
          </p:nvPr>
        </p:nvSpPr>
        <p:spPr/>
        <p:txBody>
          <a:bodyPr/>
          <a:lstStyle/>
          <a:p>
            <a:fld id="{3982A297-6CF6-46AE-873E-130EB522DA24}" type="slidenum">
              <a:rPr lang="en-US" smtClean="0"/>
              <a:t>10</a:t>
            </a:fld>
            <a:endParaRPr lang="en-US"/>
          </a:p>
        </p:txBody>
      </p:sp>
    </p:spTree>
    <p:extLst>
      <p:ext uri="{BB962C8B-B14F-4D97-AF65-F5344CB8AC3E}">
        <p14:creationId xmlns:p14="http://schemas.microsoft.com/office/powerpoint/2010/main" val="167034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7.svg"/><Relationship Id="rId3" Type="http://schemas.openxmlformats.org/officeDocument/2006/relationships/image" Target="../media/image31.jpeg"/><Relationship Id="rId7" Type="http://schemas.openxmlformats.org/officeDocument/2006/relationships/image" Target="../media/image131.svg"/><Relationship Id="rId12" Type="http://schemas.openxmlformats.org/officeDocument/2006/relationships/image" Target="../media/image46.png"/><Relationship Id="rId17" Type="http://schemas.openxmlformats.org/officeDocument/2006/relationships/image" Target="../media/image135.png"/><Relationship Id="rId2" Type="http://schemas.openxmlformats.org/officeDocument/2006/relationships/notesSlide" Target="../notesSlides/notesSlide1.xml"/><Relationship Id="rId16"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45.svg"/><Relationship Id="rId5" Type="http://schemas.openxmlformats.org/officeDocument/2006/relationships/image" Target="../media/image129.svg"/><Relationship Id="rId15" Type="http://schemas.openxmlformats.org/officeDocument/2006/relationships/image" Target="../media/image133.svg"/><Relationship Id="rId10" Type="http://schemas.openxmlformats.org/officeDocument/2006/relationships/image" Target="../media/image44.png"/><Relationship Id="rId4" Type="http://schemas.openxmlformats.org/officeDocument/2006/relationships/image" Target="../media/image128.png"/><Relationship Id="rId9" Type="http://schemas.openxmlformats.org/officeDocument/2006/relationships/image" Target="../media/image23.svg"/><Relationship Id="rId14" Type="http://schemas.openxmlformats.org/officeDocument/2006/relationships/image" Target="../media/image132.png"/></Relationships>
</file>

<file path=ppt/slides/_rels/slide11.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png"/><Relationship Id="rId26" Type="http://schemas.openxmlformats.org/officeDocument/2006/relationships/image" Target="../media/image160.png"/><Relationship Id="rId3" Type="http://schemas.openxmlformats.org/officeDocument/2006/relationships/image" Target="../media/image137.png"/><Relationship Id="rId21" Type="http://schemas.openxmlformats.org/officeDocument/2006/relationships/image" Target="../media/image155.sv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svg"/><Relationship Id="rId25" Type="http://schemas.openxmlformats.org/officeDocument/2006/relationships/image" Target="../media/image159.svg"/><Relationship Id="rId2" Type="http://schemas.openxmlformats.org/officeDocument/2006/relationships/image" Target="../media/image136.jpeg"/><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40.svg"/><Relationship Id="rId11" Type="http://schemas.openxmlformats.org/officeDocument/2006/relationships/image" Target="../media/image145.png"/><Relationship Id="rId24"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49.gif"/><Relationship Id="rId23" Type="http://schemas.openxmlformats.org/officeDocument/2006/relationships/image" Target="../media/image157.svg"/><Relationship Id="rId10" Type="http://schemas.openxmlformats.org/officeDocument/2006/relationships/image" Target="../media/image144.svg"/><Relationship Id="rId19" Type="http://schemas.openxmlformats.org/officeDocument/2006/relationships/image" Target="../media/image153.sv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6.png"/><Relationship Id="rId27" Type="http://schemas.openxmlformats.org/officeDocument/2006/relationships/image" Target="../media/image161.svg"/></Relationships>
</file>

<file path=ppt/slides/_rels/slide12.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2.png"/><Relationship Id="rId3" Type="http://schemas.openxmlformats.org/officeDocument/2006/relationships/image" Target="../media/image114.png"/><Relationship Id="rId7" Type="http://schemas.openxmlformats.org/officeDocument/2006/relationships/image" Target="../media/image162.png"/><Relationship Id="rId12" Type="http://schemas.openxmlformats.org/officeDocument/2006/relationships/image" Target="../media/image164.svg"/><Relationship Id="rId17" Type="http://schemas.openxmlformats.org/officeDocument/2006/relationships/image" Target="../media/image166.png"/><Relationship Id="rId2" Type="http://schemas.openxmlformats.org/officeDocument/2006/relationships/image" Target="../media/image113.jpeg"/><Relationship Id="rId16" Type="http://schemas.openxmlformats.org/officeDocument/2006/relationships/image" Target="../media/image165.gif"/><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163.png"/><Relationship Id="rId5" Type="http://schemas.openxmlformats.org/officeDocument/2006/relationships/image" Target="../media/image116.png"/><Relationship Id="rId15" Type="http://schemas.openxmlformats.org/officeDocument/2006/relationships/image" Target="../media/image124.svg"/><Relationship Id="rId10" Type="http://schemas.openxmlformats.org/officeDocument/2006/relationships/image" Target="../media/image21.png"/><Relationship Id="rId4" Type="http://schemas.openxmlformats.org/officeDocument/2006/relationships/image" Target="../media/image115.svg"/><Relationship Id="rId9" Type="http://schemas.openxmlformats.org/officeDocument/2006/relationships/image" Target="../media/image119.svg"/><Relationship Id="rId14" Type="http://schemas.openxmlformats.org/officeDocument/2006/relationships/image" Target="../media/image123.png"/></Relationships>
</file>

<file path=ppt/slides/_rels/slide1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4.svg"/><Relationship Id="rId18" Type="http://schemas.openxmlformats.org/officeDocument/2006/relationships/image" Target="../media/image178.png"/><Relationship Id="rId3" Type="http://schemas.openxmlformats.org/officeDocument/2006/relationships/image" Target="../media/image167.png"/><Relationship Id="rId7" Type="http://schemas.openxmlformats.org/officeDocument/2006/relationships/image" Target="../media/image127.png"/><Relationship Id="rId12" Type="http://schemas.openxmlformats.org/officeDocument/2006/relationships/image" Target="../media/image173.png"/><Relationship Id="rId17" Type="http://schemas.openxmlformats.org/officeDocument/2006/relationships/image" Target="../media/image177.png"/><Relationship Id="rId2" Type="http://schemas.openxmlformats.org/officeDocument/2006/relationships/image" Target="../media/image95.jpeg"/><Relationship Id="rId16" Type="http://schemas.openxmlformats.org/officeDocument/2006/relationships/image" Target="../media/image21.png"/><Relationship Id="rId20" Type="http://schemas.openxmlformats.org/officeDocument/2006/relationships/image" Target="../media/image180.png"/><Relationship Id="rId1" Type="http://schemas.openxmlformats.org/officeDocument/2006/relationships/slideLayout" Target="../slideLayouts/slideLayout7.xml"/><Relationship Id="rId6" Type="http://schemas.openxmlformats.org/officeDocument/2006/relationships/image" Target="../media/image170.svg"/><Relationship Id="rId11" Type="http://schemas.openxmlformats.org/officeDocument/2006/relationships/image" Target="../media/image23.svg"/><Relationship Id="rId5" Type="http://schemas.openxmlformats.org/officeDocument/2006/relationships/image" Target="../media/image169.png"/><Relationship Id="rId15" Type="http://schemas.openxmlformats.org/officeDocument/2006/relationships/image" Target="../media/image176.svg"/><Relationship Id="rId10" Type="http://schemas.openxmlformats.org/officeDocument/2006/relationships/image" Target="../media/image22.png"/><Relationship Id="rId19" Type="http://schemas.openxmlformats.org/officeDocument/2006/relationships/image" Target="../media/image179.svg"/><Relationship Id="rId4" Type="http://schemas.openxmlformats.org/officeDocument/2006/relationships/image" Target="../media/image168.svg"/><Relationship Id="rId9" Type="http://schemas.openxmlformats.org/officeDocument/2006/relationships/image" Target="../media/image172.svg"/><Relationship Id="rId14" Type="http://schemas.openxmlformats.org/officeDocument/2006/relationships/image" Target="../media/image175.png"/></Relationships>
</file>

<file path=ppt/slides/_rels/slide14.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23.svg"/><Relationship Id="rId18" Type="http://schemas.openxmlformats.org/officeDocument/2006/relationships/image" Target="../media/image132.png"/><Relationship Id="rId26" Type="http://schemas.openxmlformats.org/officeDocument/2006/relationships/image" Target="../media/image193.svg"/><Relationship Id="rId3" Type="http://schemas.openxmlformats.org/officeDocument/2006/relationships/image" Target="../media/image44.png"/><Relationship Id="rId21" Type="http://schemas.openxmlformats.org/officeDocument/2006/relationships/image" Target="../media/image189.svg"/><Relationship Id="rId7" Type="http://schemas.openxmlformats.org/officeDocument/2006/relationships/image" Target="../media/image183.png"/><Relationship Id="rId12" Type="http://schemas.openxmlformats.org/officeDocument/2006/relationships/image" Target="../media/image22.png"/><Relationship Id="rId17" Type="http://schemas.openxmlformats.org/officeDocument/2006/relationships/image" Target="../media/image187.svg"/><Relationship Id="rId25" Type="http://schemas.openxmlformats.org/officeDocument/2006/relationships/image" Target="../media/image192.png"/><Relationship Id="rId2" Type="http://schemas.openxmlformats.org/officeDocument/2006/relationships/image" Target="../media/image31.jpeg"/><Relationship Id="rId16" Type="http://schemas.openxmlformats.org/officeDocument/2006/relationships/image" Target="../media/image186.png"/><Relationship Id="rId20" Type="http://schemas.openxmlformats.org/officeDocument/2006/relationships/image" Target="../media/image188.png"/><Relationship Id="rId29"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182.svg"/><Relationship Id="rId11" Type="http://schemas.openxmlformats.org/officeDocument/2006/relationships/image" Target="../media/image131.svg"/><Relationship Id="rId24" Type="http://schemas.openxmlformats.org/officeDocument/2006/relationships/image" Target="../media/image191.svg"/><Relationship Id="rId5" Type="http://schemas.openxmlformats.org/officeDocument/2006/relationships/image" Target="../media/image181.png"/><Relationship Id="rId15" Type="http://schemas.openxmlformats.org/officeDocument/2006/relationships/image" Target="../media/image47.svg"/><Relationship Id="rId23" Type="http://schemas.openxmlformats.org/officeDocument/2006/relationships/image" Target="../media/image190.png"/><Relationship Id="rId28" Type="http://schemas.openxmlformats.org/officeDocument/2006/relationships/image" Target="../media/image195.svg"/><Relationship Id="rId10" Type="http://schemas.openxmlformats.org/officeDocument/2006/relationships/image" Target="../media/image130.png"/><Relationship Id="rId19" Type="http://schemas.openxmlformats.org/officeDocument/2006/relationships/image" Target="../media/image133.svg"/><Relationship Id="rId4" Type="http://schemas.openxmlformats.org/officeDocument/2006/relationships/image" Target="../media/image45.svg"/><Relationship Id="rId9" Type="http://schemas.openxmlformats.org/officeDocument/2006/relationships/image" Target="../media/image185.svg"/><Relationship Id="rId14" Type="http://schemas.openxmlformats.org/officeDocument/2006/relationships/image" Target="../media/image46.png"/><Relationship Id="rId22" Type="http://schemas.openxmlformats.org/officeDocument/2006/relationships/image" Target="../media/image177.png"/><Relationship Id="rId27" Type="http://schemas.openxmlformats.org/officeDocument/2006/relationships/image" Target="../media/image194.png"/></Relationships>
</file>

<file path=ppt/slides/_rels/slide15.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3.svg"/><Relationship Id="rId26" Type="http://schemas.openxmlformats.org/officeDocument/2006/relationships/image" Target="../media/image161.svg"/><Relationship Id="rId3" Type="http://schemas.openxmlformats.org/officeDocument/2006/relationships/image" Target="../media/image137.png"/><Relationship Id="rId21" Type="http://schemas.openxmlformats.org/officeDocument/2006/relationships/image" Target="../media/image156.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2.png"/><Relationship Id="rId25" Type="http://schemas.openxmlformats.org/officeDocument/2006/relationships/image" Target="../media/image160.png"/><Relationship Id="rId2" Type="http://schemas.openxmlformats.org/officeDocument/2006/relationships/image" Target="../media/image136.jpeg"/><Relationship Id="rId16" Type="http://schemas.openxmlformats.org/officeDocument/2006/relationships/image" Target="../media/image151.svg"/><Relationship Id="rId20" Type="http://schemas.openxmlformats.org/officeDocument/2006/relationships/image" Target="../media/image155.svg"/><Relationship Id="rId1" Type="http://schemas.openxmlformats.org/officeDocument/2006/relationships/slideLayout" Target="../slideLayouts/slideLayout7.xml"/><Relationship Id="rId6" Type="http://schemas.openxmlformats.org/officeDocument/2006/relationships/image" Target="../media/image140.svg"/><Relationship Id="rId11" Type="http://schemas.openxmlformats.org/officeDocument/2006/relationships/image" Target="../media/image145.png"/><Relationship Id="rId24" Type="http://schemas.openxmlformats.org/officeDocument/2006/relationships/image" Target="../media/image159.svg"/><Relationship Id="rId5" Type="http://schemas.openxmlformats.org/officeDocument/2006/relationships/image" Target="../media/image139.png"/><Relationship Id="rId15" Type="http://schemas.openxmlformats.org/officeDocument/2006/relationships/image" Target="../media/image150.png"/><Relationship Id="rId23" Type="http://schemas.openxmlformats.org/officeDocument/2006/relationships/image" Target="../media/image158.png"/><Relationship Id="rId10" Type="http://schemas.openxmlformats.org/officeDocument/2006/relationships/image" Target="../media/image144.svg"/><Relationship Id="rId19" Type="http://schemas.openxmlformats.org/officeDocument/2006/relationships/image" Target="../media/image154.png"/><Relationship Id="rId4" Type="http://schemas.openxmlformats.org/officeDocument/2006/relationships/image" Target="../media/image138.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7.svg"/></Relationships>
</file>

<file path=ppt/slides/_rels/slide16.xml.rels><?xml version="1.0" encoding="UTF-8" standalone="yes"?>
<Relationships xmlns="http://schemas.openxmlformats.org/package/2006/relationships"><Relationship Id="rId8" Type="http://schemas.openxmlformats.org/officeDocument/2006/relationships/image" Target="../media/image202.svg"/><Relationship Id="rId13" Type="http://schemas.openxmlformats.org/officeDocument/2006/relationships/image" Target="../media/image205.png"/><Relationship Id="rId3" Type="http://schemas.openxmlformats.org/officeDocument/2006/relationships/image" Target="../media/image197.png"/><Relationship Id="rId7" Type="http://schemas.openxmlformats.org/officeDocument/2006/relationships/image" Target="../media/image201.png"/><Relationship Id="rId12" Type="http://schemas.openxmlformats.org/officeDocument/2006/relationships/image" Target="../media/image23.svg"/><Relationship Id="rId2" Type="http://schemas.openxmlformats.org/officeDocument/2006/relationships/image" Target="../media/image95.jpeg"/><Relationship Id="rId16" Type="http://schemas.openxmlformats.org/officeDocument/2006/relationships/image" Target="../media/image208.svg"/><Relationship Id="rId1" Type="http://schemas.openxmlformats.org/officeDocument/2006/relationships/slideLayout" Target="../slideLayouts/slideLayout7.xml"/><Relationship Id="rId6" Type="http://schemas.openxmlformats.org/officeDocument/2006/relationships/image" Target="../media/image200.svg"/><Relationship Id="rId11" Type="http://schemas.openxmlformats.org/officeDocument/2006/relationships/image" Target="../media/image22.png"/><Relationship Id="rId5" Type="http://schemas.openxmlformats.org/officeDocument/2006/relationships/image" Target="../media/image199.png"/><Relationship Id="rId15" Type="http://schemas.openxmlformats.org/officeDocument/2006/relationships/image" Target="../media/image207.png"/><Relationship Id="rId10" Type="http://schemas.openxmlformats.org/officeDocument/2006/relationships/image" Target="../media/image204.svg"/><Relationship Id="rId4" Type="http://schemas.openxmlformats.org/officeDocument/2006/relationships/image" Target="../media/image198.svg"/><Relationship Id="rId9" Type="http://schemas.openxmlformats.org/officeDocument/2006/relationships/image" Target="../media/image203.png"/><Relationship Id="rId14" Type="http://schemas.openxmlformats.org/officeDocument/2006/relationships/image" Target="../media/image206.sv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19.svg"/><Relationship Id="rId18" Type="http://schemas.openxmlformats.org/officeDocument/2006/relationships/image" Target="../media/image8.png"/><Relationship Id="rId3" Type="http://schemas.openxmlformats.org/officeDocument/2006/relationships/image" Target="../media/image210.png"/><Relationship Id="rId21" Type="http://schemas.openxmlformats.org/officeDocument/2006/relationships/image" Target="../media/image23.svg"/><Relationship Id="rId7" Type="http://schemas.openxmlformats.org/officeDocument/2006/relationships/image" Target="../media/image11.png"/><Relationship Id="rId12" Type="http://schemas.openxmlformats.org/officeDocument/2006/relationships/image" Target="../media/image118.png"/><Relationship Id="rId17" Type="http://schemas.openxmlformats.org/officeDocument/2006/relationships/image" Target="../media/image7.svg"/><Relationship Id="rId25" Type="http://schemas.openxmlformats.org/officeDocument/2006/relationships/image" Target="../media/image216.png"/><Relationship Id="rId2" Type="http://schemas.openxmlformats.org/officeDocument/2006/relationships/image" Target="../media/image209.jpeg"/><Relationship Id="rId16" Type="http://schemas.openxmlformats.org/officeDocument/2006/relationships/image" Target="../media/image6.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14.svg"/><Relationship Id="rId24" Type="http://schemas.openxmlformats.org/officeDocument/2006/relationships/image" Target="../media/image18.svg"/><Relationship Id="rId5" Type="http://schemas.openxmlformats.org/officeDocument/2006/relationships/image" Target="../media/image19.png"/><Relationship Id="rId15" Type="http://schemas.openxmlformats.org/officeDocument/2006/relationships/image" Target="../media/image14.svg"/><Relationship Id="rId23" Type="http://schemas.openxmlformats.org/officeDocument/2006/relationships/image" Target="../media/image17.png"/><Relationship Id="rId10" Type="http://schemas.openxmlformats.org/officeDocument/2006/relationships/image" Target="../media/image213.png"/><Relationship Id="rId19" Type="http://schemas.openxmlformats.org/officeDocument/2006/relationships/image" Target="../media/image9.svg"/><Relationship Id="rId4" Type="http://schemas.openxmlformats.org/officeDocument/2006/relationships/image" Target="../media/image211.svg"/><Relationship Id="rId9" Type="http://schemas.openxmlformats.org/officeDocument/2006/relationships/image" Target="../media/image212.png"/><Relationship Id="rId14" Type="http://schemas.openxmlformats.org/officeDocument/2006/relationships/image" Target="../media/image13.png"/><Relationship Id="rId22" Type="http://schemas.openxmlformats.org/officeDocument/2006/relationships/image" Target="../media/image215.pn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jpeg"/><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sv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56.png"/><Relationship Id="rId30"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18" Type="http://schemas.openxmlformats.org/officeDocument/2006/relationships/image" Target="../media/image74.svg"/><Relationship Id="rId26" Type="http://schemas.openxmlformats.org/officeDocument/2006/relationships/image" Target="../media/image82.svg"/><Relationship Id="rId3" Type="http://schemas.openxmlformats.org/officeDocument/2006/relationships/image" Target="../media/image32.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sv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image" Target="../media/image60.jpeg"/><Relationship Id="rId16" Type="http://schemas.openxmlformats.org/officeDocument/2006/relationships/image" Target="../media/image72.svg"/><Relationship Id="rId20" Type="http://schemas.openxmlformats.org/officeDocument/2006/relationships/image" Target="../media/image76.sv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67.png"/><Relationship Id="rId24" Type="http://schemas.openxmlformats.org/officeDocument/2006/relationships/image" Target="../media/image80.sv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svg"/><Relationship Id="rId19" Type="http://schemas.openxmlformats.org/officeDocument/2006/relationships/image" Target="../media/image75.png"/><Relationship Id="rId4" Type="http://schemas.openxmlformats.org/officeDocument/2006/relationships/image" Target="../media/image33.svg"/><Relationship Id="rId9" Type="http://schemas.openxmlformats.org/officeDocument/2006/relationships/image" Target="../media/image65.png"/><Relationship Id="rId14" Type="http://schemas.openxmlformats.org/officeDocument/2006/relationships/image" Target="../media/image70.svg"/><Relationship Id="rId22" Type="http://schemas.openxmlformats.org/officeDocument/2006/relationships/image" Target="../media/image78.svg"/></Relationships>
</file>

<file path=ppt/slides/_rels/slide5.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7.png"/><Relationship Id="rId18" Type="http://schemas.openxmlformats.org/officeDocument/2006/relationships/image" Target="../media/image92.png"/><Relationship Id="rId3" Type="http://schemas.openxmlformats.org/officeDocument/2006/relationships/image" Target="../media/image58.png"/><Relationship Id="rId21" Type="http://schemas.openxmlformats.org/officeDocument/2006/relationships/image" Target="../media/image23.svg"/><Relationship Id="rId7" Type="http://schemas.openxmlformats.org/officeDocument/2006/relationships/image" Target="../media/image83.png"/><Relationship Id="rId12" Type="http://schemas.openxmlformats.org/officeDocument/2006/relationships/image" Target="../media/image86.svg"/><Relationship Id="rId17" Type="http://schemas.openxmlformats.org/officeDocument/2006/relationships/image" Target="../media/image91.svg"/><Relationship Id="rId2" Type="http://schemas.openxmlformats.org/officeDocument/2006/relationships/image" Target="../media/image31.jpeg"/><Relationship Id="rId16" Type="http://schemas.openxmlformats.org/officeDocument/2006/relationships/image" Target="../media/image90.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85.png"/><Relationship Id="rId5" Type="http://schemas.openxmlformats.org/officeDocument/2006/relationships/image" Target="../media/image27.png"/><Relationship Id="rId15" Type="http://schemas.openxmlformats.org/officeDocument/2006/relationships/image" Target="../media/image89.svg"/><Relationship Id="rId10" Type="http://schemas.openxmlformats.org/officeDocument/2006/relationships/image" Target="../media/image7.svg"/><Relationship Id="rId19" Type="http://schemas.openxmlformats.org/officeDocument/2006/relationships/image" Target="../media/image93.svg"/><Relationship Id="rId4" Type="http://schemas.openxmlformats.org/officeDocument/2006/relationships/image" Target="../media/image59.svg"/><Relationship Id="rId9" Type="http://schemas.openxmlformats.org/officeDocument/2006/relationships/image" Target="../media/image6.png"/><Relationship Id="rId14" Type="http://schemas.openxmlformats.org/officeDocument/2006/relationships/image" Target="../media/image88.png"/><Relationship Id="rId22" Type="http://schemas.openxmlformats.org/officeDocument/2006/relationships/image" Target="../media/image94.png"/></Relationships>
</file>

<file path=ppt/slides/_rels/slide6.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image" Target="../media/image102.png"/><Relationship Id="rId3" Type="http://schemas.openxmlformats.org/officeDocument/2006/relationships/image" Target="../media/image96.png"/><Relationship Id="rId7" Type="http://schemas.openxmlformats.org/officeDocument/2006/relationships/image" Target="../media/image98.png"/><Relationship Id="rId12" Type="http://schemas.openxmlformats.org/officeDocument/2006/relationships/image" Target="../media/image91.sv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90.png"/><Relationship Id="rId5" Type="http://schemas.openxmlformats.org/officeDocument/2006/relationships/image" Target="../media/image22.png"/><Relationship Id="rId10" Type="http://schemas.openxmlformats.org/officeDocument/2006/relationships/image" Target="../media/image101.svg"/><Relationship Id="rId4" Type="http://schemas.openxmlformats.org/officeDocument/2006/relationships/image" Target="../media/image97.svg"/><Relationship Id="rId9" Type="http://schemas.openxmlformats.org/officeDocument/2006/relationships/image" Target="../media/image100.png"/><Relationship Id="rId14" Type="http://schemas.openxmlformats.org/officeDocument/2006/relationships/image" Target="../media/image103.svg"/></Relationships>
</file>

<file path=ppt/slides/_rels/slide7.xml.rels><?xml version="1.0" encoding="UTF-8" standalone="yes"?>
<Relationships xmlns="http://schemas.openxmlformats.org/package/2006/relationships"><Relationship Id="rId8" Type="http://schemas.openxmlformats.org/officeDocument/2006/relationships/image" Target="../media/image89.svg"/><Relationship Id="rId13" Type="http://schemas.openxmlformats.org/officeDocument/2006/relationships/image" Target="../media/image104.png"/><Relationship Id="rId18" Type="http://schemas.openxmlformats.org/officeDocument/2006/relationships/image" Target="../media/image23.svg"/><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7.svg"/><Relationship Id="rId17" Type="http://schemas.openxmlformats.org/officeDocument/2006/relationships/image" Target="../media/image22.png"/><Relationship Id="rId2" Type="http://schemas.openxmlformats.org/officeDocument/2006/relationships/image" Target="../media/image31.jpeg"/><Relationship Id="rId16" Type="http://schemas.openxmlformats.org/officeDocument/2006/relationships/image" Target="../media/image107.sv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6.png"/><Relationship Id="rId5" Type="http://schemas.openxmlformats.org/officeDocument/2006/relationships/image" Target="../media/image83.png"/><Relationship Id="rId15" Type="http://schemas.openxmlformats.org/officeDocument/2006/relationships/image" Target="../media/image106.png"/><Relationship Id="rId10" Type="http://schemas.openxmlformats.org/officeDocument/2006/relationships/image" Target="../media/image91.svg"/><Relationship Id="rId19" Type="http://schemas.openxmlformats.org/officeDocument/2006/relationships/image" Target="../media/image108.png"/><Relationship Id="rId4" Type="http://schemas.openxmlformats.org/officeDocument/2006/relationships/image" Target="../media/image86.svg"/><Relationship Id="rId9" Type="http://schemas.openxmlformats.org/officeDocument/2006/relationships/image" Target="../media/image90.png"/><Relationship Id="rId14" Type="http://schemas.openxmlformats.org/officeDocument/2006/relationships/image" Target="../media/image105.svg"/></Relationships>
</file>

<file path=ppt/slides/_rels/slide8.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1.svg"/><Relationship Id="rId3" Type="http://schemas.openxmlformats.org/officeDocument/2006/relationships/image" Target="../media/image110.png"/><Relationship Id="rId7" Type="http://schemas.openxmlformats.org/officeDocument/2006/relationships/image" Target="../media/image23.svg"/><Relationship Id="rId12" Type="http://schemas.openxmlformats.org/officeDocument/2006/relationships/image" Target="../media/image90.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12.svg"/><Relationship Id="rId5" Type="http://schemas.openxmlformats.org/officeDocument/2006/relationships/image" Target="../media/image97.svg"/><Relationship Id="rId15" Type="http://schemas.openxmlformats.org/officeDocument/2006/relationships/image" Target="../media/image103.svg"/><Relationship Id="rId10"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2.png"/></Relationships>
</file>

<file path=ppt/slides/_rels/slide9.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3.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image" Target="../media/image113.jpeg"/><Relationship Id="rId16" Type="http://schemas.openxmlformats.org/officeDocument/2006/relationships/image" Target="../media/image126.svg"/><Relationship Id="rId1" Type="http://schemas.openxmlformats.org/officeDocument/2006/relationships/slideLayout" Target="../slideLayouts/slideLayout7.xml"/><Relationship Id="rId6" Type="http://schemas.openxmlformats.org/officeDocument/2006/relationships/image" Target="../media/image117.svg"/><Relationship Id="rId11" Type="http://schemas.openxmlformats.org/officeDocument/2006/relationships/image" Target="../media/image121.svg"/><Relationship Id="rId5" Type="http://schemas.openxmlformats.org/officeDocument/2006/relationships/image" Target="../media/image116.png"/><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image" Target="../media/image115.svg"/><Relationship Id="rId9" Type="http://schemas.openxmlformats.org/officeDocument/2006/relationships/image" Target="../media/image21.png"/><Relationship Id="rId14" Type="http://schemas.openxmlformats.org/officeDocument/2006/relationships/image" Target="../media/image1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57121">
            <a:off x="14158389" y="7883595"/>
            <a:ext cx="3176096" cy="33654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499" b="30850"/>
          <a:stretch>
            <a:fillRect/>
          </a:stretch>
        </p:blipFill>
        <p:spPr>
          <a:xfrm rot="974392">
            <a:off x="16049107" y="6385768"/>
            <a:ext cx="3093110" cy="4758119"/>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731553" y="8591459"/>
            <a:ext cx="354974" cy="328512"/>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172753" y="3635472"/>
            <a:ext cx="354974" cy="328512"/>
          </a:xfrm>
          <a:prstGeom prst="rect">
            <a:avLst/>
          </a:prstGeom>
        </p:spPr>
      </p:pic>
      <p:grpSp>
        <p:nvGrpSpPr>
          <p:cNvPr id="7" name="Group 7"/>
          <p:cNvGrpSpPr/>
          <p:nvPr/>
        </p:nvGrpSpPr>
        <p:grpSpPr>
          <a:xfrm>
            <a:off x="3034617" y="2630080"/>
            <a:ext cx="12218766" cy="4597950"/>
            <a:chOff x="0" y="0"/>
            <a:chExt cx="11771477" cy="4429634"/>
          </a:xfrm>
        </p:grpSpPr>
        <p:sp>
          <p:nvSpPr>
            <p:cNvPr id="8" name="Freeform 8"/>
            <p:cNvSpPr/>
            <p:nvPr/>
          </p:nvSpPr>
          <p:spPr>
            <a:xfrm>
              <a:off x="0" y="-4073"/>
              <a:ext cx="11777867" cy="4436237"/>
            </a:xfrm>
            <a:custGeom>
              <a:avLst/>
              <a:gdLst/>
              <a:ahLst/>
              <a:cxnLst/>
              <a:rect l="l" t="t" r="r" b="b"/>
              <a:pathLst>
                <a:path w="11777867" h="4436237">
                  <a:moveTo>
                    <a:pt x="11150090" y="4381759"/>
                  </a:moveTo>
                  <a:cubicBezTo>
                    <a:pt x="11150090" y="4381759"/>
                    <a:pt x="10419215" y="4436237"/>
                    <a:pt x="8828143" y="4433616"/>
                  </a:cubicBezTo>
                  <a:cubicBezTo>
                    <a:pt x="4355800" y="4431453"/>
                    <a:pt x="1057074" y="4423628"/>
                    <a:pt x="1057074" y="4423628"/>
                  </a:cubicBezTo>
                  <a:cubicBezTo>
                    <a:pt x="812932" y="4414794"/>
                    <a:pt x="449110" y="4393564"/>
                    <a:pt x="282371" y="4335386"/>
                  </a:cubicBezTo>
                  <a:cubicBezTo>
                    <a:pt x="4469" y="4238423"/>
                    <a:pt x="0" y="4065144"/>
                    <a:pt x="0" y="3296183"/>
                  </a:cubicBezTo>
                  <a:lnTo>
                    <a:pt x="0" y="3296149"/>
                  </a:lnTo>
                  <a:cubicBezTo>
                    <a:pt x="8536" y="491230"/>
                    <a:pt x="0" y="345608"/>
                    <a:pt x="77597" y="223930"/>
                  </a:cubicBezTo>
                  <a:cubicBezTo>
                    <a:pt x="217372" y="4759"/>
                    <a:pt x="519255" y="4073"/>
                    <a:pt x="937909" y="4073"/>
                  </a:cubicBezTo>
                  <a:cubicBezTo>
                    <a:pt x="937909" y="4073"/>
                    <a:pt x="2479250" y="15681"/>
                    <a:pt x="7179040" y="7673"/>
                  </a:cubicBezTo>
                  <a:cubicBezTo>
                    <a:pt x="10200287" y="0"/>
                    <a:pt x="10917020" y="6979"/>
                    <a:pt x="10917020" y="6979"/>
                  </a:cubicBezTo>
                  <a:cubicBezTo>
                    <a:pt x="11285328" y="14458"/>
                    <a:pt x="11423588" y="42638"/>
                    <a:pt x="11621328" y="165219"/>
                  </a:cubicBezTo>
                  <a:cubicBezTo>
                    <a:pt x="11772345" y="258836"/>
                    <a:pt x="11777867" y="476157"/>
                    <a:pt x="11768727" y="3296149"/>
                  </a:cubicBezTo>
                  <a:lnTo>
                    <a:pt x="11768727" y="3296183"/>
                  </a:lnTo>
                  <a:cubicBezTo>
                    <a:pt x="11768726" y="4183109"/>
                    <a:pt x="11725942" y="4331697"/>
                    <a:pt x="11150090" y="4381759"/>
                  </a:cubicBezTo>
                  <a:close/>
                </a:path>
              </a:pathLst>
            </a:custGeom>
            <a:solidFill>
              <a:srgbClr val="FFF3E4"/>
            </a:solidFill>
          </p:spPr>
        </p:sp>
      </p:grpSp>
      <p:pic>
        <p:nvPicPr>
          <p:cNvPr id="9" name="Picture 9"/>
          <p:cNvPicPr>
            <a:picLocks noChangeAspect="1"/>
          </p:cNvPicPr>
          <p:nvPr/>
        </p:nvPicPr>
        <p:blipFill>
          <a:blip r:embed="rId11"/>
          <a:srcRect/>
          <a:stretch>
            <a:fillRect/>
          </a:stretch>
        </p:blipFill>
        <p:spPr>
          <a:xfrm rot="-319847">
            <a:off x="14702052" y="6981635"/>
            <a:ext cx="2279526" cy="2315709"/>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718954">
            <a:off x="-86397" y="113348"/>
            <a:ext cx="3947685" cy="147141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619797" y="3106188"/>
            <a:ext cx="1028510" cy="94365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2909040" y="1028700"/>
            <a:ext cx="2514218" cy="854834"/>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271691" y="8827878"/>
            <a:ext cx="991921" cy="1356474"/>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0701" y="3063425"/>
            <a:ext cx="354974" cy="328512"/>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6185" y="-97581"/>
            <a:ext cx="354974" cy="328512"/>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962224" y="-193325"/>
            <a:ext cx="3981878" cy="1484154"/>
          </a:xfrm>
          <a:prstGeom prst="rect">
            <a:avLst/>
          </a:prstGeom>
        </p:spPr>
      </p:pic>
      <p:pic>
        <p:nvPicPr>
          <p:cNvPr id="18" name="Picture 18"/>
          <p:cNvPicPr>
            <a:picLocks noChangeAspect="1"/>
          </p:cNvPicPr>
          <p:nvPr/>
        </p:nvPicPr>
        <p:blipFill>
          <a:blip r:embed="rId22"/>
          <a:srcRect/>
          <a:stretch>
            <a:fillRect/>
          </a:stretch>
        </p:blipFill>
        <p:spPr>
          <a:xfrm rot="1665350">
            <a:off x="2651874" y="1737579"/>
            <a:ext cx="2001300" cy="1998798"/>
          </a:xfrm>
          <a:prstGeom prst="rect">
            <a:avLst/>
          </a:prstGeom>
        </p:spPr>
      </p:pic>
      <p:sp>
        <p:nvSpPr>
          <p:cNvPr id="21" name="TextBox 21"/>
          <p:cNvSpPr txBox="1"/>
          <p:nvPr/>
        </p:nvSpPr>
        <p:spPr>
          <a:xfrm>
            <a:off x="3748241" y="3217816"/>
            <a:ext cx="10791518" cy="3465179"/>
          </a:xfrm>
          <a:prstGeom prst="rect">
            <a:avLst/>
          </a:prstGeom>
        </p:spPr>
        <p:txBody>
          <a:bodyPr wrap="square" lIns="0" tIns="0" rIns="0" bIns="0" rtlCol="0" anchor="t">
            <a:spAutoFit/>
          </a:bodyPr>
          <a:lstStyle/>
          <a:p>
            <a:pPr algn="ctr">
              <a:lnSpc>
                <a:spcPct val="150000"/>
              </a:lnSpc>
            </a:pPr>
            <a:r>
              <a:rPr lang="en-US" sz="8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p>
        </p:txBody>
      </p:sp>
      <p:pic>
        <p:nvPicPr>
          <p:cNvPr id="24" name="Picture 2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96131" y="9673992"/>
            <a:ext cx="11408768" cy="641743"/>
          </a:xfrm>
          <a:prstGeom prst="rect">
            <a:avLst/>
          </a:prstGeom>
        </p:spPr>
      </p:pic>
      <p:pic>
        <p:nvPicPr>
          <p:cNvPr id="25" name="Picture 25"/>
          <p:cNvPicPr>
            <a:picLocks noChangeAspect="1"/>
          </p:cNvPicPr>
          <p:nvPr/>
        </p:nvPicPr>
        <p:blipFill>
          <a:blip r:embed="rId25"/>
          <a:srcRect/>
          <a:stretch>
            <a:fillRect/>
          </a:stretch>
        </p:blipFill>
        <p:spPr>
          <a:xfrm rot="-982322">
            <a:off x="10288" y="5255108"/>
            <a:ext cx="1870349" cy="3471646"/>
          </a:xfrm>
          <a:prstGeom prst="rect">
            <a:avLst/>
          </a:prstGeom>
        </p:spPr>
      </p:pic>
      <p:pic>
        <p:nvPicPr>
          <p:cNvPr id="26" name="Picture 26"/>
          <p:cNvPicPr>
            <a:picLocks noChangeAspect="1"/>
          </p:cNvPicPr>
          <p:nvPr/>
        </p:nvPicPr>
        <p:blipFill>
          <a:blip r:embed="rId26"/>
          <a:srcRect/>
          <a:stretch>
            <a:fillRect/>
          </a:stretch>
        </p:blipFill>
        <p:spPr>
          <a:xfrm>
            <a:off x="665675" y="7761803"/>
            <a:ext cx="2120580" cy="2372676"/>
          </a:xfrm>
          <a:prstGeom prst="rect">
            <a:avLst/>
          </a:prstGeom>
        </p:spPr>
      </p:pic>
      <p:pic>
        <p:nvPicPr>
          <p:cNvPr id="27" name="Picture 27"/>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566922" y="9712413"/>
            <a:ext cx="11408768" cy="641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7929" t="14522" r="8438" b="14913"/>
          <a:stretch>
            <a:fillRect/>
          </a:stretch>
        </p:blipFill>
        <p:spPr>
          <a:xfrm>
            <a:off x="0" y="0"/>
            <a:ext cx="1828800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22210" flipH="1">
            <a:off x="6093796" y="8416221"/>
            <a:ext cx="1469991" cy="130695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37513" flipH="1" flipV="1">
            <a:off x="7671370" y="-1341932"/>
            <a:ext cx="2189334" cy="194651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381325" y="846350"/>
            <a:ext cx="2283889" cy="58496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2253"/>
          <a:stretch>
            <a:fillRect/>
          </a:stretch>
        </p:blipFill>
        <p:spPr>
          <a:xfrm>
            <a:off x="1261942" y="1244735"/>
            <a:ext cx="4663026" cy="268341"/>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0328">
            <a:off x="588339" y="1054614"/>
            <a:ext cx="503726" cy="512106"/>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14205220" y="566130"/>
            <a:ext cx="466293" cy="474050"/>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17918109" y="5155345"/>
            <a:ext cx="503726" cy="512106"/>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9300" y="1519096"/>
            <a:ext cx="1684116" cy="1497332"/>
          </a:xfrm>
          <a:prstGeom prst="rect">
            <a:avLst/>
          </a:prstGeom>
        </p:spPr>
      </p:pic>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66812" flipH="1">
            <a:off x="-1124966" y="3429091"/>
            <a:ext cx="1904946" cy="1693670"/>
          </a:xfrm>
          <a:prstGeom prst="rect">
            <a:avLst/>
          </a:prstGeom>
        </p:spPr>
      </p:pic>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38191" y="-473668"/>
            <a:ext cx="1121109" cy="947337"/>
          </a:xfrm>
          <a:prstGeom prst="rect">
            <a:avLst/>
          </a:prstGeom>
        </p:spPr>
      </p:pic>
      <p:sp>
        <p:nvSpPr>
          <p:cNvPr id="20" name="TextBox 20"/>
          <p:cNvSpPr txBox="1"/>
          <p:nvPr/>
        </p:nvSpPr>
        <p:spPr>
          <a:xfrm>
            <a:off x="1458404" y="639915"/>
            <a:ext cx="2194341" cy="447880"/>
          </a:xfrm>
          <a:prstGeom prst="rect">
            <a:avLst/>
          </a:prstGeom>
        </p:spPr>
        <p:txBody>
          <a:bodyPr wrap="square" lIns="0" tIns="0" rIns="0" bIns="0" rtlCol="0" anchor="t">
            <a:spAutoFit/>
          </a:bodyPr>
          <a:lstStyle/>
          <a:p>
            <a:pPr>
              <a:lnSpc>
                <a:spcPts val="3150"/>
              </a:lnSpc>
            </a:pPr>
            <a:r>
              <a:rPr lang="en-US" sz="4800" b="1" spc="175" dirty="0" err="1">
                <a:solidFill>
                  <a:srgbClr val="65A3A8"/>
                </a:solidFill>
                <a:latin typeface="Arial (Thân)"/>
              </a:rPr>
              <a:t>Bài</a:t>
            </a:r>
            <a:r>
              <a:rPr lang="en-US" sz="4800" b="1" spc="175" dirty="0">
                <a:solidFill>
                  <a:srgbClr val="65A3A8"/>
                </a:solidFill>
                <a:latin typeface="Arial (Thân)"/>
              </a:rPr>
              <a:t> 3:</a:t>
            </a:r>
          </a:p>
        </p:txBody>
      </p:sp>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37112" y="-473668"/>
            <a:ext cx="1377315" cy="1163831"/>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089244">
            <a:off x="10381700" y="972956"/>
            <a:ext cx="992623" cy="838767"/>
          </a:xfrm>
          <a:prstGeom prst="rect">
            <a:avLst/>
          </a:prstGeom>
        </p:spPr>
      </p:pic>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21546" flipV="1">
            <a:off x="17167135" y="9369699"/>
            <a:ext cx="1507538" cy="1273870"/>
          </a:xfrm>
          <a:prstGeom prst="rect">
            <a:avLst/>
          </a:prstGeom>
        </p:spPr>
      </p:pic>
      <p:pic>
        <p:nvPicPr>
          <p:cNvPr id="24" name="Picture 2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8216">
            <a:off x="1275848" y="9665533"/>
            <a:ext cx="1302525" cy="1100634"/>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790328">
            <a:off x="11134694" y="9776316"/>
            <a:ext cx="660207" cy="671190"/>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90328">
            <a:off x="431328" y="8019215"/>
            <a:ext cx="627249" cy="637683"/>
          </a:xfrm>
          <a:prstGeom prst="rect">
            <a:avLst/>
          </a:prstGeom>
        </p:spPr>
      </p:pic>
      <p:pic>
        <p:nvPicPr>
          <p:cNvPr id="3" name="Picture 3"/>
          <p:cNvPicPr>
            <a:picLocks noChangeAspect="1"/>
          </p:cNvPicPr>
          <p:nvPr/>
        </p:nvPicPr>
        <p:blipFill>
          <a:blip r:embed="rId16"/>
          <a:srcRect/>
          <a:stretch>
            <a:fillRect/>
          </a:stretch>
        </p:blipFill>
        <p:spPr>
          <a:xfrm>
            <a:off x="601763" y="8175878"/>
            <a:ext cx="1588201" cy="1680636"/>
          </a:xfrm>
          <a:prstGeom prst="rect">
            <a:avLst/>
          </a:prstGeom>
        </p:spPr>
      </p:pic>
      <p:pic>
        <p:nvPicPr>
          <p:cNvPr id="9" name="Picture 9"/>
          <p:cNvPicPr>
            <a:picLocks noChangeAspect="1"/>
          </p:cNvPicPr>
          <p:nvPr/>
        </p:nvPicPr>
        <p:blipFill>
          <a:blip r:embed="rId17"/>
          <a:srcRect/>
          <a:stretch>
            <a:fillRect/>
          </a:stretch>
        </p:blipFill>
        <p:spPr>
          <a:xfrm rot="452594">
            <a:off x="16410265" y="7800794"/>
            <a:ext cx="2046094" cy="2502867"/>
          </a:xfrm>
          <a:prstGeom prst="rect">
            <a:avLst/>
          </a:prstGeom>
        </p:spPr>
      </p:pic>
      <p:sp>
        <p:nvSpPr>
          <p:cNvPr id="27" name="Hộp Văn bản 26">
            <a:extLst>
              <a:ext uri="{FF2B5EF4-FFF2-40B4-BE49-F238E27FC236}">
                <a16:creationId xmlns:a16="http://schemas.microsoft.com/office/drawing/2014/main" id="{B78F4B0F-A8EF-F433-A328-3C98CCC5BD12}"/>
              </a:ext>
            </a:extLst>
          </p:cNvPr>
          <p:cNvSpPr txBox="1"/>
          <p:nvPr/>
        </p:nvSpPr>
        <p:spPr>
          <a:xfrm>
            <a:off x="5056326" y="481547"/>
            <a:ext cx="8175346" cy="2171428"/>
          </a:xfrm>
          <a:prstGeom prst="rect">
            <a:avLst/>
          </a:prstGeom>
          <a:noFill/>
        </p:spPr>
        <p:txBody>
          <a:bodyPr wrap="square" rtlCol="0">
            <a:spAutoFit/>
          </a:bodyPr>
          <a:lstStyle/>
          <a:p>
            <a:pPr algn="ctr">
              <a:lnSpc>
                <a:spcPct val="150000"/>
              </a:lnSpc>
            </a:pPr>
            <a:r>
              <a:rPr lang="en-US" sz="4800" b="1" dirty="0">
                <a:latin typeface="Arial (Thân)"/>
              </a:rPr>
              <a:t>TRÒ CHƠI </a:t>
            </a:r>
          </a:p>
          <a:p>
            <a:pPr algn="ctr">
              <a:lnSpc>
                <a:spcPct val="150000"/>
              </a:lnSpc>
            </a:pPr>
            <a:r>
              <a:rPr lang="en-US" sz="4800" b="1" dirty="0">
                <a:latin typeface="Arial (Thân)"/>
              </a:rPr>
              <a:t>“CON ONG TÌM MẬT”</a:t>
            </a:r>
          </a:p>
        </p:txBody>
      </p:sp>
      <p:sp>
        <p:nvSpPr>
          <p:cNvPr id="30" name="Lục giác 29">
            <a:extLst>
              <a:ext uri="{FF2B5EF4-FFF2-40B4-BE49-F238E27FC236}">
                <a16:creationId xmlns:a16="http://schemas.microsoft.com/office/drawing/2014/main" id="{2226C251-A92B-FE08-B064-4B444EF68637}"/>
              </a:ext>
            </a:extLst>
          </p:cNvPr>
          <p:cNvSpPr/>
          <p:nvPr/>
        </p:nvSpPr>
        <p:spPr>
          <a:xfrm>
            <a:off x="7330724" y="3027302"/>
            <a:ext cx="3626551" cy="2192783"/>
          </a:xfrm>
          <a:prstGeom prst="hexagon">
            <a:avLst>
              <a:gd name="adj" fmla="val 39465"/>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Thân)"/>
              </a:rPr>
              <a:t>30 : 6 = 5</a:t>
            </a:r>
          </a:p>
        </p:txBody>
      </p:sp>
      <p:sp>
        <p:nvSpPr>
          <p:cNvPr id="43" name="Lục giác 29">
            <a:extLst>
              <a:ext uri="{FF2B5EF4-FFF2-40B4-BE49-F238E27FC236}">
                <a16:creationId xmlns:a16="http://schemas.microsoft.com/office/drawing/2014/main" id="{70C1A0FB-AF19-4770-9322-3835A3065B89}"/>
              </a:ext>
            </a:extLst>
          </p:cNvPr>
          <p:cNvSpPr/>
          <p:nvPr/>
        </p:nvSpPr>
        <p:spPr>
          <a:xfrm>
            <a:off x="4572000" y="4106676"/>
            <a:ext cx="3626551" cy="2192783"/>
          </a:xfrm>
          <a:prstGeom prst="hexagon">
            <a:avLst>
              <a:gd name="adj" fmla="val 39465"/>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Thân)"/>
              </a:rPr>
              <a:t>18 : 2 = 9</a:t>
            </a:r>
          </a:p>
        </p:txBody>
      </p:sp>
      <p:sp>
        <p:nvSpPr>
          <p:cNvPr id="47" name="Lục giác 29">
            <a:extLst>
              <a:ext uri="{FF2B5EF4-FFF2-40B4-BE49-F238E27FC236}">
                <a16:creationId xmlns:a16="http://schemas.microsoft.com/office/drawing/2014/main" id="{B02D8BD6-B93C-4B17-A3E1-A2E54D732E3F}"/>
              </a:ext>
            </a:extLst>
          </p:cNvPr>
          <p:cNvSpPr/>
          <p:nvPr/>
        </p:nvSpPr>
        <p:spPr>
          <a:xfrm>
            <a:off x="7305490" y="5203067"/>
            <a:ext cx="3626551" cy="2192783"/>
          </a:xfrm>
          <a:prstGeom prst="hexagon">
            <a:avLst>
              <a:gd name="adj" fmla="val 39465"/>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Thân)"/>
              </a:rPr>
              <a:t>27 : 3 = 7</a:t>
            </a:r>
          </a:p>
        </p:txBody>
      </p:sp>
      <p:sp>
        <p:nvSpPr>
          <p:cNvPr id="48" name="Lục giác 29">
            <a:extLst>
              <a:ext uri="{FF2B5EF4-FFF2-40B4-BE49-F238E27FC236}">
                <a16:creationId xmlns:a16="http://schemas.microsoft.com/office/drawing/2014/main" id="{5EC22B7B-0761-4A59-9EA2-CEF409C86E21}"/>
              </a:ext>
            </a:extLst>
          </p:cNvPr>
          <p:cNvSpPr/>
          <p:nvPr/>
        </p:nvSpPr>
        <p:spPr>
          <a:xfrm>
            <a:off x="4571999" y="6313419"/>
            <a:ext cx="3626551" cy="2192783"/>
          </a:xfrm>
          <a:prstGeom prst="hexagon">
            <a:avLst>
              <a:gd name="adj" fmla="val 39465"/>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Thân)"/>
              </a:rPr>
              <a:t>72 : 9 = 8</a:t>
            </a:r>
          </a:p>
        </p:txBody>
      </p:sp>
      <p:sp>
        <p:nvSpPr>
          <p:cNvPr id="49" name="Lục giác 29">
            <a:extLst>
              <a:ext uri="{FF2B5EF4-FFF2-40B4-BE49-F238E27FC236}">
                <a16:creationId xmlns:a16="http://schemas.microsoft.com/office/drawing/2014/main" id="{3A426203-1E50-4731-B254-EC3B07B93C4C}"/>
              </a:ext>
            </a:extLst>
          </p:cNvPr>
          <p:cNvSpPr/>
          <p:nvPr/>
        </p:nvSpPr>
        <p:spPr>
          <a:xfrm>
            <a:off x="7305490" y="7409810"/>
            <a:ext cx="3626551" cy="2192783"/>
          </a:xfrm>
          <a:prstGeom prst="hexagon">
            <a:avLst>
              <a:gd name="adj" fmla="val 39465"/>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Thân)"/>
              </a:rPr>
              <a:t>14 : 7 = 7</a:t>
            </a:r>
          </a:p>
        </p:txBody>
      </p:sp>
      <p:sp>
        <p:nvSpPr>
          <p:cNvPr id="50" name="Lục giác 29">
            <a:extLst>
              <a:ext uri="{FF2B5EF4-FFF2-40B4-BE49-F238E27FC236}">
                <a16:creationId xmlns:a16="http://schemas.microsoft.com/office/drawing/2014/main" id="{5B0EC8DB-F18F-4BD4-AEC4-6024CE6E7213}"/>
              </a:ext>
            </a:extLst>
          </p:cNvPr>
          <p:cNvSpPr/>
          <p:nvPr/>
        </p:nvSpPr>
        <p:spPr>
          <a:xfrm>
            <a:off x="10064214" y="4136583"/>
            <a:ext cx="3626551" cy="2192783"/>
          </a:xfrm>
          <a:prstGeom prst="hexagon">
            <a:avLst>
              <a:gd name="adj" fmla="val 39465"/>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Thân)"/>
              </a:rPr>
              <a:t>54 : 8 = 6</a:t>
            </a:r>
          </a:p>
        </p:txBody>
      </p:sp>
      <p:sp>
        <p:nvSpPr>
          <p:cNvPr id="51" name="Lục giác 29">
            <a:extLst>
              <a:ext uri="{FF2B5EF4-FFF2-40B4-BE49-F238E27FC236}">
                <a16:creationId xmlns:a16="http://schemas.microsoft.com/office/drawing/2014/main" id="{3CEA9E3B-70CD-4620-B573-E9FA6010CAED}"/>
              </a:ext>
            </a:extLst>
          </p:cNvPr>
          <p:cNvSpPr/>
          <p:nvPr/>
        </p:nvSpPr>
        <p:spPr>
          <a:xfrm>
            <a:off x="10064309" y="6306439"/>
            <a:ext cx="3626551" cy="2192783"/>
          </a:xfrm>
          <a:prstGeom prst="hexagon">
            <a:avLst>
              <a:gd name="adj" fmla="val 39465"/>
              <a:gd name="vf" fmla="val 11547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rial (Thân)"/>
              </a:rPr>
              <a:t>32 : 4 = 8</a:t>
            </a:r>
          </a:p>
        </p:txBody>
      </p:sp>
      <p:sp>
        <p:nvSpPr>
          <p:cNvPr id="52" name="Lục giác 29">
            <a:extLst>
              <a:ext uri="{FF2B5EF4-FFF2-40B4-BE49-F238E27FC236}">
                <a16:creationId xmlns:a16="http://schemas.microsoft.com/office/drawing/2014/main" id="{0C918962-1FB1-4A1D-B302-7F90901CF9C1}"/>
              </a:ext>
            </a:extLst>
          </p:cNvPr>
          <p:cNvSpPr/>
          <p:nvPr/>
        </p:nvSpPr>
        <p:spPr>
          <a:xfrm>
            <a:off x="7330724" y="3010285"/>
            <a:ext cx="3626551" cy="2192783"/>
          </a:xfrm>
          <a:prstGeom prst="hexagon">
            <a:avLst>
              <a:gd name="adj" fmla="val 39465"/>
              <a:gd name="vf" fmla="val 115470"/>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Arial (Thân)"/>
              </a:rPr>
              <a:t>1</a:t>
            </a:r>
          </a:p>
        </p:txBody>
      </p:sp>
      <p:sp>
        <p:nvSpPr>
          <p:cNvPr id="53" name="Lục giác 29">
            <a:extLst>
              <a:ext uri="{FF2B5EF4-FFF2-40B4-BE49-F238E27FC236}">
                <a16:creationId xmlns:a16="http://schemas.microsoft.com/office/drawing/2014/main" id="{AE6C7B7B-A314-4849-95DB-515866C57BE6}"/>
              </a:ext>
            </a:extLst>
          </p:cNvPr>
          <p:cNvSpPr/>
          <p:nvPr/>
        </p:nvSpPr>
        <p:spPr>
          <a:xfrm>
            <a:off x="4546671" y="4097576"/>
            <a:ext cx="3626551" cy="2192783"/>
          </a:xfrm>
          <a:prstGeom prst="hexagon">
            <a:avLst>
              <a:gd name="adj" fmla="val 39465"/>
              <a:gd name="vf" fmla="val 115470"/>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Arial (Thân)"/>
              </a:rPr>
              <a:t>2</a:t>
            </a:r>
          </a:p>
        </p:txBody>
      </p:sp>
      <p:sp>
        <p:nvSpPr>
          <p:cNvPr id="56" name="Lục giác 29">
            <a:extLst>
              <a:ext uri="{FF2B5EF4-FFF2-40B4-BE49-F238E27FC236}">
                <a16:creationId xmlns:a16="http://schemas.microsoft.com/office/drawing/2014/main" id="{56B23B7E-9F3D-4D95-B78E-A1F7C3FCDD88}"/>
              </a:ext>
            </a:extLst>
          </p:cNvPr>
          <p:cNvSpPr/>
          <p:nvPr/>
        </p:nvSpPr>
        <p:spPr>
          <a:xfrm>
            <a:off x="4539702" y="6281884"/>
            <a:ext cx="3626551" cy="2192783"/>
          </a:xfrm>
          <a:prstGeom prst="hexagon">
            <a:avLst>
              <a:gd name="adj" fmla="val 39465"/>
              <a:gd name="vf" fmla="val 115470"/>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Arial (Thân)"/>
              </a:rPr>
              <a:t>5</a:t>
            </a:r>
          </a:p>
        </p:txBody>
      </p:sp>
      <p:sp>
        <p:nvSpPr>
          <p:cNvPr id="57" name="Lục giác 29">
            <a:extLst>
              <a:ext uri="{FF2B5EF4-FFF2-40B4-BE49-F238E27FC236}">
                <a16:creationId xmlns:a16="http://schemas.microsoft.com/office/drawing/2014/main" id="{181A71D0-2428-4E50-9EBC-B17808C1CB39}"/>
              </a:ext>
            </a:extLst>
          </p:cNvPr>
          <p:cNvSpPr/>
          <p:nvPr/>
        </p:nvSpPr>
        <p:spPr>
          <a:xfrm>
            <a:off x="10031538" y="6295547"/>
            <a:ext cx="3626551" cy="2192783"/>
          </a:xfrm>
          <a:prstGeom prst="hexagon">
            <a:avLst>
              <a:gd name="adj" fmla="val 39465"/>
              <a:gd name="vf" fmla="val 115470"/>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Arial (Thân)"/>
              </a:rPr>
              <a:t>6</a:t>
            </a:r>
          </a:p>
        </p:txBody>
      </p:sp>
      <p:sp>
        <p:nvSpPr>
          <p:cNvPr id="7" name="TextBox 6">
            <a:extLst>
              <a:ext uri="{FF2B5EF4-FFF2-40B4-BE49-F238E27FC236}">
                <a16:creationId xmlns:a16="http://schemas.microsoft.com/office/drawing/2014/main" id="{1C14B106-FCDD-468A-B582-0393DDBDD784}"/>
              </a:ext>
            </a:extLst>
          </p:cNvPr>
          <p:cNvSpPr txBox="1"/>
          <p:nvPr/>
        </p:nvSpPr>
        <p:spPr>
          <a:xfrm>
            <a:off x="10549527" y="4868403"/>
            <a:ext cx="2655924" cy="783193"/>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4000" dirty="0">
                <a:latin typeface="Arial" panose="020B0604020202020204" pitchFamily="34" charset="0"/>
                <a:cs typeface="Arial" panose="020B0604020202020204" pitchFamily="34" charset="0"/>
              </a:rPr>
              <a:t>54 : 9  = 6</a:t>
            </a:r>
          </a:p>
        </p:txBody>
      </p:sp>
      <p:sp>
        <p:nvSpPr>
          <p:cNvPr id="54" name="Lục giác 29">
            <a:extLst>
              <a:ext uri="{FF2B5EF4-FFF2-40B4-BE49-F238E27FC236}">
                <a16:creationId xmlns:a16="http://schemas.microsoft.com/office/drawing/2014/main" id="{446D1DF2-8153-4A75-95FC-601964F42E45}"/>
              </a:ext>
            </a:extLst>
          </p:cNvPr>
          <p:cNvSpPr/>
          <p:nvPr/>
        </p:nvSpPr>
        <p:spPr>
          <a:xfrm>
            <a:off x="10089451" y="4090594"/>
            <a:ext cx="3626551" cy="2192783"/>
          </a:xfrm>
          <a:prstGeom prst="hexagon">
            <a:avLst>
              <a:gd name="adj" fmla="val 39465"/>
              <a:gd name="vf" fmla="val 115470"/>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Arial (Thân)"/>
              </a:rPr>
              <a:t>3</a:t>
            </a:r>
          </a:p>
        </p:txBody>
      </p:sp>
      <p:sp>
        <p:nvSpPr>
          <p:cNvPr id="59" name="TextBox 58">
            <a:extLst>
              <a:ext uri="{FF2B5EF4-FFF2-40B4-BE49-F238E27FC236}">
                <a16:creationId xmlns:a16="http://schemas.microsoft.com/office/drawing/2014/main" id="{33927110-CCB0-41B3-A664-F230CE4CFC8E}"/>
              </a:ext>
            </a:extLst>
          </p:cNvPr>
          <p:cNvSpPr txBox="1"/>
          <p:nvPr/>
        </p:nvSpPr>
        <p:spPr>
          <a:xfrm>
            <a:off x="7813072" y="5934423"/>
            <a:ext cx="2655924" cy="783193"/>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4000" dirty="0">
                <a:latin typeface="Arial" panose="020B0604020202020204" pitchFamily="34" charset="0"/>
                <a:cs typeface="Arial" panose="020B0604020202020204" pitchFamily="34" charset="0"/>
              </a:rPr>
              <a:t>27 : 3  = 9</a:t>
            </a:r>
          </a:p>
        </p:txBody>
      </p:sp>
      <p:sp>
        <p:nvSpPr>
          <p:cNvPr id="55" name="Lục giác 29">
            <a:extLst>
              <a:ext uri="{FF2B5EF4-FFF2-40B4-BE49-F238E27FC236}">
                <a16:creationId xmlns:a16="http://schemas.microsoft.com/office/drawing/2014/main" id="{B01E6C4B-C163-44A7-AE39-4D5FC6A761FF}"/>
              </a:ext>
            </a:extLst>
          </p:cNvPr>
          <p:cNvSpPr/>
          <p:nvPr/>
        </p:nvSpPr>
        <p:spPr>
          <a:xfrm>
            <a:off x="7321828" y="5205498"/>
            <a:ext cx="3626551" cy="2192783"/>
          </a:xfrm>
          <a:prstGeom prst="hexagon">
            <a:avLst>
              <a:gd name="adj" fmla="val 39465"/>
              <a:gd name="vf" fmla="val 115470"/>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Arial (Thân)"/>
              </a:rPr>
              <a:t>4</a:t>
            </a:r>
          </a:p>
        </p:txBody>
      </p:sp>
      <p:sp>
        <p:nvSpPr>
          <p:cNvPr id="60" name="TextBox 59">
            <a:extLst>
              <a:ext uri="{FF2B5EF4-FFF2-40B4-BE49-F238E27FC236}">
                <a16:creationId xmlns:a16="http://schemas.microsoft.com/office/drawing/2014/main" id="{31E7F379-E239-4562-8AC0-37AA8587ED08}"/>
              </a:ext>
            </a:extLst>
          </p:cNvPr>
          <p:cNvSpPr txBox="1"/>
          <p:nvPr/>
        </p:nvSpPr>
        <p:spPr>
          <a:xfrm>
            <a:off x="7770934" y="8127206"/>
            <a:ext cx="2655924" cy="783193"/>
          </a:xfrm>
          <a:prstGeom prst="round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4000" dirty="0">
                <a:latin typeface="Arial" panose="020B0604020202020204" pitchFamily="34" charset="0"/>
                <a:cs typeface="Arial" panose="020B0604020202020204" pitchFamily="34" charset="0"/>
              </a:rPr>
              <a:t>14 : 7  = 2</a:t>
            </a:r>
          </a:p>
        </p:txBody>
      </p:sp>
      <p:sp>
        <p:nvSpPr>
          <p:cNvPr id="58" name="Lục giác 29">
            <a:extLst>
              <a:ext uri="{FF2B5EF4-FFF2-40B4-BE49-F238E27FC236}">
                <a16:creationId xmlns:a16="http://schemas.microsoft.com/office/drawing/2014/main" id="{D4DFD964-7FDA-4B8D-8AFB-753FA9D01E0E}"/>
              </a:ext>
            </a:extLst>
          </p:cNvPr>
          <p:cNvSpPr/>
          <p:nvPr/>
        </p:nvSpPr>
        <p:spPr>
          <a:xfrm>
            <a:off x="7315044" y="7411821"/>
            <a:ext cx="3626551" cy="2192783"/>
          </a:xfrm>
          <a:prstGeom prst="hexagon">
            <a:avLst>
              <a:gd name="adj" fmla="val 39465"/>
              <a:gd name="vf" fmla="val 115470"/>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Arial (Thân)"/>
              </a:rPr>
              <a:t>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barn(inVertical)">
                                      <p:cBhvr>
                                        <p:cTn id="10"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1" presetClass="emph" presetSubtype="2" repeatCount="indefinite" fill="hold" grpId="0" nodeType="clickEffect">
                                  <p:stCondLst>
                                    <p:cond delay="0"/>
                                  </p:stCondLst>
                                  <p:childTnLst>
                                    <p:animClr clrSpc="rgb" dir="cw">
                                      <p:cBhvr>
                                        <p:cTn id="15" dur="1000" fill="hold"/>
                                        <p:tgtEl>
                                          <p:spTgt spid="30"/>
                                        </p:tgtEl>
                                        <p:attrNameLst>
                                          <p:attrName>fillcolor</p:attrName>
                                        </p:attrNameLst>
                                      </p:cBhvr>
                                      <p:to>
                                        <a:srgbClr val="92D050"/>
                                      </p:to>
                                    </p:animClr>
                                    <p:set>
                                      <p:cBhvr>
                                        <p:cTn id="16" dur="1000" fill="hold"/>
                                        <p:tgtEl>
                                          <p:spTgt spid="30"/>
                                        </p:tgtEl>
                                        <p:attrNameLst>
                                          <p:attrName>fill.type</p:attrName>
                                        </p:attrNameLst>
                                      </p:cBhvr>
                                      <p:to>
                                        <p:strVal val="solid"/>
                                      </p:to>
                                    </p:set>
                                    <p:set>
                                      <p:cBhvr>
                                        <p:cTn id="17" dur="10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43"/>
                    </p:tgtEl>
                  </p:cond>
                </p:stCondLst>
                <p:endSync evt="end" delay="0">
                  <p:rtn val="all"/>
                </p:endSync>
                <p:childTnLst>
                  <p:par>
                    <p:cTn id="19" fill="hold">
                      <p:stCondLst>
                        <p:cond delay="0"/>
                      </p:stCondLst>
                      <p:childTnLst>
                        <p:par>
                          <p:cTn id="20" fill="hold">
                            <p:stCondLst>
                              <p:cond delay="0"/>
                            </p:stCondLst>
                            <p:childTnLst>
                              <p:par>
                                <p:cTn id="21" presetID="1" presetClass="emph" presetSubtype="2" repeatCount="indefinite" fill="hold" grpId="0" nodeType="clickEffect">
                                  <p:stCondLst>
                                    <p:cond delay="0"/>
                                  </p:stCondLst>
                                  <p:childTnLst>
                                    <p:animClr clrSpc="rgb" dir="cw">
                                      <p:cBhvr>
                                        <p:cTn id="22" dur="1000" fill="hold"/>
                                        <p:tgtEl>
                                          <p:spTgt spid="43"/>
                                        </p:tgtEl>
                                        <p:attrNameLst>
                                          <p:attrName>fillcolor</p:attrName>
                                        </p:attrNameLst>
                                      </p:cBhvr>
                                      <p:to>
                                        <a:srgbClr val="92D050"/>
                                      </p:to>
                                    </p:animClr>
                                    <p:set>
                                      <p:cBhvr>
                                        <p:cTn id="23" dur="1000" fill="hold"/>
                                        <p:tgtEl>
                                          <p:spTgt spid="43"/>
                                        </p:tgtEl>
                                        <p:attrNameLst>
                                          <p:attrName>fill.type</p:attrName>
                                        </p:attrNameLst>
                                      </p:cBhvr>
                                      <p:to>
                                        <p:strVal val="solid"/>
                                      </p:to>
                                    </p:set>
                                    <p:set>
                                      <p:cBhvr>
                                        <p:cTn id="24" dur="10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25" restart="whenNotActive" fill="hold" evtFilter="cancelBubble" nodeType="interactiveSeq">
                <p:stCondLst>
                  <p:cond evt="onClick" delay="0">
                    <p:tgtEl>
                      <p:spTgt spid="4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repeatCount="indefinite" fill="remove" nodeType="clickEffect">
                                  <p:stCondLst>
                                    <p:cond delay="0"/>
                                  </p:stCondLst>
                                  <p:childTnLst>
                                    <p:animClr clrSpc="rgb" dir="cw">
                                      <p:cBhvr>
                                        <p:cTn id="29" dur="1000" fill="hold"/>
                                        <p:tgtEl>
                                          <p:spTgt spid="48"/>
                                        </p:tgtEl>
                                        <p:attrNameLst>
                                          <p:attrName>fillcolor</p:attrName>
                                        </p:attrNameLst>
                                      </p:cBhvr>
                                      <p:to>
                                        <a:srgbClr val="92D050"/>
                                      </p:to>
                                    </p:animClr>
                                    <p:set>
                                      <p:cBhvr>
                                        <p:cTn id="30" dur="1000" fill="hold"/>
                                        <p:tgtEl>
                                          <p:spTgt spid="48"/>
                                        </p:tgtEl>
                                        <p:attrNameLst>
                                          <p:attrName>fill.type</p:attrName>
                                        </p:attrNameLst>
                                      </p:cBhvr>
                                      <p:to>
                                        <p:strVal val="solid"/>
                                      </p:to>
                                    </p:set>
                                    <p:set>
                                      <p:cBhvr>
                                        <p:cTn id="31" dur="10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seq concurrent="1" nextAc="seek">
              <p:cTn id="32" restart="whenNotActive" fill="hold" evtFilter="cancelBubble" nodeType="interactiveSeq">
                <p:stCondLst>
                  <p:cond evt="onClick" delay="0">
                    <p:tgtEl>
                      <p:spTgt spid="47"/>
                    </p:tgtEl>
                  </p:cond>
                </p:stCondLst>
                <p:endSync evt="end" delay="0">
                  <p:rtn val="all"/>
                </p:endSync>
                <p:childTnLst>
                  <p:par>
                    <p:cTn id="33" fill="hold">
                      <p:stCondLst>
                        <p:cond delay="0"/>
                      </p:stCondLst>
                      <p:childTnLst>
                        <p:par>
                          <p:cTn id="34" fill="hold">
                            <p:stCondLst>
                              <p:cond delay="0"/>
                            </p:stCondLst>
                            <p:childTnLst>
                              <p:par>
                                <p:cTn id="35" presetID="1" presetClass="emph" presetSubtype="2" repeatCount="indefinite" fill="remove" nodeType="clickEffect">
                                  <p:stCondLst>
                                    <p:cond delay="0"/>
                                  </p:stCondLst>
                                  <p:childTnLst>
                                    <p:animClr clrSpc="rgb" dir="cw">
                                      <p:cBhvr>
                                        <p:cTn id="36" dur="1000" fill="hold"/>
                                        <p:tgtEl>
                                          <p:spTgt spid="47"/>
                                        </p:tgtEl>
                                        <p:attrNameLst>
                                          <p:attrName>fillcolor</p:attrName>
                                        </p:attrNameLst>
                                      </p:cBhvr>
                                      <p:to>
                                        <a:schemeClr val="accent2"/>
                                      </p:to>
                                    </p:animClr>
                                    <p:set>
                                      <p:cBhvr>
                                        <p:cTn id="37" dur="1000" fill="hold"/>
                                        <p:tgtEl>
                                          <p:spTgt spid="47"/>
                                        </p:tgtEl>
                                        <p:attrNameLst>
                                          <p:attrName>fill.type</p:attrName>
                                        </p:attrNameLst>
                                      </p:cBhvr>
                                      <p:to>
                                        <p:strVal val="solid"/>
                                      </p:to>
                                    </p:set>
                                    <p:set>
                                      <p:cBhvr>
                                        <p:cTn id="38" dur="1000" fill="hold"/>
                                        <p:tgtEl>
                                          <p:spTgt spid="47"/>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remove" grpId="0"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barn(inVertical)">
                                      <p:cBhvr>
                                        <p:cTn id="43" dur="500"/>
                                        <p:tgtEl>
                                          <p:spTgt spid="59"/>
                                        </p:tgtEl>
                                      </p:cBhvr>
                                    </p:animEffect>
                                  </p:childTnLst>
                                </p:cTn>
                              </p:par>
                            </p:childTnLst>
                          </p:cTn>
                        </p:par>
                      </p:childTnLst>
                    </p:cTn>
                  </p:par>
                </p:childTnLst>
              </p:cTn>
              <p:nextCondLst>
                <p:cond evt="onClick" delay="0">
                  <p:tgtEl>
                    <p:spTgt spid="47"/>
                  </p:tgtEl>
                </p:cond>
              </p:nextCondLst>
            </p:seq>
            <p:seq concurrent="1" nextAc="seek">
              <p:cTn id="44" restart="whenNotActive" fill="hold" evtFilter="cancelBubble" nodeType="interactiveSeq">
                <p:stCondLst>
                  <p:cond evt="onClick" delay="0">
                    <p:tgtEl>
                      <p:spTgt spid="4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repeatCount="indefinite" fill="remove" nodeType="clickEffect">
                                  <p:stCondLst>
                                    <p:cond delay="0"/>
                                  </p:stCondLst>
                                  <p:childTnLst>
                                    <p:animClr clrSpc="rgb" dir="cw">
                                      <p:cBhvr>
                                        <p:cTn id="48" dur="1000" fill="hold"/>
                                        <p:tgtEl>
                                          <p:spTgt spid="49"/>
                                        </p:tgtEl>
                                        <p:attrNameLst>
                                          <p:attrName>fillcolor</p:attrName>
                                        </p:attrNameLst>
                                      </p:cBhvr>
                                      <p:to>
                                        <a:schemeClr val="accent2"/>
                                      </p:to>
                                    </p:animClr>
                                    <p:set>
                                      <p:cBhvr>
                                        <p:cTn id="49" dur="1000" fill="hold"/>
                                        <p:tgtEl>
                                          <p:spTgt spid="49"/>
                                        </p:tgtEl>
                                        <p:attrNameLst>
                                          <p:attrName>fill.type</p:attrName>
                                        </p:attrNameLst>
                                      </p:cBhvr>
                                      <p:to>
                                        <p:strVal val="solid"/>
                                      </p:to>
                                    </p:set>
                                    <p:set>
                                      <p:cBhvr>
                                        <p:cTn id="50" dur="1000" fill="hold"/>
                                        <p:tgtEl>
                                          <p:spTgt spid="49"/>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remove"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barn(inVertical)">
                                      <p:cBhvr>
                                        <p:cTn id="55" dur="500"/>
                                        <p:tgtEl>
                                          <p:spTgt spid="60"/>
                                        </p:tgtEl>
                                      </p:cBhvr>
                                    </p:animEffect>
                                  </p:childTnLst>
                                </p:cTn>
                              </p:par>
                            </p:childTnLst>
                          </p:cTn>
                        </p:par>
                      </p:childTnLst>
                    </p:cTn>
                  </p:par>
                </p:childTnLst>
              </p:cTn>
              <p:nextCondLst>
                <p:cond evt="onClick" delay="0">
                  <p:tgtEl>
                    <p:spTgt spid="49"/>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repeatCount="indefinite" fill="remove" nodeType="clickEffect">
                                  <p:stCondLst>
                                    <p:cond delay="0"/>
                                  </p:stCondLst>
                                  <p:childTnLst>
                                    <p:animClr clrSpc="rgb" dir="cw">
                                      <p:cBhvr>
                                        <p:cTn id="60" dur="1000" fill="hold"/>
                                        <p:tgtEl>
                                          <p:spTgt spid="51"/>
                                        </p:tgtEl>
                                        <p:attrNameLst>
                                          <p:attrName>fillcolor</p:attrName>
                                        </p:attrNameLst>
                                      </p:cBhvr>
                                      <p:to>
                                        <a:srgbClr val="92D050"/>
                                      </p:to>
                                    </p:animClr>
                                    <p:set>
                                      <p:cBhvr>
                                        <p:cTn id="61" dur="1000" fill="hold"/>
                                        <p:tgtEl>
                                          <p:spTgt spid="51"/>
                                        </p:tgtEl>
                                        <p:attrNameLst>
                                          <p:attrName>fill.type</p:attrName>
                                        </p:attrNameLst>
                                      </p:cBhvr>
                                      <p:to>
                                        <p:strVal val="solid"/>
                                      </p:to>
                                    </p:set>
                                    <p:set>
                                      <p:cBhvr>
                                        <p:cTn id="62" dur="1000" fill="hold"/>
                                        <p:tgtEl>
                                          <p:spTgt spid="51"/>
                                        </p:tgtEl>
                                        <p:attrNameLst>
                                          <p:attrName>fill.on</p:attrName>
                                        </p:attrNameLst>
                                      </p:cBhvr>
                                      <p:to>
                                        <p:strVal val="true"/>
                                      </p:to>
                                    </p:set>
                                  </p:child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5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repeatCount="indefinite" fill="remove" nodeType="clickEffect">
                                  <p:stCondLst>
                                    <p:cond delay="0"/>
                                  </p:stCondLst>
                                  <p:childTnLst>
                                    <p:animClr clrSpc="rgb" dir="cw">
                                      <p:cBhvr>
                                        <p:cTn id="67" dur="1000" fill="hold"/>
                                        <p:tgtEl>
                                          <p:spTgt spid="50"/>
                                        </p:tgtEl>
                                        <p:attrNameLst>
                                          <p:attrName>fillcolor</p:attrName>
                                        </p:attrNameLst>
                                      </p:cBhvr>
                                      <p:to>
                                        <a:schemeClr val="accent2"/>
                                      </p:to>
                                    </p:animClr>
                                    <p:set>
                                      <p:cBhvr>
                                        <p:cTn id="68" dur="1000" fill="hold"/>
                                        <p:tgtEl>
                                          <p:spTgt spid="50"/>
                                        </p:tgtEl>
                                        <p:attrNameLst>
                                          <p:attrName>fill.type</p:attrName>
                                        </p:attrNameLst>
                                      </p:cBhvr>
                                      <p:to>
                                        <p:strVal val="solid"/>
                                      </p:to>
                                    </p:set>
                                    <p:set>
                                      <p:cBhvr>
                                        <p:cTn id="69" dur="1000" fill="hold"/>
                                        <p:tgtEl>
                                          <p:spTgt spid="50"/>
                                        </p:tgtEl>
                                        <p:attrNameLst>
                                          <p:attrName>fill.on</p:attrName>
                                        </p:attrNameLst>
                                      </p:cBhvr>
                                      <p:to>
                                        <p:strVal val="true"/>
                                      </p:to>
                                    </p:se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remove"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barn(inVertical)">
                                      <p:cBhvr>
                                        <p:cTn id="74" dur="500"/>
                                        <p:tgtEl>
                                          <p:spTgt spid="7"/>
                                        </p:tgtEl>
                                      </p:cBhvr>
                                    </p:animEffect>
                                  </p:childTnLst>
                                </p:cTn>
                              </p:par>
                            </p:childTnLst>
                          </p:cTn>
                        </p:par>
                      </p:childTnLst>
                    </p:cTn>
                  </p:par>
                </p:childTnLst>
              </p:cTn>
              <p:nextCondLst>
                <p:cond evt="onClick" delay="0">
                  <p:tgtEl>
                    <p:spTgt spid="50"/>
                  </p:tgtEl>
                </p:cond>
              </p:nextCondLst>
            </p:seq>
            <p:seq concurrent="1" nextAc="seek">
              <p:cTn id="75" restart="whenNotActive" fill="hold" evtFilter="cancelBubble" nodeType="interactiveSeq">
                <p:stCondLst>
                  <p:cond evt="onClick" delay="0">
                    <p:tgtEl>
                      <p:spTgt spid="53"/>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remove" grpId="0" nodeType="clickEffect">
                                  <p:stCondLst>
                                    <p:cond delay="0"/>
                                  </p:stCondLst>
                                  <p:childTnLst>
                                    <p:animEffect transition="out" filter="fade">
                                      <p:cBhvr>
                                        <p:cTn id="79" dur="500"/>
                                        <p:tgtEl>
                                          <p:spTgt spid="53"/>
                                        </p:tgtEl>
                                      </p:cBhvr>
                                    </p:animEffect>
                                    <p:set>
                                      <p:cBhvr>
                                        <p:cTn id="8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81" restart="whenNotActive" fill="hold" evtFilter="cancelBubble" nodeType="interactiveSeq">
                <p:stCondLst>
                  <p:cond evt="onClick" delay="0">
                    <p:tgtEl>
                      <p:spTgt spid="52"/>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remove" grpId="0" nodeType="click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7" restart="whenNotActive" fill="hold" evtFilter="cancelBubble" nodeType="interactiveSeq">
                <p:stCondLst>
                  <p:cond evt="onClick" delay="0">
                    <p:tgtEl>
                      <p:spTgt spid="5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remove" grpId="0" nodeType="clickEffect">
                                  <p:stCondLst>
                                    <p:cond delay="0"/>
                                  </p:stCondLst>
                                  <p:childTnLst>
                                    <p:animEffect transition="out" filter="fade">
                                      <p:cBhvr>
                                        <p:cTn id="91" dur="500"/>
                                        <p:tgtEl>
                                          <p:spTgt spid="54"/>
                                        </p:tgtEl>
                                      </p:cBhvr>
                                    </p:animEffect>
                                    <p:set>
                                      <p:cBhvr>
                                        <p:cTn id="92"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3" restart="whenNotActive" fill="hold" evtFilter="cancelBubble" nodeType="interactiveSeq">
                <p:stCondLst>
                  <p:cond evt="onClick" delay="0">
                    <p:tgtEl>
                      <p:spTgt spid="55"/>
                    </p:tgtEl>
                  </p:cond>
                </p:stCondLst>
                <p:endSync evt="end" delay="0">
                  <p:rtn val="all"/>
                </p:endSync>
                <p:childTnLst>
                  <p:par>
                    <p:cTn id="94" fill="hold">
                      <p:stCondLst>
                        <p:cond delay="0"/>
                      </p:stCondLst>
                      <p:childTnLst>
                        <p:par>
                          <p:cTn id="95" fill="hold">
                            <p:stCondLst>
                              <p:cond delay="0"/>
                            </p:stCondLst>
                            <p:childTnLst>
                              <p:par>
                                <p:cTn id="96" presetID="10" presetClass="exit" presetSubtype="0" fill="remove"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99" restart="whenNotActive" fill="hold" evtFilter="cancelBubble" nodeType="interactiveSeq">
                <p:stCondLst>
                  <p:cond evt="onClick" delay="0">
                    <p:tgtEl>
                      <p:spTgt spid="56"/>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remove" grpId="0" nodeType="clickEffect">
                                  <p:stCondLst>
                                    <p:cond delay="0"/>
                                  </p:stCondLst>
                                  <p:childTnLst>
                                    <p:animEffect transition="out" filter="fade">
                                      <p:cBhvr>
                                        <p:cTn id="103" dur="500"/>
                                        <p:tgtEl>
                                          <p:spTgt spid="56"/>
                                        </p:tgtEl>
                                      </p:cBhvr>
                                    </p:animEffect>
                                    <p:set>
                                      <p:cBhvr>
                                        <p:cTn id="104"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05" restart="whenNotActive" fill="hold" evtFilter="cancelBubble" nodeType="interactiveSeq">
                <p:stCondLst>
                  <p:cond evt="onClick" delay="0">
                    <p:tgtEl>
                      <p:spTgt spid="57"/>
                    </p:tgtEl>
                  </p:cond>
                </p:stCondLst>
                <p:endSync evt="end" delay="0">
                  <p:rtn val="all"/>
                </p:endSync>
                <p:childTnLst>
                  <p:par>
                    <p:cTn id="106" fill="hold">
                      <p:stCondLst>
                        <p:cond delay="0"/>
                      </p:stCondLst>
                      <p:childTnLst>
                        <p:par>
                          <p:cTn id="107" fill="hold">
                            <p:stCondLst>
                              <p:cond delay="0"/>
                            </p:stCondLst>
                            <p:childTnLst>
                              <p:par>
                                <p:cTn id="108" presetID="10" presetClass="exit" presetSubtype="0" fill="remove" grpId="0" nodeType="clickEffect">
                                  <p:stCondLst>
                                    <p:cond delay="0"/>
                                  </p:stCondLst>
                                  <p:childTnLst>
                                    <p:animEffect transition="out" filter="fade">
                                      <p:cBhvr>
                                        <p:cTn id="109" dur="500"/>
                                        <p:tgtEl>
                                          <p:spTgt spid="57"/>
                                        </p:tgtEl>
                                      </p:cBhvr>
                                    </p:animEffect>
                                    <p:set>
                                      <p:cBhvr>
                                        <p:cTn id="11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111" restart="whenNotActive" fill="hold" evtFilter="cancelBubble" nodeType="interactiveSeq">
                <p:stCondLst>
                  <p:cond evt="onClick" delay="0">
                    <p:tgtEl>
                      <p:spTgt spid="58"/>
                    </p:tgtEl>
                  </p:cond>
                </p:stCondLst>
                <p:endSync evt="end" delay="0">
                  <p:rtn val="all"/>
                </p:endSync>
                <p:childTnLst>
                  <p:par>
                    <p:cTn id="112" fill="hold">
                      <p:stCondLst>
                        <p:cond delay="0"/>
                      </p:stCondLst>
                      <p:childTnLst>
                        <p:par>
                          <p:cTn id="113" fill="hold">
                            <p:stCondLst>
                              <p:cond delay="0"/>
                            </p:stCondLst>
                            <p:childTnLst>
                              <p:par>
                                <p:cTn id="114" presetID="10" presetClass="exit" presetSubtype="0" fill="remove" grpId="0" nodeType="clickEffect">
                                  <p:stCondLst>
                                    <p:cond delay="0"/>
                                  </p:stCondLst>
                                  <p:childTnLst>
                                    <p:animEffect transition="out" filter="fade">
                                      <p:cBhvr>
                                        <p:cTn id="115" dur="500"/>
                                        <p:tgtEl>
                                          <p:spTgt spid="58"/>
                                        </p:tgtEl>
                                      </p:cBhvr>
                                    </p:animEffect>
                                    <p:set>
                                      <p:cBhvr>
                                        <p:cTn id="116"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30" grpId="0" animBg="1"/>
      <p:bldP spid="43" grpId="0" animBg="1"/>
      <p:bldP spid="52" grpId="0" animBg="1"/>
      <p:bldP spid="53" grpId="0" animBg="1"/>
      <p:bldP spid="56" grpId="0" animBg="1"/>
      <p:bldP spid="57" grpId="0" animBg="1"/>
      <p:bldP spid="7" grpId="0" animBg="1"/>
      <p:bldP spid="54" grpId="0" animBg="1"/>
      <p:bldP spid="59" grpId="0" animBg="1"/>
      <p:bldP spid="55" grpId="0" animBg="1"/>
      <p:bldP spid="60" grpId="0" animBg="1"/>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6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57104" y="6191317"/>
            <a:ext cx="7069922" cy="2939445"/>
          </a:xfrm>
          <a:prstGeom prst="rect">
            <a:avLst/>
          </a:prstGeom>
        </p:spPr>
      </p:pic>
      <p:pic>
        <p:nvPicPr>
          <p:cNvPr id="4" name="Picture 4"/>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9938" y="5526441"/>
            <a:ext cx="8235168" cy="3423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941" y="6416898"/>
            <a:ext cx="6321172" cy="262813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63580" y="3425244"/>
            <a:ext cx="9166616" cy="171874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43905" y="7238400"/>
            <a:ext cx="4345305" cy="180663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813189" y="-1577013"/>
            <a:ext cx="2653259" cy="22801444"/>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27574" y="658593"/>
            <a:ext cx="2748661" cy="93454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951190" y="1396430"/>
            <a:ext cx="3164183" cy="1075822"/>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92294" y="7071997"/>
            <a:ext cx="1435218" cy="3001407"/>
          </a:xfrm>
          <a:prstGeom prst="rect">
            <a:avLst/>
          </a:prstGeom>
        </p:spPr>
      </p:pic>
      <p:pic>
        <p:nvPicPr>
          <p:cNvPr id="12" name="Picture 12"/>
          <p:cNvPicPr>
            <a:picLocks noChangeAspect="1"/>
          </p:cNvPicPr>
          <p:nvPr/>
        </p:nvPicPr>
        <p:blipFill>
          <a:blip r:embed="rId15"/>
          <a:srcRect/>
          <a:stretch>
            <a:fillRect/>
          </a:stretch>
        </p:blipFill>
        <p:spPr>
          <a:xfrm>
            <a:off x="8061079" y="1491680"/>
            <a:ext cx="2165842" cy="1261986"/>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48145" r="2918"/>
          <a:stretch>
            <a:fillRect/>
          </a:stretch>
        </p:blipFill>
        <p:spPr>
          <a:xfrm rot="-377999">
            <a:off x="7206651" y="9707779"/>
            <a:ext cx="799350" cy="335353"/>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b="47941"/>
          <a:stretch>
            <a:fillRect/>
          </a:stretch>
        </p:blipFill>
        <p:spPr>
          <a:xfrm rot="-377999">
            <a:off x="9501919" y="9687345"/>
            <a:ext cx="666987" cy="272727"/>
          </a:xfrm>
          <a:prstGeom prst="rect">
            <a:avLst/>
          </a:prstGeom>
        </p:spPr>
      </p:pic>
      <p:pic>
        <p:nvPicPr>
          <p:cNvPr id="15" name="Picture 15"/>
          <p:cNvPicPr>
            <a:picLocks noChangeAspect="1"/>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592101" y="5351671"/>
            <a:ext cx="1662814" cy="565357"/>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790328">
            <a:off x="4522522" y="-309398"/>
            <a:ext cx="660207" cy="671190"/>
          </a:xfrm>
          <a:prstGeom prst="rect">
            <a:avLst/>
          </a:prstGeom>
        </p:spPr>
      </p:pic>
      <p:pic>
        <p:nvPicPr>
          <p:cNvPr id="17" name="Picture 17"/>
          <p:cNvPicPr>
            <a:picLocks noChangeAspect="1"/>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962903" y="7123503"/>
            <a:ext cx="1411018" cy="479746"/>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790328">
            <a:off x="17877502" y="4066551"/>
            <a:ext cx="585866" cy="595613"/>
          </a:xfrm>
          <a:prstGeom prst="rect">
            <a:avLst/>
          </a:prstGeom>
        </p:spPr>
      </p:pic>
      <p:pic>
        <p:nvPicPr>
          <p:cNvPr id="19" name="Picture 1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790328">
            <a:off x="618327" y="3636895"/>
            <a:ext cx="636186" cy="646769"/>
          </a:xfrm>
          <a:prstGeom prst="rect">
            <a:avLst/>
          </a:prstGeom>
        </p:spPr>
      </p:pic>
      <p:pic>
        <p:nvPicPr>
          <p:cNvPr id="20" name="Picture 2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790328">
            <a:off x="13518470" y="514815"/>
            <a:ext cx="636186" cy="646769"/>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48145" r="2918"/>
          <a:stretch>
            <a:fillRect/>
          </a:stretch>
        </p:blipFill>
        <p:spPr>
          <a:xfrm rot="-377999">
            <a:off x="4561426" y="9653574"/>
            <a:ext cx="653162" cy="274023"/>
          </a:xfrm>
          <a:prstGeom prst="rect">
            <a:avLst/>
          </a:prstGeom>
        </p:spPr>
      </p:pic>
      <p:sp>
        <p:nvSpPr>
          <p:cNvPr id="22" name="TextBox 22"/>
          <p:cNvSpPr txBox="1"/>
          <p:nvPr/>
        </p:nvSpPr>
        <p:spPr>
          <a:xfrm>
            <a:off x="7104113" y="3401532"/>
            <a:ext cx="4485551" cy="1290866"/>
          </a:xfrm>
          <a:prstGeom prst="rect">
            <a:avLst/>
          </a:prstGeom>
        </p:spPr>
        <p:txBody>
          <a:bodyPr wrap="square" lIns="0" tIns="0" rIns="0" bIns="0" rtlCol="0" anchor="t">
            <a:spAutoFit/>
          </a:bodyPr>
          <a:lstStyle/>
          <a:p>
            <a:pPr algn="ctr">
              <a:lnSpc>
                <a:spcPts val="11594"/>
              </a:lnSpc>
            </a:pPr>
            <a:r>
              <a:rPr lang="en-US" sz="6000" b="1" dirty="0">
                <a:solidFill>
                  <a:srgbClr val="694F3C"/>
                </a:solidFill>
                <a:latin typeface="Arial (Thân)"/>
              </a:rPr>
              <a:t>VẬN DỤNG</a:t>
            </a:r>
          </a:p>
        </p:txBody>
      </p:sp>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t="48145" r="2918"/>
          <a:stretch>
            <a:fillRect/>
          </a:stretch>
        </p:blipFill>
        <p:spPr>
          <a:xfrm rot="-377999">
            <a:off x="12527352" y="9630996"/>
            <a:ext cx="771133" cy="323515"/>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285317" y="7123503"/>
            <a:ext cx="1435218" cy="3001407"/>
          </a:xfrm>
          <a:prstGeom prst="rect">
            <a:avLst/>
          </a:prstGeom>
        </p:spPr>
      </p:pic>
      <p:pic>
        <p:nvPicPr>
          <p:cNvPr id="26" name="Picture 2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2524849" y="8728483"/>
            <a:ext cx="1607372" cy="1328091"/>
          </a:xfrm>
          <a:prstGeom prst="rect">
            <a:avLst/>
          </a:prstGeom>
        </p:spPr>
      </p:pic>
      <p:pic>
        <p:nvPicPr>
          <p:cNvPr id="27" name="Picture 2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4058378" y="8728483"/>
            <a:ext cx="1607372" cy="1328091"/>
          </a:xfrm>
          <a:prstGeom prst="rect">
            <a:avLst/>
          </a:prstGeom>
        </p:spPr>
      </p:pic>
      <p:pic>
        <p:nvPicPr>
          <p:cNvPr id="28" name="Picture 28"/>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5803612" y="9340693"/>
            <a:ext cx="578530" cy="791152"/>
          </a:xfrm>
          <a:prstGeom prst="rect">
            <a:avLst/>
          </a:prstGeom>
        </p:spPr>
      </p:pic>
      <p:pic>
        <p:nvPicPr>
          <p:cNvPr id="29" name="Picture 29"/>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304721">
            <a:off x="11148986" y="9315006"/>
            <a:ext cx="547138" cy="748223"/>
          </a:xfrm>
          <a:prstGeom prst="rect">
            <a:avLst/>
          </a:prstGeom>
        </p:spPr>
      </p:pic>
      <p:pic>
        <p:nvPicPr>
          <p:cNvPr id="30" name="Picture 30"/>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rot="-357060">
            <a:off x="8776476" y="9003949"/>
            <a:ext cx="555661" cy="759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640612" y="1828912"/>
            <a:ext cx="12909664" cy="8538698"/>
          </a:xfrm>
          <a:prstGeom prst="rect">
            <a:avLst/>
          </a:prstGeom>
        </p:spPr>
      </p:pic>
      <p:grpSp>
        <p:nvGrpSpPr>
          <p:cNvPr id="4" name="Group 4"/>
          <p:cNvGrpSpPr/>
          <p:nvPr/>
        </p:nvGrpSpPr>
        <p:grpSpPr>
          <a:xfrm>
            <a:off x="-2843671" y="0"/>
            <a:ext cx="5950861" cy="10579308"/>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V="1">
              <a:off x="-3085632" y="3085632"/>
              <a:ext cx="14105745" cy="7934481"/>
            </a:xfrm>
            <a:prstGeom prst="rect">
              <a:avLst/>
            </a:prstGeom>
          </p:spPr>
        </p:pic>
      </p:grpSp>
      <p:pic>
        <p:nvPicPr>
          <p:cNvPr id="7" name="Picture 7"/>
          <p:cNvPicPr>
            <a:picLocks noChangeAspect="1"/>
          </p:cNvPicPr>
          <p:nvPr/>
        </p:nvPicPr>
        <p:blipFill>
          <a:blip r:embed="rId7"/>
          <a:srcRect/>
          <a:stretch>
            <a:fillRect/>
          </a:stretch>
        </p:blipFill>
        <p:spPr>
          <a:xfrm rot="1485061">
            <a:off x="-2709041" y="4149723"/>
            <a:ext cx="5465321" cy="5386757"/>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07479" y="1799617"/>
            <a:ext cx="2283889" cy="584968"/>
          </a:xfrm>
          <a:prstGeom prst="rect">
            <a:avLst/>
          </a:prstGeom>
        </p:spPr>
      </p:pic>
      <p:pic>
        <p:nvPicPr>
          <p:cNvPr id="10" name="Picture 10"/>
          <p:cNvPicPr>
            <a:picLocks noChangeAspect="1"/>
          </p:cNvPicPr>
          <p:nvPr/>
        </p:nvPicPr>
        <p:blipFill>
          <a:blip r:embed="rId10"/>
          <a:srcRect/>
          <a:stretch>
            <a:fillRect/>
          </a:stretch>
        </p:blipFill>
        <p:spPr>
          <a:xfrm rot="3706621">
            <a:off x="15798617" y="612521"/>
            <a:ext cx="1876173" cy="1873828"/>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49764" y="9258300"/>
            <a:ext cx="4795164" cy="887105"/>
          </a:xfrm>
          <a:prstGeom prst="rect">
            <a:avLst/>
          </a:prstGeom>
        </p:spPr>
      </p:pic>
      <p:pic>
        <p:nvPicPr>
          <p:cNvPr id="12" name="Picture 12"/>
          <p:cNvPicPr>
            <a:picLocks noChangeAspect="1"/>
          </p:cNvPicPr>
          <p:nvPr/>
        </p:nvPicPr>
        <p:blipFill>
          <a:blip r:embed="rId13"/>
          <a:srcRect/>
          <a:stretch>
            <a:fillRect/>
          </a:stretch>
        </p:blipFill>
        <p:spPr>
          <a:xfrm>
            <a:off x="2123896" y="1143596"/>
            <a:ext cx="1909439" cy="1143276"/>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14329" y="745505"/>
            <a:ext cx="1529808" cy="1541368"/>
          </a:xfrm>
          <a:prstGeom prst="rect">
            <a:avLst/>
          </a:prstGeom>
        </p:spPr>
      </p:pic>
      <p:pic>
        <p:nvPicPr>
          <p:cNvPr id="14" name="Picture 14"/>
          <p:cNvPicPr>
            <a:picLocks noChangeAspect="1"/>
          </p:cNvPicPr>
          <p:nvPr/>
        </p:nvPicPr>
        <p:blipFill>
          <a:blip r:embed="rId16"/>
          <a:srcRect/>
          <a:stretch>
            <a:fillRect/>
          </a:stretch>
        </p:blipFill>
        <p:spPr>
          <a:xfrm rot="-620683">
            <a:off x="3516743" y="5054606"/>
            <a:ext cx="908506" cy="901047"/>
          </a:xfrm>
          <a:prstGeom prst="rect">
            <a:avLst/>
          </a:prstGeom>
        </p:spPr>
      </p:pic>
      <p:sp>
        <p:nvSpPr>
          <p:cNvPr id="19" name="Hộp Văn bản 18">
            <a:extLst>
              <a:ext uri="{FF2B5EF4-FFF2-40B4-BE49-F238E27FC236}">
                <a16:creationId xmlns:a16="http://schemas.microsoft.com/office/drawing/2014/main" id="{07431B4D-4861-8438-EA90-C21BA79BB75B}"/>
              </a:ext>
            </a:extLst>
          </p:cNvPr>
          <p:cNvSpPr txBox="1"/>
          <p:nvPr/>
        </p:nvSpPr>
        <p:spPr>
          <a:xfrm>
            <a:off x="7739948" y="715067"/>
            <a:ext cx="7315200" cy="923330"/>
          </a:xfrm>
          <a:prstGeom prst="rect">
            <a:avLst/>
          </a:prstGeom>
          <a:noFill/>
        </p:spPr>
        <p:txBody>
          <a:bodyPr wrap="square" rtlCol="0">
            <a:spAutoFit/>
          </a:bodyPr>
          <a:lstStyle/>
          <a:p>
            <a:r>
              <a:rPr lang="en-US" sz="5400" b="1" dirty="0">
                <a:latin typeface="Arial (Thân)"/>
              </a:rPr>
              <a:t>TRÒ CHƠI “ĐỐ BẠN”</a:t>
            </a:r>
          </a:p>
        </p:txBody>
      </p:sp>
      <p:pic>
        <p:nvPicPr>
          <p:cNvPr id="20" name="Picture 22">
            <a:extLst>
              <a:ext uri="{FF2B5EF4-FFF2-40B4-BE49-F238E27FC236}">
                <a16:creationId xmlns:a16="http://schemas.microsoft.com/office/drawing/2014/main" id="{53447A8C-5AD1-133C-BDA9-BACF2DEF161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6582" t="18282" b="6164"/>
          <a:stretch/>
        </p:blipFill>
        <p:spPr bwMode="auto">
          <a:xfrm>
            <a:off x="5106043" y="2848362"/>
            <a:ext cx="11767327" cy="5682200"/>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grpSp>
        <p:nvGrpSpPr>
          <p:cNvPr id="3" name="Group 3"/>
          <p:cNvGrpSpPr/>
          <p:nvPr/>
        </p:nvGrpSpPr>
        <p:grpSpPr>
          <a:xfrm>
            <a:off x="19386" y="-132480"/>
            <a:ext cx="3746087" cy="10551960"/>
            <a:chOff x="0" y="0"/>
            <a:chExt cx="7913970" cy="14069280"/>
          </a:xfrm>
        </p:grpSpPr>
        <p:sp>
          <p:nvSpPr>
            <p:cNvPr id="4" name="AutoShape 4"/>
            <p:cNvSpPr/>
            <p:nvPr/>
          </p:nvSpPr>
          <p:spPr>
            <a:xfrm>
              <a:off x="0" y="0"/>
              <a:ext cx="7913970" cy="14069280"/>
            </a:xfrm>
            <a:prstGeom prst="rect">
              <a:avLst/>
            </a:prstGeom>
            <a:solidFill>
              <a:srgbClr val="FDFCF5"/>
            </a:solidFill>
          </p:spPr>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flipV="1">
              <a:off x="-3077655" y="3077655"/>
              <a:ext cx="14069280" cy="7913970"/>
            </a:xfrm>
            <a:prstGeom prst="rect">
              <a:avLst/>
            </a:prstGeom>
          </p:spPr>
        </p:pic>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3688">
            <a:off x="1093121" y="1271240"/>
            <a:ext cx="7625535" cy="8123073"/>
          </a:xfrm>
          <a:prstGeom prst="rect">
            <a:avLst/>
          </a:prstGeom>
        </p:spPr>
      </p:pic>
      <p:pic>
        <p:nvPicPr>
          <p:cNvPr id="7" name="Picture 7"/>
          <p:cNvPicPr>
            <a:picLocks noChangeAspect="1"/>
          </p:cNvPicPr>
          <p:nvPr/>
        </p:nvPicPr>
        <p:blipFill>
          <a:blip r:embed="rId7"/>
          <a:srcRect/>
          <a:stretch>
            <a:fillRect/>
          </a:stretch>
        </p:blipFill>
        <p:spPr>
          <a:xfrm>
            <a:off x="54400" y="7212835"/>
            <a:ext cx="2019753" cy="2131590"/>
          </a:xfrm>
          <a:prstGeom prst="rect">
            <a:avLst/>
          </a:prstGeom>
        </p:spPr>
      </p:pic>
      <p:pic>
        <p:nvPicPr>
          <p:cNvPr id="34" name="Picture 3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4614" y="216861"/>
            <a:ext cx="641601" cy="641601"/>
          </a:xfrm>
          <a:prstGeom prst="rect">
            <a:avLst/>
          </a:prstGeom>
        </p:spPr>
      </p:pic>
      <p:pic>
        <p:nvPicPr>
          <p:cNvPr id="36" name="Picture 3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01387" y="299286"/>
            <a:ext cx="641601" cy="641601"/>
          </a:xfrm>
          <a:prstGeom prst="rect">
            <a:avLst/>
          </a:prstGeom>
        </p:spPr>
      </p:pic>
      <p:pic>
        <p:nvPicPr>
          <p:cNvPr id="37" name="Picture 3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5293" y="9254235"/>
            <a:ext cx="641601" cy="641601"/>
          </a:xfrm>
          <a:prstGeom prst="rect">
            <a:avLst/>
          </a:prstGeom>
        </p:spPr>
      </p:pic>
      <p:pic>
        <p:nvPicPr>
          <p:cNvPr id="38" name="Picture 3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51784" y="951625"/>
            <a:ext cx="641601" cy="641601"/>
          </a:xfrm>
          <a:prstGeom prst="rect">
            <a:avLst/>
          </a:prstGeom>
        </p:spPr>
      </p:pic>
      <p:pic>
        <p:nvPicPr>
          <p:cNvPr id="39" name="Picture 3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253"/>
          <a:stretch>
            <a:fillRect/>
          </a:stretch>
        </p:blipFill>
        <p:spPr>
          <a:xfrm>
            <a:off x="10776133" y="951625"/>
            <a:ext cx="5327021" cy="306552"/>
          </a:xfrm>
          <a:prstGeom prst="rect">
            <a:avLst/>
          </a:prstGeom>
        </p:spPr>
      </p:pic>
      <p:pic>
        <p:nvPicPr>
          <p:cNvPr id="40" name="Picture 4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833375" flipV="1">
            <a:off x="15058938" y="7604979"/>
            <a:ext cx="3115775" cy="5440243"/>
          </a:xfrm>
          <a:prstGeom prst="rect">
            <a:avLst/>
          </a:prstGeom>
        </p:spPr>
      </p:pic>
      <p:pic>
        <p:nvPicPr>
          <p:cNvPr id="41" name="Picture 4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423624" y="8733879"/>
            <a:ext cx="720160" cy="984835"/>
          </a:xfrm>
          <a:prstGeom prst="rect">
            <a:avLst/>
          </a:prstGeom>
        </p:spPr>
      </p:pic>
      <p:pic>
        <p:nvPicPr>
          <p:cNvPr id="42" name="Picture 4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5143548" y="8328833"/>
            <a:ext cx="959606" cy="1312282"/>
          </a:xfrm>
          <a:prstGeom prst="rect">
            <a:avLst/>
          </a:prstGeom>
        </p:spPr>
      </p:pic>
      <p:pic>
        <p:nvPicPr>
          <p:cNvPr id="59" name="Picture 59"/>
          <p:cNvPicPr>
            <a:picLocks noChangeAspect="1"/>
          </p:cNvPicPr>
          <p:nvPr/>
        </p:nvPicPr>
        <p:blipFill>
          <a:blip r:embed="rId16"/>
          <a:srcRect/>
          <a:stretch>
            <a:fillRect/>
          </a:stretch>
        </p:blipFill>
        <p:spPr>
          <a:xfrm rot="2023625">
            <a:off x="436807" y="1003390"/>
            <a:ext cx="1980175" cy="1977700"/>
          </a:xfrm>
          <a:prstGeom prst="rect">
            <a:avLst/>
          </a:prstGeom>
        </p:spPr>
      </p:pic>
      <p:pic>
        <p:nvPicPr>
          <p:cNvPr id="60" name="Picture 60"/>
          <p:cNvPicPr>
            <a:picLocks noChangeAspect="1"/>
          </p:cNvPicPr>
          <p:nvPr/>
        </p:nvPicPr>
        <p:blipFill>
          <a:blip r:embed="rId17"/>
          <a:srcRect/>
          <a:stretch>
            <a:fillRect/>
          </a:stretch>
        </p:blipFill>
        <p:spPr>
          <a:xfrm>
            <a:off x="14261540" y="8792042"/>
            <a:ext cx="2334922" cy="1853344"/>
          </a:xfrm>
          <a:prstGeom prst="rect">
            <a:avLst/>
          </a:prstGeom>
        </p:spPr>
      </p:pic>
      <p:pic>
        <p:nvPicPr>
          <p:cNvPr id="8"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89261">
            <a:off x="16557966" y="9683226"/>
            <a:ext cx="2328445" cy="639264"/>
          </a:xfrm>
          <a:prstGeom prst="rect">
            <a:avLst/>
          </a:prstGeom>
        </p:spPr>
      </p:pic>
      <p:pic>
        <p:nvPicPr>
          <p:cNvPr id="61" name="Picture 61"/>
          <p:cNvPicPr>
            <a:picLocks noChangeAspect="1"/>
          </p:cNvPicPr>
          <p:nvPr/>
        </p:nvPicPr>
        <p:blipFill>
          <a:blip r:embed="rId20"/>
          <a:srcRect/>
          <a:stretch>
            <a:fillRect/>
          </a:stretch>
        </p:blipFill>
        <p:spPr>
          <a:xfrm>
            <a:off x="16493326" y="8000393"/>
            <a:ext cx="2009349" cy="1969162"/>
          </a:xfrm>
          <a:prstGeom prst="rect">
            <a:avLst/>
          </a:prstGeom>
        </p:spPr>
      </p:pic>
      <p:sp>
        <p:nvSpPr>
          <p:cNvPr id="63" name="Hộp Văn bản 62">
            <a:extLst>
              <a:ext uri="{FF2B5EF4-FFF2-40B4-BE49-F238E27FC236}">
                <a16:creationId xmlns:a16="http://schemas.microsoft.com/office/drawing/2014/main" id="{75FCC269-63C3-F0F5-DF33-2BE3EDB01F60}"/>
              </a:ext>
            </a:extLst>
          </p:cNvPr>
          <p:cNvSpPr txBox="1"/>
          <p:nvPr/>
        </p:nvSpPr>
        <p:spPr>
          <a:xfrm>
            <a:off x="2050219" y="3877782"/>
            <a:ext cx="5950781" cy="3029997"/>
          </a:xfrm>
          <a:prstGeom prst="rect">
            <a:avLst/>
          </a:prstGeom>
          <a:noFill/>
        </p:spPr>
        <p:txBody>
          <a:bodyPr wrap="square">
            <a:spAutoFit/>
          </a:bodyPr>
          <a:lstStyle/>
          <a:p>
            <a:pPr marL="0" marR="0" algn="just">
              <a:lnSpc>
                <a:spcPct val="150000"/>
              </a:lnSpc>
              <a:spcBef>
                <a:spcPts val="300"/>
              </a:spcBef>
              <a:spcAft>
                <a:spcPts val="300"/>
              </a:spcAft>
            </a:pPr>
            <a:r>
              <a:rPr lang="vi-VN" sz="4400" b="1" dirty="0" err="1">
                <a:solidFill>
                  <a:srgbClr val="000000"/>
                </a:solidFill>
                <a:effectLst/>
                <a:ea typeface="Times New Roman" panose="02020603050405020304" pitchFamily="18" charset="0"/>
                <a:cs typeface="Times New Roman" panose="02020603050405020304" pitchFamily="18" charset="0"/>
              </a:rPr>
              <a:t>Bài</a:t>
            </a:r>
            <a:r>
              <a:rPr lang="vi-VN" sz="4400" b="1" dirty="0">
                <a:solidFill>
                  <a:srgbClr val="000000"/>
                </a:solidFill>
                <a:effectLst/>
                <a:ea typeface="Times New Roman" panose="02020603050405020304" pitchFamily="18" charset="0"/>
                <a:cs typeface="Times New Roman" panose="02020603050405020304" pitchFamily="18" charset="0"/>
              </a:rPr>
              <a:t> 4:</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Đố</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bạn</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sử</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dụng</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bảng</a:t>
            </a:r>
            <a:r>
              <a:rPr lang="vi-VN" sz="4400" dirty="0">
                <a:solidFill>
                  <a:srgbClr val="000000"/>
                </a:solidFill>
                <a:effectLst/>
                <a:ea typeface="Times New Roman" panose="02020603050405020304" pitchFamily="18" charset="0"/>
                <a:cs typeface="Times New Roman" panose="02020603050405020304" pitchFamily="18" charset="0"/>
              </a:rPr>
              <a:t> chia </a:t>
            </a:r>
            <a:r>
              <a:rPr lang="vi-VN" sz="4400" dirty="0" err="1">
                <a:solidFill>
                  <a:srgbClr val="000000"/>
                </a:solidFill>
                <a:effectLst/>
                <a:ea typeface="Times New Roman" panose="02020603050405020304" pitchFamily="18" charset="0"/>
                <a:cs typeface="Times New Roman" panose="02020603050405020304" pitchFamily="18" charset="0"/>
              </a:rPr>
              <a:t>để</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tìm</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kết</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quả</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các</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phép</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tính</a:t>
            </a:r>
            <a:r>
              <a:rPr lang="vi-VN" sz="4400" dirty="0">
                <a:solidFill>
                  <a:srgbClr val="000000"/>
                </a:solidFill>
                <a:effectLst/>
                <a:ea typeface="Times New Roman" panose="02020603050405020304" pitchFamily="18" charset="0"/>
                <a:cs typeface="Times New Roman" panose="02020603050405020304" pitchFamily="18" charset="0"/>
              </a:rPr>
              <a:t> sau:</a:t>
            </a:r>
            <a:endParaRPr lang="en-US" sz="4400" dirty="0">
              <a:effectLst/>
              <a:ea typeface="DengXian" panose="02010600030101010101" pitchFamily="2" charset="-122"/>
              <a:cs typeface="Times New Roman" panose="02020603050405020304" pitchFamily="18" charset="0"/>
            </a:endParaRPr>
          </a:p>
        </p:txBody>
      </p:sp>
      <p:sp>
        <p:nvSpPr>
          <p:cNvPr id="66" name="Hộp Văn bản 65">
            <a:extLst>
              <a:ext uri="{FF2B5EF4-FFF2-40B4-BE49-F238E27FC236}">
                <a16:creationId xmlns:a16="http://schemas.microsoft.com/office/drawing/2014/main" id="{7FC3BEA7-C51B-2E76-7BA0-06C0D5F5FE67}"/>
              </a:ext>
            </a:extLst>
          </p:cNvPr>
          <p:cNvSpPr txBox="1"/>
          <p:nvPr/>
        </p:nvSpPr>
        <p:spPr>
          <a:xfrm>
            <a:off x="9792391" y="3614158"/>
            <a:ext cx="2626697" cy="4114909"/>
          </a:xfrm>
          <a:prstGeom prst="rect">
            <a:avLst/>
          </a:prstGeom>
          <a:noFill/>
        </p:spPr>
        <p:txBody>
          <a:bodyPr wrap="square">
            <a:spAutoFit/>
          </a:bodyPr>
          <a:lstStyle/>
          <a:p>
            <a:pPr marL="0" marR="0" algn="just">
              <a:lnSpc>
                <a:spcPct val="200000"/>
              </a:lnSpc>
              <a:spcBef>
                <a:spcPts val="300"/>
              </a:spcBef>
              <a:spcAft>
                <a:spcPts val="300"/>
              </a:spcAft>
            </a:pPr>
            <a:r>
              <a:rPr lang="vi-VN" sz="4400" dirty="0">
                <a:solidFill>
                  <a:srgbClr val="000000"/>
                </a:solidFill>
                <a:effectLst/>
                <a:ea typeface="Times New Roman" panose="02020603050405020304" pitchFamily="18" charset="0"/>
                <a:cs typeface="Times New Roman" panose="02020603050405020304" pitchFamily="18" charset="0"/>
              </a:rPr>
              <a:t>12 : 6 = 2</a:t>
            </a:r>
            <a:endParaRPr lang="en-US" sz="4400" dirty="0">
              <a:effectLst/>
              <a:ea typeface="DengXian" panose="02010600030101010101" pitchFamily="2" charset="-122"/>
              <a:cs typeface="Times New Roman" panose="02020603050405020304" pitchFamily="18" charset="0"/>
            </a:endParaRPr>
          </a:p>
          <a:p>
            <a:pPr marL="0" marR="0" algn="just">
              <a:lnSpc>
                <a:spcPct val="200000"/>
              </a:lnSpc>
              <a:spcBef>
                <a:spcPts val="300"/>
              </a:spcBef>
              <a:spcAft>
                <a:spcPts val="300"/>
              </a:spcAft>
            </a:pPr>
            <a:r>
              <a:rPr lang="vi-VN" sz="4400" dirty="0">
                <a:solidFill>
                  <a:srgbClr val="000000"/>
                </a:solidFill>
                <a:effectLst/>
                <a:ea typeface="Times New Roman" panose="02020603050405020304" pitchFamily="18" charset="0"/>
                <a:cs typeface="Times New Roman" panose="02020603050405020304" pitchFamily="18" charset="0"/>
              </a:rPr>
              <a:t>36 : 4 = 9</a:t>
            </a:r>
            <a:endParaRPr lang="en-US" sz="4400" dirty="0">
              <a:effectLst/>
              <a:ea typeface="DengXian" panose="02010600030101010101" pitchFamily="2" charset="-122"/>
              <a:cs typeface="Times New Roman" panose="02020603050405020304" pitchFamily="18" charset="0"/>
            </a:endParaRPr>
          </a:p>
          <a:p>
            <a:pPr marL="0" marR="0" algn="just">
              <a:lnSpc>
                <a:spcPct val="200000"/>
              </a:lnSpc>
              <a:spcBef>
                <a:spcPts val="300"/>
              </a:spcBef>
              <a:spcAft>
                <a:spcPts val="300"/>
              </a:spcAft>
            </a:pPr>
            <a:r>
              <a:rPr lang="vi-VN" sz="4400" dirty="0">
                <a:solidFill>
                  <a:srgbClr val="000000"/>
                </a:solidFill>
                <a:effectLst/>
                <a:ea typeface="Times New Roman" panose="02020603050405020304" pitchFamily="18" charset="0"/>
                <a:cs typeface="Times New Roman" panose="02020603050405020304" pitchFamily="18" charset="0"/>
              </a:rPr>
              <a:t>72 : 8 = 9</a:t>
            </a:r>
            <a:endParaRPr lang="en-US" sz="4400" dirty="0">
              <a:effectLst/>
              <a:ea typeface="DengXian" panose="02010600030101010101" pitchFamily="2" charset="-122"/>
              <a:cs typeface="Times New Roman" panose="02020603050405020304" pitchFamily="18" charset="0"/>
            </a:endParaRPr>
          </a:p>
        </p:txBody>
      </p:sp>
      <p:sp>
        <p:nvSpPr>
          <p:cNvPr id="68" name="Hộp Văn bản 67">
            <a:extLst>
              <a:ext uri="{FF2B5EF4-FFF2-40B4-BE49-F238E27FC236}">
                <a16:creationId xmlns:a16="http://schemas.microsoft.com/office/drawing/2014/main" id="{861D4BBC-AF95-69B6-6810-9E85C8960D6C}"/>
              </a:ext>
            </a:extLst>
          </p:cNvPr>
          <p:cNvSpPr txBox="1"/>
          <p:nvPr/>
        </p:nvSpPr>
        <p:spPr>
          <a:xfrm>
            <a:off x="12815657" y="4067729"/>
            <a:ext cx="4544825" cy="769441"/>
          </a:xfrm>
          <a:prstGeom prst="rect">
            <a:avLst/>
          </a:prstGeom>
          <a:noFill/>
        </p:spPr>
        <p:txBody>
          <a:bodyPr wrap="square">
            <a:spAutoFit/>
          </a:bodyPr>
          <a:lstStyle/>
          <a:p>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2 × 6 = 12 </a:t>
            </a:r>
            <a:endParaRPr lang="en-US" sz="2400" dirty="0"/>
          </a:p>
        </p:txBody>
      </p:sp>
      <p:sp>
        <p:nvSpPr>
          <p:cNvPr id="70" name="Hộp Văn bản 69">
            <a:extLst>
              <a:ext uri="{FF2B5EF4-FFF2-40B4-BE49-F238E27FC236}">
                <a16:creationId xmlns:a16="http://schemas.microsoft.com/office/drawing/2014/main" id="{C7B323DF-E766-B5E3-C69F-6F78890E6EBE}"/>
              </a:ext>
            </a:extLst>
          </p:cNvPr>
          <p:cNvSpPr txBox="1"/>
          <p:nvPr/>
        </p:nvSpPr>
        <p:spPr>
          <a:xfrm>
            <a:off x="12856562" y="5330304"/>
            <a:ext cx="4544825" cy="769441"/>
          </a:xfrm>
          <a:prstGeom prst="rect">
            <a:avLst/>
          </a:prstGeom>
          <a:noFill/>
        </p:spPr>
        <p:txBody>
          <a:bodyPr wrap="square">
            <a:spAutoFit/>
          </a:bodyPr>
          <a:lstStyle/>
          <a:p>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9 × 4 = 36</a:t>
            </a:r>
            <a:endParaRPr lang="en-US" sz="2400" dirty="0"/>
          </a:p>
        </p:txBody>
      </p:sp>
      <p:sp>
        <p:nvSpPr>
          <p:cNvPr id="72" name="Hộp Văn bản 71">
            <a:extLst>
              <a:ext uri="{FF2B5EF4-FFF2-40B4-BE49-F238E27FC236}">
                <a16:creationId xmlns:a16="http://schemas.microsoft.com/office/drawing/2014/main" id="{9D5B9A53-E5D5-67B1-8AAD-80B3391F758E}"/>
              </a:ext>
            </a:extLst>
          </p:cNvPr>
          <p:cNvSpPr txBox="1"/>
          <p:nvPr/>
        </p:nvSpPr>
        <p:spPr>
          <a:xfrm>
            <a:off x="12867448" y="6637012"/>
            <a:ext cx="4544825" cy="769441"/>
          </a:xfrm>
          <a:prstGeom prst="rect">
            <a:avLst/>
          </a:prstGeom>
          <a:noFill/>
        </p:spPr>
        <p:txBody>
          <a:bodyPr wrap="square">
            <a:spAutoFit/>
          </a:bodyPr>
          <a:lstStyle/>
          <a:p>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8 × 9 = 72</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animEffect transition="in" filter="barn(inVertical)">
                                      <p:cBhvr>
                                        <p:cTn id="7" dur="500"/>
                                        <p:tgtEl>
                                          <p:spTgt spid="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6">
                                            <p:txEl>
                                              <p:pRg st="0" end="0"/>
                                            </p:txEl>
                                          </p:spTgt>
                                        </p:tgtEl>
                                        <p:attrNameLst>
                                          <p:attrName>style.visibility</p:attrName>
                                        </p:attrNameLst>
                                      </p:cBhvr>
                                      <p:to>
                                        <p:strVal val="visible"/>
                                      </p:to>
                                    </p:set>
                                    <p:animEffect transition="in" filter="wipe(down)">
                                      <p:cBhvr>
                                        <p:cTn id="12" dur="500"/>
                                        <p:tgtEl>
                                          <p:spTgt spid="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randombar(horizontal)">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6">
                                            <p:txEl>
                                              <p:pRg st="1" end="1"/>
                                            </p:txEl>
                                          </p:spTgt>
                                        </p:tgtEl>
                                        <p:attrNameLst>
                                          <p:attrName>style.visibility</p:attrName>
                                        </p:attrNameLst>
                                      </p:cBhvr>
                                      <p:to>
                                        <p:strVal val="visible"/>
                                      </p:to>
                                    </p:set>
                                    <p:animEffect transition="in" filter="wipe(down)">
                                      <p:cBhvr>
                                        <p:cTn id="22" dur="500"/>
                                        <p:tgtEl>
                                          <p:spTgt spid="6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randombar(horizontal)">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6">
                                            <p:txEl>
                                              <p:pRg st="2" end="2"/>
                                            </p:txEl>
                                          </p:spTgt>
                                        </p:tgtEl>
                                        <p:attrNameLst>
                                          <p:attrName>style.visibility</p:attrName>
                                        </p:attrNameLst>
                                      </p:cBhvr>
                                      <p:to>
                                        <p:strVal val="visible"/>
                                      </p:to>
                                    </p:set>
                                    <p:animEffect transition="in" filter="wipe(down)">
                                      <p:cBhvr>
                                        <p:cTn id="32" dur="500"/>
                                        <p:tgtEl>
                                          <p:spTgt spid="6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randombar(horizontal)">
                                      <p:cBhvr>
                                        <p:cTn id="3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P spid="7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5327269" y="8563713"/>
            <a:ext cx="660207" cy="67119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37513" flipH="1" flipV="1">
            <a:off x="7671370" y="-1341932"/>
            <a:ext cx="2189334" cy="1946517"/>
          </a:xfrm>
          <a:prstGeom prst="rect">
            <a:avLst/>
          </a:prstGeom>
        </p:spPr>
      </p:pic>
      <p:pic>
        <p:nvPicPr>
          <p:cNvPr id="5" name="Picture 5"/>
          <p:cNvPicPr>
            <a:picLocks noChangeAspect="1"/>
          </p:cNvPicPr>
          <p:nvPr/>
        </p:nvPicPr>
        <p:blipFill>
          <a:blip r:embed="rId7"/>
          <a:srcRect/>
          <a:stretch>
            <a:fillRect/>
          </a:stretch>
        </p:blipFill>
        <p:spPr>
          <a:xfrm>
            <a:off x="15344091" y="4660730"/>
            <a:ext cx="1588201" cy="16806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61742" t="9333" b="31010"/>
          <a:stretch>
            <a:fillRect/>
          </a:stretch>
        </p:blipFill>
        <p:spPr>
          <a:xfrm rot="5400000">
            <a:off x="6009898" y="-1741608"/>
            <a:ext cx="6280796" cy="13080198"/>
          </a:xfrm>
          <a:prstGeom prst="rect">
            <a:avLst/>
          </a:prstGeom>
        </p:spPr>
      </p:pic>
      <p:sp>
        <p:nvSpPr>
          <p:cNvPr id="7" name="TextBox 7"/>
          <p:cNvSpPr txBox="1"/>
          <p:nvPr/>
        </p:nvSpPr>
        <p:spPr>
          <a:xfrm>
            <a:off x="3593264" y="2795763"/>
            <a:ext cx="11555471" cy="3773662"/>
          </a:xfrm>
          <a:prstGeom prst="rect">
            <a:avLst/>
          </a:prstGeom>
        </p:spPr>
        <p:txBody>
          <a:bodyPr wrap="square" lIns="0" tIns="0" rIns="0" bIns="0" rtlCol="0" anchor="t">
            <a:spAutoFit/>
          </a:bodyPr>
          <a:lstStyle/>
          <a:p>
            <a:pPr marL="0" marR="0" algn="just">
              <a:lnSpc>
                <a:spcPct val="150000"/>
              </a:lnSpc>
              <a:spcBef>
                <a:spcPts val="300"/>
              </a:spcBef>
              <a:spcAft>
                <a:spcPts val="300"/>
              </a:spcAft>
            </a:pPr>
            <a:r>
              <a:rPr lang="vi-VN" sz="4200" b="1" dirty="0" err="1">
                <a:solidFill>
                  <a:srgbClr val="000000"/>
                </a:solidFill>
                <a:effectLst/>
                <a:ea typeface="Times New Roman" panose="02020603050405020304" pitchFamily="18" charset="0"/>
                <a:cs typeface="Times New Roman" panose="02020603050405020304" pitchFamily="18" charset="0"/>
              </a:rPr>
              <a:t>Kết</a:t>
            </a:r>
            <a:r>
              <a:rPr lang="vi-VN" sz="4200" b="1" dirty="0">
                <a:solidFill>
                  <a:srgbClr val="000000"/>
                </a:solidFill>
                <a:effectLst/>
                <a:ea typeface="Times New Roman" panose="02020603050405020304" pitchFamily="18" charset="0"/>
                <a:cs typeface="Times New Roman" panose="02020603050405020304" pitchFamily="18" charset="0"/>
              </a:rPr>
              <a:t> </a:t>
            </a:r>
            <a:r>
              <a:rPr lang="vi-VN" sz="4200" b="1" dirty="0" err="1">
                <a:solidFill>
                  <a:srgbClr val="000000"/>
                </a:solidFill>
                <a:effectLst/>
                <a:ea typeface="Times New Roman" panose="02020603050405020304" pitchFamily="18" charset="0"/>
                <a:cs typeface="Times New Roman" panose="02020603050405020304" pitchFamily="18" charset="0"/>
              </a:rPr>
              <a:t>luận</a:t>
            </a:r>
            <a:r>
              <a:rPr lang="vi-VN" sz="4200" b="1" dirty="0">
                <a:solidFill>
                  <a:srgbClr val="000000"/>
                </a:solidFill>
                <a:effectLst/>
                <a:ea typeface="Times New Roman" panose="02020603050405020304" pitchFamily="18" charset="0"/>
                <a:cs typeface="Times New Roman" panose="02020603050405020304" pitchFamily="18" charset="0"/>
              </a:rPr>
              <a:t>:</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Bảng</a:t>
            </a:r>
            <a:r>
              <a:rPr lang="vi-VN" sz="4200" dirty="0">
                <a:solidFill>
                  <a:srgbClr val="000000"/>
                </a:solidFill>
                <a:effectLst/>
                <a:ea typeface="Times New Roman" panose="02020603050405020304" pitchFamily="18" charset="0"/>
                <a:cs typeface="Times New Roman" panose="02020603050405020304" pitchFamily="18" charset="0"/>
              </a:rPr>
              <a:t> chia </a:t>
            </a:r>
            <a:r>
              <a:rPr lang="vi-VN" sz="4200" dirty="0" err="1">
                <a:solidFill>
                  <a:srgbClr val="000000"/>
                </a:solidFill>
                <a:effectLst/>
                <a:ea typeface="Times New Roman" panose="02020603050405020304" pitchFamily="18" charset="0"/>
                <a:cs typeface="Times New Roman" panose="02020603050405020304" pitchFamily="18" charset="0"/>
              </a:rPr>
              <a:t>cũng</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giống</a:t>
            </a:r>
            <a:r>
              <a:rPr lang="vi-VN" sz="4200" dirty="0">
                <a:solidFill>
                  <a:srgbClr val="000000"/>
                </a:solidFill>
                <a:effectLst/>
                <a:ea typeface="Times New Roman" panose="02020603050405020304" pitchFamily="18" charset="0"/>
                <a:cs typeface="Times New Roman" panose="02020603050405020304" pitchFamily="18" charset="0"/>
              </a:rPr>
              <a:t> như </a:t>
            </a:r>
            <a:r>
              <a:rPr lang="vi-VN" sz="4200" dirty="0" err="1">
                <a:solidFill>
                  <a:srgbClr val="000000"/>
                </a:solidFill>
                <a:effectLst/>
                <a:ea typeface="Times New Roman" panose="02020603050405020304" pitchFamily="18" charset="0"/>
                <a:cs typeface="Times New Roman" panose="02020603050405020304" pitchFamily="18" charset="0"/>
              </a:rPr>
              <a:t>Bảng</a:t>
            </a:r>
            <a:r>
              <a:rPr lang="vi-VN" sz="4200" dirty="0">
                <a:solidFill>
                  <a:srgbClr val="000000"/>
                </a:solidFill>
                <a:effectLst/>
                <a:ea typeface="Times New Roman" panose="02020603050405020304" pitchFamily="18" charset="0"/>
                <a:cs typeface="Times New Roman" panose="02020603050405020304" pitchFamily="18" charset="0"/>
              </a:rPr>
              <a:t> nhân. Ta </a:t>
            </a:r>
            <a:r>
              <a:rPr lang="vi-VN" sz="4200" dirty="0" err="1">
                <a:solidFill>
                  <a:srgbClr val="000000"/>
                </a:solidFill>
                <a:effectLst/>
                <a:ea typeface="Times New Roman" panose="02020603050405020304" pitchFamily="18" charset="0"/>
                <a:cs typeface="Times New Roman" panose="02020603050405020304" pitchFamily="18" charset="0"/>
              </a:rPr>
              <a:t>có</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thể</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dùng</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Bảng</a:t>
            </a:r>
            <a:r>
              <a:rPr lang="vi-VN" sz="4200" dirty="0">
                <a:solidFill>
                  <a:srgbClr val="000000"/>
                </a:solidFill>
                <a:effectLst/>
                <a:ea typeface="Times New Roman" panose="02020603050405020304" pitchFamily="18" charset="0"/>
                <a:cs typeface="Times New Roman" panose="02020603050405020304" pitchFamily="18" charset="0"/>
              </a:rPr>
              <a:t> chia </a:t>
            </a:r>
            <a:r>
              <a:rPr lang="vi-VN" sz="4200" dirty="0" err="1">
                <a:solidFill>
                  <a:srgbClr val="000000"/>
                </a:solidFill>
                <a:effectLst/>
                <a:ea typeface="Times New Roman" panose="02020603050405020304" pitchFamily="18" charset="0"/>
                <a:cs typeface="Times New Roman" panose="02020603050405020304" pitchFamily="18" charset="0"/>
              </a:rPr>
              <a:t>để</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biết</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được</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kết</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quả</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của</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tất</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cả</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phép</a:t>
            </a:r>
            <a:r>
              <a:rPr lang="vi-VN" sz="4200" dirty="0">
                <a:solidFill>
                  <a:srgbClr val="000000"/>
                </a:solidFill>
                <a:effectLst/>
                <a:ea typeface="Times New Roman" panose="02020603050405020304" pitchFamily="18" charset="0"/>
                <a:cs typeface="Times New Roman" panose="02020603050405020304" pitchFamily="18" charset="0"/>
              </a:rPr>
              <a:t> nhân, </a:t>
            </a:r>
            <a:r>
              <a:rPr lang="vi-VN" sz="4200" dirty="0" err="1">
                <a:solidFill>
                  <a:srgbClr val="000000"/>
                </a:solidFill>
                <a:effectLst/>
                <a:ea typeface="Times New Roman" panose="02020603050405020304" pitchFamily="18" charset="0"/>
                <a:cs typeface="Times New Roman" panose="02020603050405020304" pitchFamily="18" charset="0"/>
              </a:rPr>
              <a:t>phép</a:t>
            </a:r>
            <a:r>
              <a:rPr lang="vi-VN" sz="4200" dirty="0">
                <a:solidFill>
                  <a:srgbClr val="000000"/>
                </a:solidFill>
                <a:effectLst/>
                <a:ea typeface="Times New Roman" panose="02020603050405020304" pitchFamily="18" charset="0"/>
                <a:cs typeface="Times New Roman" panose="02020603050405020304" pitchFamily="18" charset="0"/>
              </a:rPr>
              <a:t> chia tương </a:t>
            </a:r>
            <a:r>
              <a:rPr lang="vi-VN" sz="4200" dirty="0" err="1">
                <a:solidFill>
                  <a:srgbClr val="000000"/>
                </a:solidFill>
                <a:effectLst/>
                <a:ea typeface="Times New Roman" panose="02020603050405020304" pitchFamily="18" charset="0"/>
                <a:cs typeface="Times New Roman" panose="02020603050405020304" pitchFamily="18" charset="0"/>
              </a:rPr>
              <a:t>ứng</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từ</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Bảng</a:t>
            </a:r>
            <a:r>
              <a:rPr lang="vi-VN" sz="4200" dirty="0">
                <a:solidFill>
                  <a:srgbClr val="000000"/>
                </a:solidFill>
                <a:effectLst/>
                <a:ea typeface="Times New Roman" panose="02020603050405020304" pitchFamily="18" charset="0"/>
                <a:cs typeface="Times New Roman" panose="02020603050405020304" pitchFamily="18" charset="0"/>
              </a:rPr>
              <a:t> nhân 2 cho </a:t>
            </a:r>
            <a:r>
              <a:rPr lang="vi-VN" sz="4200" dirty="0" err="1">
                <a:solidFill>
                  <a:srgbClr val="000000"/>
                </a:solidFill>
                <a:effectLst/>
                <a:ea typeface="Times New Roman" panose="02020603050405020304" pitchFamily="18" charset="0"/>
                <a:cs typeface="Times New Roman" panose="02020603050405020304" pitchFamily="18" charset="0"/>
              </a:rPr>
              <a:t>đến</a:t>
            </a:r>
            <a:r>
              <a:rPr lang="vi-VN" sz="4200" dirty="0">
                <a:solidFill>
                  <a:srgbClr val="000000"/>
                </a:solidFill>
                <a:effectLst/>
                <a:ea typeface="Times New Roman" panose="02020603050405020304" pitchFamily="18" charset="0"/>
                <a:cs typeface="Times New Roman" panose="02020603050405020304" pitchFamily="18" charset="0"/>
              </a:rPr>
              <a:t> </a:t>
            </a:r>
            <a:r>
              <a:rPr lang="vi-VN" sz="4200" dirty="0" err="1">
                <a:solidFill>
                  <a:srgbClr val="000000"/>
                </a:solidFill>
                <a:effectLst/>
                <a:ea typeface="Times New Roman" panose="02020603050405020304" pitchFamily="18" charset="0"/>
                <a:cs typeface="Times New Roman" panose="02020603050405020304" pitchFamily="18" charset="0"/>
              </a:rPr>
              <a:t>Bảng</a:t>
            </a:r>
            <a:r>
              <a:rPr lang="vi-VN" sz="4200" dirty="0">
                <a:solidFill>
                  <a:srgbClr val="000000"/>
                </a:solidFill>
                <a:effectLst/>
                <a:ea typeface="Times New Roman" panose="02020603050405020304" pitchFamily="18" charset="0"/>
                <a:cs typeface="Times New Roman" panose="02020603050405020304" pitchFamily="18" charset="0"/>
              </a:rPr>
              <a:t> nhân 10).</a:t>
            </a:r>
            <a:endParaRPr lang="en-US" sz="4200" dirty="0">
              <a:effectLst/>
              <a:ea typeface="DengXian" panose="02010600030101010101" pitchFamily="2" charset="-122"/>
              <a:cs typeface="Times New Roman" panose="02020603050405020304" pitchFamily="18" charset="0"/>
            </a:endParaRP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008351" y="1365609"/>
            <a:ext cx="2283889" cy="584968"/>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4057367" y="8822295"/>
            <a:ext cx="5050677" cy="290649"/>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90328">
            <a:off x="1529500" y="1160215"/>
            <a:ext cx="503726" cy="512106"/>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3157470" y="565318"/>
            <a:ext cx="466293" cy="47405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17918109" y="5155345"/>
            <a:ext cx="503726" cy="512106"/>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41192" y="1519096"/>
            <a:ext cx="1684116" cy="149733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941597" flipH="1">
            <a:off x="-1124966" y="3429091"/>
            <a:ext cx="1904946" cy="1693670"/>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138191" y="-473668"/>
            <a:ext cx="1121109" cy="947337"/>
          </a:xfrm>
          <a:prstGeom prst="rect">
            <a:avLst/>
          </a:prstGeom>
        </p:spPr>
      </p:pic>
      <p:pic>
        <p:nvPicPr>
          <p:cNvPr id="16" name="Picture 1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537112" y="-473668"/>
            <a:ext cx="1377315" cy="1163831"/>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089244">
            <a:off x="4970686" y="1202605"/>
            <a:ext cx="992623" cy="83876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421546" flipV="1">
            <a:off x="17167135" y="9369699"/>
            <a:ext cx="1507538" cy="1273870"/>
          </a:xfrm>
          <a:prstGeom prst="rect">
            <a:avLst/>
          </a:prstGeom>
        </p:spPr>
      </p:pic>
      <p:pic>
        <p:nvPicPr>
          <p:cNvPr id="19" name="Picture 19"/>
          <p:cNvPicPr>
            <a:picLocks noChangeAspect="1"/>
          </p:cNvPicPr>
          <p:nvPr/>
        </p:nvPicPr>
        <p:blipFill>
          <a:blip r:embed="rId22"/>
          <a:srcRect/>
          <a:stretch>
            <a:fillRect/>
          </a:stretch>
        </p:blipFill>
        <p:spPr>
          <a:xfrm>
            <a:off x="1196232" y="5836368"/>
            <a:ext cx="2988198" cy="2371882"/>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90328">
            <a:off x="-55428" y="8369036"/>
            <a:ext cx="627249" cy="637683"/>
          </a:xfrm>
          <a:prstGeom prst="rect">
            <a:avLst/>
          </a:prstGeom>
        </p:spPr>
      </p:pic>
      <p:pic>
        <p:nvPicPr>
          <p:cNvPr id="21" name="Picture 2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546679" y="702821"/>
            <a:ext cx="3279637" cy="900409"/>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2253"/>
          <a:stretch>
            <a:fillRect/>
          </a:stretch>
        </p:blipFill>
        <p:spPr>
          <a:xfrm>
            <a:off x="9130157" y="8784075"/>
            <a:ext cx="5050677" cy="290649"/>
          </a:xfrm>
          <a:prstGeom prst="rect">
            <a:avLst/>
          </a:prstGeom>
        </p:spPr>
      </p:pic>
      <p:pic>
        <p:nvPicPr>
          <p:cNvPr id="23" name="Picture 2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1671637">
            <a:off x="5656290" y="7222918"/>
            <a:ext cx="1336539" cy="714441"/>
          </a:xfrm>
          <a:prstGeom prst="rect">
            <a:avLst/>
          </a:prstGeom>
        </p:spPr>
      </p:pic>
      <p:pic>
        <p:nvPicPr>
          <p:cNvPr id="26" name="Picture 26"/>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10729332" y="7815454"/>
            <a:ext cx="2345146" cy="126052"/>
          </a:xfrm>
          <a:prstGeom prst="rect">
            <a:avLst/>
          </a:prstGeom>
        </p:spPr>
      </p:pic>
      <p:pic>
        <p:nvPicPr>
          <p:cNvPr id="27" name="Picture 2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70261" flipH="1">
            <a:off x="1418470" y="9645228"/>
            <a:ext cx="1666679" cy="1481829"/>
          </a:xfrm>
          <a:prstGeom prst="rect">
            <a:avLst/>
          </a:prstGeom>
        </p:spPr>
      </p:pic>
      <p:pic>
        <p:nvPicPr>
          <p:cNvPr id="29" name="Picture 15">
            <a:extLst>
              <a:ext uri="{FF2B5EF4-FFF2-40B4-BE49-F238E27FC236}">
                <a16:creationId xmlns:a16="http://schemas.microsoft.com/office/drawing/2014/main" id="{9FE8569E-F995-E9D6-B93C-BCDDCDA30123}"/>
              </a:ext>
            </a:extLst>
          </p:cNvPr>
          <p:cNvPicPr>
            <a:picLocks noChangeAspect="1"/>
          </p:cNvPicPr>
          <p:nvPr/>
        </p:nvPicPr>
        <p:blipFill>
          <a:blip r:embed="rId29"/>
          <a:srcRect/>
          <a:stretch>
            <a:fillRect/>
          </a:stretch>
        </p:blipFill>
        <p:spPr>
          <a:xfrm>
            <a:off x="14287821" y="715096"/>
            <a:ext cx="2862659" cy="2732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21675" y="0"/>
            <a:ext cx="18288000" cy="10287000"/>
          </a:xfrm>
          <a:prstGeom prst="rect">
            <a:avLst/>
          </a:prstGeom>
        </p:spPr>
      </p:pic>
      <p:pic>
        <p:nvPicPr>
          <p:cNvPr id="3" name="Picture 3"/>
          <p:cNvPicPr>
            <a:picLocks noChangeAspect="1"/>
          </p:cNvPicPr>
          <p:nvPr/>
        </p:nvPicPr>
        <p:blipFill>
          <a:blip r:embed="rId3">
            <a:alphaModFix amt="6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57104" y="6191317"/>
            <a:ext cx="7069922" cy="2939445"/>
          </a:xfrm>
          <a:prstGeom prst="rect">
            <a:avLst/>
          </a:prstGeom>
        </p:spPr>
      </p:pic>
      <p:pic>
        <p:nvPicPr>
          <p:cNvPr id="4" name="Picture 4"/>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9938" y="5526441"/>
            <a:ext cx="8235168" cy="3423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941" y="6416898"/>
            <a:ext cx="6321172" cy="262813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8661" y="1307811"/>
            <a:ext cx="16533753" cy="774439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43905" y="7238400"/>
            <a:ext cx="4345305" cy="1806637"/>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813189" y="-1577013"/>
            <a:ext cx="2653259" cy="22801444"/>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27574" y="658593"/>
            <a:ext cx="2748661" cy="93454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951190" y="1396430"/>
            <a:ext cx="3164183" cy="1075822"/>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92294" y="7071997"/>
            <a:ext cx="1435218" cy="3001407"/>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48145" r="2918"/>
          <a:stretch>
            <a:fillRect/>
          </a:stretch>
        </p:blipFill>
        <p:spPr>
          <a:xfrm rot="-377999">
            <a:off x="7206651" y="9707779"/>
            <a:ext cx="799350" cy="335353"/>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b="47941"/>
          <a:stretch>
            <a:fillRect/>
          </a:stretch>
        </p:blipFill>
        <p:spPr>
          <a:xfrm rot="-377999">
            <a:off x="9501919" y="9687345"/>
            <a:ext cx="666987" cy="272727"/>
          </a:xfrm>
          <a:prstGeom prst="rect">
            <a:avLst/>
          </a:prstGeom>
        </p:spPr>
      </p:pic>
      <p:pic>
        <p:nvPicPr>
          <p:cNvPr id="15" name="Picture 15"/>
          <p:cNvPicPr>
            <a:picLocks noChangeAspect="1"/>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886090" y="5526441"/>
            <a:ext cx="1662814" cy="56535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4522522" y="-309398"/>
            <a:ext cx="660207" cy="671190"/>
          </a:xfrm>
          <a:prstGeom prst="rect">
            <a:avLst/>
          </a:prstGeom>
        </p:spPr>
      </p:pic>
      <p:pic>
        <p:nvPicPr>
          <p:cNvPr id="17" name="Picture 17"/>
          <p:cNvPicPr>
            <a:picLocks noChangeAspect="1"/>
          </p:cNvPicPr>
          <p:nvPr/>
        </p:nvPicPr>
        <p:blipFill>
          <a:blip r:embed="rId11">
            <a:alphaModFix amt="6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962903" y="7123503"/>
            <a:ext cx="1411018" cy="479746"/>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17877502" y="4066551"/>
            <a:ext cx="585866" cy="595613"/>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618327" y="3636895"/>
            <a:ext cx="636186" cy="646769"/>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13518470" y="514815"/>
            <a:ext cx="636186" cy="646769"/>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48145" r="2918"/>
          <a:stretch>
            <a:fillRect/>
          </a:stretch>
        </p:blipFill>
        <p:spPr>
          <a:xfrm rot="-377999">
            <a:off x="4561426" y="9653574"/>
            <a:ext cx="653162" cy="274023"/>
          </a:xfrm>
          <a:prstGeom prst="rect">
            <a:avLst/>
          </a:prstGeom>
        </p:spPr>
      </p:pic>
      <p:sp>
        <p:nvSpPr>
          <p:cNvPr id="22" name="TextBox 22"/>
          <p:cNvSpPr txBox="1"/>
          <p:nvPr/>
        </p:nvSpPr>
        <p:spPr>
          <a:xfrm>
            <a:off x="5438817" y="291155"/>
            <a:ext cx="7666470" cy="109254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694F3C"/>
                </a:solidFill>
                <a:effectLst/>
                <a:uLnTx/>
                <a:uFillTx/>
                <a:latin typeface="Arial (Thân)"/>
                <a:ea typeface="+mn-ea"/>
                <a:cs typeface="+mn-cs"/>
              </a:rPr>
              <a:t>TRÒ CHƠI</a:t>
            </a:r>
            <a:r>
              <a:rPr kumimoji="0" lang="en-US" sz="5400" b="1" i="0" u="none" strike="noStrike" kern="1200" cap="none" spc="0" normalizeH="0" noProof="0" dirty="0">
                <a:ln>
                  <a:noFill/>
                </a:ln>
                <a:solidFill>
                  <a:srgbClr val="694F3C"/>
                </a:solidFill>
                <a:effectLst/>
                <a:uLnTx/>
                <a:uFillTx/>
                <a:latin typeface="Arial (Thân)"/>
                <a:ea typeface="+mn-ea"/>
                <a:cs typeface="+mn-cs"/>
              </a:rPr>
              <a:t> </a:t>
            </a:r>
            <a:r>
              <a:rPr kumimoji="0" lang="en-US" sz="5400" b="1" i="0" u="none" strike="noStrike" kern="1200" cap="none" spc="0" normalizeH="0" baseline="0" noProof="0" dirty="0">
                <a:ln>
                  <a:noFill/>
                </a:ln>
                <a:solidFill>
                  <a:srgbClr val="694F3C"/>
                </a:solidFill>
                <a:effectLst/>
                <a:uLnTx/>
                <a:uFillTx/>
                <a:latin typeface="Arial (Thân)"/>
                <a:ea typeface="+mn-ea"/>
                <a:cs typeface="+mn-cs"/>
              </a:rPr>
              <a:t>“VỀ ĐÍCH”</a:t>
            </a:r>
          </a:p>
        </p:txBody>
      </p:sp>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48145" r="2918"/>
          <a:stretch>
            <a:fillRect/>
          </a:stretch>
        </p:blipFill>
        <p:spPr>
          <a:xfrm rot="-377999">
            <a:off x="12527352" y="9630996"/>
            <a:ext cx="771133" cy="323515"/>
          </a:xfrm>
          <a:prstGeom prst="rect">
            <a:avLst/>
          </a:prstGeom>
        </p:spPr>
      </p:pic>
      <p:pic>
        <p:nvPicPr>
          <p:cNvPr id="25" name="Picture 2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285317" y="7123503"/>
            <a:ext cx="1435218" cy="3001407"/>
          </a:xfrm>
          <a:prstGeom prst="rect">
            <a:avLst/>
          </a:prstGeom>
        </p:spPr>
      </p:pic>
      <p:pic>
        <p:nvPicPr>
          <p:cNvPr id="26" name="Picture 2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2524849" y="8728483"/>
            <a:ext cx="1607372" cy="1328091"/>
          </a:xfrm>
          <a:prstGeom prst="rect">
            <a:avLst/>
          </a:prstGeom>
        </p:spPr>
      </p:pic>
      <p:pic>
        <p:nvPicPr>
          <p:cNvPr id="27" name="Picture 2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058378" y="8728483"/>
            <a:ext cx="1607372" cy="1328091"/>
          </a:xfrm>
          <a:prstGeom prst="rect">
            <a:avLst/>
          </a:prstGeom>
        </p:spPr>
      </p:pic>
      <p:pic>
        <p:nvPicPr>
          <p:cNvPr id="28" name="Picture 2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5803612" y="9340693"/>
            <a:ext cx="578530" cy="791152"/>
          </a:xfrm>
          <a:prstGeom prst="rect">
            <a:avLst/>
          </a:prstGeom>
        </p:spPr>
      </p:pic>
      <p:pic>
        <p:nvPicPr>
          <p:cNvPr id="29" name="Picture 2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304721">
            <a:off x="11148986" y="9315006"/>
            <a:ext cx="547138" cy="748223"/>
          </a:xfrm>
          <a:prstGeom prst="rect">
            <a:avLst/>
          </a:prstGeom>
        </p:spPr>
      </p:pic>
      <p:pic>
        <p:nvPicPr>
          <p:cNvPr id="30" name="Picture 30"/>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57060">
            <a:off x="8776476" y="9003949"/>
            <a:ext cx="555661" cy="759878"/>
          </a:xfrm>
          <a:prstGeom prst="rect">
            <a:avLst/>
          </a:prstGeom>
        </p:spPr>
      </p:pic>
      <p:sp>
        <p:nvSpPr>
          <p:cNvPr id="32" name="Hộp Văn bản 31">
            <a:extLst>
              <a:ext uri="{FF2B5EF4-FFF2-40B4-BE49-F238E27FC236}">
                <a16:creationId xmlns:a16="http://schemas.microsoft.com/office/drawing/2014/main" id="{1EA98647-4BA7-1349-F43F-1EC37E0B9CCD}"/>
              </a:ext>
            </a:extLst>
          </p:cNvPr>
          <p:cNvSpPr txBox="1"/>
          <p:nvPr/>
        </p:nvSpPr>
        <p:spPr>
          <a:xfrm>
            <a:off x="2016492" y="1854485"/>
            <a:ext cx="15114991" cy="6441572"/>
          </a:xfrm>
          <a:prstGeom prst="rect">
            <a:avLst/>
          </a:prstGeom>
          <a:noFill/>
        </p:spPr>
        <p:txBody>
          <a:bodyPr wrap="square">
            <a:spAutoFit/>
          </a:bodyPr>
          <a:lstStyle/>
          <a:p>
            <a:pPr marL="0" marR="0" algn="just">
              <a:lnSpc>
                <a:spcPct val="150000"/>
              </a:lnSpc>
              <a:spcBef>
                <a:spcPts val="300"/>
              </a:spcBef>
              <a:spcAft>
                <a:spcPts val="300"/>
              </a:spcAft>
            </a:pPr>
            <a:r>
              <a:rPr lang="en-US" sz="4000" b="1" u="sng" dirty="0" err="1">
                <a:solidFill>
                  <a:srgbClr val="000000"/>
                </a:solidFill>
                <a:effectLst/>
                <a:latin typeface="Arial (Thân)"/>
                <a:ea typeface="Times New Roman" panose="02020603050405020304" pitchFamily="18" charset="0"/>
                <a:cs typeface="Times New Roman" panose="02020603050405020304" pitchFamily="18" charset="0"/>
              </a:rPr>
              <a:t>Luật</a:t>
            </a:r>
            <a:r>
              <a:rPr lang="en-US" sz="4000" b="1" u="sng"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b="1" u="sng" dirty="0" err="1">
                <a:solidFill>
                  <a:srgbClr val="000000"/>
                </a:solidFill>
                <a:effectLst/>
                <a:latin typeface="Arial (Thân)"/>
                <a:ea typeface="Times New Roman" panose="02020603050405020304" pitchFamily="18" charset="0"/>
                <a:cs typeface="Times New Roman" panose="02020603050405020304" pitchFamily="18" charset="0"/>
              </a:rPr>
              <a:t>chơi</a:t>
            </a:r>
            <a:r>
              <a:rPr lang="en-US" sz="4000" b="1" u="sng" dirty="0">
                <a:solidFill>
                  <a:srgbClr val="000000"/>
                </a:solidFill>
                <a:effectLst/>
                <a:latin typeface="Arial (Thân)"/>
                <a:ea typeface="Times New Roman" panose="02020603050405020304" pitchFamily="18" charset="0"/>
                <a:cs typeface="Times New Roman" panose="02020603050405020304" pitchFamily="18" charset="0"/>
              </a:rPr>
              <a:t>:</a:t>
            </a:r>
            <a:r>
              <a:rPr lang="en-US" sz="4000" b="1"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Có</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10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học</a:t>
            </a:r>
            <a:r>
              <a:rPr lang="en-US"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sinh</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lên tham gia trò chơi (5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học</a:t>
            </a:r>
            <a:r>
              <a:rPr lang="en-US"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sinh</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là 1 đội);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giáo</a:t>
            </a:r>
            <a:r>
              <a:rPr lang="en-US"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viên</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là người đọc các phép nhân, phép chia và trên bảng là các kết quả tương ứng, đội nào nhanh tay đập trúng kết quả đúng nhanh nhất, đội đó được cộng điểm (1 câu đúng là 1 điểm); đội nào nhiều điểm hơn thì thắng. Nếu cả 2 đội đều không đập trúng kết quả đúng, quyền trả lời sẽ nhượng lại cho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học</a:t>
            </a:r>
            <a:r>
              <a:rPr lang="en-US"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sinh</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bên dưới và câu đó không được tính điểm cho 2 đội.</a:t>
            </a:r>
            <a:endParaRPr lang="en-US" sz="4000" dirty="0">
              <a:effectLst/>
              <a:latin typeface="Arial (Thân)"/>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7009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64650" y="3579758"/>
            <a:ext cx="1039414" cy="103941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72973" y="5814485"/>
            <a:ext cx="1039414" cy="1039414"/>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3727" y="8348023"/>
            <a:ext cx="1039414" cy="10394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557252" y="733902"/>
            <a:ext cx="2730748" cy="217777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499" b="30850"/>
          <a:stretch>
            <a:fillRect/>
          </a:stretch>
        </p:blipFill>
        <p:spPr>
          <a:xfrm rot="130501">
            <a:off x="13457758" y="1355215"/>
            <a:ext cx="5123241" cy="7881062"/>
          </a:xfrm>
          <a:prstGeom prst="rect">
            <a:avLst/>
          </a:prstGeom>
        </p:spPr>
      </p:pic>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0478">
            <a:off x="184418" y="681891"/>
            <a:ext cx="3790046" cy="23569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2253"/>
          <a:stretch>
            <a:fillRect/>
          </a:stretch>
        </p:blipFill>
        <p:spPr>
          <a:xfrm>
            <a:off x="1139178" y="2558476"/>
            <a:ext cx="4988238" cy="287056"/>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744657" y="2558476"/>
            <a:ext cx="5103217" cy="287056"/>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806447">
            <a:off x="15616511" y="3156470"/>
            <a:ext cx="713145" cy="430561"/>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74756">
            <a:off x="13996093" y="4485119"/>
            <a:ext cx="1020556" cy="54855"/>
          </a:xfrm>
          <a:prstGeom prst="rect">
            <a:avLst/>
          </a:prstGeom>
        </p:spPr>
      </p:pic>
      <p:sp>
        <p:nvSpPr>
          <p:cNvPr id="15" name="TextBox 15"/>
          <p:cNvSpPr txBox="1"/>
          <p:nvPr/>
        </p:nvSpPr>
        <p:spPr>
          <a:xfrm>
            <a:off x="2895340" y="3786325"/>
            <a:ext cx="14173459" cy="823944"/>
          </a:xfrm>
          <a:prstGeom prst="rect">
            <a:avLst/>
          </a:prstGeom>
        </p:spPr>
        <p:txBody>
          <a:bodyPr wrap="square" lIns="0" tIns="0" rIns="0" bIns="0" rtlCol="0" anchor="t">
            <a:spAutoFit/>
          </a:bodyPr>
          <a:lstStyle/>
          <a:p>
            <a:pPr algn="just">
              <a:lnSpc>
                <a:spcPct val="150000"/>
              </a:lnSpc>
            </a:pPr>
            <a:r>
              <a:rPr lang="vi-VN" sz="4000" spc="279" dirty="0"/>
              <a:t>Ôn </a:t>
            </a:r>
            <a:r>
              <a:rPr lang="vi-VN" sz="4000" spc="279" dirty="0" err="1"/>
              <a:t>luyện</a:t>
            </a:r>
            <a:r>
              <a:rPr lang="vi-VN" sz="4000" spc="279" dirty="0"/>
              <a:t> </a:t>
            </a:r>
            <a:r>
              <a:rPr lang="vi-VN" sz="4000" spc="279" dirty="0" err="1"/>
              <a:t>các</a:t>
            </a:r>
            <a:r>
              <a:rPr lang="vi-VN" sz="4000" spc="279" dirty="0"/>
              <a:t> </a:t>
            </a:r>
            <a:r>
              <a:rPr lang="vi-VN" sz="4000" spc="279" dirty="0" err="1"/>
              <a:t>Bảng</a:t>
            </a:r>
            <a:r>
              <a:rPr lang="vi-VN" sz="4000" spc="279" dirty="0"/>
              <a:t> nhân, </a:t>
            </a:r>
            <a:r>
              <a:rPr lang="vi-VN" sz="4000" spc="279" dirty="0" err="1"/>
              <a:t>bảng</a:t>
            </a:r>
            <a:r>
              <a:rPr lang="vi-VN" sz="4000" spc="279" dirty="0"/>
              <a:t> chia </a:t>
            </a:r>
            <a:r>
              <a:rPr lang="vi-VN" sz="4000" spc="279" dirty="0" err="1"/>
              <a:t>và</a:t>
            </a:r>
            <a:r>
              <a:rPr lang="vi-VN" sz="4000" spc="279" dirty="0"/>
              <a:t> </a:t>
            </a:r>
            <a:r>
              <a:rPr lang="vi-VN" sz="4000" spc="279" dirty="0" err="1"/>
              <a:t>đố</a:t>
            </a:r>
            <a:r>
              <a:rPr lang="vi-VN" sz="4000" spc="279" dirty="0"/>
              <a:t> </a:t>
            </a:r>
            <a:r>
              <a:rPr lang="vi-VN" sz="4000" spc="279" dirty="0" err="1"/>
              <a:t>người</a:t>
            </a:r>
            <a:r>
              <a:rPr lang="vi-VN" sz="4000" spc="279" dirty="0"/>
              <a:t> thân.</a:t>
            </a:r>
            <a:endParaRPr lang="en-US" sz="4000" spc="279" dirty="0"/>
          </a:p>
        </p:txBody>
      </p:sp>
      <p:sp>
        <p:nvSpPr>
          <p:cNvPr id="16" name="TextBox 16"/>
          <p:cNvSpPr txBox="1"/>
          <p:nvPr/>
        </p:nvSpPr>
        <p:spPr>
          <a:xfrm>
            <a:off x="1645625" y="3707210"/>
            <a:ext cx="588968" cy="784510"/>
          </a:xfrm>
          <a:prstGeom prst="rect">
            <a:avLst/>
          </a:prstGeom>
        </p:spPr>
        <p:txBody>
          <a:bodyPr lIns="0" tIns="0" rIns="0" bIns="0" rtlCol="0" anchor="t">
            <a:spAutoFit/>
          </a:bodyPr>
          <a:lstStyle/>
          <a:p>
            <a:pPr algn="ctr">
              <a:lnSpc>
                <a:spcPts val="6717"/>
              </a:lnSpc>
            </a:pPr>
            <a:r>
              <a:rPr lang="en-US" sz="4600" dirty="0">
                <a:solidFill>
                  <a:srgbClr val="9B6D55"/>
                </a:solidFill>
                <a:latin typeface="Arial (Thân)"/>
              </a:rPr>
              <a:t>1</a:t>
            </a:r>
          </a:p>
        </p:txBody>
      </p:sp>
      <p:sp>
        <p:nvSpPr>
          <p:cNvPr id="17" name="TextBox 17"/>
          <p:cNvSpPr txBox="1"/>
          <p:nvPr/>
        </p:nvSpPr>
        <p:spPr>
          <a:xfrm>
            <a:off x="2895340" y="5068877"/>
            <a:ext cx="14173459" cy="2655920"/>
          </a:xfrm>
          <a:prstGeom prst="rect">
            <a:avLst/>
          </a:prstGeom>
        </p:spPr>
        <p:txBody>
          <a:bodyPr wrap="square" lIns="0" tIns="0" rIns="0" bIns="0" rtlCol="0" anchor="t">
            <a:spAutoFit/>
          </a:bodyPr>
          <a:lstStyle/>
          <a:p>
            <a:pPr algn="just">
              <a:lnSpc>
                <a:spcPct val="150000"/>
              </a:lnSpc>
            </a:pPr>
            <a:r>
              <a:rPr lang="vi-VN" sz="4000" spc="279" dirty="0">
                <a:latin typeface="Arial (Thân)"/>
              </a:rPr>
              <a:t>Thông qua </a:t>
            </a:r>
            <a:r>
              <a:rPr lang="vi-VN" sz="4000" spc="279" dirty="0" err="1">
                <a:latin typeface="Arial (Thân)"/>
              </a:rPr>
              <a:t>việc</a:t>
            </a:r>
            <a:r>
              <a:rPr lang="vi-VN" sz="4000" spc="279" dirty="0">
                <a:latin typeface="Arial (Thân)"/>
              </a:rPr>
              <a:t> </a:t>
            </a:r>
            <a:r>
              <a:rPr lang="vi-VN" sz="4000" spc="279" dirty="0" err="1">
                <a:latin typeface="Arial (Thân)"/>
              </a:rPr>
              <a:t>vận</a:t>
            </a:r>
            <a:r>
              <a:rPr lang="vi-VN" sz="4000" spc="279" dirty="0">
                <a:latin typeface="Arial (Thân)"/>
              </a:rPr>
              <a:t> </a:t>
            </a:r>
            <a:r>
              <a:rPr lang="vi-VN" sz="4000" spc="279" dirty="0" err="1">
                <a:latin typeface="Arial (Thân)"/>
              </a:rPr>
              <a:t>dụng</a:t>
            </a:r>
            <a:r>
              <a:rPr lang="vi-VN" sz="4000" spc="279" dirty="0">
                <a:latin typeface="Arial (Thân)"/>
              </a:rPr>
              <a:t> </a:t>
            </a:r>
            <a:r>
              <a:rPr lang="vi-VN" sz="4000" spc="279" dirty="0" err="1">
                <a:latin typeface="Arial (Thân)"/>
              </a:rPr>
              <a:t>các</a:t>
            </a:r>
            <a:r>
              <a:rPr lang="vi-VN" sz="4000" spc="279" dirty="0">
                <a:latin typeface="Arial (Thân)"/>
              </a:rPr>
              <a:t> </a:t>
            </a:r>
            <a:r>
              <a:rPr lang="vi-VN" sz="4000" spc="279" dirty="0" err="1">
                <a:latin typeface="Arial (Thân)"/>
              </a:rPr>
              <a:t>kĩ</a:t>
            </a:r>
            <a:r>
              <a:rPr lang="vi-VN" sz="4000" spc="279" dirty="0">
                <a:latin typeface="Arial (Thân)"/>
              </a:rPr>
              <a:t> năng </a:t>
            </a:r>
            <a:r>
              <a:rPr lang="vi-VN" sz="4000" spc="279" dirty="0" err="1">
                <a:latin typeface="Arial (Thân)"/>
              </a:rPr>
              <a:t>đã</a:t>
            </a:r>
            <a:r>
              <a:rPr lang="vi-VN" sz="4000" spc="279" dirty="0">
                <a:latin typeface="Arial (Thân)"/>
              </a:rPr>
              <a:t> </a:t>
            </a:r>
            <a:r>
              <a:rPr lang="vi-VN" sz="4000" spc="279" dirty="0" err="1">
                <a:latin typeface="Arial (Thân)"/>
              </a:rPr>
              <a:t>học</a:t>
            </a:r>
            <a:r>
              <a:rPr lang="vi-VN" sz="4000" spc="279" dirty="0">
                <a:latin typeface="Arial (Thân)"/>
              </a:rPr>
              <a:t> </a:t>
            </a:r>
            <a:r>
              <a:rPr lang="vi-VN" sz="4000" spc="279" dirty="0" err="1">
                <a:latin typeface="Arial (Thân)"/>
              </a:rPr>
              <a:t>vào</a:t>
            </a:r>
            <a:r>
              <a:rPr lang="vi-VN" sz="4000" spc="279" dirty="0">
                <a:latin typeface="Arial (Thân)"/>
              </a:rPr>
              <a:t> </a:t>
            </a:r>
            <a:r>
              <a:rPr lang="vi-VN" sz="4000" spc="279" dirty="0" err="1">
                <a:latin typeface="Arial (Thân)"/>
              </a:rPr>
              <a:t>giải</a:t>
            </a:r>
            <a:r>
              <a:rPr lang="vi-VN" sz="4000" spc="279" dirty="0">
                <a:latin typeface="Arial (Thân)"/>
              </a:rPr>
              <a:t> </a:t>
            </a:r>
            <a:r>
              <a:rPr lang="vi-VN" sz="4000" spc="279" dirty="0" err="1">
                <a:latin typeface="Arial (Thân)"/>
              </a:rPr>
              <a:t>quyết</a:t>
            </a:r>
            <a:r>
              <a:rPr lang="vi-VN" sz="4000" spc="279" dirty="0">
                <a:latin typeface="Arial (Thân)"/>
              </a:rPr>
              <a:t> </a:t>
            </a:r>
            <a:r>
              <a:rPr lang="vi-VN" sz="4000" spc="279" dirty="0" err="1">
                <a:latin typeface="Arial (Thân)"/>
              </a:rPr>
              <a:t>một</a:t>
            </a:r>
            <a:r>
              <a:rPr lang="vi-VN" sz="4000" spc="279" dirty="0">
                <a:latin typeface="Arial (Thân)"/>
              </a:rPr>
              <a:t> </a:t>
            </a:r>
            <a:r>
              <a:rPr lang="vi-VN" sz="4000" spc="279" dirty="0" err="1">
                <a:latin typeface="Arial (Thân)"/>
              </a:rPr>
              <a:t>số</a:t>
            </a:r>
            <a:r>
              <a:rPr lang="vi-VN" sz="4000" spc="279" dirty="0">
                <a:latin typeface="Arial (Thân)"/>
              </a:rPr>
              <a:t> </a:t>
            </a:r>
            <a:r>
              <a:rPr lang="vi-VN" sz="4000" spc="279" dirty="0" err="1">
                <a:latin typeface="Arial (Thân)"/>
              </a:rPr>
              <a:t>tình</a:t>
            </a:r>
            <a:r>
              <a:rPr lang="vi-VN" sz="4000" spc="279" dirty="0">
                <a:latin typeface="Arial (Thân)"/>
              </a:rPr>
              <a:t> </a:t>
            </a:r>
            <a:r>
              <a:rPr lang="vi-VN" sz="4000" spc="279" dirty="0" err="1">
                <a:latin typeface="Arial (Thân)"/>
              </a:rPr>
              <a:t>huống</a:t>
            </a:r>
            <a:r>
              <a:rPr lang="vi-VN" sz="4000" spc="279" dirty="0">
                <a:latin typeface="Arial (Thân)"/>
              </a:rPr>
              <a:t> </a:t>
            </a:r>
            <a:r>
              <a:rPr lang="vi-VN" sz="4000" spc="279" dirty="0" err="1">
                <a:latin typeface="Arial (Thân)"/>
              </a:rPr>
              <a:t>gắn</a:t>
            </a:r>
            <a:r>
              <a:rPr lang="vi-VN" sz="4000" spc="279" dirty="0">
                <a:latin typeface="Arial (Thân)"/>
              </a:rPr>
              <a:t> </a:t>
            </a:r>
            <a:r>
              <a:rPr lang="vi-VN" sz="4000" spc="279" dirty="0" err="1">
                <a:latin typeface="Arial (Thân)"/>
              </a:rPr>
              <a:t>với</a:t>
            </a:r>
            <a:r>
              <a:rPr lang="vi-VN" sz="4000" spc="279" dirty="0">
                <a:latin typeface="Arial (Thân)"/>
              </a:rPr>
              <a:t> </a:t>
            </a:r>
            <a:r>
              <a:rPr lang="vi-VN" sz="4000" spc="279" dirty="0" err="1">
                <a:latin typeface="Arial (Thân)"/>
              </a:rPr>
              <a:t>thực</a:t>
            </a:r>
            <a:r>
              <a:rPr lang="vi-VN" sz="4000" spc="279" dirty="0">
                <a:latin typeface="Arial (Thân)"/>
              </a:rPr>
              <a:t> </a:t>
            </a:r>
            <a:r>
              <a:rPr lang="vi-VN" sz="4000" spc="279" dirty="0" err="1">
                <a:latin typeface="Arial (Thân)"/>
              </a:rPr>
              <a:t>tế</a:t>
            </a:r>
            <a:r>
              <a:rPr lang="vi-VN" sz="4000" spc="279" dirty="0">
                <a:latin typeface="Arial (Thân)"/>
              </a:rPr>
              <a:t> </a:t>
            </a:r>
            <a:r>
              <a:rPr lang="vi-VN" sz="4000" spc="279" dirty="0" err="1">
                <a:latin typeface="Arial (Thân)"/>
              </a:rPr>
              <a:t>và</a:t>
            </a:r>
            <a:r>
              <a:rPr lang="vi-VN" sz="4000" spc="279" dirty="0">
                <a:latin typeface="Arial (Thân)"/>
              </a:rPr>
              <a:t> chia </a:t>
            </a:r>
            <a:r>
              <a:rPr lang="vi-VN" sz="4000" spc="279" dirty="0" err="1">
                <a:latin typeface="Arial (Thân)"/>
              </a:rPr>
              <a:t>sẻ</a:t>
            </a:r>
            <a:r>
              <a:rPr lang="vi-VN" sz="4000" spc="279" dirty="0">
                <a:latin typeface="Arial (Thân)"/>
              </a:rPr>
              <a:t> cho </a:t>
            </a:r>
            <a:r>
              <a:rPr lang="vi-VN" sz="4000" spc="279" dirty="0" err="1">
                <a:latin typeface="Arial (Thân)"/>
              </a:rPr>
              <a:t>người</a:t>
            </a:r>
            <a:r>
              <a:rPr lang="vi-VN" sz="4000" spc="279" dirty="0">
                <a:latin typeface="Arial (Thân)"/>
              </a:rPr>
              <a:t> thân </a:t>
            </a:r>
            <a:r>
              <a:rPr lang="vi-VN" sz="4000" spc="279" dirty="0" err="1">
                <a:latin typeface="Arial (Thân)"/>
              </a:rPr>
              <a:t>và</a:t>
            </a:r>
            <a:r>
              <a:rPr lang="vi-VN" sz="4000" spc="279" dirty="0">
                <a:latin typeface="Arial (Thân)"/>
              </a:rPr>
              <a:t> </a:t>
            </a:r>
            <a:r>
              <a:rPr lang="vi-VN" sz="4000" spc="279" dirty="0" err="1">
                <a:latin typeface="Arial (Thân)"/>
              </a:rPr>
              <a:t>các</a:t>
            </a:r>
            <a:r>
              <a:rPr lang="vi-VN" sz="4000" spc="279" dirty="0">
                <a:latin typeface="Arial (Thân)"/>
              </a:rPr>
              <a:t> </a:t>
            </a:r>
            <a:r>
              <a:rPr lang="vi-VN" sz="4000" spc="279" dirty="0" err="1">
                <a:latin typeface="Arial (Thân)"/>
              </a:rPr>
              <a:t>bạn</a:t>
            </a:r>
            <a:r>
              <a:rPr lang="vi-VN" sz="4000" spc="279" dirty="0">
                <a:latin typeface="Arial (Thân)"/>
              </a:rPr>
              <a:t>.</a:t>
            </a:r>
            <a:endParaRPr lang="en-US" sz="4000" spc="279" dirty="0">
              <a:latin typeface="Arial (Thân)"/>
            </a:endParaRPr>
          </a:p>
        </p:txBody>
      </p:sp>
      <p:sp>
        <p:nvSpPr>
          <p:cNvPr id="18" name="TextBox 18"/>
          <p:cNvSpPr txBox="1"/>
          <p:nvPr/>
        </p:nvSpPr>
        <p:spPr>
          <a:xfrm>
            <a:off x="2876291" y="8095987"/>
            <a:ext cx="14173458" cy="1732590"/>
          </a:xfrm>
          <a:prstGeom prst="rect">
            <a:avLst/>
          </a:prstGeom>
        </p:spPr>
        <p:txBody>
          <a:bodyPr wrap="square" lIns="0" tIns="0" rIns="0" bIns="0" rtlCol="0" anchor="t">
            <a:spAutoFit/>
          </a:bodyPr>
          <a:lstStyle/>
          <a:p>
            <a:pPr algn="just">
              <a:lnSpc>
                <a:spcPct val="150000"/>
              </a:lnSpc>
            </a:pPr>
            <a:r>
              <a:rPr lang="en-US" sz="4000" spc="279" dirty="0" err="1">
                <a:latin typeface="Arial (Thân)"/>
              </a:rPr>
              <a:t>Chuẩn</a:t>
            </a:r>
            <a:r>
              <a:rPr lang="en-US" sz="4000" spc="279" dirty="0">
                <a:latin typeface="Arial (Thân)"/>
              </a:rPr>
              <a:t> </a:t>
            </a:r>
            <a:r>
              <a:rPr lang="en-US" sz="4000" spc="279" dirty="0" err="1">
                <a:latin typeface="Arial (Thân)"/>
              </a:rPr>
              <a:t>bị</a:t>
            </a:r>
            <a:r>
              <a:rPr lang="en-US" sz="4000" spc="279" dirty="0">
                <a:latin typeface="Arial (Thân)"/>
              </a:rPr>
              <a:t> 2 – 3 </a:t>
            </a:r>
            <a:r>
              <a:rPr lang="en-US" sz="4000" spc="279" dirty="0" err="1">
                <a:latin typeface="Arial (Thân)"/>
              </a:rPr>
              <a:t>tờ</a:t>
            </a:r>
            <a:r>
              <a:rPr lang="en-US" sz="4000" spc="279" dirty="0">
                <a:latin typeface="Arial (Thân)"/>
              </a:rPr>
              <a:t> </a:t>
            </a:r>
            <a:r>
              <a:rPr lang="en-US" sz="4000" spc="279" dirty="0" err="1">
                <a:latin typeface="Arial (Thân)"/>
              </a:rPr>
              <a:t>giấy</a:t>
            </a:r>
            <a:r>
              <a:rPr lang="en-US" sz="4000" spc="279" dirty="0">
                <a:latin typeface="Arial (Thân)"/>
              </a:rPr>
              <a:t> </a:t>
            </a:r>
            <a:r>
              <a:rPr lang="en-US" sz="4000" spc="279" dirty="0" err="1">
                <a:latin typeface="Arial (Thân)"/>
              </a:rPr>
              <a:t>hình</a:t>
            </a:r>
            <a:r>
              <a:rPr lang="en-US" sz="4000" spc="279" dirty="0">
                <a:latin typeface="Arial (Thân)"/>
              </a:rPr>
              <a:t> </a:t>
            </a:r>
            <a:r>
              <a:rPr lang="en-US" sz="4000" spc="279" dirty="0" err="1">
                <a:latin typeface="Arial (Thân)"/>
              </a:rPr>
              <a:t>vuông</a:t>
            </a:r>
            <a:r>
              <a:rPr lang="en-US" sz="4000" spc="279" dirty="0">
                <a:latin typeface="Arial (Thân)"/>
              </a:rPr>
              <a:t> </a:t>
            </a:r>
            <a:r>
              <a:rPr lang="en-US" sz="4000" spc="279" dirty="0" err="1">
                <a:latin typeface="Arial (Thân)"/>
              </a:rPr>
              <a:t>để</a:t>
            </a:r>
            <a:r>
              <a:rPr lang="en-US" sz="4000" spc="279" dirty="0">
                <a:latin typeface="Arial (Thân)"/>
              </a:rPr>
              <a:t> </a:t>
            </a:r>
            <a:r>
              <a:rPr lang="en-US" sz="4000" spc="279" dirty="0" err="1">
                <a:latin typeface="Arial (Thân)"/>
              </a:rPr>
              <a:t>buổi</a:t>
            </a:r>
            <a:r>
              <a:rPr lang="en-US" sz="4000" spc="279" dirty="0">
                <a:latin typeface="Arial (Thân)"/>
              </a:rPr>
              <a:t> </a:t>
            </a:r>
            <a:r>
              <a:rPr lang="en-US" sz="4000" spc="279" dirty="0" err="1">
                <a:latin typeface="Arial (Thân)"/>
              </a:rPr>
              <a:t>sau</a:t>
            </a:r>
            <a:r>
              <a:rPr lang="en-US" sz="4000" spc="279" dirty="0">
                <a:latin typeface="Arial (Thân)"/>
              </a:rPr>
              <a:t> </a:t>
            </a:r>
            <a:r>
              <a:rPr lang="en-US" sz="4000" spc="279" dirty="0" err="1">
                <a:latin typeface="Arial (Thân)"/>
              </a:rPr>
              <a:t>học</a:t>
            </a:r>
            <a:r>
              <a:rPr lang="en-US" sz="4000" spc="279" dirty="0">
                <a:latin typeface="Arial (Thân)"/>
              </a:rPr>
              <a:t> </a:t>
            </a:r>
            <a:r>
              <a:rPr lang="en-US" sz="4000" spc="279" dirty="0" err="1">
                <a:latin typeface="Arial (Thân)"/>
              </a:rPr>
              <a:t>gấp</a:t>
            </a:r>
            <a:r>
              <a:rPr lang="en-US" sz="4000" spc="279" dirty="0">
                <a:latin typeface="Arial (Thân)"/>
              </a:rPr>
              <a:t> </a:t>
            </a:r>
            <a:r>
              <a:rPr lang="en-US" sz="4000" spc="279" dirty="0" err="1">
                <a:latin typeface="Arial (Thân)"/>
              </a:rPr>
              <a:t>giấy</a:t>
            </a:r>
            <a:r>
              <a:rPr lang="en-US" sz="4000" spc="279" dirty="0">
                <a:latin typeface="Arial (Thân)"/>
              </a:rPr>
              <a:t>.</a:t>
            </a:r>
          </a:p>
        </p:txBody>
      </p:sp>
      <p:sp>
        <p:nvSpPr>
          <p:cNvPr id="19" name="TextBox 19"/>
          <p:cNvSpPr txBox="1"/>
          <p:nvPr/>
        </p:nvSpPr>
        <p:spPr>
          <a:xfrm>
            <a:off x="1469621" y="5936156"/>
            <a:ext cx="588968" cy="749757"/>
          </a:xfrm>
          <a:prstGeom prst="rect">
            <a:avLst/>
          </a:prstGeom>
        </p:spPr>
        <p:txBody>
          <a:bodyPr lIns="0" tIns="0" rIns="0" bIns="0" rtlCol="0" anchor="t">
            <a:spAutoFit/>
          </a:bodyPr>
          <a:lstStyle/>
          <a:p>
            <a:pPr algn="ctr">
              <a:lnSpc>
                <a:spcPts val="6437"/>
              </a:lnSpc>
            </a:pPr>
            <a:r>
              <a:rPr lang="en-US" sz="4600" dirty="0">
                <a:solidFill>
                  <a:srgbClr val="9B6D55"/>
                </a:solidFill>
                <a:latin typeface="Arial (Thân)"/>
              </a:rPr>
              <a:t>2</a:t>
            </a:r>
          </a:p>
        </p:txBody>
      </p:sp>
      <p:sp>
        <p:nvSpPr>
          <p:cNvPr id="20" name="TextBox 20"/>
          <p:cNvSpPr txBox="1"/>
          <p:nvPr/>
        </p:nvSpPr>
        <p:spPr>
          <a:xfrm>
            <a:off x="1478950" y="8469694"/>
            <a:ext cx="588968" cy="749757"/>
          </a:xfrm>
          <a:prstGeom prst="rect">
            <a:avLst/>
          </a:prstGeom>
        </p:spPr>
        <p:txBody>
          <a:bodyPr lIns="0" tIns="0" rIns="0" bIns="0" rtlCol="0" anchor="t">
            <a:spAutoFit/>
          </a:bodyPr>
          <a:lstStyle/>
          <a:p>
            <a:pPr algn="ctr">
              <a:lnSpc>
                <a:spcPts val="6437"/>
              </a:lnSpc>
            </a:pPr>
            <a:r>
              <a:rPr lang="en-US" sz="4598" dirty="0">
                <a:solidFill>
                  <a:srgbClr val="9B6D55"/>
                </a:solidFill>
                <a:latin typeface="Arial (Thân)"/>
              </a:rPr>
              <a:t>3</a:t>
            </a:r>
          </a:p>
        </p:txBody>
      </p:sp>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r="40813"/>
          <a:stretch>
            <a:fillRect/>
          </a:stretch>
        </p:blipFill>
        <p:spPr>
          <a:xfrm rot="-74756">
            <a:off x="15212389" y="3911427"/>
            <a:ext cx="555995" cy="50493"/>
          </a:xfrm>
          <a:prstGeom prst="rect">
            <a:avLst/>
          </a:prstGeom>
        </p:spPr>
      </p:pic>
      <p:sp>
        <p:nvSpPr>
          <p:cNvPr id="22" name="TextBox 22"/>
          <p:cNvSpPr txBox="1"/>
          <p:nvPr/>
        </p:nvSpPr>
        <p:spPr>
          <a:xfrm>
            <a:off x="4285616" y="1446968"/>
            <a:ext cx="10390226" cy="872034"/>
          </a:xfrm>
          <a:prstGeom prst="rect">
            <a:avLst/>
          </a:prstGeom>
        </p:spPr>
        <p:txBody>
          <a:bodyPr lIns="0" tIns="0" rIns="0" bIns="0" rtlCol="0" anchor="t">
            <a:spAutoFit/>
          </a:bodyPr>
          <a:lstStyle/>
          <a:p>
            <a:pPr algn="ctr">
              <a:lnSpc>
                <a:spcPts val="6840"/>
              </a:lnSpc>
            </a:pPr>
            <a:r>
              <a:rPr lang="en-US" sz="6000" b="1" spc="228" dirty="0">
                <a:solidFill>
                  <a:srgbClr val="646B3C"/>
                </a:solidFill>
                <a:latin typeface="Arial (Thân)"/>
              </a:rPr>
              <a:t>DẶN DÒ VỀ NHÀ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additive="base">
                                        <p:cTn id="7"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0494"/>
          <a:stretch>
            <a:fillRect/>
          </a:stretch>
        </p:blipFill>
        <p:spPr>
          <a:xfrm>
            <a:off x="1608903" y="1485901"/>
            <a:ext cx="15231297" cy="750021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4812" flipH="1">
            <a:off x="-885404" y="90309"/>
            <a:ext cx="4157734" cy="154970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9158" flipH="1">
            <a:off x="15680516" y="71757"/>
            <a:ext cx="4161888" cy="1551249"/>
          </a:xfrm>
          <a:prstGeom prst="rect">
            <a:avLst/>
          </a:prstGeom>
        </p:spPr>
      </p:pic>
      <p:pic>
        <p:nvPicPr>
          <p:cNvPr id="6" name="Picture 6"/>
          <p:cNvPicPr>
            <a:picLocks noChangeAspect="1"/>
          </p:cNvPicPr>
          <p:nvPr/>
        </p:nvPicPr>
        <p:blipFill>
          <a:blip r:embed="rId9"/>
          <a:srcRect/>
          <a:stretch>
            <a:fillRect/>
          </a:stretch>
        </p:blipFill>
        <p:spPr>
          <a:xfrm>
            <a:off x="16083404" y="2989969"/>
            <a:ext cx="1551282" cy="149892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574172" y="8022428"/>
            <a:ext cx="5139655" cy="96368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2054" y="1159864"/>
            <a:ext cx="2283889" cy="584968"/>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03213">
            <a:off x="17821370" y="4566232"/>
            <a:ext cx="840583" cy="771235"/>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471653" y="995608"/>
            <a:ext cx="354974" cy="328512"/>
          </a:xfrm>
          <a:prstGeom prst="rect">
            <a:avLst/>
          </a:prstGeom>
        </p:spPr>
      </p:pic>
      <p:pic>
        <p:nvPicPr>
          <p:cNvPr id="15"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51213" y="3878112"/>
            <a:ext cx="354974" cy="32851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661364" y="8657601"/>
            <a:ext cx="354974" cy="328512"/>
          </a:xfrm>
          <a:prstGeom prst="rect">
            <a:avLst/>
          </a:prstGeom>
        </p:spPr>
      </p:pic>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131" y="9673992"/>
            <a:ext cx="11408768" cy="641743"/>
          </a:xfrm>
          <a:prstGeom prst="rect">
            <a:avLst/>
          </a:prstGeom>
        </p:spPr>
      </p:pic>
      <p:pic>
        <p:nvPicPr>
          <p:cNvPr id="18" name="Picture 1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566922" y="9712413"/>
            <a:ext cx="11408768" cy="641743"/>
          </a:xfrm>
          <a:prstGeom prst="rect">
            <a:avLst/>
          </a:prstGeom>
        </p:spPr>
      </p:pic>
      <p:pic>
        <p:nvPicPr>
          <p:cNvPr id="19" name="Picture 19"/>
          <p:cNvPicPr>
            <a:picLocks noChangeAspect="1"/>
          </p:cNvPicPr>
          <p:nvPr/>
        </p:nvPicPr>
        <p:blipFill>
          <a:blip r:embed="rId22"/>
          <a:srcRect/>
          <a:stretch>
            <a:fillRect/>
          </a:stretch>
        </p:blipFill>
        <p:spPr>
          <a:xfrm rot="2779403">
            <a:off x="15324108" y="7082469"/>
            <a:ext cx="2814615" cy="2738972"/>
          </a:xfrm>
          <a:prstGeom prst="rect">
            <a:avLst/>
          </a:prstGeom>
        </p:spPr>
      </p:pic>
      <p:pic>
        <p:nvPicPr>
          <p:cNvPr id="20" name="Picture 2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234231" y="8657601"/>
            <a:ext cx="991921" cy="1356474"/>
          </a:xfrm>
          <a:prstGeom prst="rect">
            <a:avLst/>
          </a:prstGeom>
        </p:spPr>
      </p:pic>
      <p:pic>
        <p:nvPicPr>
          <p:cNvPr id="23" name="Picture 23"/>
          <p:cNvPicPr>
            <a:picLocks noChangeAspect="1"/>
          </p:cNvPicPr>
          <p:nvPr/>
        </p:nvPicPr>
        <p:blipFill>
          <a:blip r:embed="rId25"/>
          <a:srcRect/>
          <a:stretch>
            <a:fillRect/>
          </a:stretch>
        </p:blipFill>
        <p:spPr>
          <a:xfrm>
            <a:off x="1703388" y="5996314"/>
            <a:ext cx="2276079" cy="2306350"/>
          </a:xfrm>
          <a:prstGeom prst="rect">
            <a:avLst/>
          </a:prstGeom>
        </p:spPr>
      </p:pic>
      <p:sp>
        <p:nvSpPr>
          <p:cNvPr id="24" name="Hộp Văn bản 23">
            <a:extLst>
              <a:ext uri="{FF2B5EF4-FFF2-40B4-BE49-F238E27FC236}">
                <a16:creationId xmlns:a16="http://schemas.microsoft.com/office/drawing/2014/main" id="{1BD23589-6C92-F61D-2EEE-5385E79285AF}"/>
              </a:ext>
            </a:extLst>
          </p:cNvPr>
          <p:cNvSpPr txBox="1"/>
          <p:nvPr/>
        </p:nvSpPr>
        <p:spPr>
          <a:xfrm>
            <a:off x="2935372" y="3020660"/>
            <a:ext cx="12745316" cy="3557512"/>
          </a:xfrm>
          <a:prstGeom prst="rect">
            <a:avLst/>
          </a:prstGeom>
          <a:noFill/>
        </p:spPr>
        <p:txBody>
          <a:bodyPr wrap="square" rtlCol="0">
            <a:spAutoFit/>
          </a:bodyPr>
          <a:lstStyle/>
          <a:p>
            <a:pPr algn="ctr">
              <a:lnSpc>
                <a:spcPct val="150000"/>
              </a:lnSpc>
            </a:pPr>
            <a:r>
              <a:rPr lang="en-US" sz="8000" b="1" dirty="0">
                <a:effectLst>
                  <a:outerShdw blurRad="38100" dist="38100" dir="2700000" algn="tl">
                    <a:srgbClr val="000000">
                      <a:alpha val="43137"/>
                    </a:srgbClr>
                  </a:outerShdw>
                </a:effectLst>
                <a:latin typeface="Arial (Thân)"/>
              </a:rPr>
              <a:t>CẢM ƠNG CÁC EM ĐÃ LẮNG NGHE BÀI GIẢNG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p:cTn id="7"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89785" y="1362003"/>
            <a:ext cx="1028510" cy="943658"/>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50626" y="1362003"/>
            <a:ext cx="1028510" cy="94365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2253"/>
          <a:stretch>
            <a:fillRect/>
          </a:stretch>
        </p:blipFill>
        <p:spPr>
          <a:xfrm>
            <a:off x="4079104" y="3285256"/>
            <a:ext cx="10129791" cy="582935"/>
          </a:xfrm>
          <a:prstGeom prst="rect">
            <a:avLst/>
          </a:prstGeom>
        </p:spPr>
      </p:pic>
      <p:grpSp>
        <p:nvGrpSpPr>
          <p:cNvPr id="20" name="Group 20"/>
          <p:cNvGrpSpPr/>
          <p:nvPr/>
        </p:nvGrpSpPr>
        <p:grpSpPr>
          <a:xfrm>
            <a:off x="1295399" y="4716984"/>
            <a:ext cx="15697199" cy="4011917"/>
            <a:chOff x="0" y="0"/>
            <a:chExt cx="4165572" cy="3180366"/>
          </a:xfrm>
        </p:grpSpPr>
        <p:sp>
          <p:nvSpPr>
            <p:cNvPr id="21" name="Freeform 21"/>
            <p:cNvSpPr/>
            <p:nvPr/>
          </p:nvSpPr>
          <p:spPr>
            <a:xfrm>
              <a:off x="0" y="-4073"/>
              <a:ext cx="4171962" cy="3186969"/>
            </a:xfrm>
            <a:custGeom>
              <a:avLst/>
              <a:gdLst/>
              <a:ahLst/>
              <a:cxnLst/>
              <a:rect l="l" t="t" r="r" b="b"/>
              <a:pathLst>
                <a:path w="4171962" h="3186969">
                  <a:moveTo>
                    <a:pt x="3544185" y="3132491"/>
                  </a:moveTo>
                  <a:cubicBezTo>
                    <a:pt x="3544185" y="3132491"/>
                    <a:pt x="2813310" y="3186969"/>
                    <a:pt x="2313824" y="3184347"/>
                  </a:cubicBezTo>
                  <a:cubicBezTo>
                    <a:pt x="1798336" y="3182185"/>
                    <a:pt x="1057074" y="3174360"/>
                    <a:pt x="1057074" y="3174360"/>
                  </a:cubicBezTo>
                  <a:cubicBezTo>
                    <a:pt x="812932" y="3165526"/>
                    <a:pt x="449110" y="3144295"/>
                    <a:pt x="282371" y="3086118"/>
                  </a:cubicBezTo>
                  <a:cubicBezTo>
                    <a:pt x="4469" y="2989155"/>
                    <a:pt x="0" y="2815876"/>
                    <a:pt x="0" y="2267568"/>
                  </a:cubicBezTo>
                  <a:lnTo>
                    <a:pt x="0" y="2267547"/>
                  </a:lnTo>
                  <a:cubicBezTo>
                    <a:pt x="8536" y="491230"/>
                    <a:pt x="0" y="345608"/>
                    <a:pt x="77597" y="223930"/>
                  </a:cubicBezTo>
                  <a:cubicBezTo>
                    <a:pt x="217372" y="4759"/>
                    <a:pt x="519255" y="4073"/>
                    <a:pt x="937909" y="4073"/>
                  </a:cubicBezTo>
                  <a:cubicBezTo>
                    <a:pt x="937909" y="4073"/>
                    <a:pt x="1582042" y="15681"/>
                    <a:pt x="2123746" y="7673"/>
                  </a:cubicBezTo>
                  <a:cubicBezTo>
                    <a:pt x="2594383" y="0"/>
                    <a:pt x="3311116" y="6979"/>
                    <a:pt x="3311116" y="6979"/>
                  </a:cubicBezTo>
                  <a:cubicBezTo>
                    <a:pt x="3679423" y="14458"/>
                    <a:pt x="3817683" y="42638"/>
                    <a:pt x="4015424" y="165219"/>
                  </a:cubicBezTo>
                  <a:cubicBezTo>
                    <a:pt x="4166441" y="258836"/>
                    <a:pt x="4171962" y="476157"/>
                    <a:pt x="4162822" y="2267547"/>
                  </a:cubicBezTo>
                  <a:lnTo>
                    <a:pt x="4162822" y="2267568"/>
                  </a:lnTo>
                  <a:cubicBezTo>
                    <a:pt x="4162821" y="2933841"/>
                    <a:pt x="4120037" y="3082429"/>
                    <a:pt x="3544185" y="3132491"/>
                  </a:cubicBezTo>
                  <a:close/>
                </a:path>
              </a:pathLst>
            </a:custGeom>
            <a:solidFill>
              <a:srgbClr val="FFF3E4"/>
            </a:solidFill>
          </p:spPr>
        </p:sp>
      </p:grpSp>
      <p:pic>
        <p:nvPicPr>
          <p:cNvPr id="28" name="Picture 2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86200" y="196800"/>
            <a:ext cx="9673828" cy="1813842"/>
          </a:xfrm>
          <a:prstGeom prst="rect">
            <a:avLst/>
          </a:prstGeom>
        </p:spPr>
      </p:pic>
      <p:sp>
        <p:nvSpPr>
          <p:cNvPr id="42" name="TextBox 42"/>
          <p:cNvSpPr txBox="1"/>
          <p:nvPr/>
        </p:nvSpPr>
        <p:spPr>
          <a:xfrm>
            <a:off x="3276600" y="2411323"/>
            <a:ext cx="11334194" cy="850169"/>
          </a:xfrm>
          <a:prstGeom prst="rect">
            <a:avLst/>
          </a:prstGeom>
        </p:spPr>
        <p:txBody>
          <a:bodyPr lIns="0" tIns="0" rIns="0" bIns="0" rtlCol="0" anchor="t">
            <a:spAutoFit/>
          </a:bodyPr>
          <a:lstStyle/>
          <a:p>
            <a:pPr algn="ctr">
              <a:lnSpc>
                <a:spcPts val="7200"/>
              </a:lnSpc>
            </a:pPr>
            <a:r>
              <a:rPr lang="en-US" sz="5400" b="1" spc="240" dirty="0">
                <a:latin typeface="Arial" panose="020B0604020202020204" pitchFamily="34" charset="0"/>
                <a:cs typeface="Arial" panose="020B0604020202020204" pitchFamily="34" charset="0"/>
              </a:rPr>
              <a:t>TRÒ CHƠI “ĐÚNG/SAI”</a:t>
            </a:r>
          </a:p>
        </p:txBody>
      </p:sp>
      <p:sp>
        <p:nvSpPr>
          <p:cNvPr id="43" name="Hộp Văn bản 42">
            <a:extLst>
              <a:ext uri="{FF2B5EF4-FFF2-40B4-BE49-F238E27FC236}">
                <a16:creationId xmlns:a16="http://schemas.microsoft.com/office/drawing/2014/main" id="{FDC5A040-E85E-EB04-CE22-337EAB7B1A49}"/>
              </a:ext>
            </a:extLst>
          </p:cNvPr>
          <p:cNvSpPr txBox="1"/>
          <p:nvPr/>
        </p:nvSpPr>
        <p:spPr>
          <a:xfrm>
            <a:off x="6327910" y="622352"/>
            <a:ext cx="5231574"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46" name="Hộp Văn bản 45">
            <a:extLst>
              <a:ext uri="{FF2B5EF4-FFF2-40B4-BE49-F238E27FC236}">
                <a16:creationId xmlns:a16="http://schemas.microsoft.com/office/drawing/2014/main" id="{602B799C-83AE-B7CA-9F74-4215B25C5767}"/>
              </a:ext>
            </a:extLst>
          </p:cNvPr>
          <p:cNvSpPr txBox="1"/>
          <p:nvPr/>
        </p:nvSpPr>
        <p:spPr>
          <a:xfrm>
            <a:off x="2189453" y="5391929"/>
            <a:ext cx="13933169" cy="2748253"/>
          </a:xfrm>
          <a:prstGeom prst="rect">
            <a:avLst/>
          </a:prstGeom>
          <a:noFill/>
        </p:spPr>
        <p:txBody>
          <a:bodyPr wrap="square">
            <a:spAutoFit/>
          </a:bodyPr>
          <a:lstStyle/>
          <a:p>
            <a:pPr marL="0" marR="0" algn="just">
              <a:lnSpc>
                <a:spcPct val="150000"/>
              </a:lnSpc>
              <a:spcBef>
                <a:spcPts val="300"/>
              </a:spcBef>
              <a:spcAft>
                <a:spcPts val="300"/>
              </a:spcAft>
            </a:pPr>
            <a:r>
              <a:rPr lang="vi-VN" sz="4000" b="1" dirty="0" err="1">
                <a:solidFill>
                  <a:srgbClr val="000000"/>
                </a:solidFill>
                <a:effectLst/>
                <a:latin typeface="Arial (Thân)"/>
                <a:ea typeface="Times New Roman" panose="02020603050405020304" pitchFamily="18" charset="0"/>
                <a:cs typeface="Times New Roman" panose="02020603050405020304" pitchFamily="18" charset="0"/>
              </a:rPr>
              <a:t>Luật</a:t>
            </a:r>
            <a:r>
              <a:rPr lang="vi-VN" sz="4000" b="1" dirty="0">
                <a:solidFill>
                  <a:srgbClr val="000000"/>
                </a:solidFill>
                <a:effectLst/>
                <a:latin typeface="Arial (Thân)"/>
                <a:ea typeface="Times New Roman" panose="02020603050405020304" pitchFamily="18" charset="0"/>
                <a:cs typeface="Times New Roman" panose="02020603050405020304" pitchFamily="18" charset="0"/>
              </a:rPr>
              <a:t> chơi: </a:t>
            </a:r>
            <a:r>
              <a:rPr lang="en-US" sz="4000" dirty="0">
                <a:solidFill>
                  <a:srgbClr val="000000"/>
                </a:solidFill>
                <a:effectLst/>
                <a:latin typeface="Arial (Thân)"/>
                <a:ea typeface="Times New Roman" panose="02020603050405020304" pitchFamily="18" charset="0"/>
                <a:cs typeface="Times New Roman" panose="02020603050405020304" pitchFamily="18" charset="0"/>
              </a:rPr>
              <a:t>N</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ếu</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câu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đúng</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các</a:t>
            </a:r>
            <a:r>
              <a:rPr lang="en-US"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em</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xòe</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bàn</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tay; n</a:t>
            </a:r>
            <a:r>
              <a:rPr lang="en-US" sz="4000" dirty="0">
                <a:solidFill>
                  <a:srgbClr val="000000"/>
                </a:solidFill>
                <a:effectLst/>
                <a:latin typeface="Arial (Thân)"/>
                <a:ea typeface="Times New Roman" panose="02020603050405020304" pitchFamily="18" charset="0"/>
                <a:cs typeface="Times New Roman" panose="02020603050405020304" pitchFamily="18" charset="0"/>
              </a:rPr>
              <a:t>ế</a:t>
            </a:r>
            <a:r>
              <a:rPr lang="vi-VN" sz="4000" dirty="0">
                <a:solidFill>
                  <a:srgbClr val="000000"/>
                </a:solidFill>
                <a:effectLst/>
                <a:latin typeface="Arial (Thân)"/>
                <a:ea typeface="Times New Roman" panose="02020603050405020304" pitchFamily="18" charset="0"/>
                <a:cs typeface="Times New Roman" panose="02020603050405020304" pitchFamily="18" charset="0"/>
              </a:rPr>
              <a:t>u câu sai,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các</a:t>
            </a:r>
            <a:r>
              <a:rPr lang="en-US"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em</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nắm</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tay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lại</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Mỗi</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câu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đúng</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tương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ứng</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với</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1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điểm</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bạn</a:t>
            </a:r>
            <a:r>
              <a:rPr lang="en-US" sz="4000" dirty="0">
                <a:solidFill>
                  <a:srgbClr val="000000"/>
                </a:solidFill>
                <a:effectLst/>
                <a:latin typeface="Arial (Thân)"/>
                <a:ea typeface="Times New Roman" panose="02020603050405020304" pitchFamily="18" charset="0"/>
                <a:cs typeface="Times New Roman" panose="02020603050405020304" pitchFamily="18" charset="0"/>
              </a:rPr>
              <a:t> </a:t>
            </a:r>
            <a:r>
              <a:rPr lang="en-US" sz="4000" dirty="0" err="1">
                <a:solidFill>
                  <a:srgbClr val="000000"/>
                </a:solidFill>
                <a:effectLst/>
                <a:latin typeface="Arial (Thân)"/>
                <a:ea typeface="Times New Roman" panose="02020603050405020304" pitchFamily="18" charset="0"/>
                <a:cs typeface="Times New Roman" panose="02020603050405020304" pitchFamily="18" charset="0"/>
              </a:rPr>
              <a:t>nào</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nào</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có</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nhiều</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điểm</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nhất</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sẽ</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giành</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chiến</a:t>
            </a:r>
            <a:r>
              <a:rPr lang="vi-VN" sz="4000" dirty="0">
                <a:solidFill>
                  <a:srgbClr val="000000"/>
                </a:solidFill>
                <a:effectLst/>
                <a:latin typeface="Arial (Thân)"/>
                <a:ea typeface="Times New Roman" panose="02020603050405020304" pitchFamily="18" charset="0"/>
                <a:cs typeface="Times New Roman" panose="02020603050405020304" pitchFamily="18" charset="0"/>
              </a:rPr>
              <a:t> </a:t>
            </a:r>
            <a:r>
              <a:rPr lang="vi-VN" sz="4000" dirty="0" err="1">
                <a:solidFill>
                  <a:srgbClr val="000000"/>
                </a:solidFill>
                <a:effectLst/>
                <a:latin typeface="Arial (Thân)"/>
                <a:ea typeface="Times New Roman" panose="02020603050405020304" pitchFamily="18" charset="0"/>
                <a:cs typeface="Times New Roman" panose="02020603050405020304" pitchFamily="18" charset="0"/>
              </a:rPr>
              <a:t>thắng</a:t>
            </a:r>
            <a:r>
              <a:rPr lang="vi-VN" sz="4000" dirty="0">
                <a:solidFill>
                  <a:srgbClr val="000000"/>
                </a:solidFill>
                <a:effectLst/>
                <a:latin typeface="Arial (Thân)"/>
                <a:ea typeface="Times New Roman" panose="02020603050405020304" pitchFamily="18" charset="0"/>
                <a:cs typeface="Times New Roman" panose="02020603050405020304" pitchFamily="18" charset="0"/>
              </a:rPr>
              <a:t>.</a:t>
            </a:r>
            <a:endParaRPr lang="en-US" sz="4000" dirty="0">
              <a:effectLst/>
              <a:latin typeface="Arial (Thân)"/>
              <a:ea typeface="DengXia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circle(out)">
                                      <p:cBhvr>
                                        <p:cTn id="20" dur="500"/>
                                        <p:tgtEl>
                                          <p:spTgt spid="46"/>
                                        </p:tgtEl>
                                      </p:cBhvr>
                                    </p:animEffect>
                                  </p:childTnLst>
                                </p:cTn>
                              </p:par>
                              <p:par>
                                <p:cTn id="21" presetID="6" presetClass="entr" presetSubtype="3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out)">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52567" y="-101458"/>
            <a:ext cx="18288000" cy="10287000"/>
          </a:xfrm>
          <a:prstGeom prst="rect">
            <a:avLst/>
          </a:prstGeom>
        </p:spPr>
      </p:pic>
      <p:pic>
        <p:nvPicPr>
          <p:cNvPr id="3" name="Picture 3"/>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74458" y="6197992"/>
            <a:ext cx="6985139" cy="2904195"/>
          </a:xfrm>
          <a:prstGeom prst="rect">
            <a:avLst/>
          </a:prstGeom>
        </p:spPr>
      </p:pic>
      <p:pic>
        <p:nvPicPr>
          <p:cNvPr id="5" name="Picture 5"/>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9938" y="5526441"/>
            <a:ext cx="8235168" cy="342391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941" y="6416898"/>
            <a:ext cx="6321172" cy="2628139"/>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65095" y="7248520"/>
            <a:ext cx="4296706" cy="1786431"/>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9813189" y="-1577013"/>
            <a:ext cx="2653259" cy="22801444"/>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27574" y="658593"/>
            <a:ext cx="2748661" cy="934545"/>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951190" y="1396430"/>
            <a:ext cx="3164183" cy="1075822"/>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2294" y="7123503"/>
            <a:ext cx="1435218" cy="3001407"/>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48145" r="2918"/>
          <a:stretch>
            <a:fillRect/>
          </a:stretch>
        </p:blipFill>
        <p:spPr>
          <a:xfrm rot="-377999">
            <a:off x="7121841" y="9712447"/>
            <a:ext cx="886427" cy="371885"/>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b="47941"/>
          <a:stretch>
            <a:fillRect/>
          </a:stretch>
        </p:blipFill>
        <p:spPr>
          <a:xfrm rot="-377999">
            <a:off x="9501919" y="9687345"/>
            <a:ext cx="666987" cy="272727"/>
          </a:xfrm>
          <a:prstGeom prst="rect">
            <a:avLst/>
          </a:prstGeom>
        </p:spPr>
      </p:pic>
      <p:pic>
        <p:nvPicPr>
          <p:cNvPr id="15" name="Picture 15"/>
          <p:cNvPicPr>
            <a:picLocks noChangeAspect="1"/>
          </p:cNvPicPr>
          <p:nvPr/>
        </p:nvPicPr>
        <p:blipFill>
          <a:blip r:embed="rId9">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00926" y="5359208"/>
            <a:ext cx="1662814" cy="565357"/>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790328">
            <a:off x="4522522" y="-309398"/>
            <a:ext cx="660207" cy="671190"/>
          </a:xfrm>
          <a:prstGeom prst="rect">
            <a:avLst/>
          </a:prstGeom>
        </p:spPr>
      </p:pic>
      <p:pic>
        <p:nvPicPr>
          <p:cNvPr id="17" name="Picture 17"/>
          <p:cNvPicPr>
            <a:picLocks noChangeAspect="1"/>
          </p:cNvPicPr>
          <p:nvPr/>
        </p:nvPicPr>
        <p:blipFill>
          <a:blip r:embed="rId9">
            <a:alphaModFix amt="60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4954682" y="7117912"/>
            <a:ext cx="1427460" cy="485336"/>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17877502" y="4066551"/>
            <a:ext cx="585866" cy="595613"/>
          </a:xfrm>
          <a:prstGeom prst="rect">
            <a:avLst/>
          </a:prstGeom>
        </p:spPr>
      </p:pic>
      <p:pic>
        <p:nvPicPr>
          <p:cNvPr id="19" name="Picture 1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790328">
            <a:off x="618327" y="3636895"/>
            <a:ext cx="636186" cy="646769"/>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13518470" y="514815"/>
            <a:ext cx="636186" cy="646769"/>
          </a:xfrm>
          <a:prstGeom prst="rect">
            <a:avLst/>
          </a:prstGeom>
        </p:spPr>
      </p:pic>
      <p:pic>
        <p:nvPicPr>
          <p:cNvPr id="21" name="Picture 2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282536" y="7123503"/>
            <a:ext cx="1435218" cy="3001407"/>
          </a:xfrm>
          <a:prstGeom prst="rect">
            <a:avLst/>
          </a:prstGeom>
        </p:spPr>
      </p:pic>
      <p:pic>
        <p:nvPicPr>
          <p:cNvPr id="22" name="Picture 2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flipH="1">
            <a:off x="2524849" y="8728483"/>
            <a:ext cx="1607372" cy="1328091"/>
          </a:xfrm>
          <a:prstGeom prst="rect">
            <a:avLst/>
          </a:prstGeom>
        </p:spPr>
      </p:pic>
      <p:pic>
        <p:nvPicPr>
          <p:cNvPr id="23" name="Picture 2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48145" r="2918"/>
          <a:stretch>
            <a:fillRect/>
          </a:stretch>
        </p:blipFill>
        <p:spPr>
          <a:xfrm rot="-377999">
            <a:off x="4561426" y="9747542"/>
            <a:ext cx="653162" cy="274023"/>
          </a:xfrm>
          <a:prstGeom prst="rect">
            <a:avLst/>
          </a:prstGeom>
        </p:spPr>
      </p:pic>
      <p:pic>
        <p:nvPicPr>
          <p:cNvPr id="24" name="Picture 2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058378" y="8728483"/>
            <a:ext cx="1607372" cy="1328091"/>
          </a:xfrm>
          <a:prstGeom prst="rect">
            <a:avLst/>
          </a:prstGeom>
        </p:spPr>
      </p:pic>
      <p:pic>
        <p:nvPicPr>
          <p:cNvPr id="27" name="Picture 2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5803612" y="9340693"/>
            <a:ext cx="578530" cy="791152"/>
          </a:xfrm>
          <a:prstGeom prst="rect">
            <a:avLst/>
          </a:prstGeom>
        </p:spPr>
      </p:pic>
      <p:pic>
        <p:nvPicPr>
          <p:cNvPr id="28" name="Picture 28"/>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04721">
            <a:off x="11148986" y="9315006"/>
            <a:ext cx="547138" cy="748223"/>
          </a:xfrm>
          <a:prstGeom prst="rect">
            <a:avLst/>
          </a:prstGeom>
        </p:spPr>
      </p:pic>
      <p:pic>
        <p:nvPicPr>
          <p:cNvPr id="29" name="Picture 29"/>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rot="-357060">
            <a:off x="8776476" y="9003949"/>
            <a:ext cx="555661" cy="759878"/>
          </a:xfrm>
          <a:prstGeom prst="rect">
            <a:avLst/>
          </a:prstGeom>
        </p:spPr>
      </p:pic>
      <p:pic>
        <p:nvPicPr>
          <p:cNvPr id="30" name="Picture 3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48145" r="2918"/>
          <a:stretch>
            <a:fillRect/>
          </a:stretch>
        </p:blipFill>
        <p:spPr>
          <a:xfrm rot="-377999">
            <a:off x="12415060" y="9731203"/>
            <a:ext cx="886427" cy="371885"/>
          </a:xfrm>
          <a:prstGeom prst="rect">
            <a:avLst/>
          </a:prstGeom>
        </p:spPr>
      </p:pic>
      <p:pic>
        <p:nvPicPr>
          <p:cNvPr id="35" name="Picture 7">
            <a:extLst>
              <a:ext uri="{FF2B5EF4-FFF2-40B4-BE49-F238E27FC236}">
                <a16:creationId xmlns:a16="http://schemas.microsoft.com/office/drawing/2014/main" id="{87E5D57F-88BC-3B45-2572-20B9B113DA7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201470">
            <a:off x="1890003" y="1555371"/>
            <a:ext cx="4299459" cy="1399278"/>
          </a:xfrm>
          <a:prstGeom prst="rect">
            <a:avLst/>
          </a:prstGeom>
        </p:spPr>
      </p:pic>
      <p:pic>
        <p:nvPicPr>
          <p:cNvPr id="36" name="Picture 7">
            <a:extLst>
              <a:ext uri="{FF2B5EF4-FFF2-40B4-BE49-F238E27FC236}">
                <a16:creationId xmlns:a16="http://schemas.microsoft.com/office/drawing/2014/main" id="{C2053B61-C705-3E64-CB0C-11537068D89C}"/>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201470">
            <a:off x="1926687" y="4374443"/>
            <a:ext cx="4299459" cy="1399278"/>
          </a:xfrm>
          <a:prstGeom prst="rect">
            <a:avLst/>
          </a:prstGeom>
        </p:spPr>
      </p:pic>
      <p:pic>
        <p:nvPicPr>
          <p:cNvPr id="37" name="Picture 7">
            <a:extLst>
              <a:ext uri="{FF2B5EF4-FFF2-40B4-BE49-F238E27FC236}">
                <a16:creationId xmlns:a16="http://schemas.microsoft.com/office/drawing/2014/main" id="{B7FE939E-FEA8-F654-A89A-C5EB9622BFD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201470">
            <a:off x="7182441" y="4424365"/>
            <a:ext cx="4299459" cy="1399278"/>
          </a:xfrm>
          <a:prstGeom prst="rect">
            <a:avLst/>
          </a:prstGeom>
        </p:spPr>
      </p:pic>
      <p:pic>
        <p:nvPicPr>
          <p:cNvPr id="38" name="Picture 7">
            <a:extLst>
              <a:ext uri="{FF2B5EF4-FFF2-40B4-BE49-F238E27FC236}">
                <a16:creationId xmlns:a16="http://schemas.microsoft.com/office/drawing/2014/main" id="{EBFC5B46-BA41-84CD-5F37-91B81B7AA49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201470">
            <a:off x="7188709" y="1707771"/>
            <a:ext cx="4299459" cy="1399278"/>
          </a:xfrm>
          <a:prstGeom prst="rect">
            <a:avLst/>
          </a:prstGeom>
        </p:spPr>
      </p:pic>
      <p:pic>
        <p:nvPicPr>
          <p:cNvPr id="39" name="Picture 7">
            <a:extLst>
              <a:ext uri="{FF2B5EF4-FFF2-40B4-BE49-F238E27FC236}">
                <a16:creationId xmlns:a16="http://schemas.microsoft.com/office/drawing/2014/main" id="{BD7ECF3E-2151-6477-4167-0B76A518E06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201470">
            <a:off x="12417303" y="1820988"/>
            <a:ext cx="4299459" cy="1399278"/>
          </a:xfrm>
          <a:prstGeom prst="rect">
            <a:avLst/>
          </a:prstGeom>
        </p:spPr>
      </p:pic>
      <p:pic>
        <p:nvPicPr>
          <p:cNvPr id="40" name="Picture 7">
            <a:extLst>
              <a:ext uri="{FF2B5EF4-FFF2-40B4-BE49-F238E27FC236}">
                <a16:creationId xmlns:a16="http://schemas.microsoft.com/office/drawing/2014/main" id="{A5182639-2E67-7BBD-4AC7-0DF62AE3166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rot="201470">
            <a:off x="12434620" y="4323800"/>
            <a:ext cx="4299459" cy="1399278"/>
          </a:xfrm>
          <a:prstGeom prst="rect">
            <a:avLst/>
          </a:prstGeom>
        </p:spPr>
      </p:pic>
      <p:sp>
        <p:nvSpPr>
          <p:cNvPr id="42" name="Hộp Văn bản 41">
            <a:extLst>
              <a:ext uri="{FF2B5EF4-FFF2-40B4-BE49-F238E27FC236}">
                <a16:creationId xmlns:a16="http://schemas.microsoft.com/office/drawing/2014/main" id="{806BBC32-F13B-D2E0-3510-7DCAC0CB3B2F}"/>
              </a:ext>
            </a:extLst>
          </p:cNvPr>
          <p:cNvSpPr txBox="1"/>
          <p:nvPr/>
        </p:nvSpPr>
        <p:spPr>
          <a:xfrm>
            <a:off x="2273735" y="1853691"/>
            <a:ext cx="3164183" cy="830997"/>
          </a:xfrm>
          <a:prstGeom prst="rect">
            <a:avLst/>
          </a:prstGeom>
          <a:noFill/>
        </p:spPr>
        <p:txBody>
          <a:bodyPr wrap="square">
            <a:spAutoFit/>
          </a:bodyPr>
          <a:lstStyle/>
          <a:p>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 8 : 8 = 1 </a:t>
            </a:r>
            <a:endParaRPr lang="en-US" sz="2800" dirty="0"/>
          </a:p>
        </p:txBody>
      </p:sp>
      <p:sp>
        <p:nvSpPr>
          <p:cNvPr id="44" name="Hộp Văn bản 43">
            <a:extLst>
              <a:ext uri="{FF2B5EF4-FFF2-40B4-BE49-F238E27FC236}">
                <a16:creationId xmlns:a16="http://schemas.microsoft.com/office/drawing/2014/main" id="{9FC33DB2-1DC4-6311-0DB6-29E69D39AD4C}"/>
              </a:ext>
            </a:extLst>
          </p:cNvPr>
          <p:cNvSpPr txBox="1"/>
          <p:nvPr/>
        </p:nvSpPr>
        <p:spPr>
          <a:xfrm>
            <a:off x="7531350" y="1934341"/>
            <a:ext cx="3560992" cy="830997"/>
          </a:xfrm>
          <a:prstGeom prst="rect">
            <a:avLst/>
          </a:prstGeom>
          <a:noFill/>
        </p:spPr>
        <p:txBody>
          <a:bodyPr wrap="square">
            <a:spAutoFit/>
          </a:bodyPr>
          <a:lstStyle/>
          <a:p>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  0 × 2 = 2 </a:t>
            </a:r>
            <a:endParaRPr lang="en-US" sz="2800" dirty="0"/>
          </a:p>
        </p:txBody>
      </p:sp>
      <p:sp>
        <p:nvSpPr>
          <p:cNvPr id="46" name="Hộp Văn bản 45">
            <a:extLst>
              <a:ext uri="{FF2B5EF4-FFF2-40B4-BE49-F238E27FC236}">
                <a16:creationId xmlns:a16="http://schemas.microsoft.com/office/drawing/2014/main" id="{3FD18A47-004A-5FA1-8E92-424F9628A8A7}"/>
              </a:ext>
            </a:extLst>
          </p:cNvPr>
          <p:cNvSpPr txBox="1"/>
          <p:nvPr/>
        </p:nvSpPr>
        <p:spPr>
          <a:xfrm>
            <a:off x="12880044" y="1793559"/>
            <a:ext cx="3360350" cy="1081002"/>
          </a:xfrm>
          <a:prstGeom prst="rect">
            <a:avLst/>
          </a:prstGeom>
          <a:noFill/>
        </p:spPr>
        <p:txBody>
          <a:bodyPr wrap="square">
            <a:spAutoFit/>
          </a:bodyPr>
          <a:lstStyle/>
          <a:p>
            <a:pPr marL="0" marR="0" lvl="0" indent="0" algn="l" defTabSz="914400" rtl="0" eaLnBrk="1" fontAlgn="auto" latinLnBrk="0" hangingPunct="1">
              <a:lnSpc>
                <a:spcPct val="150000"/>
              </a:lnSpc>
              <a:spcBef>
                <a:spcPts val="300"/>
              </a:spcBef>
              <a:spcAft>
                <a:spcPts val="30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 3 × 0 = 0</a:t>
            </a:r>
            <a:endParaRPr kumimoji="0" lang="en-US" sz="4800" b="0" i="0" u="none" strike="noStrike" kern="1200" cap="none" spc="0" normalizeH="0" baseline="0" noProof="0" dirty="0">
              <a:ln>
                <a:noFill/>
              </a:ln>
              <a:solidFill>
                <a:prstClr val="black"/>
              </a:solidFill>
              <a:effectLst/>
              <a:uLnTx/>
              <a:uFillTx/>
              <a:latin typeface="Calibri"/>
              <a:ea typeface="DengXian" panose="02010600030101010101" pitchFamily="2" charset="-122"/>
              <a:cs typeface="Times New Roman" panose="02020603050405020304" pitchFamily="18" charset="0"/>
            </a:endParaRPr>
          </a:p>
        </p:txBody>
      </p:sp>
      <p:sp>
        <p:nvSpPr>
          <p:cNvPr id="48" name="Hộp Văn bản 47">
            <a:extLst>
              <a:ext uri="{FF2B5EF4-FFF2-40B4-BE49-F238E27FC236}">
                <a16:creationId xmlns:a16="http://schemas.microsoft.com/office/drawing/2014/main" id="{8BD5A330-848E-149C-1FAF-3E45334669CD}"/>
              </a:ext>
            </a:extLst>
          </p:cNvPr>
          <p:cNvSpPr txBox="1"/>
          <p:nvPr/>
        </p:nvSpPr>
        <p:spPr>
          <a:xfrm>
            <a:off x="2344211" y="4671314"/>
            <a:ext cx="3278763" cy="830997"/>
          </a:xfrm>
          <a:prstGeom prst="rect">
            <a:avLst/>
          </a:prstGeom>
          <a:noFill/>
        </p:spPr>
        <p:txBody>
          <a:bodyPr wrap="square">
            <a:spAutoFit/>
          </a:bodyPr>
          <a:lstStyle/>
          <a:p>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 8 : 1 = 1 </a:t>
            </a:r>
            <a:endParaRPr lang="en-US" sz="2800" dirty="0"/>
          </a:p>
        </p:txBody>
      </p:sp>
      <p:sp>
        <p:nvSpPr>
          <p:cNvPr id="50" name="Hộp Văn bản 49">
            <a:extLst>
              <a:ext uri="{FF2B5EF4-FFF2-40B4-BE49-F238E27FC236}">
                <a16:creationId xmlns:a16="http://schemas.microsoft.com/office/drawing/2014/main" id="{D8F95E55-85D9-4EC8-6CCA-92A6BC03CE73}"/>
              </a:ext>
            </a:extLst>
          </p:cNvPr>
          <p:cNvSpPr txBox="1"/>
          <p:nvPr/>
        </p:nvSpPr>
        <p:spPr>
          <a:xfrm>
            <a:off x="7687510" y="4728709"/>
            <a:ext cx="3289320" cy="830997"/>
          </a:xfrm>
          <a:prstGeom prst="rect">
            <a:avLst/>
          </a:prstGeom>
          <a:noFill/>
        </p:spPr>
        <p:txBody>
          <a:bodyPr wrap="square">
            <a:spAutoFit/>
          </a:bodyPr>
          <a:lstStyle/>
          <a:p>
            <a:r>
              <a:rPr kumimoji="0" lang="vi-VN" sz="4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e) 2 : 0 = 0 </a:t>
            </a:r>
            <a:endParaRPr lang="en-US" sz="2800" dirty="0"/>
          </a:p>
        </p:txBody>
      </p:sp>
      <p:sp>
        <p:nvSpPr>
          <p:cNvPr id="34" name="Hộp Văn bản 33">
            <a:extLst>
              <a:ext uri="{FF2B5EF4-FFF2-40B4-BE49-F238E27FC236}">
                <a16:creationId xmlns:a16="http://schemas.microsoft.com/office/drawing/2014/main" id="{6DF6DFB7-8423-29F8-0ABC-DDFA5E7884BD}"/>
              </a:ext>
            </a:extLst>
          </p:cNvPr>
          <p:cNvSpPr txBox="1"/>
          <p:nvPr/>
        </p:nvSpPr>
        <p:spPr>
          <a:xfrm>
            <a:off x="13078918" y="4404821"/>
            <a:ext cx="2962601" cy="1081002"/>
          </a:xfrm>
          <a:prstGeom prst="rect">
            <a:avLst/>
          </a:prstGeom>
          <a:noFill/>
        </p:spPr>
        <p:txBody>
          <a:bodyPr wrap="square">
            <a:spAutoFit/>
          </a:bodyPr>
          <a:lstStyle/>
          <a:p>
            <a:pPr marL="0" marR="0" algn="l">
              <a:lnSpc>
                <a:spcPct val="150000"/>
              </a:lnSpc>
              <a:spcBef>
                <a:spcPts val="300"/>
              </a:spcBef>
              <a:spcAft>
                <a:spcPts val="300"/>
              </a:spcAft>
            </a:pPr>
            <a:r>
              <a:rPr lang="vi-VN" sz="4800" dirty="0">
                <a:solidFill>
                  <a:srgbClr val="000000"/>
                </a:solidFill>
                <a:effectLst/>
                <a:ea typeface="Times New Roman" panose="02020603050405020304" pitchFamily="18" charset="0"/>
                <a:cs typeface="Times New Roman" panose="02020603050405020304" pitchFamily="18" charset="0"/>
              </a:rPr>
              <a:t>f) 3 : 1 = 1</a:t>
            </a:r>
            <a:endParaRPr lang="en-US" sz="4800" dirty="0">
              <a:effectLst/>
              <a:ea typeface="DengXia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indefinite" fill="hold" grpId="1" nodeType="clickEffect">
                                  <p:stCondLst>
                                    <p:cond delay="0"/>
                                  </p:stCondLst>
                                  <p:childTnLst>
                                    <p:animEffect transition="out" filter="fade">
                                      <p:cBhvr>
                                        <p:cTn id="14" dur="500" tmFilter="0, 0; .2, .5; .8, .5; 1, 0"/>
                                        <p:tgtEl>
                                          <p:spTgt spid="42"/>
                                        </p:tgtEl>
                                      </p:cBhvr>
                                    </p:animEffect>
                                    <p:animScale>
                                      <p:cBhvr>
                                        <p:cTn id="15" dur="250" autoRev="1" fill="hold"/>
                                        <p:tgtEl>
                                          <p:spTgt spid="4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iterate type="lt">
                                    <p:tmPct val="0"/>
                                  </p:iterate>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par>
                                <p:cTn id="21" presetID="10"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mph" presetSubtype="0" repeatCount="indefinite" fill="hold" grpId="1" nodeType="clickEffect">
                                  <p:stCondLst>
                                    <p:cond delay="0"/>
                                  </p:stCondLst>
                                  <p:iterate type="lt">
                                    <p:tmPct val="4000"/>
                                  </p:iterate>
                                  <p:childTnLst>
                                    <p:set>
                                      <p:cBhvr override="childStyle">
                                        <p:cTn id="27" dur="500" fill="hold"/>
                                        <p:tgtEl>
                                          <p:spTgt spid="44"/>
                                        </p:tgtEl>
                                        <p:attrNameLst>
                                          <p:attrName>style.color</p:attrName>
                                        </p:attrNameLst>
                                      </p:cBhvr>
                                      <p:to>
                                        <p:clrVal>
                                          <a:srgbClr val="FF0000"/>
                                        </p:clrVal>
                                      </p:to>
                                    </p:set>
                                    <p:set>
                                      <p:cBhvr>
                                        <p:cTn id="28" dur="500" fill="hold"/>
                                        <p:tgtEl>
                                          <p:spTgt spid="44"/>
                                        </p:tgtEl>
                                        <p:attrNameLst>
                                          <p:attrName>fillcolor</p:attrName>
                                        </p:attrNameLst>
                                      </p:cBhvr>
                                      <p:to>
                                        <p:clrVal>
                                          <a:srgbClr val="FF0000"/>
                                        </p:clrVal>
                                      </p:to>
                                    </p:set>
                                    <p:set>
                                      <p:cBhvr>
                                        <p:cTn id="29" dur="500" fill="hold"/>
                                        <p:tgtEl>
                                          <p:spTgt spid="4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repeatCount="indefinite" fill="hold" grpId="1" nodeType="clickEffect">
                                  <p:stCondLst>
                                    <p:cond delay="0"/>
                                  </p:stCondLst>
                                  <p:childTnLst>
                                    <p:animEffect transition="out" filter="fade">
                                      <p:cBhvr>
                                        <p:cTn id="41" dur="500" tmFilter="0, 0; .2, .5; .8, .5; 1, 0"/>
                                        <p:tgtEl>
                                          <p:spTgt spid="46"/>
                                        </p:tgtEl>
                                      </p:cBhvr>
                                    </p:animEffect>
                                    <p:animScale>
                                      <p:cBhvr>
                                        <p:cTn id="42" dur="250" autoRev="1" fill="hold"/>
                                        <p:tgtEl>
                                          <p:spTgt spid="46"/>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iterate type="lt">
                                    <p:tmPct val="0"/>
                                  </p:iterate>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mph" presetSubtype="0" repeatCount="indefinite" fill="hold" grpId="1" nodeType="clickEffect">
                                  <p:stCondLst>
                                    <p:cond delay="0"/>
                                  </p:stCondLst>
                                  <p:iterate type="lt">
                                    <p:tmPct val="4000"/>
                                  </p:iterate>
                                  <p:childTnLst>
                                    <p:set>
                                      <p:cBhvr override="childStyle">
                                        <p:cTn id="54" dur="500" fill="hold"/>
                                        <p:tgtEl>
                                          <p:spTgt spid="48"/>
                                        </p:tgtEl>
                                        <p:attrNameLst>
                                          <p:attrName>style.color</p:attrName>
                                        </p:attrNameLst>
                                      </p:cBhvr>
                                      <p:to>
                                        <p:clrVal>
                                          <a:srgbClr val="FF0000"/>
                                        </p:clrVal>
                                      </p:to>
                                    </p:set>
                                    <p:set>
                                      <p:cBhvr>
                                        <p:cTn id="55" dur="500" fill="hold"/>
                                        <p:tgtEl>
                                          <p:spTgt spid="48"/>
                                        </p:tgtEl>
                                        <p:attrNameLst>
                                          <p:attrName>fillcolor</p:attrName>
                                        </p:attrNameLst>
                                      </p:cBhvr>
                                      <p:to>
                                        <p:clrVal>
                                          <a:srgbClr val="FF0000"/>
                                        </p:clrVal>
                                      </p:to>
                                    </p:set>
                                    <p:set>
                                      <p:cBhvr>
                                        <p:cTn id="56" dur="500" fill="hold"/>
                                        <p:tgtEl>
                                          <p:spTgt spid="48"/>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iterate type="lt">
                                    <p:tmPct val="0"/>
                                  </p:iterate>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childTnLst>
                                </p:cTn>
                              </p:par>
                              <p:par>
                                <p:cTn id="62" presetID="10"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fade">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mph" presetSubtype="0" repeatCount="indefinite" fill="hold" grpId="1" nodeType="clickEffect">
                                  <p:stCondLst>
                                    <p:cond delay="0"/>
                                  </p:stCondLst>
                                  <p:iterate type="lt">
                                    <p:tmPct val="4000"/>
                                  </p:iterate>
                                  <p:childTnLst>
                                    <p:set>
                                      <p:cBhvr override="childStyle">
                                        <p:cTn id="68" dur="500" fill="hold"/>
                                        <p:tgtEl>
                                          <p:spTgt spid="50"/>
                                        </p:tgtEl>
                                        <p:attrNameLst>
                                          <p:attrName>style.color</p:attrName>
                                        </p:attrNameLst>
                                      </p:cBhvr>
                                      <p:to>
                                        <p:clrVal>
                                          <a:srgbClr val="FF0000"/>
                                        </p:clrVal>
                                      </p:to>
                                    </p:set>
                                    <p:set>
                                      <p:cBhvr>
                                        <p:cTn id="69" dur="500" fill="hold"/>
                                        <p:tgtEl>
                                          <p:spTgt spid="50"/>
                                        </p:tgtEl>
                                        <p:attrNameLst>
                                          <p:attrName>fillcolor</p:attrName>
                                        </p:attrNameLst>
                                      </p:cBhvr>
                                      <p:to>
                                        <p:clrVal>
                                          <a:srgbClr val="FF0000"/>
                                        </p:clrVal>
                                      </p:to>
                                    </p:set>
                                    <p:set>
                                      <p:cBhvr>
                                        <p:cTn id="70" dur="500" fill="hold"/>
                                        <p:tgtEl>
                                          <p:spTgt spid="50"/>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500"/>
                                        <p:tgtEl>
                                          <p:spTgt spid="40"/>
                                        </p:tgtEl>
                                      </p:cBhvr>
                                    </p:animEffect>
                                  </p:childTnLst>
                                </p:cTn>
                              </p:par>
                              <p:par>
                                <p:cTn id="76" presetID="10" presetClass="entr" presetSubtype="0" fill="hold" grpId="0" nodeType="withEffect">
                                  <p:stCondLst>
                                    <p:cond delay="0"/>
                                  </p:stCondLst>
                                  <p:iterate type="lt">
                                    <p:tmPct val="0"/>
                                  </p:iterate>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mph" presetSubtype="0" repeatCount="indefinite" fill="hold" grpId="1" nodeType="clickEffect">
                                  <p:stCondLst>
                                    <p:cond delay="0"/>
                                  </p:stCondLst>
                                  <p:iterate type="lt">
                                    <p:tmPct val="4000"/>
                                  </p:iterate>
                                  <p:childTnLst>
                                    <p:set>
                                      <p:cBhvr override="childStyle">
                                        <p:cTn id="82" dur="500" fill="hold"/>
                                        <p:tgtEl>
                                          <p:spTgt spid="34"/>
                                        </p:tgtEl>
                                        <p:attrNameLst>
                                          <p:attrName>style.color</p:attrName>
                                        </p:attrNameLst>
                                      </p:cBhvr>
                                      <p:to>
                                        <p:clrVal>
                                          <a:srgbClr val="FF0000"/>
                                        </p:clrVal>
                                      </p:to>
                                    </p:set>
                                    <p:set>
                                      <p:cBhvr>
                                        <p:cTn id="83" dur="500" fill="hold"/>
                                        <p:tgtEl>
                                          <p:spTgt spid="34"/>
                                        </p:tgtEl>
                                        <p:attrNameLst>
                                          <p:attrName>fillcolor</p:attrName>
                                        </p:attrNameLst>
                                      </p:cBhvr>
                                      <p:to>
                                        <p:clrVal>
                                          <a:srgbClr val="FF0000"/>
                                        </p:clrVal>
                                      </p:to>
                                    </p:set>
                                    <p:set>
                                      <p:cBhvr>
                                        <p:cTn id="84" dur="500" fill="hold"/>
                                        <p:tgtEl>
                                          <p:spTgt spid="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4" grpId="0"/>
      <p:bldP spid="44" grpId="1"/>
      <p:bldP spid="46" grpId="0"/>
      <p:bldP spid="46" grpId="1"/>
      <p:bldP spid="48" grpId="0"/>
      <p:bldP spid="48" grpId="1"/>
      <p:bldP spid="50" grpId="0"/>
      <p:bldP spid="50" grpId="1"/>
      <p:bldP spid="34" grpId="0"/>
      <p:bldP spid="3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74458" y="6197992"/>
            <a:ext cx="6985139" cy="2904195"/>
          </a:xfrm>
          <a:prstGeom prst="rect">
            <a:avLst/>
          </a:prstGeom>
        </p:spPr>
      </p:pic>
      <p:pic>
        <p:nvPicPr>
          <p:cNvPr id="4" name="Picture 4"/>
          <p:cNvPicPr>
            <a:picLocks noChangeAspect="1"/>
          </p:cNvPicPr>
          <p:nvPr/>
        </p:nvPicPr>
        <p:blipFill>
          <a:blip r:embed="rId3">
            <a:alphaModFix amt="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49938" y="5526441"/>
            <a:ext cx="8235168" cy="3423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2941" y="6416898"/>
            <a:ext cx="6321172" cy="262813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365095" y="7248520"/>
            <a:ext cx="4296706" cy="1786431"/>
          </a:xfrm>
          <a:prstGeom prst="rect">
            <a:avLst/>
          </a:prstGeom>
        </p:spPr>
      </p:pic>
      <p:pic>
        <p:nvPicPr>
          <p:cNvPr id="7" name="Picture 7"/>
          <p:cNvPicPr>
            <a:picLocks noChangeAspect="1"/>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954682" y="7117912"/>
            <a:ext cx="1427460" cy="48533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513" y="6811496"/>
            <a:ext cx="5139655" cy="963685"/>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9813189" y="-1577013"/>
            <a:ext cx="2653259" cy="2280144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27574" y="658593"/>
            <a:ext cx="2748661" cy="934545"/>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51190" y="1396430"/>
            <a:ext cx="3164183" cy="1075822"/>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92294" y="7123503"/>
            <a:ext cx="1435218" cy="3001407"/>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48145" r="2918"/>
          <a:stretch>
            <a:fillRect/>
          </a:stretch>
        </p:blipFill>
        <p:spPr>
          <a:xfrm rot="-377999">
            <a:off x="7121841" y="9712447"/>
            <a:ext cx="886427" cy="371885"/>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b="47941"/>
          <a:stretch>
            <a:fillRect/>
          </a:stretch>
        </p:blipFill>
        <p:spPr>
          <a:xfrm rot="-377999">
            <a:off x="9501919" y="9687345"/>
            <a:ext cx="666987" cy="272727"/>
          </a:xfrm>
          <a:prstGeom prst="rect">
            <a:avLst/>
          </a:prstGeom>
        </p:spPr>
      </p:pic>
      <p:pic>
        <p:nvPicPr>
          <p:cNvPr id="16" name="Picture 16"/>
          <p:cNvPicPr>
            <a:picLocks noChangeAspect="1"/>
          </p:cNvPicPr>
          <p:nvPr/>
        </p:nvPicPr>
        <p:blipFill>
          <a:blip r:embed="rId7">
            <a:alphaModFix amt="6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92101" y="5359208"/>
            <a:ext cx="1662814" cy="565357"/>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4522522" y="-309398"/>
            <a:ext cx="660207" cy="671190"/>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17877502" y="4066551"/>
            <a:ext cx="585866" cy="595613"/>
          </a:xfrm>
          <a:prstGeom prst="rect">
            <a:avLst/>
          </a:prstGeom>
        </p:spPr>
      </p:pic>
      <p:pic>
        <p:nvPicPr>
          <p:cNvPr id="19"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618327" y="3636895"/>
            <a:ext cx="636186" cy="646769"/>
          </a:xfrm>
          <a:prstGeom prst="rect">
            <a:avLst/>
          </a:prstGeom>
        </p:spPr>
      </p:pic>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790328">
            <a:off x="13518470" y="514815"/>
            <a:ext cx="636186" cy="646769"/>
          </a:xfrm>
          <a:prstGeom prst="rect">
            <a:avLst/>
          </a:prstGeom>
        </p:spPr>
      </p:pic>
      <p:pic>
        <p:nvPicPr>
          <p:cNvPr id="21" name="Picture 2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282536" y="7123503"/>
            <a:ext cx="1435218" cy="3001407"/>
          </a:xfrm>
          <a:prstGeom prst="rect">
            <a:avLst/>
          </a:prstGeom>
        </p:spPr>
      </p:pic>
      <p:pic>
        <p:nvPicPr>
          <p:cNvPr id="22" name="Picture 2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48145" r="2918"/>
          <a:stretch>
            <a:fillRect/>
          </a:stretch>
        </p:blipFill>
        <p:spPr>
          <a:xfrm rot="-377999">
            <a:off x="4561426" y="9747542"/>
            <a:ext cx="653162" cy="274023"/>
          </a:xfrm>
          <a:prstGeom prst="rect">
            <a:avLst/>
          </a:prstGeom>
        </p:spPr>
      </p:pic>
      <p:pic>
        <p:nvPicPr>
          <p:cNvPr id="24" name="Picture 2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t="48145" r="2918"/>
          <a:stretch>
            <a:fillRect/>
          </a:stretch>
        </p:blipFill>
        <p:spPr>
          <a:xfrm rot="-377999">
            <a:off x="12415060" y="9731203"/>
            <a:ext cx="886427" cy="371885"/>
          </a:xfrm>
          <a:prstGeom prst="rect">
            <a:avLst/>
          </a:prstGeom>
        </p:spPr>
      </p:pic>
      <p:pic>
        <p:nvPicPr>
          <p:cNvPr id="26" name="Picture 26"/>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2524849" y="8728483"/>
            <a:ext cx="1607372" cy="1328091"/>
          </a:xfrm>
          <a:prstGeom prst="rect">
            <a:avLst/>
          </a:prstGeom>
        </p:spPr>
      </p:pic>
      <p:pic>
        <p:nvPicPr>
          <p:cNvPr id="27" name="Picture 2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4058378" y="8728483"/>
            <a:ext cx="1607372" cy="1328091"/>
          </a:xfrm>
          <a:prstGeom prst="rect">
            <a:avLst/>
          </a:prstGeom>
        </p:spPr>
      </p:pic>
      <p:pic>
        <p:nvPicPr>
          <p:cNvPr id="28" name="Picture 2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5803612" y="9340693"/>
            <a:ext cx="578530" cy="791152"/>
          </a:xfrm>
          <a:prstGeom prst="rect">
            <a:avLst/>
          </a:prstGeom>
        </p:spPr>
      </p:pic>
      <p:pic>
        <p:nvPicPr>
          <p:cNvPr id="29" name="Picture 2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304721">
            <a:off x="11148986" y="9315006"/>
            <a:ext cx="547138" cy="748223"/>
          </a:xfrm>
          <a:prstGeom prst="rect">
            <a:avLst/>
          </a:prstGeom>
        </p:spPr>
      </p:pic>
      <p:pic>
        <p:nvPicPr>
          <p:cNvPr id="30" name="Picture 30"/>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57060">
            <a:off x="8776476" y="9003949"/>
            <a:ext cx="555661" cy="759878"/>
          </a:xfrm>
          <a:prstGeom prst="rect">
            <a:avLst/>
          </a:prstGeom>
        </p:spPr>
      </p:pic>
      <p:sp>
        <p:nvSpPr>
          <p:cNvPr id="31" name="Hộp Văn bản 30">
            <a:extLst>
              <a:ext uri="{FF2B5EF4-FFF2-40B4-BE49-F238E27FC236}">
                <a16:creationId xmlns:a16="http://schemas.microsoft.com/office/drawing/2014/main" id="{034BE494-05EE-D5A6-9DD6-45BC3D9B1686}"/>
              </a:ext>
            </a:extLst>
          </p:cNvPr>
          <p:cNvSpPr txBox="1"/>
          <p:nvPr/>
        </p:nvSpPr>
        <p:spPr>
          <a:xfrm>
            <a:off x="3931094" y="2265777"/>
            <a:ext cx="10425810" cy="4250587"/>
          </a:xfrm>
          <a:prstGeom prst="rect">
            <a:avLst/>
          </a:prstGeom>
          <a:noFill/>
        </p:spPr>
        <p:txBody>
          <a:bodyPr wrap="square" rtlCol="0">
            <a:spAutoFit/>
          </a:bodyPr>
          <a:lstStyle/>
          <a:p>
            <a:pPr algn="ctr">
              <a:lnSpc>
                <a:spcPct val="150000"/>
              </a:lnSpc>
            </a:pPr>
            <a:r>
              <a:rPr lang="en-US" sz="9600" b="1" dirty="0">
                <a:effectLst>
                  <a:outerShdw blurRad="38100" dist="38100" dir="2700000" algn="tl">
                    <a:srgbClr val="000000">
                      <a:alpha val="43137"/>
                    </a:srgbClr>
                  </a:outerShdw>
                </a:effectLst>
                <a:latin typeface="Arial (Thân)"/>
              </a:rPr>
              <a:t>LUYỆN TẬP</a:t>
            </a:r>
          </a:p>
          <a:p>
            <a:pPr algn="ctr">
              <a:lnSpc>
                <a:spcPct val="150000"/>
              </a:lnSpc>
            </a:pPr>
            <a:r>
              <a:rPr lang="en-US" sz="9600" b="1" dirty="0">
                <a:effectLst>
                  <a:outerShdw blurRad="38100" dist="38100" dir="2700000" algn="tl">
                    <a:srgbClr val="000000">
                      <a:alpha val="43137"/>
                    </a:srgbClr>
                  </a:outerShdw>
                </a:effectLst>
                <a:latin typeface="Arial (Thân)"/>
              </a:rPr>
              <a:t>(TIẾP THEO)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p:cTn id="7" dur="500" fill="hold"/>
                                        <p:tgtEl>
                                          <p:spTgt spid="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 calcmode="lin" valueType="num">
                                      <p:cBhvr>
                                        <p:cTn id="12" dur="500" fill="hold"/>
                                        <p:tgtEl>
                                          <p:spTgt spid="3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1">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grpSp>
        <p:nvGrpSpPr>
          <p:cNvPr id="3" name="Group 3"/>
          <p:cNvGrpSpPr/>
          <p:nvPr/>
        </p:nvGrpSpPr>
        <p:grpSpPr>
          <a:xfrm>
            <a:off x="237966" y="1609248"/>
            <a:ext cx="13338097" cy="7572852"/>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1470">
            <a:off x="12963159" y="158556"/>
            <a:ext cx="3707216" cy="120653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65885" y="865992"/>
            <a:ext cx="649938" cy="59631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701195" y="876301"/>
            <a:ext cx="649938" cy="596318"/>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437" y="4879286"/>
            <a:ext cx="354974" cy="328512"/>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1213" y="2710085"/>
            <a:ext cx="354974" cy="328512"/>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22320" y="4531062"/>
            <a:ext cx="340859" cy="315450"/>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2530" y="7802724"/>
            <a:ext cx="293624" cy="271736"/>
          </a:xfrm>
          <a:prstGeom prst="rect">
            <a:avLst/>
          </a:prstGeom>
        </p:spPr>
      </p:pic>
      <p:pic>
        <p:nvPicPr>
          <p:cNvPr id="15" name="Picture 15"/>
          <p:cNvPicPr>
            <a:picLocks noChangeAspect="1"/>
          </p:cNvPicPr>
          <p:nvPr/>
        </p:nvPicPr>
        <p:blipFill>
          <a:blip r:embed="rId13"/>
          <a:srcRect/>
          <a:stretch>
            <a:fillRect/>
          </a:stretch>
        </p:blipFill>
        <p:spPr>
          <a:xfrm>
            <a:off x="12725400" y="6385278"/>
            <a:ext cx="6231087" cy="2675473"/>
          </a:xfrm>
          <a:prstGeom prst="rect">
            <a:avLst/>
          </a:prstGeom>
        </p:spPr>
      </p:pic>
      <p:pic>
        <p:nvPicPr>
          <p:cNvPr id="16"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00120">
            <a:off x="16311980" y="-54491"/>
            <a:ext cx="1667965" cy="1680569"/>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279322">
            <a:off x="-1188871" y="-417154"/>
            <a:ext cx="4250050" cy="1445017"/>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728242" y="6370809"/>
            <a:ext cx="354974" cy="328512"/>
          </a:xfrm>
          <a:prstGeom prst="rect">
            <a:avLst/>
          </a:prstGeom>
        </p:spPr>
      </p:pic>
      <p:pic>
        <p:nvPicPr>
          <p:cNvPr id="19"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881401" y="5505684"/>
            <a:ext cx="293624" cy="271736"/>
          </a:xfrm>
          <a:prstGeom prst="rect">
            <a:avLst/>
          </a:prstGeom>
        </p:spPr>
      </p:pic>
      <p:pic>
        <p:nvPicPr>
          <p:cNvPr id="20"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56813" y="-124007"/>
            <a:ext cx="364744" cy="337554"/>
          </a:xfrm>
          <a:prstGeom prst="rect">
            <a:avLst/>
          </a:prstGeom>
        </p:spPr>
      </p:pic>
      <p:pic>
        <p:nvPicPr>
          <p:cNvPr id="21" name="Picture 2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603399">
            <a:off x="13687189" y="6155102"/>
            <a:ext cx="269340" cy="558217"/>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800000" flipH="1">
            <a:off x="15176887" y="-456189"/>
            <a:ext cx="4967953" cy="1689104"/>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131" y="9673992"/>
            <a:ext cx="11408768" cy="641743"/>
          </a:xfrm>
          <a:prstGeom prst="rect">
            <a:avLst/>
          </a:prstGeom>
        </p:spPr>
      </p:pic>
      <p:pic>
        <p:nvPicPr>
          <p:cNvPr id="28" name="Picture 28"/>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0566922" y="9712413"/>
            <a:ext cx="11408768" cy="641743"/>
          </a:xfrm>
          <a:prstGeom prst="rect">
            <a:avLst/>
          </a:prstGeom>
        </p:spPr>
      </p:pic>
      <p:sp>
        <p:nvSpPr>
          <p:cNvPr id="30" name="Hộp Văn bản 29">
            <a:extLst>
              <a:ext uri="{FF2B5EF4-FFF2-40B4-BE49-F238E27FC236}">
                <a16:creationId xmlns:a16="http://schemas.microsoft.com/office/drawing/2014/main" id="{138B1A7C-397D-CE30-143F-D0FE906D4872}"/>
              </a:ext>
            </a:extLst>
          </p:cNvPr>
          <p:cNvSpPr txBox="1"/>
          <p:nvPr/>
        </p:nvSpPr>
        <p:spPr>
          <a:xfrm>
            <a:off x="1016271" y="1681766"/>
            <a:ext cx="11769501" cy="2014334"/>
          </a:xfrm>
          <a:prstGeom prst="rect">
            <a:avLst/>
          </a:prstGeom>
          <a:noFill/>
        </p:spPr>
        <p:txBody>
          <a:bodyPr wrap="square">
            <a:spAutoFit/>
          </a:bodyPr>
          <a:lstStyle/>
          <a:p>
            <a:pPr marL="0" marR="0" algn="just">
              <a:lnSpc>
                <a:spcPct val="150000"/>
              </a:lnSpc>
              <a:spcBef>
                <a:spcPts val="300"/>
              </a:spcBef>
              <a:spcAft>
                <a:spcPts val="300"/>
              </a:spcAft>
            </a:pPr>
            <a:r>
              <a:rPr lang="vi-VN" sz="4400" b="1" dirty="0" err="1">
                <a:solidFill>
                  <a:srgbClr val="000000"/>
                </a:solidFill>
                <a:effectLst/>
                <a:ea typeface="Times New Roman" panose="02020603050405020304" pitchFamily="18" charset="0"/>
                <a:cs typeface="Times New Roman" panose="02020603050405020304" pitchFamily="18" charset="0"/>
              </a:rPr>
              <a:t>Bài</a:t>
            </a:r>
            <a:r>
              <a:rPr lang="vi-VN" sz="4400" b="1" dirty="0">
                <a:solidFill>
                  <a:srgbClr val="000000"/>
                </a:solidFill>
                <a:effectLst/>
                <a:ea typeface="Times New Roman" panose="02020603050405020304" pitchFamily="18" charset="0"/>
                <a:cs typeface="Times New Roman" panose="02020603050405020304" pitchFamily="18" charset="0"/>
              </a:rPr>
              <a:t> 1:</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Chọn</a:t>
            </a:r>
            <a:r>
              <a:rPr lang="vi-VN" sz="4400" dirty="0">
                <a:solidFill>
                  <a:srgbClr val="000000"/>
                </a:solidFill>
                <a:effectLst/>
                <a:ea typeface="Times New Roman" panose="02020603050405020304" pitchFamily="18" charset="0"/>
                <a:cs typeface="Times New Roman" panose="02020603050405020304" pitchFamily="18" charset="0"/>
              </a:rPr>
              <a:t> hai </a:t>
            </a:r>
            <a:r>
              <a:rPr lang="vi-VN" sz="4400" dirty="0" err="1">
                <a:solidFill>
                  <a:srgbClr val="000000"/>
                </a:solidFill>
                <a:effectLst/>
                <a:ea typeface="Times New Roman" panose="02020603050405020304" pitchFamily="18" charset="0"/>
                <a:cs typeface="Times New Roman" panose="02020603050405020304" pitchFamily="18" charset="0"/>
              </a:rPr>
              <a:t>thẻ</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số</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rồi</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lập</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các</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phép</a:t>
            </a:r>
            <a:r>
              <a:rPr lang="vi-VN" sz="4400" dirty="0">
                <a:solidFill>
                  <a:srgbClr val="000000"/>
                </a:solidFill>
                <a:effectLst/>
                <a:ea typeface="Times New Roman" panose="02020603050405020304" pitchFamily="18" charset="0"/>
                <a:cs typeface="Times New Roman" panose="02020603050405020304" pitchFamily="18" charset="0"/>
              </a:rPr>
              <a:t> nhân, </a:t>
            </a:r>
            <a:r>
              <a:rPr lang="vi-VN" sz="4400" dirty="0" err="1">
                <a:solidFill>
                  <a:srgbClr val="000000"/>
                </a:solidFill>
                <a:effectLst/>
                <a:ea typeface="Times New Roman" panose="02020603050405020304" pitchFamily="18" charset="0"/>
                <a:cs typeface="Times New Roman" panose="02020603050405020304" pitchFamily="18" charset="0"/>
              </a:rPr>
              <a:t>phép</a:t>
            </a:r>
            <a:r>
              <a:rPr lang="vi-VN" sz="4400" dirty="0">
                <a:solidFill>
                  <a:srgbClr val="000000"/>
                </a:solidFill>
                <a:effectLst/>
                <a:ea typeface="Times New Roman" panose="02020603050405020304" pitchFamily="18" charset="0"/>
                <a:cs typeface="Times New Roman" panose="02020603050405020304" pitchFamily="18" charset="0"/>
              </a:rPr>
              <a:t> chia theo </a:t>
            </a:r>
            <a:r>
              <a:rPr lang="vi-VN" sz="4400" dirty="0" err="1">
                <a:solidFill>
                  <a:srgbClr val="000000"/>
                </a:solidFill>
                <a:effectLst/>
                <a:ea typeface="Times New Roman" panose="02020603050405020304" pitchFamily="18" charset="0"/>
                <a:cs typeface="Times New Roman" panose="02020603050405020304" pitchFamily="18" charset="0"/>
              </a:rPr>
              <a:t>mẫu</a:t>
            </a:r>
            <a:r>
              <a:rPr lang="vi-VN" sz="4400" dirty="0">
                <a:solidFill>
                  <a:srgbClr val="000000"/>
                </a:solidFill>
                <a:effectLst/>
                <a:ea typeface="Times New Roman" panose="02020603050405020304" pitchFamily="18" charset="0"/>
                <a:cs typeface="Times New Roman" panose="02020603050405020304" pitchFamily="18" charset="0"/>
              </a:rPr>
              <a:t>:</a:t>
            </a:r>
            <a:endParaRPr lang="en-US" sz="4400" dirty="0">
              <a:effectLst/>
              <a:ea typeface="DengXian" panose="02010600030101010101" pitchFamily="2" charset="-122"/>
              <a:cs typeface="Times New Roman" panose="02020603050405020304" pitchFamily="18" charset="0"/>
            </a:endParaRPr>
          </a:p>
        </p:txBody>
      </p:sp>
      <p:pic>
        <p:nvPicPr>
          <p:cNvPr id="31" name="Hình ảnh 30">
            <a:extLst>
              <a:ext uri="{FF2B5EF4-FFF2-40B4-BE49-F238E27FC236}">
                <a16:creationId xmlns:a16="http://schemas.microsoft.com/office/drawing/2014/main" id="{A165E7F1-B034-0C25-0C24-80656F8BB4B8}"/>
              </a:ext>
            </a:extLst>
          </p:cNvPr>
          <p:cNvPicPr>
            <a:picLocks noChangeAspect="1"/>
          </p:cNvPicPr>
          <p:nvPr/>
        </p:nvPicPr>
        <p:blipFill>
          <a:blip r:embed="rId22"/>
          <a:stretch>
            <a:fillRect/>
          </a:stretch>
        </p:blipFill>
        <p:spPr>
          <a:xfrm>
            <a:off x="857833" y="3701742"/>
            <a:ext cx="11769502" cy="4866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circle(out)">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grpSp>
        <p:nvGrpSpPr>
          <p:cNvPr id="3" name="Group 3"/>
          <p:cNvGrpSpPr/>
          <p:nvPr/>
        </p:nvGrpSpPr>
        <p:grpSpPr>
          <a:xfrm>
            <a:off x="608605" y="2572289"/>
            <a:ext cx="8125586" cy="5896039"/>
            <a:chOff x="0" y="0"/>
            <a:chExt cx="12573026" cy="4320406"/>
          </a:xfrm>
        </p:grpSpPr>
        <p:sp>
          <p:nvSpPr>
            <p:cNvPr id="4" name="Freeform 4"/>
            <p:cNvSpPr/>
            <p:nvPr/>
          </p:nvSpPr>
          <p:spPr>
            <a:xfrm>
              <a:off x="0" y="-4073"/>
              <a:ext cx="12579417" cy="4327009"/>
            </a:xfrm>
            <a:custGeom>
              <a:avLst/>
              <a:gdLst/>
              <a:ahLst/>
              <a:cxnLst/>
              <a:rect l="l" t="t" r="r" b="b"/>
              <a:pathLst>
                <a:path w="12579417" h="4327009">
                  <a:moveTo>
                    <a:pt x="11951639" y="4272531"/>
                  </a:moveTo>
                  <a:cubicBezTo>
                    <a:pt x="11951639" y="4272531"/>
                    <a:pt x="11220764" y="4327009"/>
                    <a:pt x="9514655" y="4324387"/>
                  </a:cubicBezTo>
                  <a:cubicBezTo>
                    <a:pt x="4625319"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573802" y="15681"/>
                    <a:pt x="7711793" y="7673"/>
                  </a:cubicBezTo>
                  <a:cubicBezTo>
                    <a:pt x="11001836" y="0"/>
                    <a:pt x="11718570" y="6979"/>
                    <a:pt x="11718570" y="6979"/>
                  </a:cubicBezTo>
                  <a:cubicBezTo>
                    <a:pt x="12086878" y="14458"/>
                    <a:pt x="12225138" y="42638"/>
                    <a:pt x="12422877" y="165219"/>
                  </a:cubicBezTo>
                  <a:cubicBezTo>
                    <a:pt x="12573895" y="258836"/>
                    <a:pt x="12579417" y="476157"/>
                    <a:pt x="12570276" y="3206214"/>
                  </a:cubicBezTo>
                  <a:lnTo>
                    <a:pt x="12570276" y="3206247"/>
                  </a:lnTo>
                  <a:cubicBezTo>
                    <a:pt x="12570275" y="4073881"/>
                    <a:pt x="12527491" y="4222469"/>
                    <a:pt x="11951639" y="4272531"/>
                  </a:cubicBezTo>
                  <a:close/>
                </a:path>
              </a:pathLst>
            </a:custGeom>
            <a:solidFill>
              <a:srgbClr val="FFF3E4"/>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277158" y="402082"/>
            <a:ext cx="649938" cy="59631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77800" y="-11932"/>
            <a:ext cx="649938" cy="596318"/>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897" y="9683678"/>
            <a:ext cx="11408768" cy="641743"/>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1250" y="8437429"/>
            <a:ext cx="2787299" cy="1933688"/>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66922" y="9683678"/>
            <a:ext cx="11408768" cy="641743"/>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21951" y="8437429"/>
            <a:ext cx="2787299" cy="1933688"/>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145865" y="1984156"/>
            <a:ext cx="3051067" cy="1106012"/>
          </a:xfrm>
          <a:prstGeom prst="rect">
            <a:avLst/>
          </a:prstGeom>
        </p:spPr>
      </p:pic>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279322">
            <a:off x="-1188871" y="-417154"/>
            <a:ext cx="4250050" cy="1445017"/>
          </a:xfrm>
          <a:prstGeom prst="rect">
            <a:avLst/>
          </a:prstGeom>
        </p:spPr>
      </p:pic>
      <p:pic>
        <p:nvPicPr>
          <p:cNvPr id="19" name="Picture 1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flipH="1">
            <a:off x="15176887" y="-456189"/>
            <a:ext cx="4967953" cy="1689104"/>
          </a:xfrm>
          <a:prstGeom prst="rect">
            <a:avLst/>
          </a:prstGeom>
        </p:spPr>
      </p:pic>
      <p:pic>
        <p:nvPicPr>
          <p:cNvPr id="20" name="Picture 2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59169">
            <a:off x="17198693" y="4798802"/>
            <a:ext cx="1251379" cy="689396"/>
          </a:xfrm>
          <a:prstGeom prst="rect">
            <a:avLst/>
          </a:prstGeom>
        </p:spPr>
      </p:pic>
      <p:pic>
        <p:nvPicPr>
          <p:cNvPr id="21" name="Picture 2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602" y="4798802"/>
            <a:ext cx="1480626" cy="815691"/>
          </a:xfrm>
          <a:prstGeom prst="rect">
            <a:avLst/>
          </a:prstGeom>
        </p:spPr>
      </p:pic>
      <p:sp>
        <p:nvSpPr>
          <p:cNvPr id="22" name="Freeform 4">
            <a:extLst>
              <a:ext uri="{FF2B5EF4-FFF2-40B4-BE49-F238E27FC236}">
                <a16:creationId xmlns:a16="http://schemas.microsoft.com/office/drawing/2014/main" id="{D54CEE25-DC6B-D987-1A6A-D73092921402}"/>
              </a:ext>
            </a:extLst>
          </p:cNvPr>
          <p:cNvSpPr/>
          <p:nvPr/>
        </p:nvSpPr>
        <p:spPr>
          <a:xfrm>
            <a:off x="9559747" y="2606744"/>
            <a:ext cx="8129716" cy="5905050"/>
          </a:xfrm>
          <a:custGeom>
            <a:avLst/>
            <a:gdLst/>
            <a:ahLst/>
            <a:cxnLst/>
            <a:rect l="l" t="t" r="r" b="b"/>
            <a:pathLst>
              <a:path w="12579417" h="4327009">
                <a:moveTo>
                  <a:pt x="11951639" y="4272531"/>
                </a:moveTo>
                <a:cubicBezTo>
                  <a:pt x="11951639" y="4272531"/>
                  <a:pt x="11220764" y="4327009"/>
                  <a:pt x="9514655" y="4324387"/>
                </a:cubicBezTo>
                <a:cubicBezTo>
                  <a:pt x="4625319"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573802" y="15681"/>
                  <a:pt x="7711793" y="7673"/>
                </a:cubicBezTo>
                <a:cubicBezTo>
                  <a:pt x="11001836" y="0"/>
                  <a:pt x="11718570" y="6979"/>
                  <a:pt x="11718570" y="6979"/>
                </a:cubicBezTo>
                <a:cubicBezTo>
                  <a:pt x="12086878" y="14458"/>
                  <a:pt x="12225138" y="42638"/>
                  <a:pt x="12422877" y="165219"/>
                </a:cubicBezTo>
                <a:cubicBezTo>
                  <a:pt x="12573895" y="258836"/>
                  <a:pt x="12579417" y="476157"/>
                  <a:pt x="12570276" y="3206214"/>
                </a:cubicBezTo>
                <a:lnTo>
                  <a:pt x="12570276" y="3206247"/>
                </a:lnTo>
                <a:cubicBezTo>
                  <a:pt x="12570275" y="4073881"/>
                  <a:pt x="12527491" y="4222469"/>
                  <a:pt x="11951639" y="4272531"/>
                </a:cubicBezTo>
                <a:close/>
              </a:path>
            </a:pathLst>
          </a:custGeom>
          <a:solidFill>
            <a:srgbClr val="FFF3E4"/>
          </a:solidFill>
        </p:spPr>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091070" y="2085118"/>
            <a:ext cx="3051067" cy="1106012"/>
          </a:xfrm>
          <a:prstGeom prst="rect">
            <a:avLst/>
          </a:prstGeom>
        </p:spPr>
      </p:pic>
      <p:sp>
        <p:nvSpPr>
          <p:cNvPr id="25" name="Hộp Văn bản 24">
            <a:extLst>
              <a:ext uri="{FF2B5EF4-FFF2-40B4-BE49-F238E27FC236}">
                <a16:creationId xmlns:a16="http://schemas.microsoft.com/office/drawing/2014/main" id="{70CCC472-3473-FEA1-268F-A2E0F8057FB3}"/>
              </a:ext>
            </a:extLst>
          </p:cNvPr>
          <p:cNvSpPr txBox="1"/>
          <p:nvPr/>
        </p:nvSpPr>
        <p:spPr>
          <a:xfrm>
            <a:off x="1031155" y="3887759"/>
            <a:ext cx="7280485" cy="3337773"/>
          </a:xfrm>
          <a:prstGeom prst="rect">
            <a:avLst/>
          </a:prstGeom>
          <a:noFill/>
        </p:spPr>
        <p:txBody>
          <a:bodyPr wrap="square">
            <a:spAutoFit/>
          </a:bodyPr>
          <a:lstStyle/>
          <a:p>
            <a:pPr marL="0" marR="0" algn="ctr">
              <a:lnSpc>
                <a:spcPct val="150000"/>
              </a:lnSpc>
              <a:spcBef>
                <a:spcPts val="600"/>
              </a:spcBef>
              <a:spcAft>
                <a:spcPts val="600"/>
              </a:spcAft>
            </a:pPr>
            <a:r>
              <a:rPr lang="vi-VN" sz="4400" dirty="0" err="1">
                <a:solidFill>
                  <a:srgbClr val="000000"/>
                </a:solidFill>
                <a:effectLst/>
                <a:ea typeface="Times New Roman" panose="02020603050405020304" pitchFamily="18" charset="0"/>
                <a:cs typeface="Times New Roman" panose="02020603050405020304" pitchFamily="18" charset="0"/>
              </a:rPr>
              <a:t>Cặp</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số</a:t>
            </a:r>
            <a:r>
              <a:rPr lang="vi-VN" sz="4400" dirty="0">
                <a:solidFill>
                  <a:srgbClr val="000000"/>
                </a:solidFill>
                <a:effectLst/>
                <a:ea typeface="Times New Roman" panose="02020603050405020304" pitchFamily="18" charset="0"/>
                <a:cs typeface="Times New Roman" panose="02020603050405020304" pitchFamily="18" charset="0"/>
              </a:rPr>
              <a:t> 6 </a:t>
            </a:r>
            <a:r>
              <a:rPr lang="vi-VN" sz="4400" dirty="0" err="1">
                <a:solidFill>
                  <a:srgbClr val="000000"/>
                </a:solidFill>
                <a:effectLst/>
                <a:ea typeface="Times New Roman" panose="02020603050405020304" pitchFamily="18" charset="0"/>
                <a:cs typeface="Times New Roman" panose="02020603050405020304" pitchFamily="18" charset="0"/>
              </a:rPr>
              <a:t>và</a:t>
            </a:r>
            <a:r>
              <a:rPr lang="vi-VN" sz="4400" dirty="0">
                <a:solidFill>
                  <a:srgbClr val="000000"/>
                </a:solidFill>
                <a:effectLst/>
                <a:ea typeface="Times New Roman" panose="02020603050405020304" pitchFamily="18" charset="0"/>
                <a:cs typeface="Times New Roman" panose="02020603050405020304" pitchFamily="18" charset="0"/>
              </a:rPr>
              <a:t> 7:</a:t>
            </a:r>
            <a:endParaRPr lang="en-US" sz="4400" dirty="0">
              <a:effectLst/>
              <a:ea typeface="DengXian" panose="02010600030101010101" pitchFamily="2" charset="-122"/>
              <a:cs typeface="Times New Roman" panose="02020603050405020304" pitchFamily="18" charset="0"/>
            </a:endParaRPr>
          </a:p>
          <a:p>
            <a:pPr marL="0" marR="0" algn="just">
              <a:lnSpc>
                <a:spcPct val="150000"/>
              </a:lnSpc>
              <a:spcBef>
                <a:spcPts val="600"/>
              </a:spcBef>
              <a:spcAft>
                <a:spcPts val="600"/>
              </a:spcAft>
            </a:pPr>
            <a:r>
              <a:rPr lang="vi-VN" sz="4400" dirty="0">
                <a:solidFill>
                  <a:srgbClr val="000000"/>
                </a:solidFill>
                <a:effectLst/>
                <a:ea typeface="Times New Roman" panose="02020603050405020304" pitchFamily="18" charset="0"/>
                <a:cs typeface="Times New Roman" panose="02020603050405020304" pitchFamily="18" charset="0"/>
              </a:rPr>
              <a:t>6 × 7 = 42</a:t>
            </a:r>
            <a:r>
              <a:rPr lang="en-US" sz="4400" dirty="0">
                <a:solidFill>
                  <a:srgbClr val="000000"/>
                </a:solidFill>
                <a:effectLst/>
                <a:ea typeface="Times New Roman" panose="02020603050405020304" pitchFamily="18" charset="0"/>
                <a:cs typeface="Times New Roman" panose="02020603050405020304" pitchFamily="18" charset="0"/>
              </a:rPr>
              <a:t>			</a:t>
            </a:r>
            <a:r>
              <a:rPr lang="vi-VN" sz="4400" dirty="0">
                <a:solidFill>
                  <a:srgbClr val="000000"/>
                </a:solidFill>
                <a:effectLst/>
                <a:ea typeface="Times New Roman" panose="02020603050405020304" pitchFamily="18" charset="0"/>
                <a:cs typeface="Times New Roman" panose="02020603050405020304" pitchFamily="18" charset="0"/>
              </a:rPr>
              <a:t>7 × 6 = 42</a:t>
            </a:r>
            <a:endParaRPr lang="en-US" sz="4400" dirty="0">
              <a:effectLst/>
              <a:ea typeface="DengXian" panose="02010600030101010101" pitchFamily="2" charset="-122"/>
              <a:cs typeface="Times New Roman" panose="02020603050405020304" pitchFamily="18" charset="0"/>
            </a:endParaRPr>
          </a:p>
          <a:p>
            <a:pPr marL="0" marR="0" algn="just">
              <a:lnSpc>
                <a:spcPct val="150000"/>
              </a:lnSpc>
              <a:spcBef>
                <a:spcPts val="600"/>
              </a:spcBef>
              <a:spcAft>
                <a:spcPts val="600"/>
              </a:spcAft>
            </a:pPr>
            <a:r>
              <a:rPr lang="vi-VN" sz="4400" dirty="0">
                <a:solidFill>
                  <a:srgbClr val="000000"/>
                </a:solidFill>
                <a:effectLst/>
                <a:ea typeface="Times New Roman" panose="02020603050405020304" pitchFamily="18" charset="0"/>
                <a:cs typeface="Times New Roman" panose="02020603050405020304" pitchFamily="18" charset="0"/>
              </a:rPr>
              <a:t>42 : 6 = 7</a:t>
            </a:r>
            <a:r>
              <a:rPr lang="en-US" sz="4400" dirty="0">
                <a:solidFill>
                  <a:srgbClr val="000000"/>
                </a:solidFill>
                <a:effectLst/>
                <a:ea typeface="Times New Roman" panose="02020603050405020304" pitchFamily="18" charset="0"/>
                <a:cs typeface="Times New Roman" panose="02020603050405020304" pitchFamily="18" charset="0"/>
              </a:rPr>
              <a:t>			</a:t>
            </a:r>
            <a:r>
              <a:rPr lang="vi-VN" sz="4400" dirty="0">
                <a:solidFill>
                  <a:srgbClr val="000000"/>
                </a:solidFill>
                <a:effectLst/>
                <a:ea typeface="Times New Roman" panose="02020603050405020304" pitchFamily="18" charset="0"/>
                <a:cs typeface="Times New Roman" panose="02020603050405020304" pitchFamily="18" charset="0"/>
              </a:rPr>
              <a:t>42 : 7 = 6</a:t>
            </a:r>
            <a:endParaRPr lang="en-US" sz="4400" dirty="0">
              <a:effectLst/>
              <a:ea typeface="DengXian" panose="02010600030101010101" pitchFamily="2" charset="-122"/>
              <a:cs typeface="Times New Roman" panose="02020603050405020304" pitchFamily="18" charset="0"/>
            </a:endParaRPr>
          </a:p>
        </p:txBody>
      </p:sp>
      <p:sp>
        <p:nvSpPr>
          <p:cNvPr id="29" name="Hộp Văn bản 28">
            <a:extLst>
              <a:ext uri="{FF2B5EF4-FFF2-40B4-BE49-F238E27FC236}">
                <a16:creationId xmlns:a16="http://schemas.microsoft.com/office/drawing/2014/main" id="{3D25F8AE-3B05-4332-B66F-EA455BCB4084}"/>
              </a:ext>
            </a:extLst>
          </p:cNvPr>
          <p:cNvSpPr txBox="1"/>
          <p:nvPr/>
        </p:nvSpPr>
        <p:spPr>
          <a:xfrm>
            <a:off x="9928407" y="4137066"/>
            <a:ext cx="7392395" cy="3321615"/>
          </a:xfrm>
          <a:prstGeom prst="rect">
            <a:avLst/>
          </a:prstGeom>
          <a:noFill/>
        </p:spPr>
        <p:txBody>
          <a:bodyPr wrap="square">
            <a:spAutoFit/>
          </a:bodyPr>
          <a:lstStyle/>
          <a:p>
            <a:pPr marL="0" marR="0" algn="ctr">
              <a:lnSpc>
                <a:spcPct val="150000"/>
              </a:lnSpc>
              <a:spcBef>
                <a:spcPts val="600"/>
              </a:spcBef>
              <a:spcAft>
                <a:spcPts val="600"/>
              </a:spcAft>
            </a:pPr>
            <a:r>
              <a:rPr lang="vi-VN" sz="4400" dirty="0" err="1">
                <a:solidFill>
                  <a:srgbClr val="000000"/>
                </a:solidFill>
                <a:effectLst/>
                <a:latin typeface="Arial (Thân)"/>
                <a:ea typeface="Times New Roman" panose="02020603050405020304" pitchFamily="18" charset="0"/>
                <a:cs typeface="Times New Roman" panose="02020603050405020304" pitchFamily="18" charset="0"/>
              </a:rPr>
              <a:t>Cặp</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a:t>
            </a:r>
            <a:r>
              <a:rPr lang="vi-VN" sz="4400" dirty="0" err="1">
                <a:solidFill>
                  <a:srgbClr val="000000"/>
                </a:solidFill>
                <a:effectLst/>
                <a:latin typeface="Arial (Thân)"/>
                <a:ea typeface="Times New Roman" panose="02020603050405020304" pitchFamily="18" charset="0"/>
                <a:cs typeface="Times New Roman" panose="02020603050405020304" pitchFamily="18" charset="0"/>
              </a:rPr>
              <a:t>số</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4</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a:t>
            </a:r>
            <a:r>
              <a:rPr lang="vi-VN" sz="4400" dirty="0" err="1">
                <a:solidFill>
                  <a:srgbClr val="000000"/>
                </a:solidFill>
                <a:effectLst/>
                <a:latin typeface="Arial (Thân)"/>
                <a:ea typeface="Times New Roman" panose="02020603050405020304" pitchFamily="18" charset="0"/>
                <a:cs typeface="Times New Roman" panose="02020603050405020304" pitchFamily="18" charset="0"/>
              </a:rPr>
              <a:t>và</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9</a:t>
            </a:r>
            <a:r>
              <a:rPr lang="vi-VN" sz="4400" dirty="0">
                <a:solidFill>
                  <a:srgbClr val="000000"/>
                </a:solidFill>
                <a:effectLst/>
                <a:latin typeface="Arial (Thân)"/>
                <a:ea typeface="Times New Roman" panose="02020603050405020304" pitchFamily="18" charset="0"/>
                <a:cs typeface="Times New Roman" panose="02020603050405020304" pitchFamily="18" charset="0"/>
              </a:rPr>
              <a:t>:</a:t>
            </a:r>
            <a:endParaRPr lang="en-US" sz="4400" dirty="0">
              <a:effectLst/>
              <a:latin typeface="Arial (Thân)"/>
              <a:ea typeface="DengXian" panose="02010600030101010101" pitchFamily="2" charset="-122"/>
              <a:cs typeface="Times New Roman" panose="02020603050405020304" pitchFamily="18" charset="0"/>
            </a:endParaRPr>
          </a:p>
          <a:p>
            <a:pPr marL="0" marR="0" algn="just">
              <a:lnSpc>
                <a:spcPct val="150000"/>
              </a:lnSpc>
              <a:spcBef>
                <a:spcPts val="600"/>
              </a:spcBef>
              <a:spcAft>
                <a:spcPts val="600"/>
              </a:spcAft>
            </a:pPr>
            <a:r>
              <a:rPr lang="en-US" sz="4400" dirty="0">
                <a:solidFill>
                  <a:srgbClr val="000000"/>
                </a:solidFill>
                <a:effectLst/>
                <a:latin typeface="Arial (Thân)"/>
                <a:ea typeface="Times New Roman" panose="02020603050405020304" pitchFamily="18" charset="0"/>
                <a:cs typeface="Times New Roman" panose="02020603050405020304" pitchFamily="18" charset="0"/>
              </a:rPr>
              <a:t>4</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9</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36			9</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4</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36</a:t>
            </a:r>
            <a:endParaRPr lang="en-US" sz="4400" dirty="0">
              <a:effectLst/>
              <a:latin typeface="Arial (Thân)"/>
              <a:ea typeface="DengXian" panose="02010600030101010101" pitchFamily="2" charset="-122"/>
              <a:cs typeface="Times New Roman" panose="02020603050405020304" pitchFamily="18" charset="0"/>
            </a:endParaRPr>
          </a:p>
          <a:p>
            <a:pPr marL="0" marR="0" algn="just">
              <a:lnSpc>
                <a:spcPct val="150000"/>
              </a:lnSpc>
              <a:spcBef>
                <a:spcPts val="600"/>
              </a:spcBef>
              <a:spcAft>
                <a:spcPts val="600"/>
              </a:spcAft>
            </a:pPr>
            <a:r>
              <a:rPr lang="en-US" sz="4400" dirty="0">
                <a:solidFill>
                  <a:srgbClr val="000000"/>
                </a:solidFill>
                <a:effectLst/>
                <a:latin typeface="Arial (Thân)"/>
                <a:ea typeface="Times New Roman" panose="02020603050405020304" pitchFamily="18" charset="0"/>
                <a:cs typeface="Times New Roman" panose="02020603050405020304" pitchFamily="18" charset="0"/>
              </a:rPr>
              <a:t>36</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4</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9			36</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9</a:t>
            </a:r>
            <a:r>
              <a:rPr lang="vi-VN" sz="4400" dirty="0">
                <a:solidFill>
                  <a:srgbClr val="000000"/>
                </a:solidFill>
                <a:effectLst/>
                <a:latin typeface="Arial (Thân)"/>
                <a:ea typeface="Times New Roman" panose="02020603050405020304" pitchFamily="18" charset="0"/>
                <a:cs typeface="Times New Roman" panose="02020603050405020304" pitchFamily="18" charset="0"/>
              </a:rPr>
              <a:t> = </a:t>
            </a:r>
            <a:r>
              <a:rPr lang="en-US" sz="4400" dirty="0">
                <a:solidFill>
                  <a:srgbClr val="000000"/>
                </a:solidFill>
                <a:effectLst/>
                <a:latin typeface="Arial (Thân)"/>
                <a:ea typeface="Times New Roman" panose="02020603050405020304" pitchFamily="18" charset="0"/>
                <a:cs typeface="Times New Roman" panose="02020603050405020304" pitchFamily="18" charset="0"/>
              </a:rPr>
              <a:t>4</a:t>
            </a:r>
            <a:endParaRPr lang="en-US" sz="4400" dirty="0">
              <a:effectLst/>
              <a:latin typeface="Arial (Thân)"/>
              <a:ea typeface="DengXia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9">
                                            <p:txEl>
                                              <p:pRg st="2" end="2"/>
                                            </p:txEl>
                                          </p:spTgt>
                                        </p:tgtEl>
                                        <p:attrNameLst>
                                          <p:attrName>style.visibility</p:attrName>
                                        </p:attrNameLst>
                                      </p:cBhvr>
                                      <p:to>
                                        <p:strVal val="visible"/>
                                      </p:to>
                                    </p:set>
                                    <p:animEffect transition="in" filter="wipe(down)">
                                      <p:cBhvr>
                                        <p:cTn id="32"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90390" y="8477041"/>
            <a:ext cx="379318" cy="351041"/>
          </a:xfrm>
          <a:prstGeom prst="rect">
            <a:avLst/>
          </a:prstGeom>
        </p:spPr>
      </p:pic>
      <p:grpSp>
        <p:nvGrpSpPr>
          <p:cNvPr id="4" name="Group 4"/>
          <p:cNvGrpSpPr/>
          <p:nvPr/>
        </p:nvGrpSpPr>
        <p:grpSpPr>
          <a:xfrm>
            <a:off x="1347018" y="623301"/>
            <a:ext cx="15592430" cy="1421598"/>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237" y="4296688"/>
            <a:ext cx="354974" cy="32851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050034" y="7645000"/>
            <a:ext cx="340859" cy="315450"/>
          </a:xfrm>
          <a:prstGeom prst="rect">
            <a:avLst/>
          </a:prstGeom>
        </p:spPr>
      </p:pic>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530" y="7802724"/>
            <a:ext cx="293624" cy="271736"/>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00120">
            <a:off x="16311980" y="-54491"/>
            <a:ext cx="1667965" cy="1680569"/>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279322">
            <a:off x="-1188871" y="-417154"/>
            <a:ext cx="4250050" cy="144501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flipH="1">
            <a:off x="15176887" y="-456189"/>
            <a:ext cx="4967953" cy="168910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145962" y="3254559"/>
            <a:ext cx="351721" cy="325502"/>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25646" y="-124007"/>
            <a:ext cx="364744" cy="337554"/>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1470">
            <a:off x="-505487" y="9204039"/>
            <a:ext cx="3707216" cy="1206530"/>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613372">
            <a:off x="3529581" y="1434040"/>
            <a:ext cx="713145" cy="430561"/>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96131" y="9673992"/>
            <a:ext cx="11408768" cy="641743"/>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566922" y="9712413"/>
            <a:ext cx="11408768" cy="641743"/>
          </a:xfrm>
          <a:prstGeom prst="rect">
            <a:avLst/>
          </a:prstGeom>
        </p:spPr>
      </p:pic>
      <p:sp>
        <p:nvSpPr>
          <p:cNvPr id="26" name="Hộp Văn bản 25">
            <a:extLst>
              <a:ext uri="{FF2B5EF4-FFF2-40B4-BE49-F238E27FC236}">
                <a16:creationId xmlns:a16="http://schemas.microsoft.com/office/drawing/2014/main" id="{C77F51B1-A388-D12E-F138-25169A79B4B7}"/>
              </a:ext>
            </a:extLst>
          </p:cNvPr>
          <p:cNvSpPr txBox="1"/>
          <p:nvPr/>
        </p:nvSpPr>
        <p:spPr>
          <a:xfrm>
            <a:off x="1967431" y="775357"/>
            <a:ext cx="15071475" cy="998671"/>
          </a:xfrm>
          <a:prstGeom prst="rect">
            <a:avLst/>
          </a:prstGeom>
          <a:noFill/>
        </p:spPr>
        <p:txBody>
          <a:bodyPr wrap="square">
            <a:spAutoFit/>
          </a:bodyPr>
          <a:lstStyle/>
          <a:p>
            <a:pPr marL="0" marR="0" algn="just">
              <a:lnSpc>
                <a:spcPct val="150000"/>
              </a:lnSpc>
              <a:spcBef>
                <a:spcPts val="300"/>
              </a:spcBef>
              <a:spcAft>
                <a:spcPts val="300"/>
              </a:spcAft>
            </a:pPr>
            <a:r>
              <a:rPr lang="vi-VN" sz="4400" b="1" dirty="0" err="1">
                <a:solidFill>
                  <a:srgbClr val="000000"/>
                </a:solidFill>
                <a:effectLst/>
                <a:ea typeface="Times New Roman" panose="02020603050405020304" pitchFamily="18" charset="0"/>
                <a:cs typeface="Times New Roman" panose="02020603050405020304" pitchFamily="18" charset="0"/>
              </a:rPr>
              <a:t>Bài</a:t>
            </a:r>
            <a:r>
              <a:rPr lang="vi-VN" sz="4400" b="1" dirty="0">
                <a:solidFill>
                  <a:srgbClr val="000000"/>
                </a:solidFill>
                <a:effectLst/>
                <a:ea typeface="Times New Roman" panose="02020603050405020304" pitchFamily="18" charset="0"/>
                <a:cs typeface="Times New Roman" panose="02020603050405020304" pitchFamily="18" charset="0"/>
              </a:rPr>
              <a:t> 2:</a:t>
            </a:r>
            <a:r>
              <a:rPr lang="vi-VN" sz="4400" dirty="0">
                <a:solidFill>
                  <a:srgbClr val="000000"/>
                </a:solidFill>
                <a:effectLst/>
                <a:ea typeface="Times New Roman" panose="02020603050405020304" pitchFamily="18" charset="0"/>
                <a:cs typeface="Times New Roman" panose="02020603050405020304" pitchFamily="18" charset="0"/>
              </a:rPr>
              <a:t> Quan </a:t>
            </a:r>
            <a:r>
              <a:rPr lang="vi-VN" sz="4400" dirty="0" err="1">
                <a:solidFill>
                  <a:srgbClr val="000000"/>
                </a:solidFill>
                <a:effectLst/>
                <a:ea typeface="Times New Roman" panose="02020603050405020304" pitchFamily="18" charset="0"/>
                <a:cs typeface="Times New Roman" panose="02020603050405020304" pitchFamily="18" charset="0"/>
              </a:rPr>
              <a:t>sát</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bảng</a:t>
            </a:r>
            <a:r>
              <a:rPr lang="vi-VN" sz="4400" dirty="0">
                <a:solidFill>
                  <a:srgbClr val="000000"/>
                </a:solidFill>
                <a:effectLst/>
                <a:ea typeface="Times New Roman" panose="02020603050405020304" pitchFamily="18" charset="0"/>
                <a:cs typeface="Times New Roman" panose="02020603050405020304" pitchFamily="18" charset="0"/>
              </a:rPr>
              <a:t> chia </a:t>
            </a:r>
            <a:r>
              <a:rPr lang="vi-VN" sz="4400" dirty="0" err="1">
                <a:solidFill>
                  <a:srgbClr val="000000"/>
                </a:solidFill>
                <a:effectLst/>
                <a:ea typeface="Times New Roman" panose="02020603050405020304" pitchFamily="18" charset="0"/>
                <a:cs typeface="Times New Roman" panose="02020603050405020304" pitchFamily="18" charset="0"/>
              </a:rPr>
              <a:t>và</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thực</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hiện</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các</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hoạt</a:t>
            </a:r>
            <a:r>
              <a:rPr lang="vi-VN" sz="4400" dirty="0">
                <a:solidFill>
                  <a:srgbClr val="000000"/>
                </a:solidFill>
                <a:effectLst/>
                <a:ea typeface="Times New Roman" panose="02020603050405020304" pitchFamily="18" charset="0"/>
                <a:cs typeface="Times New Roman" panose="02020603050405020304" pitchFamily="18" charset="0"/>
              </a:rPr>
              <a:t> </a:t>
            </a:r>
            <a:r>
              <a:rPr lang="vi-VN" sz="4400" dirty="0" err="1">
                <a:solidFill>
                  <a:srgbClr val="000000"/>
                </a:solidFill>
                <a:effectLst/>
                <a:ea typeface="Times New Roman" panose="02020603050405020304" pitchFamily="18" charset="0"/>
                <a:cs typeface="Times New Roman" panose="02020603050405020304" pitchFamily="18" charset="0"/>
              </a:rPr>
              <a:t>động</a:t>
            </a:r>
            <a:r>
              <a:rPr lang="vi-VN" sz="4400" dirty="0">
                <a:solidFill>
                  <a:srgbClr val="000000"/>
                </a:solidFill>
                <a:effectLst/>
                <a:ea typeface="Times New Roman" panose="02020603050405020304" pitchFamily="18" charset="0"/>
                <a:cs typeface="Times New Roman" panose="02020603050405020304" pitchFamily="18" charset="0"/>
              </a:rPr>
              <a:t> sau:</a:t>
            </a:r>
            <a:endParaRPr lang="en-US" sz="4400" dirty="0">
              <a:effectLst/>
              <a:ea typeface="DengXian" panose="02010600030101010101" pitchFamily="2" charset="-122"/>
              <a:cs typeface="Times New Roman" panose="02020603050405020304" pitchFamily="18" charset="0"/>
            </a:endParaRPr>
          </a:p>
        </p:txBody>
      </p:sp>
      <p:pic>
        <p:nvPicPr>
          <p:cNvPr id="28" name="Picture 6">
            <a:extLst>
              <a:ext uri="{FF2B5EF4-FFF2-40B4-BE49-F238E27FC236}">
                <a16:creationId xmlns:a16="http://schemas.microsoft.com/office/drawing/2014/main" id="{9F84C6CB-E439-2D99-69EC-A7C12DEDDAF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454" t="9934" r="9409" b="41736"/>
          <a:stretch/>
        </p:blipFill>
        <p:spPr bwMode="auto">
          <a:xfrm>
            <a:off x="2477633" y="2123634"/>
            <a:ext cx="13986566" cy="7792515"/>
          </a:xfrm>
          <a:prstGeom prst="rect">
            <a:avLst/>
          </a:prstGeom>
          <a:ln>
            <a:noFill/>
          </a:ln>
          <a:extLst>
            <a:ext uri="{53640926-AAD7-44D8-BBD7-CCE9431645EC}">
              <a14:shadowObscured xmlns:a14="http://schemas.microsoft.com/office/drawing/2010/main"/>
            </a:ext>
          </a:extLst>
        </p:spPr>
      </p:pic>
      <p:pic>
        <p:nvPicPr>
          <p:cNvPr id="14" name="Picture 14"/>
          <p:cNvPicPr>
            <a:picLocks noChangeAspect="1"/>
          </p:cNvPicPr>
          <p:nvPr/>
        </p:nvPicPr>
        <p:blipFill>
          <a:blip r:embed="rId20"/>
          <a:srcRect/>
          <a:stretch>
            <a:fillRect/>
          </a:stretch>
        </p:blipFill>
        <p:spPr>
          <a:xfrm>
            <a:off x="273347" y="546994"/>
            <a:ext cx="2031131" cy="3392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fltVal val="0"/>
                                          </p:val>
                                        </p:tav>
                                        <p:tav tm="100000">
                                          <p:val>
                                            <p:strVal val="#ppt_w"/>
                                          </p:val>
                                        </p:tav>
                                      </p:tavLst>
                                    </p:anim>
                                    <p:anim calcmode="lin" valueType="num">
                                      <p:cBhvr>
                                        <p:cTn id="14" dur="1000" fill="hold"/>
                                        <p:tgtEl>
                                          <p:spTgt spid="28"/>
                                        </p:tgtEl>
                                        <p:attrNameLst>
                                          <p:attrName>ppt_h</p:attrName>
                                        </p:attrNameLst>
                                      </p:cBhvr>
                                      <p:tavLst>
                                        <p:tav tm="0">
                                          <p:val>
                                            <p:fltVal val="0"/>
                                          </p:val>
                                        </p:tav>
                                        <p:tav tm="100000">
                                          <p:val>
                                            <p:strVal val="#ppt_h"/>
                                          </p:val>
                                        </p:tav>
                                      </p:tavLst>
                                    </p:anim>
                                    <p:anim calcmode="lin" valueType="num">
                                      <p:cBhvr>
                                        <p:cTn id="15" dur="1000" fill="hold"/>
                                        <p:tgtEl>
                                          <p:spTgt spid="28"/>
                                        </p:tgtEl>
                                        <p:attrNameLst>
                                          <p:attrName>style.rotation</p:attrName>
                                        </p:attrNameLst>
                                      </p:cBhvr>
                                      <p:tavLst>
                                        <p:tav tm="0">
                                          <p:val>
                                            <p:fltVal val="90"/>
                                          </p:val>
                                        </p:tav>
                                        <p:tav tm="100000">
                                          <p:val>
                                            <p:fltVal val="0"/>
                                          </p:val>
                                        </p:tav>
                                      </p:tavLst>
                                    </p:anim>
                                    <p:animEffect transition="in" filter="fade">
                                      <p:cBhvr>
                                        <p:cTn id="1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rot="1145462">
            <a:off x="16285135" y="3898431"/>
            <a:ext cx="1883391" cy="3495854"/>
          </a:xfrm>
          <a:prstGeom prst="rect">
            <a:avLst/>
          </a:prstGeom>
        </p:spPr>
      </p:pic>
      <p:grpSp>
        <p:nvGrpSpPr>
          <p:cNvPr id="4" name="Group 4"/>
          <p:cNvGrpSpPr/>
          <p:nvPr/>
        </p:nvGrpSpPr>
        <p:grpSpPr>
          <a:xfrm>
            <a:off x="1594635" y="913540"/>
            <a:ext cx="15106454" cy="8145311"/>
            <a:chOff x="0" y="0"/>
            <a:chExt cx="12956587" cy="4320406"/>
          </a:xfrm>
        </p:grpSpPr>
        <p:sp>
          <p:nvSpPr>
            <p:cNvPr id="5" name="Freeform 5"/>
            <p:cNvSpPr/>
            <p:nvPr/>
          </p:nvSpPr>
          <p:spPr>
            <a:xfrm>
              <a:off x="0" y="-4073"/>
              <a:ext cx="12962978" cy="4327009"/>
            </a:xfrm>
            <a:custGeom>
              <a:avLst/>
              <a:gdLst/>
              <a:ahLst/>
              <a:cxnLst/>
              <a:rect l="l" t="t" r="r" b="b"/>
              <a:pathLst>
                <a:path w="12962978" h="4327009">
                  <a:moveTo>
                    <a:pt x="12335201" y="4272531"/>
                  </a:moveTo>
                  <a:cubicBezTo>
                    <a:pt x="12335201" y="4272531"/>
                    <a:pt x="11604326" y="4327009"/>
                    <a:pt x="9843168" y="4324387"/>
                  </a:cubicBezTo>
                  <a:cubicBezTo>
                    <a:pt x="4754291" y="4322225"/>
                    <a:pt x="1057074" y="4314400"/>
                    <a:pt x="1057074" y="4314400"/>
                  </a:cubicBezTo>
                  <a:cubicBezTo>
                    <a:pt x="812932" y="4305566"/>
                    <a:pt x="449110" y="4284335"/>
                    <a:pt x="282371" y="4226158"/>
                  </a:cubicBezTo>
                  <a:cubicBezTo>
                    <a:pt x="4469" y="4129195"/>
                    <a:pt x="0" y="3955916"/>
                    <a:pt x="0" y="3206247"/>
                  </a:cubicBezTo>
                  <a:lnTo>
                    <a:pt x="0" y="3206214"/>
                  </a:lnTo>
                  <a:cubicBezTo>
                    <a:pt x="8536" y="491230"/>
                    <a:pt x="0" y="345608"/>
                    <a:pt x="77597" y="223930"/>
                  </a:cubicBezTo>
                  <a:cubicBezTo>
                    <a:pt x="217372" y="4759"/>
                    <a:pt x="519255" y="4073"/>
                    <a:pt x="937909" y="4073"/>
                  </a:cubicBezTo>
                  <a:cubicBezTo>
                    <a:pt x="937909" y="4073"/>
                    <a:pt x="2619048" y="15681"/>
                    <a:pt x="7966728" y="7673"/>
                  </a:cubicBezTo>
                  <a:cubicBezTo>
                    <a:pt x="11385398" y="0"/>
                    <a:pt x="12102131" y="6979"/>
                    <a:pt x="12102131" y="6979"/>
                  </a:cubicBezTo>
                  <a:cubicBezTo>
                    <a:pt x="12470439" y="14458"/>
                    <a:pt x="12608699" y="42638"/>
                    <a:pt x="12806438" y="165219"/>
                  </a:cubicBezTo>
                  <a:cubicBezTo>
                    <a:pt x="12957456" y="258836"/>
                    <a:pt x="12962978" y="476157"/>
                    <a:pt x="12953837" y="3206214"/>
                  </a:cubicBezTo>
                  <a:lnTo>
                    <a:pt x="12953837" y="3206247"/>
                  </a:lnTo>
                  <a:cubicBezTo>
                    <a:pt x="12953836" y="4073881"/>
                    <a:pt x="12911053" y="4222469"/>
                    <a:pt x="12335201" y="4272531"/>
                  </a:cubicBezTo>
                  <a:close/>
                </a:path>
              </a:pathLst>
            </a:custGeom>
            <a:solidFill>
              <a:srgbClr val="FFF3E4"/>
            </a:solidFill>
          </p:spPr>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54435" y="318054"/>
            <a:ext cx="649938" cy="59631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68501" y="1508328"/>
            <a:ext cx="649938" cy="596318"/>
          </a:xfrm>
          <a:prstGeom prst="rect">
            <a:avLst/>
          </a:prstGeom>
        </p:spPr>
      </p:pic>
      <p:pic>
        <p:nvPicPr>
          <p:cNvPr id="8" name="Picture 8"/>
          <p:cNvPicPr>
            <a:picLocks noChangeAspect="1"/>
          </p:cNvPicPr>
          <p:nvPr/>
        </p:nvPicPr>
        <p:blipFill>
          <a:blip r:embed="rId3"/>
          <a:srcRect/>
          <a:stretch>
            <a:fillRect/>
          </a:stretch>
        </p:blipFill>
        <p:spPr>
          <a:xfrm rot="-702997">
            <a:off x="249970" y="5423423"/>
            <a:ext cx="2037838" cy="378253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7897" y="9683678"/>
            <a:ext cx="11408768" cy="64174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566922" y="9683678"/>
            <a:ext cx="11408768" cy="641743"/>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00427" y="8459928"/>
            <a:ext cx="3051067" cy="110601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03270" y="105051"/>
            <a:ext cx="3051067" cy="1106012"/>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279322">
            <a:off x="-1188871" y="-417154"/>
            <a:ext cx="4250050" cy="1445017"/>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flipH="1">
            <a:off x="15163892" y="-235475"/>
            <a:ext cx="4967953" cy="1689104"/>
          </a:xfrm>
          <a:prstGeom prst="rect">
            <a:avLst/>
          </a:prstGeom>
        </p:spPr>
      </p:pic>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259169">
            <a:off x="17198693" y="8427086"/>
            <a:ext cx="1251379" cy="689396"/>
          </a:xfrm>
          <a:prstGeom prst="rect">
            <a:avLst/>
          </a:prstGeom>
        </p:spPr>
      </p:pic>
      <p:pic>
        <p:nvPicPr>
          <p:cNvPr id="22" name="Picture 2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1645" y="8427086"/>
            <a:ext cx="1251379" cy="689396"/>
          </a:xfrm>
          <a:prstGeom prst="rect">
            <a:avLst/>
          </a:prstGeom>
        </p:spPr>
      </p:pic>
      <p:sp>
        <p:nvSpPr>
          <p:cNvPr id="25" name="Hộp Văn bản 24">
            <a:extLst>
              <a:ext uri="{FF2B5EF4-FFF2-40B4-BE49-F238E27FC236}">
                <a16:creationId xmlns:a16="http://schemas.microsoft.com/office/drawing/2014/main" id="{3F677C81-71D5-2B73-6290-3032AECCF4FC}"/>
              </a:ext>
            </a:extLst>
          </p:cNvPr>
          <p:cNvSpPr txBox="1"/>
          <p:nvPr/>
        </p:nvSpPr>
        <p:spPr>
          <a:xfrm>
            <a:off x="1878445" y="1043077"/>
            <a:ext cx="14896882" cy="6840975"/>
          </a:xfrm>
          <a:prstGeom prst="rect">
            <a:avLst/>
          </a:prstGeom>
          <a:noFill/>
        </p:spPr>
        <p:txBody>
          <a:bodyPr wrap="square">
            <a:spAutoFit/>
          </a:bodyPr>
          <a:lstStyle/>
          <a:p>
            <a:pPr marL="0" marR="0" algn="just">
              <a:lnSpc>
                <a:spcPct val="150000"/>
              </a:lnSpc>
              <a:spcBef>
                <a:spcPts val="300"/>
              </a:spcBef>
              <a:spcAft>
                <a:spcPts val="300"/>
              </a:spcAft>
            </a:pPr>
            <a:r>
              <a:rPr lang="vi-VN" sz="4000" dirty="0">
                <a:solidFill>
                  <a:srgbClr val="000000"/>
                </a:solidFill>
                <a:effectLst/>
                <a:ea typeface="Times New Roman" panose="02020603050405020304" pitchFamily="18" charset="0"/>
                <a:cs typeface="Times New Roman" panose="02020603050405020304" pitchFamily="18" charset="0"/>
              </a:rPr>
              <a:t>a) </a:t>
            </a:r>
            <a:r>
              <a:rPr lang="vi-VN" sz="4000" dirty="0" err="1">
                <a:solidFill>
                  <a:srgbClr val="000000"/>
                </a:solidFill>
                <a:effectLst/>
                <a:ea typeface="Times New Roman" panose="02020603050405020304" pitchFamily="18" charset="0"/>
                <a:cs typeface="Times New Roman" panose="02020603050405020304" pitchFamily="18" charset="0"/>
              </a:rPr>
              <a:t>Sử</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dụng</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bảng</a:t>
            </a:r>
            <a:r>
              <a:rPr lang="vi-VN" sz="4000" dirty="0">
                <a:solidFill>
                  <a:srgbClr val="000000"/>
                </a:solidFill>
                <a:effectLst/>
                <a:ea typeface="Times New Roman" panose="02020603050405020304" pitchFamily="18" charset="0"/>
                <a:cs typeface="Times New Roman" panose="02020603050405020304" pitchFamily="18" charset="0"/>
              </a:rPr>
              <a:t> chia (theo </a:t>
            </a:r>
            <a:r>
              <a:rPr lang="vi-VN" sz="4000" dirty="0" err="1">
                <a:solidFill>
                  <a:srgbClr val="000000"/>
                </a:solidFill>
                <a:effectLst/>
                <a:ea typeface="Times New Roman" panose="02020603050405020304" pitchFamily="18" charset="0"/>
                <a:cs typeface="Times New Roman" panose="02020603050405020304" pitchFamily="18" charset="0"/>
              </a:rPr>
              <a:t>hướng</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dẫn</a:t>
            </a:r>
            <a:r>
              <a:rPr lang="vi-VN" sz="4000" dirty="0">
                <a:solidFill>
                  <a:srgbClr val="000000"/>
                </a:solidFill>
                <a:effectLst/>
                <a:ea typeface="Times New Roman" panose="02020603050405020304" pitchFamily="18" charset="0"/>
                <a:cs typeface="Times New Roman" panose="02020603050405020304" pitchFamily="18" charset="0"/>
              </a:rPr>
              <a:t>):</a:t>
            </a:r>
            <a:endParaRPr lang="en-US" sz="4000" dirty="0">
              <a:effectLst/>
              <a:ea typeface="DengXian" panose="02010600030101010101" pitchFamily="2" charset="-122"/>
              <a:cs typeface="Times New Roman" panose="02020603050405020304" pitchFamily="18" charset="0"/>
            </a:endParaRPr>
          </a:p>
          <a:p>
            <a:pPr marL="0" marR="0" algn="just">
              <a:lnSpc>
                <a:spcPct val="150000"/>
              </a:lnSpc>
              <a:spcBef>
                <a:spcPts val="300"/>
              </a:spcBef>
              <a:spcAft>
                <a:spcPts val="300"/>
              </a:spcAft>
            </a:pPr>
            <a:r>
              <a:rPr lang="vi-VN" sz="4000" dirty="0" err="1">
                <a:solidFill>
                  <a:srgbClr val="000000"/>
                </a:solidFill>
                <a:effectLst/>
                <a:ea typeface="Times New Roman" panose="02020603050405020304" pitchFamily="18" charset="0"/>
                <a:cs typeface="Times New Roman" panose="02020603050405020304" pitchFamily="18" charset="0"/>
              </a:rPr>
              <a:t>Ví</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dụ</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Tìm</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kết</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quả</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của</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phép</a:t>
            </a:r>
            <a:r>
              <a:rPr lang="vi-VN" sz="4000" dirty="0">
                <a:solidFill>
                  <a:srgbClr val="000000"/>
                </a:solidFill>
                <a:effectLst/>
                <a:ea typeface="Times New Roman" panose="02020603050405020304" pitchFamily="18" charset="0"/>
                <a:cs typeface="Times New Roman" panose="02020603050405020304" pitchFamily="18" charset="0"/>
              </a:rPr>
              <a:t> chia 12 : 4 = ?</a:t>
            </a:r>
            <a:endParaRPr lang="en-US" sz="4000" dirty="0">
              <a:effectLst/>
              <a:ea typeface="DengXian" panose="02010600030101010101" pitchFamily="2" charset="-122"/>
              <a:cs typeface="Times New Roman" panose="02020603050405020304" pitchFamily="18" charset="0"/>
            </a:endParaRPr>
          </a:p>
          <a:p>
            <a:pPr marL="342900" marR="0" lvl="0" indent="-342900" algn="just">
              <a:lnSpc>
                <a:spcPct val="150000"/>
              </a:lnSpc>
              <a:spcBef>
                <a:spcPts val="300"/>
              </a:spcBef>
              <a:spcAft>
                <a:spcPts val="300"/>
              </a:spcAft>
              <a:buFont typeface="Symbol" panose="05050102010706020507" pitchFamily="18" charset="2"/>
              <a:buChar char=""/>
            </a:pPr>
            <a:r>
              <a:rPr lang="vi-VN" sz="4000" dirty="0" err="1">
                <a:solidFill>
                  <a:srgbClr val="000000"/>
                </a:solidFill>
                <a:effectLst/>
                <a:ea typeface="Times New Roman" panose="02020603050405020304" pitchFamily="18" charset="0"/>
                <a:cs typeface="Times New Roman" panose="02020603050405020304" pitchFamily="18" charset="0"/>
              </a:rPr>
              <a:t>Bước</a:t>
            </a:r>
            <a:r>
              <a:rPr lang="vi-VN" sz="4000" dirty="0">
                <a:solidFill>
                  <a:srgbClr val="000000"/>
                </a:solidFill>
                <a:effectLst/>
                <a:ea typeface="Times New Roman" panose="02020603050405020304" pitchFamily="18" charset="0"/>
                <a:cs typeface="Times New Roman" panose="02020603050405020304" pitchFamily="18" charset="0"/>
              </a:rPr>
              <a:t> 1: </a:t>
            </a:r>
            <a:r>
              <a:rPr lang="vi-VN" sz="4000" dirty="0" err="1">
                <a:solidFill>
                  <a:srgbClr val="000000"/>
                </a:solidFill>
                <a:effectLst/>
                <a:ea typeface="Times New Roman" panose="02020603050405020304" pitchFamily="18" charset="0"/>
                <a:cs typeface="Times New Roman" panose="02020603050405020304" pitchFamily="18" charset="0"/>
              </a:rPr>
              <a:t>Từ</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số</a:t>
            </a:r>
            <a:r>
              <a:rPr lang="vi-VN" sz="4000" dirty="0">
                <a:solidFill>
                  <a:srgbClr val="000000"/>
                </a:solidFill>
                <a:effectLst/>
                <a:ea typeface="Times New Roman" panose="02020603050405020304" pitchFamily="18" charset="0"/>
                <a:cs typeface="Times New Roman" panose="02020603050405020304" pitchFamily="18" charset="0"/>
              </a:rPr>
              <a:t> 4 ở </a:t>
            </a:r>
            <a:r>
              <a:rPr lang="vi-VN" sz="4000" dirty="0" err="1">
                <a:solidFill>
                  <a:srgbClr val="000000"/>
                </a:solidFill>
                <a:effectLst/>
                <a:ea typeface="Times New Roman" panose="02020603050405020304" pitchFamily="18" charset="0"/>
                <a:cs typeface="Times New Roman" panose="02020603050405020304" pitchFamily="18" charset="0"/>
              </a:rPr>
              <a:t>cột</a:t>
            </a:r>
            <a:r>
              <a:rPr lang="vi-VN" sz="4000" dirty="0">
                <a:solidFill>
                  <a:srgbClr val="000000"/>
                </a:solidFill>
                <a:effectLst/>
                <a:ea typeface="Times New Roman" panose="02020603050405020304" pitchFamily="18" charset="0"/>
                <a:cs typeface="Times New Roman" panose="02020603050405020304" pitchFamily="18" charset="0"/>
              </a:rPr>
              <a:t> 1 theo </a:t>
            </a:r>
            <a:r>
              <a:rPr lang="vi-VN" sz="4000" dirty="0" err="1">
                <a:solidFill>
                  <a:srgbClr val="000000"/>
                </a:solidFill>
                <a:effectLst/>
                <a:ea typeface="Times New Roman" panose="02020603050405020304" pitchFamily="18" charset="0"/>
                <a:cs typeface="Times New Roman" panose="02020603050405020304" pitchFamily="18" charset="0"/>
              </a:rPr>
              <a:t>chiều</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mũi</a:t>
            </a:r>
            <a:r>
              <a:rPr lang="vi-VN" sz="4000" dirty="0">
                <a:solidFill>
                  <a:srgbClr val="000000"/>
                </a:solidFill>
                <a:effectLst/>
                <a:ea typeface="Times New Roman" panose="02020603050405020304" pitchFamily="18" charset="0"/>
                <a:cs typeface="Times New Roman" panose="02020603050405020304" pitchFamily="18" charset="0"/>
              </a:rPr>
              <a:t> tên </a:t>
            </a:r>
            <a:r>
              <a:rPr lang="vi-VN" sz="4000" dirty="0" err="1">
                <a:solidFill>
                  <a:srgbClr val="000000"/>
                </a:solidFill>
                <a:effectLst/>
                <a:ea typeface="Times New Roman" panose="02020603050405020304" pitchFamily="18" charset="0"/>
                <a:cs typeface="Times New Roman" panose="02020603050405020304" pitchFamily="18" charset="0"/>
              </a:rPr>
              <a:t>dóng</a:t>
            </a:r>
            <a:r>
              <a:rPr lang="vi-VN" sz="4000" dirty="0">
                <a:solidFill>
                  <a:srgbClr val="000000"/>
                </a:solidFill>
                <a:effectLst/>
                <a:ea typeface="Times New Roman" panose="02020603050405020304" pitchFamily="18" charset="0"/>
                <a:cs typeface="Times New Roman" panose="02020603050405020304" pitchFamily="18" charset="0"/>
              </a:rPr>
              <a:t> sang </a:t>
            </a:r>
            <a:r>
              <a:rPr lang="vi-VN" sz="4000" dirty="0" err="1">
                <a:solidFill>
                  <a:srgbClr val="000000"/>
                </a:solidFill>
                <a:effectLst/>
                <a:ea typeface="Times New Roman" panose="02020603050405020304" pitchFamily="18" charset="0"/>
                <a:cs typeface="Times New Roman" panose="02020603050405020304" pitchFamily="18" charset="0"/>
              </a:rPr>
              <a:t>phải</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đến</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số</a:t>
            </a:r>
            <a:r>
              <a:rPr lang="vi-VN" sz="4000" dirty="0">
                <a:solidFill>
                  <a:srgbClr val="000000"/>
                </a:solidFill>
                <a:effectLst/>
                <a:ea typeface="Times New Roman" panose="02020603050405020304" pitchFamily="18" charset="0"/>
                <a:cs typeface="Times New Roman" panose="02020603050405020304" pitchFamily="18" charset="0"/>
              </a:rPr>
              <a:t> 12.</a:t>
            </a:r>
            <a:endParaRPr lang="en-US" sz="4000" dirty="0">
              <a:effectLst/>
              <a:ea typeface="DengXian" panose="02010600030101010101" pitchFamily="2" charset="-122"/>
              <a:cs typeface="Times New Roman" panose="02020603050405020304" pitchFamily="18" charset="0"/>
            </a:endParaRPr>
          </a:p>
          <a:p>
            <a:pPr marL="342900" marR="0" lvl="0" indent="-342900" algn="just">
              <a:lnSpc>
                <a:spcPct val="150000"/>
              </a:lnSpc>
              <a:spcBef>
                <a:spcPts val="300"/>
              </a:spcBef>
              <a:spcAft>
                <a:spcPts val="300"/>
              </a:spcAft>
              <a:buFont typeface="Symbol" panose="05050102010706020507" pitchFamily="18" charset="2"/>
              <a:buChar char=""/>
            </a:pPr>
            <a:r>
              <a:rPr lang="vi-VN" sz="4000" dirty="0" err="1">
                <a:solidFill>
                  <a:srgbClr val="000000"/>
                </a:solidFill>
                <a:effectLst/>
                <a:ea typeface="Times New Roman" panose="02020603050405020304" pitchFamily="18" charset="0"/>
                <a:cs typeface="Times New Roman" panose="02020603050405020304" pitchFamily="18" charset="0"/>
              </a:rPr>
              <a:t>Bước</a:t>
            </a:r>
            <a:r>
              <a:rPr lang="vi-VN" sz="4000" dirty="0">
                <a:solidFill>
                  <a:srgbClr val="000000"/>
                </a:solidFill>
                <a:effectLst/>
                <a:ea typeface="Times New Roman" panose="02020603050405020304" pitchFamily="18" charset="0"/>
                <a:cs typeface="Times New Roman" panose="02020603050405020304" pitchFamily="18" charset="0"/>
              </a:rPr>
              <a:t> 2: </a:t>
            </a:r>
            <a:r>
              <a:rPr lang="vi-VN" sz="4000" dirty="0" err="1">
                <a:solidFill>
                  <a:srgbClr val="000000"/>
                </a:solidFill>
                <a:effectLst/>
                <a:ea typeface="Times New Roman" panose="02020603050405020304" pitchFamily="18" charset="0"/>
                <a:cs typeface="Times New Roman" panose="02020603050405020304" pitchFamily="18" charset="0"/>
              </a:rPr>
              <a:t>Từ</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số</a:t>
            </a:r>
            <a:r>
              <a:rPr lang="vi-VN" sz="4000" dirty="0">
                <a:solidFill>
                  <a:srgbClr val="000000"/>
                </a:solidFill>
                <a:effectLst/>
                <a:ea typeface="Times New Roman" panose="02020603050405020304" pitchFamily="18" charset="0"/>
                <a:cs typeface="Times New Roman" panose="02020603050405020304" pitchFamily="18" charset="0"/>
              </a:rPr>
              <a:t> 12 </a:t>
            </a:r>
            <a:r>
              <a:rPr lang="vi-VN" sz="4000" dirty="0" err="1">
                <a:solidFill>
                  <a:srgbClr val="000000"/>
                </a:solidFill>
                <a:effectLst/>
                <a:ea typeface="Times New Roman" panose="02020603050405020304" pitchFamily="18" charset="0"/>
                <a:cs typeface="Times New Roman" panose="02020603050405020304" pitchFamily="18" charset="0"/>
              </a:rPr>
              <a:t>dóng</a:t>
            </a:r>
            <a:r>
              <a:rPr lang="vi-VN" sz="4000" dirty="0">
                <a:solidFill>
                  <a:srgbClr val="000000"/>
                </a:solidFill>
                <a:effectLst/>
                <a:ea typeface="Times New Roman" panose="02020603050405020304" pitchFamily="18" charset="0"/>
                <a:cs typeface="Times New Roman" panose="02020603050405020304" pitchFamily="18" charset="0"/>
              </a:rPr>
              <a:t> theo </a:t>
            </a:r>
            <a:r>
              <a:rPr lang="vi-VN" sz="4000" dirty="0" err="1">
                <a:solidFill>
                  <a:srgbClr val="000000"/>
                </a:solidFill>
                <a:effectLst/>
                <a:ea typeface="Times New Roman" panose="02020603050405020304" pitchFamily="18" charset="0"/>
                <a:cs typeface="Times New Roman" panose="02020603050405020304" pitchFamily="18" charset="0"/>
              </a:rPr>
              <a:t>chiều</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mũi</a:t>
            </a:r>
            <a:r>
              <a:rPr lang="vi-VN" sz="4000" dirty="0">
                <a:solidFill>
                  <a:srgbClr val="000000"/>
                </a:solidFill>
                <a:effectLst/>
                <a:ea typeface="Times New Roman" panose="02020603050405020304" pitchFamily="18" charset="0"/>
                <a:cs typeface="Times New Roman" panose="02020603050405020304" pitchFamily="18" charset="0"/>
              </a:rPr>
              <a:t> tên lên </a:t>
            </a:r>
            <a:r>
              <a:rPr lang="vi-VN" sz="4000" dirty="0" err="1">
                <a:solidFill>
                  <a:srgbClr val="000000"/>
                </a:solidFill>
                <a:effectLst/>
                <a:ea typeface="Times New Roman" panose="02020603050405020304" pitchFamily="18" charset="0"/>
                <a:cs typeface="Times New Roman" panose="02020603050405020304" pitchFamily="18" charset="0"/>
              </a:rPr>
              <a:t>hàng</a:t>
            </a:r>
            <a:r>
              <a:rPr lang="vi-VN" sz="4000" dirty="0">
                <a:solidFill>
                  <a:srgbClr val="000000"/>
                </a:solidFill>
                <a:effectLst/>
                <a:ea typeface="Times New Roman" panose="02020603050405020304" pitchFamily="18" charset="0"/>
                <a:cs typeface="Times New Roman" panose="02020603050405020304" pitchFamily="18" charset="0"/>
              </a:rPr>
              <a:t> 1 </a:t>
            </a:r>
            <a:r>
              <a:rPr lang="vi-VN" sz="4000" dirty="0" err="1">
                <a:solidFill>
                  <a:srgbClr val="000000"/>
                </a:solidFill>
                <a:effectLst/>
                <a:ea typeface="Times New Roman" panose="02020603050405020304" pitchFamily="18" charset="0"/>
                <a:cs typeface="Times New Roman" panose="02020603050405020304" pitchFamily="18" charset="0"/>
              </a:rPr>
              <a:t>gặp</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số</a:t>
            </a:r>
            <a:r>
              <a:rPr lang="vi-VN" sz="4000" dirty="0">
                <a:solidFill>
                  <a:srgbClr val="000000"/>
                </a:solidFill>
                <a:effectLst/>
                <a:ea typeface="Times New Roman" panose="02020603050405020304" pitchFamily="18" charset="0"/>
                <a:cs typeface="Times New Roman" panose="02020603050405020304" pitchFamily="18" charset="0"/>
              </a:rPr>
              <a:t> 3. </a:t>
            </a:r>
            <a:endParaRPr lang="en-US" sz="4000" dirty="0">
              <a:effectLst/>
              <a:ea typeface="DengXian" panose="02010600030101010101" pitchFamily="2" charset="-122"/>
              <a:cs typeface="Times New Roman" panose="02020603050405020304" pitchFamily="18" charset="0"/>
            </a:endParaRPr>
          </a:p>
          <a:p>
            <a:pPr marL="457200" marR="0" algn="just">
              <a:lnSpc>
                <a:spcPct val="150000"/>
              </a:lnSpc>
              <a:spcBef>
                <a:spcPts val="300"/>
              </a:spcBef>
              <a:spcAft>
                <a:spcPts val="300"/>
              </a:spcAft>
            </a:pPr>
            <a:r>
              <a:rPr lang="vi-VN" sz="4000" dirty="0">
                <a:solidFill>
                  <a:srgbClr val="000000"/>
                </a:solidFill>
                <a:effectLst/>
                <a:ea typeface="Times New Roman" panose="02020603050405020304" pitchFamily="18" charset="0"/>
                <a:cs typeface="Times New Roman" panose="02020603050405020304" pitchFamily="18" charset="0"/>
              </a:rPr>
              <a:t>Ta </a:t>
            </a:r>
            <a:r>
              <a:rPr lang="vi-VN" sz="4000" dirty="0" err="1">
                <a:solidFill>
                  <a:srgbClr val="000000"/>
                </a:solidFill>
                <a:effectLst/>
                <a:ea typeface="Times New Roman" panose="02020603050405020304" pitchFamily="18" charset="0"/>
                <a:cs typeface="Times New Roman" panose="02020603050405020304" pitchFamily="18" charset="0"/>
              </a:rPr>
              <a:t>có</a:t>
            </a:r>
            <a:r>
              <a:rPr lang="vi-VN" sz="4000" dirty="0">
                <a:solidFill>
                  <a:srgbClr val="000000"/>
                </a:solidFill>
                <a:effectLst/>
                <a:ea typeface="Times New Roman" panose="02020603050405020304" pitchFamily="18" charset="0"/>
                <a:cs typeface="Times New Roman" panose="02020603050405020304" pitchFamily="18" charset="0"/>
              </a:rPr>
              <a:t> 12 : 4 = 3. </a:t>
            </a:r>
            <a:endParaRPr lang="en-US" sz="4000" dirty="0">
              <a:effectLst/>
              <a:ea typeface="DengXian" panose="02010600030101010101" pitchFamily="2" charset="-122"/>
              <a:cs typeface="Times New Roman" panose="02020603050405020304" pitchFamily="18" charset="0"/>
            </a:endParaRPr>
          </a:p>
          <a:p>
            <a:pPr marL="457200" marR="0" algn="just">
              <a:lnSpc>
                <a:spcPct val="150000"/>
              </a:lnSpc>
              <a:spcBef>
                <a:spcPts val="300"/>
              </a:spcBef>
              <a:spcAft>
                <a:spcPts val="300"/>
              </a:spcAft>
            </a:pPr>
            <a:r>
              <a:rPr lang="vi-VN" sz="4000" dirty="0" err="1">
                <a:solidFill>
                  <a:srgbClr val="000000"/>
                </a:solidFill>
                <a:effectLst/>
                <a:ea typeface="Times New Roman" panose="02020603050405020304" pitchFamily="18" charset="0"/>
                <a:cs typeface="Times New Roman" panose="02020603050405020304" pitchFamily="18" charset="0"/>
              </a:rPr>
              <a:t>Thực</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hiện</a:t>
            </a:r>
            <a:r>
              <a:rPr lang="vi-VN" sz="4000" dirty="0">
                <a:solidFill>
                  <a:srgbClr val="000000"/>
                </a:solidFill>
                <a:effectLst/>
                <a:ea typeface="Times New Roman" panose="02020603050405020304" pitchFamily="18" charset="0"/>
                <a:cs typeface="Times New Roman" panose="02020603050405020304" pitchFamily="18" charset="0"/>
              </a:rPr>
              <a:t> tương </a:t>
            </a:r>
            <a:r>
              <a:rPr lang="vi-VN" sz="4000" dirty="0" err="1">
                <a:solidFill>
                  <a:srgbClr val="000000"/>
                </a:solidFill>
                <a:effectLst/>
                <a:ea typeface="Times New Roman" panose="02020603050405020304" pitchFamily="18" charset="0"/>
                <a:cs typeface="Times New Roman" panose="02020603050405020304" pitchFamily="18" charset="0"/>
              </a:rPr>
              <a:t>tự</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tìm</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kết</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quả</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của</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phép</a:t>
            </a:r>
            <a:r>
              <a:rPr lang="vi-VN" sz="4000" dirty="0">
                <a:solidFill>
                  <a:srgbClr val="000000"/>
                </a:solidFill>
                <a:effectLst/>
                <a:ea typeface="Times New Roman" panose="02020603050405020304" pitchFamily="18" charset="0"/>
                <a:cs typeface="Times New Roman" panose="02020603050405020304" pitchFamily="18" charset="0"/>
              </a:rPr>
              <a:t> chia 12 : 3 = ?</a:t>
            </a:r>
            <a:endParaRPr lang="en-US" sz="4000" dirty="0">
              <a:effectLst/>
              <a:ea typeface="DengXian" panose="02010600030101010101" pitchFamily="2" charset="-122"/>
              <a:cs typeface="Times New Roman" panose="02020603050405020304" pitchFamily="18" charset="0"/>
            </a:endParaRPr>
          </a:p>
        </p:txBody>
      </p:sp>
      <p:sp>
        <p:nvSpPr>
          <p:cNvPr id="26" name="Mũi tên: Phải 25">
            <a:extLst>
              <a:ext uri="{FF2B5EF4-FFF2-40B4-BE49-F238E27FC236}">
                <a16:creationId xmlns:a16="http://schemas.microsoft.com/office/drawing/2014/main" id="{773CB40A-BDA5-178E-C7D6-ED8566351888}"/>
              </a:ext>
            </a:extLst>
          </p:cNvPr>
          <p:cNvSpPr/>
          <p:nvPr/>
        </p:nvSpPr>
        <p:spPr>
          <a:xfrm>
            <a:off x="2909235" y="8213963"/>
            <a:ext cx="1752600" cy="646778"/>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28">
            <a:extLst>
              <a:ext uri="{FF2B5EF4-FFF2-40B4-BE49-F238E27FC236}">
                <a16:creationId xmlns:a16="http://schemas.microsoft.com/office/drawing/2014/main" id="{0C5F6805-3483-2D0B-2F77-621A7953BE47}"/>
              </a:ext>
            </a:extLst>
          </p:cNvPr>
          <p:cNvSpPr txBox="1"/>
          <p:nvPr/>
        </p:nvSpPr>
        <p:spPr>
          <a:xfrm>
            <a:off x="4959732" y="8001790"/>
            <a:ext cx="8759383" cy="916276"/>
          </a:xfrm>
          <a:prstGeom prst="rect">
            <a:avLst/>
          </a:prstGeom>
          <a:noFill/>
        </p:spPr>
        <p:txBody>
          <a:bodyPr wrap="square">
            <a:spAutoFit/>
          </a:bodyPr>
          <a:lstStyle/>
          <a:p>
            <a:pPr marL="0" marR="0" algn="just">
              <a:lnSpc>
                <a:spcPct val="150000"/>
              </a:lnSpc>
              <a:spcBef>
                <a:spcPts val="300"/>
              </a:spcBef>
              <a:spcAft>
                <a:spcPts val="300"/>
              </a:spcAft>
            </a:pPr>
            <a:r>
              <a:rPr lang="vi-VN" sz="4000" dirty="0" err="1">
                <a:solidFill>
                  <a:srgbClr val="000000"/>
                </a:solidFill>
                <a:effectLst/>
                <a:ea typeface="Times New Roman" panose="02020603050405020304" pitchFamily="18" charset="0"/>
                <a:cs typeface="Times New Roman" panose="02020603050405020304" pitchFamily="18" charset="0"/>
              </a:rPr>
              <a:t>Từ</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bảng</a:t>
            </a:r>
            <a:r>
              <a:rPr lang="vi-VN" sz="4000" dirty="0">
                <a:solidFill>
                  <a:srgbClr val="000000"/>
                </a:solidFill>
                <a:effectLst/>
                <a:ea typeface="Times New Roman" panose="02020603050405020304" pitchFamily="18" charset="0"/>
                <a:cs typeface="Times New Roman" panose="02020603050405020304" pitchFamily="18" charset="0"/>
              </a:rPr>
              <a:t> chia hai </a:t>
            </a:r>
            <a:r>
              <a:rPr lang="vi-VN" sz="4000" dirty="0" err="1">
                <a:solidFill>
                  <a:srgbClr val="000000"/>
                </a:solidFill>
                <a:effectLst/>
                <a:ea typeface="Times New Roman" panose="02020603050405020304" pitchFamily="18" charset="0"/>
                <a:cs typeface="Times New Roman" panose="02020603050405020304" pitchFamily="18" charset="0"/>
              </a:rPr>
              <a:t>lối</a:t>
            </a:r>
            <a:r>
              <a:rPr lang="vi-VN" sz="4000" dirty="0">
                <a:solidFill>
                  <a:srgbClr val="000000"/>
                </a:solidFill>
                <a:effectLst/>
                <a:ea typeface="Times New Roman" panose="02020603050405020304" pitchFamily="18" charset="0"/>
                <a:cs typeface="Times New Roman" panose="02020603050405020304" pitchFamily="18" charset="0"/>
              </a:rPr>
              <a:t>, ta </a:t>
            </a:r>
            <a:r>
              <a:rPr lang="vi-VN" sz="4000" dirty="0" err="1">
                <a:solidFill>
                  <a:srgbClr val="000000"/>
                </a:solidFill>
                <a:effectLst/>
                <a:ea typeface="Times New Roman" panose="02020603050405020304" pitchFamily="18" charset="0"/>
                <a:cs typeface="Times New Roman" panose="02020603050405020304" pitchFamily="18" charset="0"/>
              </a:rPr>
              <a:t>có</a:t>
            </a:r>
            <a:r>
              <a:rPr lang="vi-VN" sz="4000" dirty="0">
                <a:solidFill>
                  <a:srgbClr val="000000"/>
                </a:solidFill>
                <a:effectLst/>
                <a:ea typeface="Times New Roman" panose="02020603050405020304" pitchFamily="18" charset="0"/>
                <a:cs typeface="Times New Roman" panose="02020603050405020304" pitchFamily="18" charset="0"/>
              </a:rPr>
              <a:t>: 12 : 3 = 4.</a:t>
            </a:r>
            <a:endParaRPr lang="en-US" sz="4000" dirty="0">
              <a:effectLst/>
              <a:ea typeface="DengXian"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left)">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wipe(left)">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wipe(left)">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wipe(left)">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wipe(left)">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21511" y="854197"/>
            <a:ext cx="13095452" cy="9181428"/>
          </a:xfrm>
          <a:prstGeom prst="rect">
            <a:avLst/>
          </a:prstGeom>
        </p:spPr>
      </p:pic>
      <p:grpSp>
        <p:nvGrpSpPr>
          <p:cNvPr id="4" name="Group 4"/>
          <p:cNvGrpSpPr/>
          <p:nvPr/>
        </p:nvGrpSpPr>
        <p:grpSpPr>
          <a:xfrm>
            <a:off x="36955" y="0"/>
            <a:ext cx="2086941" cy="10579308"/>
            <a:chOff x="0" y="0"/>
            <a:chExt cx="7934481" cy="14105745"/>
          </a:xfrm>
        </p:grpSpPr>
        <p:sp>
          <p:nvSpPr>
            <p:cNvPr id="5" name="AutoShape 5"/>
            <p:cNvSpPr/>
            <p:nvPr/>
          </p:nvSpPr>
          <p:spPr>
            <a:xfrm>
              <a:off x="0" y="0"/>
              <a:ext cx="7934481" cy="14105745"/>
            </a:xfrm>
            <a:prstGeom prst="rect">
              <a:avLst/>
            </a:prstGeom>
            <a:solidFill>
              <a:srgbClr val="FDFCF5"/>
            </a:solidFill>
          </p:spPr>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V="1">
              <a:off x="-3085632" y="3085632"/>
              <a:ext cx="14105745" cy="7934481"/>
            </a:xfrm>
            <a:prstGeom prst="rect">
              <a:avLst/>
            </a:prstGeom>
          </p:spPr>
        </p:pic>
      </p:gr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906000" y="731533"/>
            <a:ext cx="2283889" cy="584968"/>
          </a:xfrm>
          <a:prstGeom prst="rect">
            <a:avLst/>
          </a:prstGeom>
        </p:spPr>
      </p:pic>
      <p:pic>
        <p:nvPicPr>
          <p:cNvPr id="9" name="Picture 9"/>
          <p:cNvPicPr>
            <a:picLocks noChangeAspect="1"/>
          </p:cNvPicPr>
          <p:nvPr/>
        </p:nvPicPr>
        <p:blipFill>
          <a:blip r:embed="rId9"/>
          <a:srcRect/>
          <a:stretch>
            <a:fillRect/>
          </a:stretch>
        </p:blipFill>
        <p:spPr>
          <a:xfrm rot="3706621">
            <a:off x="15545243" y="1186914"/>
            <a:ext cx="1876173" cy="18738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47761" y="9006710"/>
            <a:ext cx="751444" cy="75144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02589" y="7048500"/>
            <a:ext cx="751444" cy="751444"/>
          </a:xfrm>
          <a:prstGeom prst="rect">
            <a:avLst/>
          </a:prstGeom>
        </p:spPr>
      </p:pic>
      <p:pic>
        <p:nvPicPr>
          <p:cNvPr id="14" name="Picture 14"/>
          <p:cNvPicPr>
            <a:picLocks noChangeAspect="1"/>
          </p:cNvPicPr>
          <p:nvPr/>
        </p:nvPicPr>
        <p:blipFill>
          <a:blip r:embed="rId12"/>
          <a:srcRect/>
          <a:stretch>
            <a:fillRect/>
          </a:stretch>
        </p:blipFill>
        <p:spPr>
          <a:xfrm>
            <a:off x="2123896" y="1143596"/>
            <a:ext cx="1909439" cy="1143276"/>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4329" y="745505"/>
            <a:ext cx="1529808" cy="1541368"/>
          </a:xfrm>
          <a:prstGeom prst="rect">
            <a:avLst/>
          </a:prstGeom>
        </p:spPr>
      </p:pic>
      <p:pic>
        <p:nvPicPr>
          <p:cNvPr id="16" name="Picture 1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156254" y="4320943"/>
            <a:ext cx="1011674" cy="987761"/>
          </a:xfrm>
          <a:prstGeom prst="rect">
            <a:avLst/>
          </a:prstGeom>
        </p:spPr>
      </p:pic>
      <p:pic>
        <p:nvPicPr>
          <p:cNvPr id="26" name="Picture 26"/>
          <p:cNvPicPr>
            <a:picLocks noChangeAspect="1"/>
          </p:cNvPicPr>
          <p:nvPr/>
        </p:nvPicPr>
        <p:blipFill>
          <a:blip r:embed="rId17"/>
          <a:srcRect/>
          <a:stretch>
            <a:fillRect/>
          </a:stretch>
        </p:blipFill>
        <p:spPr>
          <a:xfrm>
            <a:off x="300981" y="6324759"/>
            <a:ext cx="3732354" cy="3813389"/>
          </a:xfrm>
          <a:prstGeom prst="rect">
            <a:avLst/>
          </a:prstGeom>
        </p:spPr>
      </p:pic>
      <p:sp>
        <p:nvSpPr>
          <p:cNvPr id="29" name="Hộp Văn bản 28">
            <a:extLst>
              <a:ext uri="{FF2B5EF4-FFF2-40B4-BE49-F238E27FC236}">
                <a16:creationId xmlns:a16="http://schemas.microsoft.com/office/drawing/2014/main" id="{1D8FAF71-E7B5-4AF5-753F-85EBCD593854}"/>
              </a:ext>
            </a:extLst>
          </p:cNvPr>
          <p:cNvSpPr txBox="1"/>
          <p:nvPr/>
        </p:nvSpPr>
        <p:spPr>
          <a:xfrm>
            <a:off x="4368455" y="2839238"/>
            <a:ext cx="12765776" cy="4147930"/>
          </a:xfrm>
          <a:prstGeom prst="rect">
            <a:avLst/>
          </a:prstGeom>
          <a:noFill/>
        </p:spPr>
        <p:txBody>
          <a:bodyPr wrap="square">
            <a:spAutoFit/>
          </a:bodyPr>
          <a:lstStyle/>
          <a:p>
            <a:pPr marL="0" marR="0" algn="just">
              <a:lnSpc>
                <a:spcPct val="150000"/>
              </a:lnSpc>
              <a:spcBef>
                <a:spcPts val="600"/>
              </a:spcBef>
              <a:spcAft>
                <a:spcPts val="600"/>
              </a:spcAft>
            </a:pPr>
            <a:r>
              <a:rPr lang="vi-VN" sz="4000" dirty="0">
                <a:solidFill>
                  <a:srgbClr val="000000"/>
                </a:solidFill>
                <a:effectLst/>
                <a:ea typeface="Times New Roman" panose="02020603050405020304" pitchFamily="18" charset="0"/>
                <a:cs typeface="Times New Roman" panose="02020603050405020304" pitchFamily="18" charset="0"/>
              </a:rPr>
              <a:t>b) </a:t>
            </a:r>
            <a:r>
              <a:rPr lang="vi-VN" sz="4000" dirty="0" err="1">
                <a:solidFill>
                  <a:srgbClr val="000000"/>
                </a:solidFill>
                <a:effectLst/>
                <a:ea typeface="Times New Roman" panose="02020603050405020304" pitchFamily="18" charset="0"/>
                <a:cs typeface="Times New Roman" panose="02020603050405020304" pitchFamily="18" charset="0"/>
              </a:rPr>
              <a:t>Sử</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dụng</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bảng</a:t>
            </a:r>
            <a:r>
              <a:rPr lang="vi-VN" sz="4000" dirty="0">
                <a:solidFill>
                  <a:srgbClr val="000000"/>
                </a:solidFill>
                <a:effectLst/>
                <a:ea typeface="Times New Roman" panose="02020603050405020304" pitchFamily="18" charset="0"/>
                <a:cs typeface="Times New Roman" panose="02020603050405020304" pitchFamily="18" charset="0"/>
              </a:rPr>
              <a:t> chia </a:t>
            </a:r>
            <a:r>
              <a:rPr lang="vi-VN" sz="4000" dirty="0" err="1">
                <a:solidFill>
                  <a:srgbClr val="000000"/>
                </a:solidFill>
                <a:effectLst/>
                <a:ea typeface="Times New Roman" panose="02020603050405020304" pitchFamily="18" charset="0"/>
                <a:cs typeface="Times New Roman" panose="02020603050405020304" pitchFamily="18" charset="0"/>
              </a:rPr>
              <a:t>để</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tìm</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kết</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quả</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các</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phép</a:t>
            </a:r>
            <a:r>
              <a:rPr lang="vi-VN" sz="4000" dirty="0">
                <a:solidFill>
                  <a:srgbClr val="000000"/>
                </a:solidFill>
                <a:effectLst/>
                <a:ea typeface="Times New Roman" panose="02020603050405020304" pitchFamily="18" charset="0"/>
                <a:cs typeface="Times New Roman" panose="02020603050405020304" pitchFamily="18" charset="0"/>
              </a:rPr>
              <a:t> </a:t>
            </a:r>
            <a:r>
              <a:rPr lang="vi-VN" sz="4000" dirty="0" err="1">
                <a:solidFill>
                  <a:srgbClr val="000000"/>
                </a:solidFill>
                <a:effectLst/>
                <a:ea typeface="Times New Roman" panose="02020603050405020304" pitchFamily="18" charset="0"/>
                <a:cs typeface="Times New Roman" panose="02020603050405020304" pitchFamily="18" charset="0"/>
              </a:rPr>
              <a:t>tính</a:t>
            </a:r>
            <a:r>
              <a:rPr lang="vi-VN" sz="4000" dirty="0">
                <a:solidFill>
                  <a:srgbClr val="000000"/>
                </a:solidFill>
                <a:effectLst/>
                <a:ea typeface="Times New Roman" panose="02020603050405020304" pitchFamily="18" charset="0"/>
                <a:cs typeface="Times New Roman" panose="02020603050405020304" pitchFamily="18" charset="0"/>
              </a:rPr>
              <a:t> sau:</a:t>
            </a:r>
            <a:endParaRPr lang="en-US" sz="4000" dirty="0">
              <a:effectLst/>
              <a:ea typeface="DengXian" panose="02010600030101010101" pitchFamily="2" charset="-122"/>
              <a:cs typeface="Times New Roman" panose="02020603050405020304" pitchFamily="18" charset="0"/>
            </a:endParaRPr>
          </a:p>
          <a:p>
            <a:pPr marL="0" marR="0" algn="just">
              <a:lnSpc>
                <a:spcPct val="150000"/>
              </a:lnSpc>
              <a:spcBef>
                <a:spcPts val="60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r>
              <a:rPr lang="vi-VN" sz="4000" dirty="0">
                <a:solidFill>
                  <a:srgbClr val="000000"/>
                </a:solidFill>
                <a:effectLst/>
                <a:ea typeface="Times New Roman" panose="02020603050405020304" pitchFamily="18" charset="0"/>
                <a:cs typeface="Times New Roman" panose="02020603050405020304" pitchFamily="18" charset="0"/>
              </a:rPr>
              <a:t>21 : 7</a:t>
            </a:r>
            <a:r>
              <a:rPr lang="en-US" sz="4000" dirty="0">
                <a:solidFill>
                  <a:srgbClr val="000000"/>
                </a:solidFill>
                <a:effectLst/>
                <a:ea typeface="Times New Roman" panose="02020603050405020304" pitchFamily="18" charset="0"/>
                <a:cs typeface="Times New Roman" panose="02020603050405020304" pitchFamily="18" charset="0"/>
              </a:rPr>
              <a:t>			</a:t>
            </a:r>
            <a:r>
              <a:rPr lang="vi-VN" sz="4000" dirty="0">
                <a:solidFill>
                  <a:srgbClr val="000000"/>
                </a:solidFill>
                <a:effectLst/>
                <a:ea typeface="Times New Roman" panose="02020603050405020304" pitchFamily="18" charset="0"/>
                <a:cs typeface="Times New Roman" panose="02020603050405020304" pitchFamily="18" charset="0"/>
              </a:rPr>
              <a:t>36 : 9</a:t>
            </a:r>
            <a:r>
              <a:rPr lang="en-US" sz="4000" dirty="0">
                <a:solidFill>
                  <a:srgbClr val="000000"/>
                </a:solidFill>
                <a:effectLst/>
                <a:ea typeface="Times New Roman" panose="02020603050405020304" pitchFamily="18" charset="0"/>
                <a:cs typeface="Times New Roman" panose="02020603050405020304" pitchFamily="18" charset="0"/>
              </a:rPr>
              <a:t>			</a:t>
            </a:r>
            <a:r>
              <a:rPr lang="vi-VN" sz="4000" dirty="0">
                <a:solidFill>
                  <a:srgbClr val="000000"/>
                </a:solidFill>
                <a:effectLst/>
                <a:ea typeface="Times New Roman" panose="02020603050405020304" pitchFamily="18" charset="0"/>
                <a:cs typeface="Times New Roman" panose="02020603050405020304" pitchFamily="18" charset="0"/>
              </a:rPr>
              <a:t>45 : 5</a:t>
            </a:r>
            <a:endParaRPr lang="en-US" sz="4000" dirty="0">
              <a:solidFill>
                <a:srgbClr val="000000"/>
              </a:solidFill>
              <a:effectLst/>
              <a:ea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pPr>
            <a:endParaRPr lang="en-US" sz="4000" dirty="0">
              <a:effectLst/>
              <a:ea typeface="DengXian" panose="02010600030101010101" pitchFamily="2" charset="-122"/>
              <a:cs typeface="Times New Roman" panose="02020603050405020304" pitchFamily="18" charset="0"/>
            </a:endParaRPr>
          </a:p>
          <a:p>
            <a:pPr marL="0" marR="0" algn="just">
              <a:lnSpc>
                <a:spcPct val="150000"/>
              </a:lnSpc>
              <a:spcBef>
                <a:spcPts val="600"/>
              </a:spcBef>
              <a:spcAft>
                <a:spcPts val="600"/>
              </a:spcAft>
            </a:pPr>
            <a:r>
              <a:rPr lang="en-US" sz="4000" dirty="0">
                <a:solidFill>
                  <a:srgbClr val="000000"/>
                </a:solidFill>
                <a:effectLst/>
                <a:ea typeface="Times New Roman" panose="02020603050405020304" pitchFamily="18" charset="0"/>
                <a:cs typeface="Times New Roman" panose="02020603050405020304" pitchFamily="18" charset="0"/>
              </a:rPr>
              <a:t>	</a:t>
            </a:r>
            <a:r>
              <a:rPr lang="vi-VN" sz="4000" dirty="0">
                <a:solidFill>
                  <a:srgbClr val="000000"/>
                </a:solidFill>
                <a:effectLst/>
                <a:ea typeface="Times New Roman" panose="02020603050405020304" pitchFamily="18" charset="0"/>
                <a:cs typeface="Times New Roman" panose="02020603050405020304" pitchFamily="18" charset="0"/>
              </a:rPr>
              <a:t>40 : 8</a:t>
            </a:r>
            <a:r>
              <a:rPr lang="en-US" sz="4000" dirty="0">
                <a:solidFill>
                  <a:srgbClr val="000000"/>
                </a:solidFill>
                <a:effectLst/>
                <a:ea typeface="Times New Roman" panose="02020603050405020304" pitchFamily="18" charset="0"/>
                <a:cs typeface="Times New Roman" panose="02020603050405020304" pitchFamily="18" charset="0"/>
              </a:rPr>
              <a:t>			</a:t>
            </a:r>
            <a:r>
              <a:rPr lang="vi-VN" sz="4000" dirty="0">
                <a:solidFill>
                  <a:srgbClr val="000000"/>
                </a:solidFill>
                <a:effectLst/>
                <a:ea typeface="Times New Roman" panose="02020603050405020304" pitchFamily="18" charset="0"/>
                <a:cs typeface="Times New Roman" panose="02020603050405020304" pitchFamily="18" charset="0"/>
              </a:rPr>
              <a:t>24 : 6</a:t>
            </a:r>
            <a:r>
              <a:rPr lang="en-US" sz="4000" dirty="0">
                <a:solidFill>
                  <a:srgbClr val="000000"/>
                </a:solidFill>
                <a:effectLst/>
                <a:ea typeface="Times New Roman" panose="02020603050405020304" pitchFamily="18" charset="0"/>
                <a:cs typeface="Times New Roman" panose="02020603050405020304" pitchFamily="18" charset="0"/>
              </a:rPr>
              <a:t>			</a:t>
            </a:r>
            <a:r>
              <a:rPr lang="vi-VN" sz="4000" dirty="0">
                <a:solidFill>
                  <a:srgbClr val="000000"/>
                </a:solidFill>
                <a:effectLst/>
                <a:ea typeface="Times New Roman" panose="02020603050405020304" pitchFamily="18" charset="0"/>
                <a:cs typeface="Times New Roman" panose="02020603050405020304" pitchFamily="18" charset="0"/>
              </a:rPr>
              <a:t>28 : 4</a:t>
            </a:r>
            <a:endParaRPr lang="en-US" sz="4000" dirty="0">
              <a:effectLst/>
              <a:ea typeface="DengXian" panose="02010600030101010101" pitchFamily="2" charset="-122"/>
              <a:cs typeface="Times New Roman" panose="02020603050405020304" pitchFamily="18" charset="0"/>
            </a:endParaRPr>
          </a:p>
        </p:txBody>
      </p:sp>
      <p:sp>
        <p:nvSpPr>
          <p:cNvPr id="30" name="Hộp Văn bản 29">
            <a:extLst>
              <a:ext uri="{FF2B5EF4-FFF2-40B4-BE49-F238E27FC236}">
                <a16:creationId xmlns:a16="http://schemas.microsoft.com/office/drawing/2014/main" id="{B2B498CF-7D38-A4A3-D02A-3795BB17C3E5}"/>
              </a:ext>
            </a:extLst>
          </p:cNvPr>
          <p:cNvSpPr txBox="1"/>
          <p:nvPr/>
        </p:nvSpPr>
        <p:spPr>
          <a:xfrm>
            <a:off x="6873345" y="4109387"/>
            <a:ext cx="950381" cy="707886"/>
          </a:xfrm>
          <a:prstGeom prst="rect">
            <a:avLst/>
          </a:prstGeom>
          <a:noFill/>
        </p:spPr>
        <p:txBody>
          <a:bodyPr wrap="square" rtlCol="0">
            <a:spAutoFit/>
          </a:bodyPr>
          <a:lstStyle/>
          <a:p>
            <a:pPr algn="just"/>
            <a:r>
              <a:rPr lang="en-US" sz="4000" dirty="0">
                <a:solidFill>
                  <a:srgbClr val="FF0000"/>
                </a:solidFill>
                <a:latin typeface="Arial (Thân)"/>
              </a:rPr>
              <a:t>= 3</a:t>
            </a:r>
          </a:p>
        </p:txBody>
      </p:sp>
      <p:sp>
        <p:nvSpPr>
          <p:cNvPr id="31" name="Hộp Văn bản 30">
            <a:extLst>
              <a:ext uri="{FF2B5EF4-FFF2-40B4-BE49-F238E27FC236}">
                <a16:creationId xmlns:a16="http://schemas.microsoft.com/office/drawing/2014/main" id="{A94B51C5-F7EA-13E9-A7D5-653D5C646B38}"/>
              </a:ext>
            </a:extLst>
          </p:cNvPr>
          <p:cNvSpPr txBox="1"/>
          <p:nvPr/>
        </p:nvSpPr>
        <p:spPr>
          <a:xfrm>
            <a:off x="6873345" y="6279282"/>
            <a:ext cx="950381" cy="707886"/>
          </a:xfrm>
          <a:prstGeom prst="rect">
            <a:avLst/>
          </a:prstGeom>
          <a:noFill/>
        </p:spPr>
        <p:txBody>
          <a:bodyPr wrap="square" rtlCol="0">
            <a:spAutoFit/>
          </a:bodyPr>
          <a:lstStyle/>
          <a:p>
            <a:pPr algn="just"/>
            <a:r>
              <a:rPr lang="en-US" sz="4000" dirty="0">
                <a:solidFill>
                  <a:srgbClr val="FF0000"/>
                </a:solidFill>
                <a:latin typeface="Arial (Thân)"/>
              </a:rPr>
              <a:t>= 5</a:t>
            </a:r>
          </a:p>
        </p:txBody>
      </p:sp>
      <p:sp>
        <p:nvSpPr>
          <p:cNvPr id="32" name="Hộp Văn bản 31">
            <a:extLst>
              <a:ext uri="{FF2B5EF4-FFF2-40B4-BE49-F238E27FC236}">
                <a16:creationId xmlns:a16="http://schemas.microsoft.com/office/drawing/2014/main" id="{5A96C62B-991D-84DE-A019-81E65F5FB920}"/>
              </a:ext>
            </a:extLst>
          </p:cNvPr>
          <p:cNvSpPr txBox="1"/>
          <p:nvPr/>
        </p:nvSpPr>
        <p:spPr>
          <a:xfrm>
            <a:off x="10469038" y="4125565"/>
            <a:ext cx="950381" cy="707886"/>
          </a:xfrm>
          <a:prstGeom prst="rect">
            <a:avLst/>
          </a:prstGeom>
          <a:noFill/>
        </p:spPr>
        <p:txBody>
          <a:bodyPr wrap="square" rtlCol="0">
            <a:spAutoFit/>
          </a:bodyPr>
          <a:lstStyle/>
          <a:p>
            <a:pPr algn="just"/>
            <a:r>
              <a:rPr lang="en-US" sz="4000" dirty="0">
                <a:solidFill>
                  <a:srgbClr val="FF0000"/>
                </a:solidFill>
                <a:latin typeface="Arial (Thân)"/>
              </a:rPr>
              <a:t>= 4</a:t>
            </a:r>
          </a:p>
        </p:txBody>
      </p:sp>
      <p:sp>
        <p:nvSpPr>
          <p:cNvPr id="33" name="Hộp Văn bản 32">
            <a:extLst>
              <a:ext uri="{FF2B5EF4-FFF2-40B4-BE49-F238E27FC236}">
                <a16:creationId xmlns:a16="http://schemas.microsoft.com/office/drawing/2014/main" id="{9A200E7A-00C1-4D63-2ACD-041E0AD87C6C}"/>
              </a:ext>
            </a:extLst>
          </p:cNvPr>
          <p:cNvSpPr txBox="1"/>
          <p:nvPr/>
        </p:nvSpPr>
        <p:spPr>
          <a:xfrm>
            <a:off x="10502375" y="6279282"/>
            <a:ext cx="950381" cy="707886"/>
          </a:xfrm>
          <a:prstGeom prst="rect">
            <a:avLst/>
          </a:prstGeom>
          <a:noFill/>
        </p:spPr>
        <p:txBody>
          <a:bodyPr wrap="square" rtlCol="0">
            <a:spAutoFit/>
          </a:bodyPr>
          <a:lstStyle/>
          <a:p>
            <a:pPr algn="just"/>
            <a:r>
              <a:rPr lang="en-US" sz="4000" dirty="0">
                <a:solidFill>
                  <a:srgbClr val="FF0000"/>
                </a:solidFill>
                <a:latin typeface="Arial (Thân)"/>
              </a:rPr>
              <a:t>= 4</a:t>
            </a:r>
          </a:p>
        </p:txBody>
      </p:sp>
      <p:sp>
        <p:nvSpPr>
          <p:cNvPr id="34" name="Hộp Văn bản 33">
            <a:extLst>
              <a:ext uri="{FF2B5EF4-FFF2-40B4-BE49-F238E27FC236}">
                <a16:creationId xmlns:a16="http://schemas.microsoft.com/office/drawing/2014/main" id="{254F3878-9E72-2B50-CB39-BE6E2AFA225D}"/>
              </a:ext>
            </a:extLst>
          </p:cNvPr>
          <p:cNvSpPr txBox="1"/>
          <p:nvPr/>
        </p:nvSpPr>
        <p:spPr>
          <a:xfrm>
            <a:off x="14181365" y="4125565"/>
            <a:ext cx="950381" cy="707886"/>
          </a:xfrm>
          <a:prstGeom prst="rect">
            <a:avLst/>
          </a:prstGeom>
          <a:noFill/>
        </p:spPr>
        <p:txBody>
          <a:bodyPr wrap="square" rtlCol="0">
            <a:spAutoFit/>
          </a:bodyPr>
          <a:lstStyle/>
          <a:p>
            <a:pPr algn="just"/>
            <a:r>
              <a:rPr lang="en-US" sz="4000" dirty="0">
                <a:solidFill>
                  <a:srgbClr val="FF0000"/>
                </a:solidFill>
                <a:latin typeface="Arial (Thân)"/>
              </a:rPr>
              <a:t>= 9</a:t>
            </a:r>
          </a:p>
        </p:txBody>
      </p:sp>
      <p:sp>
        <p:nvSpPr>
          <p:cNvPr id="35" name="Hộp Văn bản 34">
            <a:extLst>
              <a:ext uri="{FF2B5EF4-FFF2-40B4-BE49-F238E27FC236}">
                <a16:creationId xmlns:a16="http://schemas.microsoft.com/office/drawing/2014/main" id="{FD8509C8-FE86-66A1-4AD5-3FACC96E6EA1}"/>
              </a:ext>
            </a:extLst>
          </p:cNvPr>
          <p:cNvSpPr txBox="1"/>
          <p:nvPr/>
        </p:nvSpPr>
        <p:spPr>
          <a:xfrm>
            <a:off x="14181365" y="6279282"/>
            <a:ext cx="950381" cy="707886"/>
          </a:xfrm>
          <a:prstGeom prst="rect">
            <a:avLst/>
          </a:prstGeom>
          <a:noFill/>
        </p:spPr>
        <p:txBody>
          <a:bodyPr wrap="square" rtlCol="0">
            <a:spAutoFit/>
          </a:bodyPr>
          <a:lstStyle/>
          <a:p>
            <a:pPr algn="just"/>
            <a:r>
              <a:rPr lang="en-US" sz="4000" dirty="0">
                <a:solidFill>
                  <a:srgbClr val="FF0000"/>
                </a:solidFill>
                <a:latin typeface="Arial (Thân)"/>
              </a:rPr>
              <a:t>= 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xEl>
                                              <p:pRg st="3" end="3"/>
                                            </p:txEl>
                                          </p:spTgt>
                                        </p:tgtEl>
                                        <p:attrNameLst>
                                          <p:attrName>style.visibility</p:attrName>
                                        </p:attrNameLst>
                                      </p:cBhvr>
                                      <p:to>
                                        <p:strVal val="visible"/>
                                      </p:to>
                                    </p:set>
                                    <p:animEffect transition="in" filter="fade">
                                      <p:cBhvr>
                                        <p:cTn id="17" dur="500"/>
                                        <p:tgtEl>
                                          <p:spTgt spid="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anim calcmode="lin" valueType="num">
                                      <p:cBhvr>
                                        <p:cTn id="23" dur="500" fill="hold"/>
                                        <p:tgtEl>
                                          <p:spTgt spid="30"/>
                                        </p:tgtEl>
                                        <p:attrNameLst>
                                          <p:attrName>ppt_x</p:attrName>
                                        </p:attrNameLst>
                                      </p:cBhvr>
                                      <p:tavLst>
                                        <p:tav tm="0">
                                          <p:val>
                                            <p:strVal val="#ppt_x"/>
                                          </p:val>
                                        </p:tav>
                                        <p:tav tm="100000">
                                          <p:val>
                                            <p:strVal val="#ppt_x"/>
                                          </p:val>
                                        </p:tav>
                                      </p:tavLst>
                                    </p:anim>
                                    <p:anim calcmode="lin" valueType="num">
                                      <p:cBhvr>
                                        <p:cTn id="2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anim calcmode="lin" valueType="num">
                                      <p:cBhvr>
                                        <p:cTn id="30" dur="500" fill="hold"/>
                                        <p:tgtEl>
                                          <p:spTgt spid="32"/>
                                        </p:tgtEl>
                                        <p:attrNameLst>
                                          <p:attrName>ppt_x</p:attrName>
                                        </p:attrNameLst>
                                      </p:cBhvr>
                                      <p:tavLst>
                                        <p:tav tm="0">
                                          <p:val>
                                            <p:strVal val="#ppt_x"/>
                                          </p:val>
                                        </p:tav>
                                        <p:tav tm="100000">
                                          <p:val>
                                            <p:strVal val="#ppt_x"/>
                                          </p:val>
                                        </p:tav>
                                      </p:tavLst>
                                    </p:anim>
                                    <p:anim calcmode="lin" valueType="num">
                                      <p:cBhvr>
                                        <p:cTn id="3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anim calcmode="lin" valueType="num">
                                      <p:cBhvr>
                                        <p:cTn id="37" dur="500" fill="hold"/>
                                        <p:tgtEl>
                                          <p:spTgt spid="34"/>
                                        </p:tgtEl>
                                        <p:attrNameLst>
                                          <p:attrName>ppt_x</p:attrName>
                                        </p:attrNameLst>
                                      </p:cBhvr>
                                      <p:tavLst>
                                        <p:tav tm="0">
                                          <p:val>
                                            <p:strVal val="#ppt_x"/>
                                          </p:val>
                                        </p:tav>
                                        <p:tav tm="100000">
                                          <p:val>
                                            <p:strVal val="#ppt_x"/>
                                          </p:val>
                                        </p:tav>
                                      </p:tavLst>
                                    </p:anim>
                                    <p:anim calcmode="lin" valueType="num">
                                      <p:cBhvr>
                                        <p:cTn id="38"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anim calcmode="lin" valueType="num">
                                      <p:cBhvr>
                                        <p:cTn id="44" dur="500" fill="hold"/>
                                        <p:tgtEl>
                                          <p:spTgt spid="31"/>
                                        </p:tgtEl>
                                        <p:attrNameLst>
                                          <p:attrName>ppt_x</p:attrName>
                                        </p:attrNameLst>
                                      </p:cBhvr>
                                      <p:tavLst>
                                        <p:tav tm="0">
                                          <p:val>
                                            <p:strVal val="#ppt_x"/>
                                          </p:val>
                                        </p:tav>
                                        <p:tav tm="100000">
                                          <p:val>
                                            <p:strVal val="#ppt_x"/>
                                          </p:val>
                                        </p:tav>
                                      </p:tavLst>
                                    </p:anim>
                                    <p:anim calcmode="lin" valueType="num">
                                      <p:cBhvr>
                                        <p:cTn id="45"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anim calcmode="lin" valueType="num">
                                      <p:cBhvr>
                                        <p:cTn id="51" dur="500" fill="hold"/>
                                        <p:tgtEl>
                                          <p:spTgt spid="33"/>
                                        </p:tgtEl>
                                        <p:attrNameLst>
                                          <p:attrName>ppt_x</p:attrName>
                                        </p:attrNameLst>
                                      </p:cBhvr>
                                      <p:tavLst>
                                        <p:tav tm="0">
                                          <p:val>
                                            <p:strVal val="#ppt_x"/>
                                          </p:val>
                                        </p:tav>
                                        <p:tav tm="100000">
                                          <p:val>
                                            <p:strVal val="#ppt_x"/>
                                          </p:val>
                                        </p:tav>
                                      </p:tavLst>
                                    </p:anim>
                                    <p:anim calcmode="lin" valueType="num">
                                      <p:cBhvr>
                                        <p:cTn id="52"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anim calcmode="lin" valueType="num">
                                      <p:cBhvr>
                                        <p:cTn id="58" dur="500" fill="hold"/>
                                        <p:tgtEl>
                                          <p:spTgt spid="35"/>
                                        </p:tgtEl>
                                        <p:attrNameLst>
                                          <p:attrName>ppt_x</p:attrName>
                                        </p:attrNameLst>
                                      </p:cBhvr>
                                      <p:tavLst>
                                        <p:tav tm="0">
                                          <p:val>
                                            <p:strVal val="#ppt_x"/>
                                          </p:val>
                                        </p:tav>
                                        <p:tav tm="100000">
                                          <p:val>
                                            <p:strVal val="#ppt_x"/>
                                          </p:val>
                                        </p:tav>
                                      </p:tavLst>
                                    </p:anim>
                                    <p:anim calcmode="lin" valueType="num">
                                      <p:cBhvr>
                                        <p:cTn id="5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773</Words>
  <Application>Microsoft Office PowerPoint</Application>
  <PresentationFormat>Custom</PresentationFormat>
  <Paragraphs>81</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Symbol</vt:lpstr>
      <vt:lpstr>Calibri</vt:lpstr>
      <vt:lpstr>Arial (Thân)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Brown History Of Picnic Trivia Quiz Presentation</dc:title>
  <dc:creator>Lê Thảo</dc:creator>
  <cp:lastModifiedBy>Lê Thảo</cp:lastModifiedBy>
  <cp:revision>4</cp:revision>
  <dcterms:created xsi:type="dcterms:W3CDTF">2006-08-16T00:00:00Z</dcterms:created>
  <dcterms:modified xsi:type="dcterms:W3CDTF">2022-10-18T02:02:23Z</dcterms:modified>
  <dc:identifier>DAFMfpQR1Dc</dc:identifier>
</cp:coreProperties>
</file>