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2" r:id="rId6"/>
    <p:sldId id="260" r:id="rId7"/>
    <p:sldId id="264" r:id="rId8"/>
    <p:sldId id="265" r:id="rId9"/>
    <p:sldId id="266" r:id="rId10"/>
    <p:sldId id="263" r:id="rId11"/>
    <p:sldId id="271" r:id="rId12"/>
    <p:sldId id="261" r:id="rId13"/>
    <p:sldId id="272" r:id="rId14"/>
    <p:sldId id="270" r:id="rId15"/>
    <p:sldId id="267" r:id="rId16"/>
    <p:sldId id="269" r:id="rId17"/>
    <p:sldId id="273" r:id="rId18"/>
    <p:sldId id="268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Marykate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6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AF041-D506-4279-A1F9-7463B13D3D03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9CF80-5F2A-4EBC-8B21-96833D793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63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9CF80-5F2A-4EBC-8B21-96833D793D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90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9CF80-5F2A-4EBC-8B21-96833D793D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0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svg"/><Relationship Id="rId3" Type="http://schemas.openxmlformats.org/officeDocument/2006/relationships/image" Target="../media/image16.svg"/><Relationship Id="rId7" Type="http://schemas.openxmlformats.org/officeDocument/2006/relationships/image" Target="../media/image136.svg"/><Relationship Id="rId12" Type="http://schemas.openxmlformats.org/officeDocument/2006/relationships/image" Target="../media/image141.png"/><Relationship Id="rId2" Type="http://schemas.openxmlformats.org/officeDocument/2006/relationships/image" Target="../media/image15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140.svg"/><Relationship Id="rId5" Type="http://schemas.openxmlformats.org/officeDocument/2006/relationships/image" Target="../media/image134.svg"/><Relationship Id="rId15" Type="http://schemas.openxmlformats.org/officeDocument/2006/relationships/image" Target="../media/image50.sv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sv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1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2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16.svg"/><Relationship Id="rId7" Type="http://schemas.openxmlformats.org/officeDocument/2006/relationships/image" Target="../media/image148.svg"/><Relationship Id="rId12" Type="http://schemas.openxmlformats.org/officeDocument/2006/relationships/image" Target="../media/image149.png"/><Relationship Id="rId2" Type="http://schemas.openxmlformats.org/officeDocument/2006/relationships/image" Target="../media/image15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20.svg"/><Relationship Id="rId5" Type="http://schemas.openxmlformats.org/officeDocument/2006/relationships/image" Target="../media/image146.svg"/><Relationship Id="rId15" Type="http://schemas.openxmlformats.org/officeDocument/2006/relationships/image" Target="../media/image32.png"/><Relationship Id="rId10" Type="http://schemas.openxmlformats.org/officeDocument/2006/relationships/image" Target="../media/image19.png"/><Relationship Id="rId4" Type="http://schemas.openxmlformats.org/officeDocument/2006/relationships/image" Target="../media/image145.png"/><Relationship Id="rId9" Type="http://schemas.openxmlformats.org/officeDocument/2006/relationships/image" Target="../media/image27.svg"/><Relationship Id="rId1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3" Type="http://schemas.openxmlformats.org/officeDocument/2006/relationships/image" Target="../media/image2.svg"/><Relationship Id="rId21" Type="http://schemas.openxmlformats.org/officeDocument/2006/relationships/image" Target="../media/image158.png"/><Relationship Id="rId7" Type="http://schemas.openxmlformats.org/officeDocument/2006/relationships/image" Target="../media/image95.png"/><Relationship Id="rId12" Type="http://schemas.openxmlformats.org/officeDocument/2006/relationships/image" Target="../media/image83.svg"/><Relationship Id="rId17" Type="http://schemas.openxmlformats.org/officeDocument/2006/relationships/image" Target="../media/image154.png"/><Relationship Id="rId2" Type="http://schemas.openxmlformats.org/officeDocument/2006/relationships/image" Target="../media/image1.png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82.png"/><Relationship Id="rId24" Type="http://schemas.openxmlformats.org/officeDocument/2006/relationships/image" Target="../media/image161.png"/><Relationship Id="rId5" Type="http://schemas.openxmlformats.org/officeDocument/2006/relationships/image" Target="../media/image38.svg"/><Relationship Id="rId15" Type="http://schemas.openxmlformats.org/officeDocument/2006/relationships/image" Target="../media/image152.png"/><Relationship Id="rId23" Type="http://schemas.openxmlformats.org/officeDocument/2006/relationships/image" Target="../media/image160.png"/><Relationship Id="rId10" Type="http://schemas.openxmlformats.org/officeDocument/2006/relationships/image" Target="../media/image97.png"/><Relationship Id="rId19" Type="http://schemas.openxmlformats.org/officeDocument/2006/relationships/image" Target="../media/image156.png"/><Relationship Id="rId4" Type="http://schemas.openxmlformats.org/officeDocument/2006/relationships/image" Target="../media/image37.png"/><Relationship Id="rId9" Type="http://schemas.openxmlformats.org/officeDocument/2006/relationships/image" Target="../media/image34.png"/><Relationship Id="rId14" Type="http://schemas.openxmlformats.org/officeDocument/2006/relationships/image" Target="../media/image151.png"/><Relationship Id="rId22" Type="http://schemas.openxmlformats.org/officeDocument/2006/relationships/image" Target="../media/image1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13" Type="http://schemas.openxmlformats.org/officeDocument/2006/relationships/image" Target="../media/image168.png"/><Relationship Id="rId3" Type="http://schemas.openxmlformats.org/officeDocument/2006/relationships/image" Target="../media/image2.svg"/><Relationship Id="rId7" Type="http://schemas.openxmlformats.org/officeDocument/2006/relationships/image" Target="../media/image162.png"/><Relationship Id="rId12" Type="http://schemas.openxmlformats.org/officeDocument/2006/relationships/image" Target="../media/image16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6.png"/><Relationship Id="rId5" Type="http://schemas.openxmlformats.org/officeDocument/2006/relationships/image" Target="../media/image38.svg"/><Relationship Id="rId10" Type="http://schemas.openxmlformats.org/officeDocument/2006/relationships/image" Target="../media/image165.svg"/><Relationship Id="rId4" Type="http://schemas.openxmlformats.org/officeDocument/2006/relationships/image" Target="../media/image37.png"/><Relationship Id="rId9" Type="http://schemas.openxmlformats.org/officeDocument/2006/relationships/image" Target="../media/image164.png"/><Relationship Id="rId14" Type="http://schemas.openxmlformats.org/officeDocument/2006/relationships/image" Target="../media/image16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74.png"/><Relationship Id="rId3" Type="http://schemas.openxmlformats.org/officeDocument/2006/relationships/image" Target="../media/image2.svg"/><Relationship Id="rId7" Type="http://schemas.openxmlformats.org/officeDocument/2006/relationships/image" Target="../media/image173.svg"/><Relationship Id="rId12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11" Type="http://schemas.openxmlformats.org/officeDocument/2006/relationships/image" Target="../media/image32.png"/><Relationship Id="rId5" Type="http://schemas.openxmlformats.org/officeDocument/2006/relationships/image" Target="../media/image171.svg"/><Relationship Id="rId10" Type="http://schemas.openxmlformats.org/officeDocument/2006/relationships/image" Target="../media/image31.svg"/><Relationship Id="rId4" Type="http://schemas.openxmlformats.org/officeDocument/2006/relationships/image" Target="../media/image170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2.svg"/><Relationship Id="rId7" Type="http://schemas.openxmlformats.org/officeDocument/2006/relationships/image" Target="../media/image17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image" Target="../media/image83.svg"/><Relationship Id="rId5" Type="http://schemas.openxmlformats.org/officeDocument/2006/relationships/image" Target="../media/image20.svg"/><Relationship Id="rId10" Type="http://schemas.openxmlformats.org/officeDocument/2006/relationships/image" Target="../media/image82.png"/><Relationship Id="rId4" Type="http://schemas.openxmlformats.org/officeDocument/2006/relationships/image" Target="../media/image19.png"/><Relationship Id="rId9" Type="http://schemas.openxmlformats.org/officeDocument/2006/relationships/image" Target="../media/image17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sv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1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31.svg"/><Relationship Id="rId3" Type="http://schemas.openxmlformats.org/officeDocument/2006/relationships/image" Target="../media/image16.svg"/><Relationship Id="rId7" Type="http://schemas.openxmlformats.org/officeDocument/2006/relationships/image" Target="../media/image92.png"/><Relationship Id="rId12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image" Target="../media/image33.svg"/><Relationship Id="rId5" Type="http://schemas.openxmlformats.org/officeDocument/2006/relationships/image" Target="../media/image181.svg"/><Relationship Id="rId15" Type="http://schemas.openxmlformats.org/officeDocument/2006/relationships/image" Target="../media/image184.svg"/><Relationship Id="rId10" Type="http://schemas.openxmlformats.org/officeDocument/2006/relationships/image" Target="../media/image32.png"/><Relationship Id="rId4" Type="http://schemas.openxmlformats.org/officeDocument/2006/relationships/image" Target="../media/image180.png"/><Relationship Id="rId9" Type="http://schemas.openxmlformats.org/officeDocument/2006/relationships/image" Target="../media/image6.png"/><Relationship Id="rId14" Type="http://schemas.openxmlformats.org/officeDocument/2006/relationships/image" Target="../media/image1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3.svg"/><Relationship Id="rId2" Type="http://schemas.openxmlformats.org/officeDocument/2006/relationships/image" Target="../media/image15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4.sv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sv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1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2.sv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5" Type="http://schemas.openxmlformats.org/officeDocument/2006/relationships/image" Target="../media/image37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" Type="http://schemas.openxmlformats.org/officeDocument/2006/relationships/image" Target="../media/image2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.png"/><Relationship Id="rId18" Type="http://schemas.openxmlformats.org/officeDocument/2006/relationships/image" Target="../media/image83.svg"/><Relationship Id="rId3" Type="http://schemas.openxmlformats.org/officeDocument/2006/relationships/image" Target="../media/image2.svg"/><Relationship Id="rId21" Type="http://schemas.openxmlformats.org/officeDocument/2006/relationships/image" Target="../media/image86.pn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" Type="http://schemas.openxmlformats.org/officeDocument/2006/relationships/image" Target="../media/image1.png"/><Relationship Id="rId16" Type="http://schemas.openxmlformats.org/officeDocument/2006/relationships/image" Target="../media/image81.sv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0.png"/><Relationship Id="rId10" Type="http://schemas.openxmlformats.org/officeDocument/2006/relationships/image" Target="../media/image77.png"/><Relationship Id="rId19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12.svg"/><Relationship Id="rId22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6.svg"/><Relationship Id="rId7" Type="http://schemas.openxmlformats.org/officeDocument/2006/relationships/image" Target="../media/image9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33.svg"/><Relationship Id="rId5" Type="http://schemas.openxmlformats.org/officeDocument/2006/relationships/image" Target="../media/image89.svg"/><Relationship Id="rId10" Type="http://schemas.openxmlformats.org/officeDocument/2006/relationships/image" Target="../media/image32.png"/><Relationship Id="rId4" Type="http://schemas.openxmlformats.org/officeDocument/2006/relationships/image" Target="../media/image88.png"/><Relationship Id="rId9" Type="http://schemas.openxmlformats.org/officeDocument/2006/relationships/image" Target="../media/image9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2.svg"/><Relationship Id="rId7" Type="http://schemas.openxmlformats.org/officeDocument/2006/relationships/image" Target="../media/image95.png"/><Relationship Id="rId12" Type="http://schemas.openxmlformats.org/officeDocument/2006/relationships/image" Target="../media/image83.svg"/><Relationship Id="rId17" Type="http://schemas.openxmlformats.org/officeDocument/2006/relationships/image" Target="../media/image102.png"/><Relationship Id="rId2" Type="http://schemas.openxmlformats.org/officeDocument/2006/relationships/image" Target="../media/image1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82.png"/><Relationship Id="rId5" Type="http://schemas.openxmlformats.org/officeDocument/2006/relationships/image" Target="../media/image38.svg"/><Relationship Id="rId15" Type="http://schemas.openxmlformats.org/officeDocument/2006/relationships/image" Target="../media/image100.png"/><Relationship Id="rId10" Type="http://schemas.openxmlformats.org/officeDocument/2006/relationships/image" Target="../media/image97.png"/><Relationship Id="rId4" Type="http://schemas.openxmlformats.org/officeDocument/2006/relationships/image" Target="../media/image37.png"/><Relationship Id="rId9" Type="http://schemas.openxmlformats.org/officeDocument/2006/relationships/image" Target="../media/image34.png"/><Relationship Id="rId14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18" Type="http://schemas.openxmlformats.org/officeDocument/2006/relationships/image" Target="../media/image116.png"/><Relationship Id="rId26" Type="http://schemas.openxmlformats.org/officeDocument/2006/relationships/image" Target="../media/image49.png"/><Relationship Id="rId3" Type="http://schemas.openxmlformats.org/officeDocument/2006/relationships/image" Target="../media/image2.svg"/><Relationship Id="rId21" Type="http://schemas.openxmlformats.org/officeDocument/2006/relationships/image" Target="../media/image119.png"/><Relationship Id="rId34" Type="http://schemas.openxmlformats.org/officeDocument/2006/relationships/image" Target="../media/image129.pn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17" Type="http://schemas.openxmlformats.org/officeDocument/2006/relationships/image" Target="../media/image115.svg"/><Relationship Id="rId25" Type="http://schemas.openxmlformats.org/officeDocument/2006/relationships/image" Target="../media/image39.png"/><Relationship Id="rId33" Type="http://schemas.openxmlformats.org/officeDocument/2006/relationships/image" Target="../media/image128.png"/><Relationship Id="rId2" Type="http://schemas.openxmlformats.org/officeDocument/2006/relationships/image" Target="../media/image1.png"/><Relationship Id="rId16" Type="http://schemas.openxmlformats.org/officeDocument/2006/relationships/image" Target="../media/image114.png"/><Relationship Id="rId20" Type="http://schemas.openxmlformats.org/officeDocument/2006/relationships/image" Target="../media/image118.svg"/><Relationship Id="rId29" Type="http://schemas.openxmlformats.org/officeDocument/2006/relationships/image" Target="../media/image1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24" Type="http://schemas.openxmlformats.org/officeDocument/2006/relationships/image" Target="../media/image122.svg"/><Relationship Id="rId32" Type="http://schemas.openxmlformats.org/officeDocument/2006/relationships/image" Target="../media/image127.png"/><Relationship Id="rId37" Type="http://schemas.openxmlformats.org/officeDocument/2006/relationships/image" Target="../media/image132.png"/><Relationship Id="rId5" Type="http://schemas.openxmlformats.org/officeDocument/2006/relationships/image" Target="../media/image38.svg"/><Relationship Id="rId15" Type="http://schemas.openxmlformats.org/officeDocument/2006/relationships/image" Target="../media/image113.svg"/><Relationship Id="rId23" Type="http://schemas.openxmlformats.org/officeDocument/2006/relationships/image" Target="../media/image121.png"/><Relationship Id="rId28" Type="http://schemas.openxmlformats.org/officeDocument/2006/relationships/image" Target="../media/image123.png"/><Relationship Id="rId36" Type="http://schemas.openxmlformats.org/officeDocument/2006/relationships/image" Target="../media/image131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31" Type="http://schemas.openxmlformats.org/officeDocument/2006/relationships/image" Target="../media/image126.png"/><Relationship Id="rId4" Type="http://schemas.openxmlformats.org/officeDocument/2006/relationships/image" Target="../media/image37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Relationship Id="rId22" Type="http://schemas.openxmlformats.org/officeDocument/2006/relationships/image" Target="../media/image120.svg"/><Relationship Id="rId27" Type="http://schemas.openxmlformats.org/officeDocument/2006/relationships/image" Target="../media/image50.svg"/><Relationship Id="rId30" Type="http://schemas.openxmlformats.org/officeDocument/2006/relationships/image" Target="../media/image125.png"/><Relationship Id="rId35" Type="http://schemas.openxmlformats.org/officeDocument/2006/relationships/image" Target="../media/image1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7227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8238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35262" y="1225207"/>
            <a:ext cx="8897141" cy="7506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23452" y="454445"/>
            <a:ext cx="3113939" cy="33348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5212" y="1143909"/>
            <a:ext cx="7459237" cy="79991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8565" y="7243559"/>
            <a:ext cx="2953206" cy="2057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41074">
            <a:off x="-800100" y="331470"/>
            <a:ext cx="3657600" cy="13944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49170">
            <a:off x="-1476991" y="7085691"/>
            <a:ext cx="3837986" cy="4114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454449" y="2474053"/>
            <a:ext cx="7622888" cy="5311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4F3B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LỚP HỌC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3923452" y="7756757"/>
            <a:ext cx="4587510" cy="3003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7227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8238" y="0"/>
            <a:ext cx="10196989" cy="10287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72996" y="596803"/>
            <a:ext cx="5542768" cy="3020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04897">
            <a:off x="4356260" y="1864449"/>
            <a:ext cx="1242850" cy="20840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86675" flipH="1">
            <a:off x="12734799" y="1927044"/>
            <a:ext cx="1242850" cy="20840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60444">
            <a:off x="13341674" y="279636"/>
            <a:ext cx="5062099" cy="251417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6401560" y="1808706"/>
            <a:ext cx="5286741" cy="936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8"/>
              </a:lnSpc>
            </a:pPr>
            <a:r>
              <a:rPr lang="en-US" sz="4400" b="1" dirty="0" err="1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solidFill>
                <a:srgbClr val="4F3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041074">
            <a:off x="58864" y="1159414"/>
            <a:ext cx="3657600" cy="139446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900478">
            <a:off x="15620160" y="7896748"/>
            <a:ext cx="3721782" cy="2723104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5EA2E2C-5874-C1C7-DB69-7FB767C8D0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73097" y="4150027"/>
            <a:ext cx="13093329" cy="5038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92014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5699" y="684620"/>
            <a:ext cx="16050299" cy="89177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092" y="-529297"/>
            <a:ext cx="3883186" cy="41586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69034" y="7254915"/>
            <a:ext cx="2045204" cy="29640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19078" y="797159"/>
            <a:ext cx="3792449" cy="26752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07798">
            <a:off x="158902" y="7285273"/>
            <a:ext cx="4078189" cy="2903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928431" y="-908260"/>
            <a:ext cx="4661737" cy="34108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512653">
            <a:off x="-1254497" y="-1791418"/>
            <a:ext cx="3775329" cy="411480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4F0DAB24-D507-0852-16AD-14DEA744F72E}"/>
              </a:ext>
            </a:extLst>
          </p:cNvPr>
          <p:cNvSpPr txBox="1"/>
          <p:nvPr/>
        </p:nvSpPr>
        <p:spPr>
          <a:xfrm>
            <a:off x="3984025" y="1281147"/>
            <a:ext cx="11386769" cy="2075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b="1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A729F6D1-D23A-9D2D-BAE7-C62277BEDE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87118" y="3472416"/>
            <a:ext cx="12183676" cy="49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0368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02594" y="2095500"/>
            <a:ext cx="7226620" cy="70295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14481" y="2269218"/>
            <a:ext cx="6785253" cy="6600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15858" y="-452071"/>
            <a:ext cx="6741498" cy="3583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92895">
            <a:off x="449745" y="757536"/>
            <a:ext cx="5653585" cy="42453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741576">
            <a:off x="-131702" y="4696335"/>
            <a:ext cx="5867623" cy="638652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41392" y="2293871"/>
            <a:ext cx="5286741" cy="936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8"/>
              </a:lnSpc>
            </a:pPr>
            <a:r>
              <a:rPr lang="en-US" sz="4400" b="1" dirty="0" err="1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400" b="1" dirty="0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4400" b="1" dirty="0">
              <a:solidFill>
                <a:srgbClr val="4F3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25904">
            <a:off x="-1169978" y="-1795057"/>
            <a:ext cx="3775329" cy="41148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25904" flipH="1" flipV="1">
            <a:off x="15509262" y="7906523"/>
            <a:ext cx="3775329" cy="4114800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1AF3C31-9199-8CB2-8071-707D352D052D}"/>
              </a:ext>
            </a:extLst>
          </p:cNvPr>
          <p:cNvSpPr txBox="1"/>
          <p:nvPr/>
        </p:nvSpPr>
        <p:spPr>
          <a:xfrm>
            <a:off x="5547722" y="4147487"/>
            <a:ext cx="5703896" cy="382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 chia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</a:t>
            </a:r>
            <a:endParaRPr lang="en-US" sz="4000" b="1" i="1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indent="18097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0" marR="0" indent="18097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 : 8 = 0; 0 : 3 = 0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7686B014-4463-5FC7-EDE2-D9E15967CED7}"/>
              </a:ext>
            </a:extLst>
          </p:cNvPr>
          <p:cNvSpPr txBox="1"/>
          <p:nvPr/>
        </p:nvSpPr>
        <p:spPr>
          <a:xfrm>
            <a:off x="12475410" y="4031886"/>
            <a:ext cx="4752798" cy="382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8097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0.</a:t>
            </a:r>
            <a:endParaRPr lang="en-US" sz="4000" b="1" i="1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indent="18097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0" marR="0" indent="18097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 : 6 = 0; </a:t>
            </a:r>
            <a:r>
              <a:rPr lang="en-US" sz="4000" strike="sngStrik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: 0 = ?</a:t>
            </a:r>
            <a:endParaRPr lang="en-US" sz="4000" strike="sngStrike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2014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85375" y="1565904"/>
            <a:ext cx="12935065" cy="71868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3520" y="5222255"/>
            <a:ext cx="6327049" cy="59526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2895">
            <a:off x="1298889" y="776509"/>
            <a:ext cx="5413786" cy="4065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90065">
            <a:off x="14029891" y="-159421"/>
            <a:ext cx="3868617" cy="59119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128288" y="5449726"/>
            <a:ext cx="3723047" cy="51979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51663" y="2379965"/>
            <a:ext cx="3797917" cy="86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3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F3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3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F3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1133"/>
          <a:stretch>
            <a:fillRect/>
          </a:stretch>
        </p:blipFill>
        <p:spPr>
          <a:xfrm rot="-5983020">
            <a:off x="-398539" y="-1317819"/>
            <a:ext cx="3681013" cy="3696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7E0F180-E915-92B7-599D-D19F8249C3B1}"/>
                  </a:ext>
                </a:extLst>
              </p:cNvPr>
              <p:cNvSpPr txBox="1"/>
              <p:nvPr/>
            </p:nvSpPr>
            <p:spPr>
              <a:xfrm>
                <a:off x="7123840" y="3208181"/>
                <a:ext cx="1941685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  :7=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7E0F180-E915-92B7-599D-D19F8249C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40" y="3208181"/>
                <a:ext cx="1941685" cy="6771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1FE1D7E-B9C2-1AD2-5949-43AC694C9F99}"/>
                  </a:ext>
                </a:extLst>
              </p:cNvPr>
              <p:cNvSpPr txBox="1"/>
              <p:nvPr/>
            </p:nvSpPr>
            <p:spPr>
              <a:xfrm>
                <a:off x="9191608" y="3248985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1FE1D7E-B9C2-1AD2-5949-43AC694C9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608" y="3248985"/>
                <a:ext cx="440826" cy="6771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4F12D94-D3A6-2469-ABAE-BD79A745D331}"/>
                  </a:ext>
                </a:extLst>
              </p:cNvPr>
              <p:cNvSpPr txBox="1"/>
              <p:nvPr/>
            </p:nvSpPr>
            <p:spPr>
              <a:xfrm>
                <a:off x="7089572" y="5303944"/>
                <a:ext cx="1941685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  :9=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4F12D94-D3A6-2469-ABAE-BD79A745D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572" y="5303944"/>
                <a:ext cx="1941685" cy="6771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A145325B-7EDB-0FDE-8530-ABD26E1215DC}"/>
                  </a:ext>
                </a:extLst>
              </p:cNvPr>
              <p:cNvSpPr txBox="1"/>
              <p:nvPr/>
            </p:nvSpPr>
            <p:spPr>
              <a:xfrm>
                <a:off x="7053799" y="7146847"/>
                <a:ext cx="1941685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  :5=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A145325B-7EDB-0FDE-8530-ABD26E121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799" y="7146847"/>
                <a:ext cx="1941685" cy="67710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BE50A58-F8F7-8FE7-DC14-117CEAFBB2E9}"/>
                  </a:ext>
                </a:extLst>
              </p:cNvPr>
              <p:cNvSpPr txBox="1"/>
              <p:nvPr/>
            </p:nvSpPr>
            <p:spPr>
              <a:xfrm>
                <a:off x="9156143" y="5314043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BE50A58-F8F7-8FE7-DC14-117CEAFBB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6143" y="5314043"/>
                <a:ext cx="440826" cy="6771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D10F2DAF-1597-61C4-2837-03F2C4A5DF55}"/>
                  </a:ext>
                </a:extLst>
              </p:cNvPr>
              <p:cNvSpPr txBox="1"/>
              <p:nvPr/>
            </p:nvSpPr>
            <p:spPr>
              <a:xfrm>
                <a:off x="9169139" y="7187651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D10F2DAF-1597-61C4-2837-03F2C4A5D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9139" y="7187651"/>
                <a:ext cx="440826" cy="67710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676AF0-721B-155D-2E00-FEE84D1A8589}"/>
                  </a:ext>
                </a:extLst>
              </p:cNvPr>
              <p:cNvSpPr txBox="1"/>
              <p:nvPr/>
            </p:nvSpPr>
            <p:spPr>
              <a:xfrm>
                <a:off x="11185104" y="3208181"/>
                <a:ext cx="1941685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  :4=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676AF0-721B-155D-2E00-FEE84D1A8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104" y="3208181"/>
                <a:ext cx="1941685" cy="67710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89FCCE7-C7FD-6762-72C7-C0A434DA09FA}"/>
                  </a:ext>
                </a:extLst>
              </p:cNvPr>
              <p:cNvSpPr txBox="1"/>
              <p:nvPr/>
            </p:nvSpPr>
            <p:spPr>
              <a:xfrm>
                <a:off x="13252872" y="3248985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89FCCE7-C7FD-6762-72C7-C0A434DA0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2872" y="3248985"/>
                <a:ext cx="440826" cy="67710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0D8FB73-7BA4-4399-5E39-F567510A23F6}"/>
                  </a:ext>
                </a:extLst>
              </p:cNvPr>
              <p:cNvSpPr txBox="1"/>
              <p:nvPr/>
            </p:nvSpPr>
            <p:spPr>
              <a:xfrm>
                <a:off x="11150836" y="5303944"/>
                <a:ext cx="225427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  :10=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0D8FB73-7BA4-4399-5E39-F567510A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0836" y="5303944"/>
                <a:ext cx="2254271" cy="67710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20435A4A-C0D1-B510-BF82-3C235352C896}"/>
                  </a:ext>
                </a:extLst>
              </p:cNvPr>
              <p:cNvSpPr txBox="1"/>
              <p:nvPr/>
            </p:nvSpPr>
            <p:spPr>
              <a:xfrm>
                <a:off x="11115063" y="7146847"/>
                <a:ext cx="1941685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  :1=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20435A4A-C0D1-B510-BF82-3C235352C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5063" y="7146847"/>
                <a:ext cx="1941685" cy="67710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39D42205-CC84-3266-0669-2C5D977BE4FF}"/>
                  </a:ext>
                </a:extLst>
              </p:cNvPr>
              <p:cNvSpPr txBox="1"/>
              <p:nvPr/>
            </p:nvSpPr>
            <p:spPr>
              <a:xfrm>
                <a:off x="13364318" y="5270620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39D42205-CC84-3266-0669-2C5D977BE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4318" y="5270620"/>
                <a:ext cx="440826" cy="67710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8E3EA15-3EA5-B972-E6DE-7353ECE09788}"/>
                  </a:ext>
                </a:extLst>
              </p:cNvPr>
              <p:cNvSpPr txBox="1"/>
              <p:nvPr/>
            </p:nvSpPr>
            <p:spPr>
              <a:xfrm>
                <a:off x="13230403" y="7187651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8E3EA15-3EA5-B972-E6DE-7353ECE09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0403" y="7187651"/>
                <a:ext cx="440826" cy="67710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92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  <p:bldP spid="18" grpId="0"/>
      <p:bldP spid="19" grpId="0"/>
      <p:bldP spid="10" grpId="0"/>
      <p:bldP spid="11" grpId="0"/>
      <p:bldP spid="12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2014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3110" y="851664"/>
            <a:ext cx="15497470" cy="8610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697089" y="-137234"/>
            <a:ext cx="2175554" cy="23299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1350">
            <a:off x="-93613" y="7616740"/>
            <a:ext cx="3781265" cy="40539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593665">
            <a:off x="-909454" y="-1151112"/>
            <a:ext cx="4125515" cy="369046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597166">
            <a:off x="16029699" y="-837481"/>
            <a:ext cx="2666942" cy="373236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950632" y="6949743"/>
            <a:ext cx="3687506" cy="4250727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8B65EFB0-2590-17CF-2F8F-B7F9588614F8}"/>
              </a:ext>
            </a:extLst>
          </p:cNvPr>
          <p:cNvSpPr txBox="1"/>
          <p:nvPr/>
        </p:nvSpPr>
        <p:spPr>
          <a:xfrm>
            <a:off x="3145934" y="1344544"/>
            <a:ext cx="1133457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9070392-4D7C-B0CE-CF36-5A0347125286}"/>
              </a:ext>
            </a:extLst>
          </p:cNvPr>
          <p:cNvSpPr txBox="1"/>
          <p:nvPr/>
        </p:nvSpPr>
        <p:spPr>
          <a:xfrm>
            <a:off x="3152786" y="3002107"/>
            <a:ext cx="11334570" cy="2979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2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: 8 = 1			0 × 2 = 0			3 × 0 = 0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l">
              <a:lnSpc>
                <a:spcPct val="2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: 1 = 1 			2 : 0 = 0 			3 :  0 = 0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BEA802C7-9234-76C7-33B2-2402D618B50F}"/>
              </a:ext>
            </a:extLst>
          </p:cNvPr>
          <p:cNvSpPr/>
          <p:nvPr/>
        </p:nvSpPr>
        <p:spPr>
          <a:xfrm>
            <a:off x="2892738" y="5061376"/>
            <a:ext cx="2442260" cy="11084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3BBB7C08-95BD-F4C7-019E-0BBACFAE1F41}"/>
              </a:ext>
            </a:extLst>
          </p:cNvPr>
          <p:cNvSpPr/>
          <p:nvPr/>
        </p:nvSpPr>
        <p:spPr>
          <a:xfrm>
            <a:off x="7459144" y="5068100"/>
            <a:ext cx="2508006" cy="11084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D8F3332F-1D6A-388B-174F-F9A2EC3DD5F0}"/>
              </a:ext>
            </a:extLst>
          </p:cNvPr>
          <p:cNvSpPr/>
          <p:nvPr/>
        </p:nvSpPr>
        <p:spPr>
          <a:xfrm>
            <a:off x="12141635" y="4947900"/>
            <a:ext cx="2436547" cy="11838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Mũi tên: Xuống 26">
            <a:extLst>
              <a:ext uri="{FF2B5EF4-FFF2-40B4-BE49-F238E27FC236}">
                <a16:creationId xmlns:a16="http://schemas.microsoft.com/office/drawing/2014/main" id="{2DBBC646-F8A3-E06A-8B41-18D3CF397942}"/>
              </a:ext>
            </a:extLst>
          </p:cNvPr>
          <p:cNvSpPr/>
          <p:nvPr/>
        </p:nvSpPr>
        <p:spPr>
          <a:xfrm>
            <a:off x="3832800" y="6341988"/>
            <a:ext cx="363472" cy="110846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Mũi tên: Xuống 27">
            <a:extLst>
              <a:ext uri="{FF2B5EF4-FFF2-40B4-BE49-F238E27FC236}">
                <a16:creationId xmlns:a16="http://schemas.microsoft.com/office/drawing/2014/main" id="{A6D0444D-AA84-BA1C-AC4F-D7A2BA99ED1D}"/>
              </a:ext>
            </a:extLst>
          </p:cNvPr>
          <p:cNvSpPr/>
          <p:nvPr/>
        </p:nvSpPr>
        <p:spPr>
          <a:xfrm>
            <a:off x="8472986" y="6395509"/>
            <a:ext cx="363472" cy="110846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Mũi tên: Xuống 28">
            <a:extLst>
              <a:ext uri="{FF2B5EF4-FFF2-40B4-BE49-F238E27FC236}">
                <a16:creationId xmlns:a16="http://schemas.microsoft.com/office/drawing/2014/main" id="{2B51504A-576B-B39B-99C8-53D7915428A0}"/>
              </a:ext>
            </a:extLst>
          </p:cNvPr>
          <p:cNvSpPr/>
          <p:nvPr/>
        </p:nvSpPr>
        <p:spPr>
          <a:xfrm>
            <a:off x="13250964" y="6350634"/>
            <a:ext cx="363472" cy="110846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E3906D5-2DE9-FA9A-881C-F017018790D1}"/>
              </a:ext>
            </a:extLst>
          </p:cNvPr>
          <p:cNvSpPr txBox="1"/>
          <p:nvPr/>
        </p:nvSpPr>
        <p:spPr>
          <a:xfrm>
            <a:off x="3012986" y="8040461"/>
            <a:ext cx="22017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: 1 =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BCB32CA5-EC0F-0CBE-ADAA-484EB00888F6}"/>
              </a:ext>
            </a:extLst>
          </p:cNvPr>
          <p:cNvSpPr txBox="1"/>
          <p:nvPr/>
        </p:nvSpPr>
        <p:spPr>
          <a:xfrm>
            <a:off x="6701791" y="7828544"/>
            <a:ext cx="3495912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3A1EB195-AFFB-FAB4-79AB-7A11D4C2F63A}"/>
              </a:ext>
            </a:extLst>
          </p:cNvPr>
          <p:cNvSpPr txBox="1"/>
          <p:nvPr/>
        </p:nvSpPr>
        <p:spPr>
          <a:xfrm>
            <a:off x="11684744" y="7815893"/>
            <a:ext cx="3495912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34136" y="0"/>
            <a:ext cx="10196989" cy="10287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755077">
            <a:off x="16416532" y="8241091"/>
            <a:ext cx="1685534" cy="287010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3000" y="194970"/>
            <a:ext cx="6074985" cy="331086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0562" y="-6724"/>
            <a:ext cx="2179216" cy="2333832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143000" y="1629578"/>
            <a:ext cx="5794375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4"/>
              </a:lnSpc>
            </a:pPr>
            <a:r>
              <a:rPr lang="en-US" sz="6600" b="1" dirty="0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25904" flipH="1">
            <a:off x="15371636" y="-1854820"/>
            <a:ext cx="3775329" cy="41148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25904" flipV="1">
            <a:off x="-573857" y="7973292"/>
            <a:ext cx="3775329" cy="4114800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32219A64-478D-EC2E-E1E8-A48EE0571A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1996" y="3539023"/>
            <a:ext cx="12472745" cy="6137120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FFF30DB9-9D7B-A04E-8C0F-AB36A91A00B1}"/>
              </a:ext>
            </a:extLst>
          </p:cNvPr>
          <p:cNvSpPr txBox="1"/>
          <p:nvPr/>
        </p:nvSpPr>
        <p:spPr>
          <a:xfrm>
            <a:off x="7651652" y="1184845"/>
            <a:ext cx="7945721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11306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3846">
            <a:off x="1481603" y="589315"/>
            <a:ext cx="7594087" cy="57024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55372" y="5333532"/>
            <a:ext cx="4017944" cy="49645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98418" y="5131721"/>
            <a:ext cx="3749587" cy="488071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597689" y="235182"/>
            <a:ext cx="2741400" cy="948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38"/>
              </a:lnSpc>
            </a:pPr>
            <a:r>
              <a:rPr lang="en-US" sz="4800" b="1" dirty="0" err="1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800" b="1" dirty="0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1133"/>
          <a:stretch>
            <a:fillRect/>
          </a:stretch>
        </p:blipFill>
        <p:spPr>
          <a:xfrm rot="-5983020">
            <a:off x="-588746" y="-1597302"/>
            <a:ext cx="3681013" cy="369634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5030801" y="7923343"/>
            <a:ext cx="3681013" cy="3696344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EAF31F9D-89E8-DE81-3307-7268117EA820}"/>
              </a:ext>
            </a:extLst>
          </p:cNvPr>
          <p:cNvSpPr txBox="1"/>
          <p:nvPr/>
        </p:nvSpPr>
        <p:spPr>
          <a:xfrm>
            <a:off x="2322140" y="1876095"/>
            <a:ext cx="5913011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tường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túm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túm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89FC59DC-0FA6-7886-35F8-C7FF4F076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3846">
            <a:off x="10306717" y="2471254"/>
            <a:ext cx="7594087" cy="5702469"/>
          </a:xfrm>
          <a:prstGeom prst="rect">
            <a:avLst/>
          </a:prstGeom>
        </p:spPr>
      </p:pic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5A266954-3652-A274-D511-F3E01C1F84D2}"/>
              </a:ext>
            </a:extLst>
          </p:cNvPr>
          <p:cNvSpPr txBox="1"/>
          <p:nvPr/>
        </p:nvSpPr>
        <p:spPr>
          <a:xfrm>
            <a:off x="11372054" y="3711886"/>
            <a:ext cx="552193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rổ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rổ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3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7227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8238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97638" y="1226362"/>
            <a:ext cx="15107715" cy="83940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48561">
            <a:off x="-1046090" y="-278147"/>
            <a:ext cx="3533876" cy="22837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66657" y="6352306"/>
            <a:ext cx="4914897" cy="37107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71494" y="-559788"/>
            <a:ext cx="4074462" cy="3115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C0C856-E086-4B36-23DE-A8E2334488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600" y="1814795"/>
            <a:ext cx="14156762" cy="66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7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0368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2972310" y="695358"/>
            <a:ext cx="11847351" cy="88962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423451">
            <a:off x="12412854" y="258534"/>
            <a:ext cx="3894473" cy="34579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32252">
            <a:off x="-962384" y="7334072"/>
            <a:ext cx="3729241" cy="3998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3364" y="4353828"/>
            <a:ext cx="4995877" cy="53575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5904" flipH="1">
            <a:off x="15371636" y="-1854820"/>
            <a:ext cx="3775329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25904">
            <a:off x="-1254497" y="-1791418"/>
            <a:ext cx="3775329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5904" flipH="1" flipV="1">
            <a:off x="15509262" y="7906523"/>
            <a:ext cx="3775329" cy="41148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39426C6-9020-7F21-3BC9-F8BF6892B683}"/>
              </a:ext>
            </a:extLst>
          </p:cNvPr>
          <p:cNvSpPr txBox="1"/>
          <p:nvPr/>
        </p:nvSpPr>
        <p:spPr>
          <a:xfrm>
            <a:off x="3627936" y="3314051"/>
            <a:ext cx="1053609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THAM GIA TIẾT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7227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8238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45148" y="1549829"/>
            <a:ext cx="10016018" cy="68860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2895">
            <a:off x="604365" y="2299923"/>
            <a:ext cx="6238151" cy="46842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53610" y="8033667"/>
            <a:ext cx="4587510" cy="3003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371496" y="2439406"/>
            <a:ext cx="5916504" cy="80359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764411">
            <a:off x="4240519" y="6066127"/>
            <a:ext cx="1242850" cy="2084048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7120694" y="7429500"/>
            <a:ext cx="4495088" cy="0"/>
          </a:xfrm>
          <a:prstGeom prst="line">
            <a:avLst/>
          </a:prstGeom>
          <a:ln w="47625" cap="flat">
            <a:solidFill>
              <a:srgbClr val="FFBD9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51766" y="257238"/>
            <a:ext cx="2251625" cy="2328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-1277227" y="-394301"/>
            <a:ext cx="7315200" cy="388825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57909" y="4159272"/>
            <a:ext cx="5793961" cy="100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8"/>
              </a:lnSpc>
            </a:pPr>
            <a:r>
              <a:rPr lang="en-US" sz="6600" b="1" dirty="0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08369" y="3878618"/>
            <a:ext cx="4800827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“VỀ ĐÍCH”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30511" y="4859701"/>
            <a:ext cx="524529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algn="ctr">
              <a:lnSpc>
                <a:spcPts val="5184"/>
              </a:lnSpc>
            </a:pPr>
            <a:endParaRPr lang="en-US" sz="4800" dirty="0">
              <a:solidFill>
                <a:srgbClr val="4F3B20"/>
              </a:solidFill>
              <a:latin typeface="Marykat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2014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2858963" y="487951"/>
            <a:ext cx="11847351" cy="88962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5371636" y="-1854820"/>
            <a:ext cx="377532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573857" y="7973292"/>
            <a:ext cx="377532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58778">
            <a:off x="1151678" y="196479"/>
            <a:ext cx="4099274" cy="62644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269863" y="4370548"/>
            <a:ext cx="7018137" cy="591645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458442" y="4269051"/>
            <a:ext cx="887508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52"/>
              </a:lnSpc>
            </a:pPr>
            <a:r>
              <a:rPr lang="en-US" sz="9600" b="1" dirty="0">
                <a:solidFill>
                  <a:srgbClr val="4F3B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7227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8238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52229" y="1550053"/>
            <a:ext cx="12935065" cy="71868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48561">
            <a:off x="-1046090" y="-278147"/>
            <a:ext cx="3533876" cy="22837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66657" y="6352306"/>
            <a:ext cx="4914897" cy="37107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71494" y="-559788"/>
            <a:ext cx="4074462" cy="3115266"/>
          </a:xfrm>
          <a:prstGeom prst="rect">
            <a:avLst/>
          </a:prstGeom>
        </p:spPr>
      </p:pic>
      <p:pic>
        <p:nvPicPr>
          <p:cNvPr id="11" name="Picture 33">
            <a:extLst>
              <a:ext uri="{FF2B5EF4-FFF2-40B4-BE49-F238E27FC236}">
                <a16:creationId xmlns:a16="http://schemas.microsoft.com/office/drawing/2014/main" id="{0448F2CC-ADFE-E83C-BF70-A5421F90C3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0706" y="2390007"/>
            <a:ext cx="12129993" cy="655829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365BE38-DE05-C58C-3372-36431B9A79BF}"/>
              </a:ext>
            </a:extLst>
          </p:cNvPr>
          <p:cNvSpPr txBox="1"/>
          <p:nvPr/>
        </p:nvSpPr>
        <p:spPr>
          <a:xfrm>
            <a:off x="6593977" y="666591"/>
            <a:ext cx="4743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92014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5699" y="684620"/>
            <a:ext cx="16050299" cy="89177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092" y="-529297"/>
            <a:ext cx="3883186" cy="41586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69034" y="7254915"/>
            <a:ext cx="2045204" cy="29640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19078" y="797159"/>
            <a:ext cx="3792449" cy="26752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07798">
            <a:off x="158902" y="7285273"/>
            <a:ext cx="4078189" cy="2903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928431" y="-908260"/>
            <a:ext cx="4661737" cy="34108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512653">
            <a:off x="-1254497" y="-1791418"/>
            <a:ext cx="3775329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71A89DA-23E6-4AEB-18A7-8A06DA6C367C}"/>
                  </a:ext>
                </a:extLst>
              </p:cNvPr>
              <p:cNvSpPr txBox="1"/>
              <p:nvPr/>
            </p:nvSpPr>
            <p:spPr>
              <a:xfrm>
                <a:off x="4246072" y="2821679"/>
                <a:ext cx="181665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 :3=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71A89DA-23E6-4AEB-18A7-8A06DA6C3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072" y="2821679"/>
                <a:ext cx="1816651" cy="6771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B4D498A-82BF-2322-22E7-4900B964599A}"/>
                  </a:ext>
                </a:extLst>
              </p:cNvPr>
              <p:cNvSpPr txBox="1"/>
              <p:nvPr/>
            </p:nvSpPr>
            <p:spPr>
              <a:xfrm>
                <a:off x="4214442" y="5521456"/>
                <a:ext cx="1941685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8 : 4=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B4D498A-82BF-2322-22E7-4900B9645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442" y="5521456"/>
                <a:ext cx="1941685" cy="67710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E1CF43-2230-D1F9-C269-8873C6477DE3}"/>
                  </a:ext>
                </a:extLst>
              </p:cNvPr>
              <p:cNvSpPr txBox="1"/>
              <p:nvPr/>
            </p:nvSpPr>
            <p:spPr>
              <a:xfrm>
                <a:off x="4155913" y="7943378"/>
                <a:ext cx="2129237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14 :7=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E1CF43-2230-D1F9-C269-8873C6477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5913" y="7943378"/>
                <a:ext cx="2129237" cy="67710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5BB17E4-D384-ADA6-11B9-06EA403F73F0}"/>
                  </a:ext>
                </a:extLst>
              </p:cNvPr>
              <p:cNvSpPr txBox="1"/>
              <p:nvPr/>
            </p:nvSpPr>
            <p:spPr>
              <a:xfrm>
                <a:off x="6234508" y="2795308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5BB17E4-D384-ADA6-11B9-06EA403F7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08" y="2795308"/>
                <a:ext cx="440826" cy="67710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538DF41-AD5E-4978-2E9C-79080BD92BA9}"/>
                  </a:ext>
                </a:extLst>
              </p:cNvPr>
              <p:cNvSpPr txBox="1"/>
              <p:nvPr/>
            </p:nvSpPr>
            <p:spPr>
              <a:xfrm>
                <a:off x="6234507" y="5495085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538DF41-AD5E-4978-2E9C-79080BD92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07" y="5495085"/>
                <a:ext cx="440826" cy="67710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33A4F03-6437-A0B5-8015-0D5FF0BF3B4B}"/>
                  </a:ext>
                </a:extLst>
              </p:cNvPr>
              <p:cNvSpPr txBox="1"/>
              <p:nvPr/>
            </p:nvSpPr>
            <p:spPr>
              <a:xfrm>
                <a:off x="6358488" y="7900590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33A4F03-6437-A0B5-8015-0D5FF0BF3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488" y="7900590"/>
                <a:ext cx="440826" cy="67710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C364675-1F2B-CABB-1CB5-AB3080FE559E}"/>
                  </a:ext>
                </a:extLst>
              </p:cNvPr>
              <p:cNvSpPr txBox="1"/>
              <p:nvPr/>
            </p:nvSpPr>
            <p:spPr>
              <a:xfrm>
                <a:off x="8025528" y="5521456"/>
                <a:ext cx="206672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5  : 5=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C364675-1F2B-CABB-1CB5-AB3080FE5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528" y="5521456"/>
                <a:ext cx="2066720" cy="67710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04E9D07-13F8-FFD6-B39D-95566B1999EB}"/>
                  </a:ext>
                </a:extLst>
              </p:cNvPr>
              <p:cNvSpPr txBox="1"/>
              <p:nvPr/>
            </p:nvSpPr>
            <p:spPr>
              <a:xfrm>
                <a:off x="8035248" y="2850000"/>
                <a:ext cx="2129237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12 :3=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04E9D07-13F8-FFD6-B39D-95566B199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248" y="2850000"/>
                <a:ext cx="2129237" cy="67710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24B0F6D-2AD5-8E73-D698-0D3106AD2D29}"/>
                  </a:ext>
                </a:extLst>
              </p:cNvPr>
              <p:cNvSpPr txBox="1"/>
              <p:nvPr/>
            </p:nvSpPr>
            <p:spPr>
              <a:xfrm>
                <a:off x="8035248" y="8015435"/>
                <a:ext cx="206672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7  : 7=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24B0F6D-2AD5-8E73-D698-0D3106AD2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248" y="8015435"/>
                <a:ext cx="2066720" cy="67710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23F34AF-FF11-801A-E86F-0CE9F1802D56}"/>
                  </a:ext>
                </a:extLst>
              </p:cNvPr>
              <p:cNvSpPr txBox="1"/>
              <p:nvPr/>
            </p:nvSpPr>
            <p:spPr>
              <a:xfrm>
                <a:off x="10231778" y="5490684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23F34AF-FF11-801A-E86F-0CE9F1802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1778" y="5490684"/>
                <a:ext cx="440826" cy="67710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5ACE2B1C-2622-8982-8EEC-C5C05739699D}"/>
                  </a:ext>
                </a:extLst>
              </p:cNvPr>
              <p:cNvSpPr txBox="1"/>
              <p:nvPr/>
            </p:nvSpPr>
            <p:spPr>
              <a:xfrm>
                <a:off x="10266557" y="2836532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5ACE2B1C-2622-8982-8EEC-C5C057396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557" y="2836532"/>
                <a:ext cx="440826" cy="67710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B0DC00A8-9493-B0E1-001B-0C3897F4AD7D}"/>
                  </a:ext>
                </a:extLst>
              </p:cNvPr>
              <p:cNvSpPr txBox="1"/>
              <p:nvPr/>
            </p:nvSpPr>
            <p:spPr>
              <a:xfrm>
                <a:off x="10262247" y="7989064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B0DC00A8-9493-B0E1-001B-0C3897F4A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2247" y="7989064"/>
                <a:ext cx="440826" cy="67710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DBD50FD9-14F8-22CA-1F09-357E1A32782F}"/>
                  </a:ext>
                </a:extLst>
              </p:cNvPr>
              <p:cNvSpPr txBox="1"/>
              <p:nvPr/>
            </p:nvSpPr>
            <p:spPr>
              <a:xfrm>
                <a:off x="12039818" y="2909419"/>
                <a:ext cx="2129237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72 :9=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DBD50FD9-14F8-22CA-1F09-357E1A327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18" y="2909419"/>
                <a:ext cx="2129237" cy="677108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D5ACD82-876F-2C57-903B-CB1D3555A17B}"/>
                  </a:ext>
                </a:extLst>
              </p:cNvPr>
              <p:cNvSpPr txBox="1"/>
              <p:nvPr/>
            </p:nvSpPr>
            <p:spPr>
              <a:xfrm>
                <a:off x="12003404" y="5511657"/>
                <a:ext cx="2129237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48 :6=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D5ACD82-876F-2C57-903B-CB1D3555A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3404" y="5511657"/>
                <a:ext cx="2129237" cy="67710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BC851A21-2DB2-6DDB-91D9-C7E71AEA4A7C}"/>
                  </a:ext>
                </a:extLst>
              </p:cNvPr>
              <p:cNvSpPr txBox="1"/>
              <p:nvPr/>
            </p:nvSpPr>
            <p:spPr>
              <a:xfrm>
                <a:off x="12158171" y="8006956"/>
                <a:ext cx="206672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8  : 8=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BC851A21-2DB2-6DDB-91D9-C7E71AEA4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8171" y="8006956"/>
                <a:ext cx="2066720" cy="677108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6A3B74DB-3EF7-AB95-4648-2069EAB0BA0F}"/>
                  </a:ext>
                </a:extLst>
              </p:cNvPr>
              <p:cNvSpPr txBox="1"/>
              <p:nvPr/>
            </p:nvSpPr>
            <p:spPr>
              <a:xfrm>
                <a:off x="14199297" y="2883048"/>
                <a:ext cx="359073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6A3B74DB-3EF7-AB95-4648-2069EAB0B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9297" y="2883048"/>
                <a:ext cx="359073" cy="677108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A454BB65-AE5B-FCDD-0880-2A8691CDD38E}"/>
                  </a:ext>
                </a:extLst>
              </p:cNvPr>
              <p:cNvSpPr txBox="1"/>
              <p:nvPr/>
            </p:nvSpPr>
            <p:spPr>
              <a:xfrm>
                <a:off x="14234713" y="5488510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A454BB65-AE5B-FCDD-0880-2A8691CDD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4713" y="5488510"/>
                <a:ext cx="440826" cy="677108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FD3202ED-5014-774F-AA29-E6CF3237D586}"/>
                  </a:ext>
                </a:extLst>
              </p:cNvPr>
              <p:cNvSpPr txBox="1"/>
              <p:nvPr/>
            </p:nvSpPr>
            <p:spPr>
              <a:xfrm>
                <a:off x="14229905" y="7951346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FD3202ED-5014-774F-AA29-E6CF3237D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905" y="7951346"/>
                <a:ext cx="440826" cy="677108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2014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1184" y="1178089"/>
            <a:ext cx="4103280" cy="41485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59546" y="1178089"/>
            <a:ext cx="4103280" cy="41485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39608" y="5110121"/>
            <a:ext cx="4103280" cy="41485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97339" y="5110121"/>
            <a:ext cx="4103280" cy="41485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410476" y="1394594"/>
            <a:ext cx="8276347" cy="34553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332252">
            <a:off x="-962384" y="7334072"/>
            <a:ext cx="3729241" cy="39982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77361" y="3826011"/>
            <a:ext cx="6252039" cy="53477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21133"/>
          <a:stretch>
            <a:fillRect/>
          </a:stretch>
        </p:blipFill>
        <p:spPr>
          <a:xfrm rot="-5983020">
            <a:off x="-588746" y="-1597302"/>
            <a:ext cx="3681013" cy="36963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5008571" y="7914480"/>
            <a:ext cx="3681013" cy="3696344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BBACB453-B03D-2C49-D3F1-07EF10FA3D86}"/>
              </a:ext>
            </a:extLst>
          </p:cNvPr>
          <p:cNvSpPr txBox="1"/>
          <p:nvPr/>
        </p:nvSpPr>
        <p:spPr>
          <a:xfrm>
            <a:off x="763338" y="4470626"/>
            <a:ext cx="5376685" cy="424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1? </a:t>
            </a:r>
          </a:p>
          <a:p>
            <a:pPr algn="just">
              <a:lnSpc>
                <a:spcPct val="175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1900135-1C6B-354F-9D02-B607941A289A}"/>
                  </a:ext>
                </a:extLst>
              </p:cNvPr>
              <p:cNvSpPr txBox="1"/>
              <p:nvPr/>
            </p:nvSpPr>
            <p:spPr>
              <a:xfrm>
                <a:off x="7216958" y="3170140"/>
                <a:ext cx="123835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 :3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1900135-1C6B-354F-9D02-B607941A2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958" y="3170140"/>
                <a:ext cx="1238351" cy="67710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066E1E4A-8C2C-1371-18F6-15407A46C8C5}"/>
                  </a:ext>
                </a:extLst>
              </p:cNvPr>
              <p:cNvSpPr txBox="1"/>
              <p:nvPr/>
            </p:nvSpPr>
            <p:spPr>
              <a:xfrm>
                <a:off x="11504449" y="3215958"/>
                <a:ext cx="148842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5  : 5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066E1E4A-8C2C-1371-18F6-15407A46C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4449" y="3215958"/>
                <a:ext cx="1488421" cy="67710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CA2CE66C-6870-C4BB-9ACA-2E218A272625}"/>
                  </a:ext>
                </a:extLst>
              </p:cNvPr>
              <p:cNvSpPr txBox="1"/>
              <p:nvPr/>
            </p:nvSpPr>
            <p:spPr>
              <a:xfrm>
                <a:off x="9479629" y="7252815"/>
                <a:ext cx="148842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7  : 7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CA2CE66C-6870-C4BB-9ACA-2E218A272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629" y="7252815"/>
                <a:ext cx="1488421" cy="67710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D968CD94-97AD-EEEB-EABF-6D50F207B7CF}"/>
                  </a:ext>
                </a:extLst>
              </p:cNvPr>
              <p:cNvSpPr txBox="1"/>
              <p:nvPr/>
            </p:nvSpPr>
            <p:spPr>
              <a:xfrm>
                <a:off x="13942242" y="7240873"/>
                <a:ext cx="148842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8  : 8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D968CD94-97AD-EEEB-EABF-6D50F207B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2242" y="7240873"/>
                <a:ext cx="1488421" cy="67710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0368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2972310" y="600254"/>
            <a:ext cx="11847351" cy="88962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447772" y="1787356"/>
            <a:ext cx="5400870" cy="87552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625377" y="-766598"/>
            <a:ext cx="7315608" cy="76303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32252">
            <a:off x="-962384" y="7334072"/>
            <a:ext cx="3729241" cy="3998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5904" flipH="1">
            <a:off x="15371636" y="-1854820"/>
            <a:ext cx="3775329" cy="41148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21494BC-34B5-5197-614E-141F6FAF835D}"/>
              </a:ext>
            </a:extLst>
          </p:cNvPr>
          <p:cNvSpPr txBox="1"/>
          <p:nvPr/>
        </p:nvSpPr>
        <p:spPr>
          <a:xfrm>
            <a:off x="4685000" y="3994281"/>
            <a:ext cx="9350736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0) chia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1.”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2014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85375" y="1565904"/>
            <a:ext cx="12935065" cy="71868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3520" y="5222255"/>
            <a:ext cx="6327049" cy="59526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2895">
            <a:off x="1073215" y="776011"/>
            <a:ext cx="5413786" cy="4065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90065">
            <a:off x="14029891" y="-159421"/>
            <a:ext cx="3868617" cy="59119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128288" y="5449726"/>
            <a:ext cx="3723047" cy="51979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61836" y="2306791"/>
            <a:ext cx="2747537" cy="898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5400" b="1" dirty="0" err="1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5400" b="1" dirty="0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5400" b="1" dirty="0">
              <a:solidFill>
                <a:srgbClr val="4F3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1133"/>
          <a:stretch>
            <a:fillRect/>
          </a:stretch>
        </p:blipFill>
        <p:spPr>
          <a:xfrm rot="-5983020">
            <a:off x="-398539" y="-1317819"/>
            <a:ext cx="3681013" cy="3696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7E0F180-E915-92B7-599D-D19F8249C3B1}"/>
                  </a:ext>
                </a:extLst>
              </p:cNvPr>
              <p:cNvSpPr txBox="1"/>
              <p:nvPr/>
            </p:nvSpPr>
            <p:spPr>
              <a:xfrm>
                <a:off x="9076137" y="3353963"/>
                <a:ext cx="206672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  : 3=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7E0F180-E915-92B7-599D-D19F8249C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6137" y="3353963"/>
                <a:ext cx="2066720" cy="6771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1FE1D7E-B9C2-1AD2-5949-43AC694C9F99}"/>
                  </a:ext>
                </a:extLst>
              </p:cNvPr>
              <p:cNvSpPr txBox="1"/>
              <p:nvPr/>
            </p:nvSpPr>
            <p:spPr>
              <a:xfrm>
                <a:off x="11116133" y="3320345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1FE1D7E-B9C2-1AD2-5949-43AC694C9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6133" y="3320345"/>
                <a:ext cx="440826" cy="6771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4F12D94-D3A6-2469-ABAE-BD79A745D331}"/>
                  </a:ext>
                </a:extLst>
              </p:cNvPr>
              <p:cNvSpPr txBox="1"/>
              <p:nvPr/>
            </p:nvSpPr>
            <p:spPr>
              <a:xfrm>
                <a:off x="9041869" y="5449726"/>
                <a:ext cx="206672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5  : 5=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4F12D94-D3A6-2469-ABAE-BD79A745D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869" y="5449726"/>
                <a:ext cx="2066720" cy="6771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A145325B-7EDB-0FDE-8530-ABD26E1215DC}"/>
                  </a:ext>
                </a:extLst>
              </p:cNvPr>
              <p:cNvSpPr txBox="1"/>
              <p:nvPr/>
            </p:nvSpPr>
            <p:spPr>
              <a:xfrm>
                <a:off x="9006096" y="7292629"/>
                <a:ext cx="1941685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 :9=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A145325B-7EDB-0FDE-8530-ABD26E121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6096" y="7292629"/>
                <a:ext cx="1941685" cy="67710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BE50A58-F8F7-8FE7-DC14-117CEAFBB2E9}"/>
                  </a:ext>
                </a:extLst>
              </p:cNvPr>
              <p:cNvSpPr txBox="1"/>
              <p:nvPr/>
            </p:nvSpPr>
            <p:spPr>
              <a:xfrm>
                <a:off x="11080668" y="5385403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BE50A58-F8F7-8FE7-DC14-117CEAFBB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0668" y="5385403"/>
                <a:ext cx="440826" cy="6771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D10F2DAF-1597-61C4-2837-03F2C4A5DF55}"/>
                  </a:ext>
                </a:extLst>
              </p:cNvPr>
              <p:cNvSpPr txBox="1"/>
              <p:nvPr/>
            </p:nvSpPr>
            <p:spPr>
              <a:xfrm>
                <a:off x="11093664" y="7259011"/>
                <a:ext cx="44082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D10F2DAF-1597-61C4-2837-03F2C4A5D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3664" y="7259011"/>
                <a:ext cx="440826" cy="67710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01003" y="0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2014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8454" y="1155235"/>
            <a:ext cx="12935065" cy="71868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8396" y="3803081"/>
            <a:ext cx="3178431" cy="284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43411" y="3709213"/>
            <a:ext cx="3203826" cy="29615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68654" y="3803081"/>
            <a:ext cx="3161763" cy="29615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77084" y="3709213"/>
            <a:ext cx="3203826" cy="29615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00753" y="7173177"/>
            <a:ext cx="1734681" cy="19053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31282" y="7201988"/>
            <a:ext cx="1665081" cy="20493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601524" y="244349"/>
            <a:ext cx="1538067" cy="22290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14233722" y="8475626"/>
            <a:ext cx="2128722" cy="197390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261719" y="2022430"/>
            <a:ext cx="11316086" cy="105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400" b="1" dirty="0" err="1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a) </a:t>
            </a:r>
            <a:r>
              <a:rPr lang="en-US" sz="4400" b="1" dirty="0" err="1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4400" b="1" dirty="0">
              <a:solidFill>
                <a:srgbClr val="4F3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332252">
            <a:off x="-917127" y="7564701"/>
            <a:ext cx="3540406" cy="379575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5565408" y="-1853810"/>
            <a:ext cx="3582733" cy="390488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4534512">
            <a:off x="13973244" y="1643385"/>
            <a:ext cx="2544160" cy="164416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-1538032">
            <a:off x="1490360" y="2699404"/>
            <a:ext cx="2115512" cy="136715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-1477793" y="-1101759"/>
            <a:ext cx="4661737" cy="341083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5957131" y="7863593"/>
            <a:ext cx="4661737" cy="3410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BB64D0E6-2FEA-1C25-6E68-8BEC471C4D8D}"/>
                  </a:ext>
                </a:extLst>
              </p:cNvPr>
              <p:cNvSpPr txBox="1"/>
              <p:nvPr/>
            </p:nvSpPr>
            <p:spPr>
              <a:xfrm>
                <a:off x="2340764" y="4988486"/>
                <a:ext cx="17627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4  :1=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BB64D0E6-2FEA-1C25-6E68-8BEC471C4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764" y="4988486"/>
                <a:ext cx="1762727" cy="61555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7A334ABE-9636-CBFB-A7E2-AFD320C0D22D}"/>
                  </a:ext>
                </a:extLst>
              </p:cNvPr>
              <p:cNvSpPr txBox="1"/>
              <p:nvPr/>
            </p:nvSpPr>
            <p:spPr>
              <a:xfrm>
                <a:off x="4139591" y="4984085"/>
                <a:ext cx="39914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7A334ABE-9636-CBFB-A7E2-AFD320C0D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591" y="4984085"/>
                <a:ext cx="399148" cy="61555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DB1CFA0D-E974-0879-9C98-2D3276160AF5}"/>
                  </a:ext>
                </a:extLst>
              </p:cNvPr>
              <p:cNvSpPr txBox="1"/>
              <p:nvPr/>
            </p:nvSpPr>
            <p:spPr>
              <a:xfrm>
                <a:off x="6413122" y="4984085"/>
                <a:ext cx="17627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7  :1=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DB1CFA0D-E974-0879-9C98-2D3276160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22" y="4984085"/>
                <a:ext cx="1762727" cy="615553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CC65B163-BD47-06BD-109A-113EFBD03C92}"/>
                  </a:ext>
                </a:extLst>
              </p:cNvPr>
              <p:cNvSpPr txBox="1"/>
              <p:nvPr/>
            </p:nvSpPr>
            <p:spPr>
              <a:xfrm>
                <a:off x="8211949" y="4979684"/>
                <a:ext cx="39914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CC65B163-BD47-06BD-109A-113EFBD03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949" y="4979684"/>
                <a:ext cx="399148" cy="615553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F7C2103F-FD4E-F6DF-5B3A-D0CFB657C30A}"/>
                  </a:ext>
                </a:extLst>
              </p:cNvPr>
              <p:cNvSpPr txBox="1"/>
              <p:nvPr/>
            </p:nvSpPr>
            <p:spPr>
              <a:xfrm>
                <a:off x="10366642" y="4928003"/>
                <a:ext cx="17627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5  :1=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F7C2103F-FD4E-F6DF-5B3A-D0CFB657C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6642" y="4928003"/>
                <a:ext cx="1762727" cy="615553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B80711F5-40A2-7FFD-122E-5BC29CD568EF}"/>
                  </a:ext>
                </a:extLst>
              </p:cNvPr>
              <p:cNvSpPr txBox="1"/>
              <p:nvPr/>
            </p:nvSpPr>
            <p:spPr>
              <a:xfrm>
                <a:off x="12165469" y="4923602"/>
                <a:ext cx="39914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B80711F5-40A2-7FFD-122E-5BC29CD56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5469" y="4923602"/>
                <a:ext cx="399148" cy="615553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FCC4221-B056-F73B-38F3-4CE4254450D7}"/>
                  </a:ext>
                </a:extLst>
              </p:cNvPr>
              <p:cNvSpPr txBox="1"/>
              <p:nvPr/>
            </p:nvSpPr>
            <p:spPr>
              <a:xfrm>
                <a:off x="14327327" y="4975406"/>
                <a:ext cx="17627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1  :1=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FCC4221-B056-F73B-38F3-4CE425445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7327" y="4975406"/>
                <a:ext cx="1762727" cy="615553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59944310-F3A2-E29F-8307-81C9B40E7FB0}"/>
                  </a:ext>
                </a:extLst>
              </p:cNvPr>
              <p:cNvSpPr txBox="1"/>
              <p:nvPr/>
            </p:nvSpPr>
            <p:spPr>
              <a:xfrm>
                <a:off x="16126154" y="4971005"/>
                <a:ext cx="39914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59944310-F3A2-E29F-8307-81C9B40E7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6154" y="4971005"/>
                <a:ext cx="399148" cy="615553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CAFEEB9D-AC85-CA39-0216-32096388182E}"/>
              </a:ext>
            </a:extLst>
          </p:cNvPr>
          <p:cNvSpPr txBox="1"/>
          <p:nvPr/>
        </p:nvSpPr>
        <p:spPr>
          <a:xfrm>
            <a:off x="2924481" y="7456923"/>
            <a:ext cx="131221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425</Words>
  <Application>Microsoft Office PowerPoint</Application>
  <PresentationFormat>Custom</PresentationFormat>
  <Paragraphs>85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Marykate</vt:lpstr>
      <vt:lpstr>Cambria Math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Colorful Pastel Art Class Kids Presentation</dc:title>
  <dc:creator>Lê Thảo</dc:creator>
  <cp:lastModifiedBy>Administrator</cp:lastModifiedBy>
  <cp:revision>6</cp:revision>
  <dcterms:created xsi:type="dcterms:W3CDTF">2006-08-16T00:00:00Z</dcterms:created>
  <dcterms:modified xsi:type="dcterms:W3CDTF">2022-10-27T08:54:27Z</dcterms:modified>
  <dc:identifier>DAFMZmOAFoI</dc:identifier>
</cp:coreProperties>
</file>