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</p:sldMasterIdLst>
  <p:notesMasterIdLst>
    <p:notesMasterId r:id="rId11"/>
  </p:notesMasterIdLst>
  <p:sldIdLst>
    <p:sldId id="261" r:id="rId3"/>
    <p:sldId id="334" r:id="rId4"/>
    <p:sldId id="332" r:id="rId5"/>
    <p:sldId id="264" r:id="rId6"/>
    <p:sldId id="279" r:id="rId7"/>
    <p:sldId id="262" r:id="rId8"/>
    <p:sldId id="263" r:id="rId9"/>
    <p:sldId id="256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ynhthi ngocdiem" initials="hn" lastIdx="1" clrIdx="0">
    <p:extLst>
      <p:ext uri="{19B8F6BF-5375-455C-9EA6-DF929625EA0E}">
        <p15:presenceInfo xmlns:p15="http://schemas.microsoft.com/office/powerpoint/2012/main" userId="48b3cdce709e9a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C8E4"/>
    <a:srgbClr val="1DE322"/>
    <a:srgbClr val="F8FCFF"/>
    <a:srgbClr val="FAD165"/>
    <a:srgbClr val="FAB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/>
    <p:restoredTop sz="94622"/>
  </p:normalViewPr>
  <p:slideViewPr>
    <p:cSldViewPr snapToGrid="0" snapToObjects="1">
      <p:cViewPr varScale="1">
        <p:scale>
          <a:sx n="69" d="100"/>
          <a:sy n="69" d="100"/>
        </p:scale>
        <p:origin x="7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04059-B641-48BE-B26D-D442FC7BEB76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C7123-9E2E-477D-A376-3DBA591A55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92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C7123-9E2E-477D-A376-3DBA591A557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C7123-9E2E-477D-A376-3DBA591A557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C7123-9E2E-477D-A376-3DBA591A557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C7123-9E2E-477D-A376-3DBA591A557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C7123-9E2E-477D-A376-3DBA591A557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C7123-9E2E-477D-A376-3DBA591A557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2023/2/19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2023/2/19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2023/2/19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7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0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17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1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24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28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8948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9974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1"/>
          </a:xfrm>
        </p:spPr>
        <p:txBody>
          <a:bodyPr anchor="t"/>
          <a:lstStyle>
            <a:lvl1pPr algn="l">
              <a:defRPr sz="26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3"/>
            <a:ext cx="5181600" cy="1000125"/>
          </a:xfrm>
        </p:spPr>
        <p:txBody>
          <a:bodyPr anchor="b"/>
          <a:lstStyle>
            <a:lvl1pPr marL="0" indent="0">
              <a:buNone/>
              <a:defRPr sz="1327">
                <a:solidFill>
                  <a:schemeClr val="tx1">
                    <a:tint val="75000"/>
                  </a:schemeClr>
                </a:solidFill>
              </a:defRPr>
            </a:lvl1pPr>
            <a:lvl2pPr marL="30354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2pPr>
            <a:lvl3pPr marL="607089" indent="0">
              <a:buNone/>
              <a:defRPr sz="1062">
                <a:solidFill>
                  <a:schemeClr val="tx1">
                    <a:tint val="75000"/>
                  </a:schemeClr>
                </a:solidFill>
              </a:defRPr>
            </a:lvl3pPr>
            <a:lvl4pPr marL="910635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4pPr>
            <a:lvl5pPr marL="1214178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5pPr>
            <a:lvl6pPr marL="1517723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6pPr>
            <a:lvl7pPr marL="1821267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7pPr>
            <a:lvl8pPr marL="2124814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8pPr>
            <a:lvl9pPr marL="2428358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7188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4"/>
            <a:ext cx="2692400" cy="3017309"/>
          </a:xfrm>
        </p:spPr>
        <p:txBody>
          <a:bodyPr/>
          <a:lstStyle>
            <a:lvl1pPr>
              <a:defRPr sz="1859"/>
            </a:lvl1pPr>
            <a:lvl2pPr>
              <a:defRPr sz="1594"/>
            </a:lvl2pPr>
            <a:lvl3pPr>
              <a:defRPr sz="1327"/>
            </a:lvl3pPr>
            <a:lvl4pPr>
              <a:defRPr sz="1195"/>
            </a:lvl4pPr>
            <a:lvl5pPr>
              <a:defRPr sz="1195"/>
            </a:lvl5pPr>
            <a:lvl6pPr>
              <a:defRPr sz="1195"/>
            </a:lvl6pPr>
            <a:lvl7pPr>
              <a:defRPr sz="1195"/>
            </a:lvl7pPr>
            <a:lvl8pPr>
              <a:defRPr sz="1195"/>
            </a:lvl8pPr>
            <a:lvl9pPr>
              <a:defRPr sz="11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1" y="1066804"/>
            <a:ext cx="2692400" cy="3017309"/>
          </a:xfrm>
        </p:spPr>
        <p:txBody>
          <a:bodyPr/>
          <a:lstStyle>
            <a:lvl1pPr>
              <a:defRPr sz="1859"/>
            </a:lvl1pPr>
            <a:lvl2pPr>
              <a:defRPr sz="1594"/>
            </a:lvl2pPr>
            <a:lvl3pPr>
              <a:defRPr sz="1327"/>
            </a:lvl3pPr>
            <a:lvl4pPr>
              <a:defRPr sz="1195"/>
            </a:lvl4pPr>
            <a:lvl5pPr>
              <a:defRPr sz="1195"/>
            </a:lvl5pPr>
            <a:lvl6pPr>
              <a:defRPr sz="1195"/>
            </a:lvl6pPr>
            <a:lvl7pPr>
              <a:defRPr sz="1195"/>
            </a:lvl7pPr>
            <a:lvl8pPr>
              <a:defRPr sz="1195"/>
            </a:lvl8pPr>
            <a:lvl9pPr>
              <a:defRPr sz="11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4895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2" y="1023410"/>
            <a:ext cx="2693459" cy="426508"/>
          </a:xfrm>
        </p:spPr>
        <p:txBody>
          <a:bodyPr anchor="b"/>
          <a:lstStyle>
            <a:lvl1pPr marL="0" indent="0">
              <a:buNone/>
              <a:defRPr sz="1594" b="1"/>
            </a:lvl1pPr>
            <a:lvl2pPr marL="303545" indent="0">
              <a:buNone/>
              <a:defRPr sz="1327" b="1"/>
            </a:lvl2pPr>
            <a:lvl3pPr marL="607089" indent="0">
              <a:buNone/>
              <a:defRPr sz="1195" b="1"/>
            </a:lvl3pPr>
            <a:lvl4pPr marL="910635" indent="0">
              <a:buNone/>
              <a:defRPr sz="1062" b="1"/>
            </a:lvl4pPr>
            <a:lvl5pPr marL="1214178" indent="0">
              <a:buNone/>
              <a:defRPr sz="1062" b="1"/>
            </a:lvl5pPr>
            <a:lvl6pPr marL="1517723" indent="0">
              <a:buNone/>
              <a:defRPr sz="1062" b="1"/>
            </a:lvl6pPr>
            <a:lvl7pPr marL="1821267" indent="0">
              <a:buNone/>
              <a:defRPr sz="1062" b="1"/>
            </a:lvl7pPr>
            <a:lvl8pPr marL="2124814" indent="0">
              <a:buNone/>
              <a:defRPr sz="1062" b="1"/>
            </a:lvl8pPr>
            <a:lvl9pPr marL="2428358" indent="0">
              <a:buNone/>
              <a:defRPr sz="10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2" y="1449917"/>
            <a:ext cx="2693459" cy="2634192"/>
          </a:xfrm>
        </p:spPr>
        <p:txBody>
          <a:bodyPr/>
          <a:lstStyle>
            <a:lvl1pPr>
              <a:defRPr sz="1594"/>
            </a:lvl1pPr>
            <a:lvl2pPr>
              <a:defRPr sz="1327"/>
            </a:lvl2pPr>
            <a:lvl3pPr>
              <a:defRPr sz="1195"/>
            </a:lvl3pPr>
            <a:lvl4pPr>
              <a:defRPr sz="1062"/>
            </a:lvl4pPr>
            <a:lvl5pPr>
              <a:defRPr sz="1062"/>
            </a:lvl5pPr>
            <a:lvl6pPr>
              <a:defRPr sz="1062"/>
            </a:lvl6pPr>
            <a:lvl7pPr>
              <a:defRPr sz="1062"/>
            </a:lvl7pPr>
            <a:lvl8pPr>
              <a:defRPr sz="1062"/>
            </a:lvl8pPr>
            <a:lvl9pPr>
              <a:defRPr sz="10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7" y="1023410"/>
            <a:ext cx="2694517" cy="426508"/>
          </a:xfrm>
        </p:spPr>
        <p:txBody>
          <a:bodyPr anchor="b"/>
          <a:lstStyle>
            <a:lvl1pPr marL="0" indent="0">
              <a:buNone/>
              <a:defRPr sz="1594" b="1"/>
            </a:lvl1pPr>
            <a:lvl2pPr marL="303545" indent="0">
              <a:buNone/>
              <a:defRPr sz="1327" b="1"/>
            </a:lvl2pPr>
            <a:lvl3pPr marL="607089" indent="0">
              <a:buNone/>
              <a:defRPr sz="1195" b="1"/>
            </a:lvl3pPr>
            <a:lvl4pPr marL="910635" indent="0">
              <a:buNone/>
              <a:defRPr sz="1062" b="1"/>
            </a:lvl4pPr>
            <a:lvl5pPr marL="1214178" indent="0">
              <a:buNone/>
              <a:defRPr sz="1062" b="1"/>
            </a:lvl5pPr>
            <a:lvl6pPr marL="1517723" indent="0">
              <a:buNone/>
              <a:defRPr sz="1062" b="1"/>
            </a:lvl6pPr>
            <a:lvl7pPr marL="1821267" indent="0">
              <a:buNone/>
              <a:defRPr sz="1062" b="1"/>
            </a:lvl7pPr>
            <a:lvl8pPr marL="2124814" indent="0">
              <a:buNone/>
              <a:defRPr sz="1062" b="1"/>
            </a:lvl8pPr>
            <a:lvl9pPr marL="2428358" indent="0">
              <a:buNone/>
              <a:defRPr sz="106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7" y="1449917"/>
            <a:ext cx="2694517" cy="2634192"/>
          </a:xfrm>
        </p:spPr>
        <p:txBody>
          <a:bodyPr/>
          <a:lstStyle>
            <a:lvl1pPr>
              <a:defRPr sz="1594"/>
            </a:lvl1pPr>
            <a:lvl2pPr>
              <a:defRPr sz="1327"/>
            </a:lvl2pPr>
            <a:lvl3pPr>
              <a:defRPr sz="1195"/>
            </a:lvl3pPr>
            <a:lvl4pPr>
              <a:defRPr sz="1062"/>
            </a:lvl4pPr>
            <a:lvl5pPr>
              <a:defRPr sz="1062"/>
            </a:lvl5pPr>
            <a:lvl6pPr>
              <a:defRPr sz="1062"/>
            </a:lvl6pPr>
            <a:lvl7pPr>
              <a:defRPr sz="1062"/>
            </a:lvl7pPr>
            <a:lvl8pPr>
              <a:defRPr sz="1062"/>
            </a:lvl8pPr>
            <a:lvl9pPr>
              <a:defRPr sz="10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29561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0223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9461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5"/>
            <a:ext cx="2005543" cy="774700"/>
          </a:xfrm>
        </p:spPr>
        <p:txBody>
          <a:bodyPr anchor="b"/>
          <a:lstStyle>
            <a:lvl1pPr algn="l">
              <a:defRPr sz="132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8"/>
            <a:ext cx="3407833" cy="3902075"/>
          </a:xfrm>
        </p:spPr>
        <p:txBody>
          <a:bodyPr/>
          <a:lstStyle>
            <a:lvl1pPr>
              <a:defRPr sz="2124"/>
            </a:lvl1pPr>
            <a:lvl2pPr>
              <a:defRPr sz="1859"/>
            </a:lvl2pPr>
            <a:lvl3pPr>
              <a:defRPr sz="1594"/>
            </a:lvl3pPr>
            <a:lvl4pPr>
              <a:defRPr sz="1327"/>
            </a:lvl4pPr>
            <a:lvl5pPr>
              <a:defRPr sz="1327"/>
            </a:lvl5pPr>
            <a:lvl6pPr>
              <a:defRPr sz="1327"/>
            </a:lvl6pPr>
            <a:lvl7pPr>
              <a:defRPr sz="1327"/>
            </a:lvl7pPr>
            <a:lvl8pPr>
              <a:defRPr sz="1327"/>
            </a:lvl8pPr>
            <a:lvl9pPr>
              <a:defRPr sz="13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9"/>
            <a:ext cx="2005543" cy="3127375"/>
          </a:xfrm>
        </p:spPr>
        <p:txBody>
          <a:bodyPr/>
          <a:lstStyle>
            <a:lvl1pPr marL="0" indent="0">
              <a:buNone/>
              <a:defRPr sz="929"/>
            </a:lvl1pPr>
            <a:lvl2pPr marL="303545" indent="0">
              <a:buNone/>
              <a:defRPr sz="797"/>
            </a:lvl2pPr>
            <a:lvl3pPr marL="607089" indent="0">
              <a:buNone/>
              <a:defRPr sz="664"/>
            </a:lvl3pPr>
            <a:lvl4pPr marL="910635" indent="0">
              <a:buNone/>
              <a:defRPr sz="598"/>
            </a:lvl4pPr>
            <a:lvl5pPr marL="1214178" indent="0">
              <a:buNone/>
              <a:defRPr sz="598"/>
            </a:lvl5pPr>
            <a:lvl6pPr marL="1517723" indent="0">
              <a:buNone/>
              <a:defRPr sz="598"/>
            </a:lvl6pPr>
            <a:lvl7pPr marL="1821267" indent="0">
              <a:buNone/>
              <a:defRPr sz="598"/>
            </a:lvl7pPr>
            <a:lvl8pPr marL="2124814" indent="0">
              <a:buNone/>
              <a:defRPr sz="598"/>
            </a:lvl8pPr>
            <a:lvl9pPr marL="2428358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6609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2023/2/19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4"/>
            <a:ext cx="3657600" cy="377825"/>
          </a:xfrm>
        </p:spPr>
        <p:txBody>
          <a:bodyPr anchor="b"/>
          <a:lstStyle>
            <a:lvl1pPr algn="l">
              <a:defRPr sz="132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24"/>
            </a:lvl1pPr>
            <a:lvl2pPr marL="303545" indent="0">
              <a:buNone/>
              <a:defRPr sz="1859"/>
            </a:lvl2pPr>
            <a:lvl3pPr marL="607089" indent="0">
              <a:buNone/>
              <a:defRPr sz="1594"/>
            </a:lvl3pPr>
            <a:lvl4pPr marL="910635" indent="0">
              <a:buNone/>
              <a:defRPr sz="1327"/>
            </a:lvl4pPr>
            <a:lvl5pPr marL="1214178" indent="0">
              <a:buNone/>
              <a:defRPr sz="1327"/>
            </a:lvl5pPr>
            <a:lvl6pPr marL="1517723" indent="0">
              <a:buNone/>
              <a:defRPr sz="1327"/>
            </a:lvl6pPr>
            <a:lvl7pPr marL="1821267" indent="0">
              <a:buNone/>
              <a:defRPr sz="1327"/>
            </a:lvl7pPr>
            <a:lvl8pPr marL="2124814" indent="0">
              <a:buNone/>
              <a:defRPr sz="1327"/>
            </a:lvl8pPr>
            <a:lvl9pPr marL="2428358" indent="0">
              <a:buNone/>
              <a:defRPr sz="132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0"/>
            <a:ext cx="3657600" cy="536575"/>
          </a:xfrm>
        </p:spPr>
        <p:txBody>
          <a:bodyPr/>
          <a:lstStyle>
            <a:lvl1pPr marL="0" indent="0">
              <a:buNone/>
              <a:defRPr sz="929"/>
            </a:lvl1pPr>
            <a:lvl2pPr marL="303545" indent="0">
              <a:buNone/>
              <a:defRPr sz="797"/>
            </a:lvl2pPr>
            <a:lvl3pPr marL="607089" indent="0">
              <a:buNone/>
              <a:defRPr sz="664"/>
            </a:lvl3pPr>
            <a:lvl4pPr marL="910635" indent="0">
              <a:buNone/>
              <a:defRPr sz="598"/>
            </a:lvl4pPr>
            <a:lvl5pPr marL="1214178" indent="0">
              <a:buNone/>
              <a:defRPr sz="598"/>
            </a:lvl5pPr>
            <a:lvl6pPr marL="1517723" indent="0">
              <a:buNone/>
              <a:defRPr sz="598"/>
            </a:lvl6pPr>
            <a:lvl7pPr marL="1821267" indent="0">
              <a:buNone/>
              <a:defRPr sz="598"/>
            </a:lvl7pPr>
            <a:lvl8pPr marL="2124814" indent="0">
              <a:buNone/>
              <a:defRPr sz="598"/>
            </a:lvl8pPr>
            <a:lvl9pPr marL="2428358" indent="0">
              <a:buNone/>
              <a:defRPr sz="5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62788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43909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1" y="183097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7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2305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2023/2/19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2023/2/19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2023/2/19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2023/2/19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2023/2/19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2023/2/19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E7BA-7379-E64D-9FBF-720BE0625927}" type="datetimeFigureOut">
              <a:rPr kumimoji="1" lang="zh-CN" altLang="en-US" smtClean="0"/>
              <a:t>2023/2/19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0E7BA-7379-E64D-9FBF-720BE0625927}" type="datetimeFigureOut">
              <a:rPr kumimoji="1" lang="zh-CN" altLang="en-US" smtClean="0"/>
              <a:t>2023/2/19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F138F-D989-5048-97F6-119CF3B7ABC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3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4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1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1" y="4237571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1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5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push dir="u"/>
  </p:transition>
  <p:txStyles>
    <p:titleStyle>
      <a:lvl1pPr algn="ctr" defTabSz="607089" rtl="0" eaLnBrk="1" latinLnBrk="0" hangingPunct="1">
        <a:spcBef>
          <a:spcPct val="0"/>
        </a:spcBef>
        <a:buNone/>
        <a:defRPr sz="29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658" indent="-227658" algn="l" defTabSz="607089" rtl="0" eaLnBrk="1" latinLnBrk="0" hangingPunct="1">
        <a:spcBef>
          <a:spcPct val="20000"/>
        </a:spcBef>
        <a:buFont typeface="Arial" pitchFamily="34" charset="0"/>
        <a:buChar char="•"/>
        <a:defRPr sz="2124" kern="1200">
          <a:solidFill>
            <a:schemeClr val="tx1"/>
          </a:solidFill>
          <a:latin typeface="+mn-lt"/>
          <a:ea typeface="+mn-ea"/>
          <a:cs typeface="+mn-cs"/>
        </a:defRPr>
      </a:lvl1pPr>
      <a:lvl2pPr marL="493259" indent="-189716" algn="l" defTabSz="607089" rtl="0" eaLnBrk="1" latinLnBrk="0" hangingPunct="1">
        <a:spcBef>
          <a:spcPct val="20000"/>
        </a:spcBef>
        <a:buFont typeface="Arial" pitchFamily="34" charset="0"/>
        <a:buChar char="–"/>
        <a:defRPr sz="1859" kern="1200">
          <a:solidFill>
            <a:schemeClr val="tx1"/>
          </a:solidFill>
          <a:latin typeface="+mn-lt"/>
          <a:ea typeface="+mn-ea"/>
          <a:cs typeface="+mn-cs"/>
        </a:defRPr>
      </a:lvl2pPr>
      <a:lvl3pPr marL="758862" indent="-151774" algn="l" defTabSz="607089" rtl="0" eaLnBrk="1" latinLnBrk="0" hangingPunct="1">
        <a:spcBef>
          <a:spcPct val="20000"/>
        </a:spcBef>
        <a:buFont typeface="Arial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062406" indent="-151774" algn="l" defTabSz="607089" rtl="0" eaLnBrk="1" latinLnBrk="0" hangingPunct="1">
        <a:spcBef>
          <a:spcPct val="20000"/>
        </a:spcBef>
        <a:buFont typeface="Arial" pitchFamily="34" charset="0"/>
        <a:buChar char="–"/>
        <a:defRPr sz="1327" kern="1200">
          <a:solidFill>
            <a:schemeClr val="tx1"/>
          </a:solidFill>
          <a:latin typeface="+mn-lt"/>
          <a:ea typeface="+mn-ea"/>
          <a:cs typeface="+mn-cs"/>
        </a:defRPr>
      </a:lvl4pPr>
      <a:lvl5pPr marL="1365952" indent="-151774" algn="l" defTabSz="607089" rtl="0" eaLnBrk="1" latinLnBrk="0" hangingPunct="1">
        <a:spcBef>
          <a:spcPct val="20000"/>
        </a:spcBef>
        <a:buFont typeface="Arial" pitchFamily="34" charset="0"/>
        <a:buChar char="»"/>
        <a:defRPr sz="1327" kern="1200">
          <a:solidFill>
            <a:schemeClr val="tx1"/>
          </a:solidFill>
          <a:latin typeface="+mn-lt"/>
          <a:ea typeface="+mn-ea"/>
          <a:cs typeface="+mn-cs"/>
        </a:defRPr>
      </a:lvl5pPr>
      <a:lvl6pPr marL="1669495" indent="-151774" algn="l" defTabSz="607089" rtl="0" eaLnBrk="1" latinLnBrk="0" hangingPunct="1">
        <a:spcBef>
          <a:spcPct val="20000"/>
        </a:spcBef>
        <a:buFont typeface="Arial" pitchFamily="34" charset="0"/>
        <a:buChar char="•"/>
        <a:defRPr sz="1327" kern="1200">
          <a:solidFill>
            <a:schemeClr val="tx1"/>
          </a:solidFill>
          <a:latin typeface="+mn-lt"/>
          <a:ea typeface="+mn-ea"/>
          <a:cs typeface="+mn-cs"/>
        </a:defRPr>
      </a:lvl6pPr>
      <a:lvl7pPr marL="1973041" indent="-151774" algn="l" defTabSz="607089" rtl="0" eaLnBrk="1" latinLnBrk="0" hangingPunct="1">
        <a:spcBef>
          <a:spcPct val="20000"/>
        </a:spcBef>
        <a:buFont typeface="Arial" pitchFamily="34" charset="0"/>
        <a:buChar char="•"/>
        <a:defRPr sz="1327" kern="1200">
          <a:solidFill>
            <a:schemeClr val="tx1"/>
          </a:solidFill>
          <a:latin typeface="+mn-lt"/>
          <a:ea typeface="+mn-ea"/>
          <a:cs typeface="+mn-cs"/>
        </a:defRPr>
      </a:lvl7pPr>
      <a:lvl8pPr marL="2276584" indent="-151774" algn="l" defTabSz="607089" rtl="0" eaLnBrk="1" latinLnBrk="0" hangingPunct="1">
        <a:spcBef>
          <a:spcPct val="20000"/>
        </a:spcBef>
        <a:buFont typeface="Arial" pitchFamily="34" charset="0"/>
        <a:buChar char="•"/>
        <a:defRPr sz="1327" kern="1200">
          <a:solidFill>
            <a:schemeClr val="tx1"/>
          </a:solidFill>
          <a:latin typeface="+mn-lt"/>
          <a:ea typeface="+mn-ea"/>
          <a:cs typeface="+mn-cs"/>
        </a:defRPr>
      </a:lvl8pPr>
      <a:lvl9pPr marL="2580129" indent="-151774" algn="l" defTabSz="607089" rtl="0" eaLnBrk="1" latinLnBrk="0" hangingPunct="1">
        <a:spcBef>
          <a:spcPct val="20000"/>
        </a:spcBef>
        <a:buFont typeface="Arial" pitchFamily="34" charset="0"/>
        <a:buChar char="•"/>
        <a:defRPr sz="13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7089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1pPr>
      <a:lvl2pPr marL="303545" algn="l" defTabSz="607089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2pPr>
      <a:lvl3pPr marL="607089" algn="l" defTabSz="607089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3pPr>
      <a:lvl4pPr marL="910635" algn="l" defTabSz="607089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4pPr>
      <a:lvl5pPr marL="1214178" algn="l" defTabSz="607089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5pPr>
      <a:lvl6pPr marL="1517723" algn="l" defTabSz="607089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6pPr>
      <a:lvl7pPr marL="1821267" algn="l" defTabSz="607089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7pPr>
      <a:lvl8pPr marL="2124814" algn="l" defTabSz="607089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8pPr>
      <a:lvl9pPr marL="2428358" algn="l" defTabSz="607089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87A0C3-C581-442A-A0BF-263ECF5BAA45}"/>
              </a:ext>
            </a:extLst>
          </p:cNvPr>
          <p:cNvSpPr txBox="1"/>
          <p:nvPr/>
        </p:nvSpPr>
        <p:spPr>
          <a:xfrm>
            <a:off x="1856558" y="1185853"/>
            <a:ext cx="9178453" cy="1747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>
                <a:solidFill>
                  <a:schemeClr val="bg1"/>
                </a:solidFill>
              </a:rPr>
              <a:t>CHÀO MỪNG CÁC EM </a:t>
            </a:r>
            <a:endParaRPr lang="en-US" sz="4000" b="1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4000" b="1">
                <a:solidFill>
                  <a:schemeClr val="bg1"/>
                </a:solidFill>
              </a:rPr>
              <a:t>CÙNG ĐẾN VỚI TIẾT HỌC HÔM NAY!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20"/>
            <a:ext cx="12192000" cy="679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270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13606" y="-923735"/>
            <a:ext cx="3164792" cy="17220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192" y="5614166"/>
            <a:ext cx="12141526" cy="4402294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C7F89D0D-220C-4386-ADCB-A28A5B7D6A36}"/>
              </a:ext>
            </a:extLst>
          </p:cNvPr>
          <p:cNvSpPr txBox="1"/>
          <p:nvPr/>
        </p:nvSpPr>
        <p:spPr>
          <a:xfrm>
            <a:off x="25237" y="108466"/>
            <a:ext cx="12134480" cy="3432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70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11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A4E4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sz="5311" b="1" dirty="0" smtClean="0">
                <a:solidFill>
                  <a:srgbClr val="4A4E4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….</a:t>
            </a:r>
            <a:r>
              <a:rPr kumimoji="0" lang="en-US" sz="5311" b="1" i="0" u="none" strike="noStrike" kern="1200" cap="none" spc="0" normalizeH="0" baseline="0" noProof="0" dirty="0" smtClean="0">
                <a:ln>
                  <a:noFill/>
                </a:ln>
                <a:solidFill>
                  <a:srgbClr val="4A4E4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5311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A4E4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lang="en-US" sz="5311" b="1" dirty="0" smtClean="0">
                <a:solidFill>
                  <a:srgbClr val="4A4E4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kumimoji="0" lang="en-US" sz="5311" b="1" i="0" u="none" strike="noStrike" kern="1200" cap="none" spc="0" normalizeH="0" baseline="0" noProof="0" dirty="0" smtClean="0">
                <a:ln>
                  <a:noFill/>
                </a:ln>
                <a:solidFill>
                  <a:srgbClr val="4A4E4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5311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A4E4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tháng</a:t>
            </a:r>
            <a:r>
              <a:rPr lang="en-US" sz="5311" b="1" dirty="0" smtClean="0">
                <a:solidFill>
                  <a:srgbClr val="4A4E4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kumimoji="0" lang="en-US" sz="5311" b="1" i="0" u="none" strike="noStrike" kern="1200" cap="none" spc="0" normalizeH="0" baseline="0" noProof="0" dirty="0" smtClean="0">
                <a:ln>
                  <a:noFill/>
                </a:ln>
                <a:solidFill>
                  <a:srgbClr val="4A4E4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5311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A4E4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lang="en-US" sz="5311" b="1" smtClean="0">
                <a:solidFill>
                  <a:srgbClr val="4A4E4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….</a:t>
            </a:r>
            <a:endParaRPr kumimoji="0" lang="en-US" sz="5311" b="1" i="0" u="none" strike="noStrike" kern="1200" cap="none" spc="0" normalizeH="0" baseline="0" noProof="0" dirty="0">
              <a:ln>
                <a:noFill/>
              </a:ln>
              <a:solidFill>
                <a:srgbClr val="4A4E4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6070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11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Toán</a:t>
            </a:r>
            <a:endParaRPr kumimoji="0" lang="en-US" sz="5311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6070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sz="42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83: </a:t>
            </a:r>
            <a:r>
              <a:rPr lang="en-US" sz="425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Ki – </a:t>
            </a:r>
            <a:r>
              <a:rPr lang="en-US" sz="425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lô</a:t>
            </a:r>
            <a:r>
              <a:rPr lang="en-US" sz="425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- m</a:t>
            </a:r>
            <a:r>
              <a:rPr kumimoji="0" lang="en-US" sz="42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ét</a:t>
            </a:r>
            <a:r>
              <a:rPr kumimoji="0" lang="en-US" sz="42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( </a:t>
            </a:r>
            <a:r>
              <a:rPr kumimoji="0" lang="en-US" sz="42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kumimoji="0" lang="en-US" sz="42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25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1).</a:t>
            </a:r>
            <a:endParaRPr kumimoji="0" lang="en-US" sz="42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861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1B41E465-3EDF-4E97-BD38-CC9F0A54D4CC}"/>
              </a:ext>
            </a:extLst>
          </p:cNvPr>
          <p:cNvSpPr txBox="1"/>
          <p:nvPr/>
        </p:nvSpPr>
        <p:spPr>
          <a:xfrm>
            <a:off x="416115" y="4959251"/>
            <a:ext cx="11515439" cy="1184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25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Để đo độ dài tương đối lớn như độ dài đường bộ, đường sắt, chiều dài con sông... thường sử dụng đơn vị đo độ dài </a:t>
            </a:r>
            <a:r>
              <a:rPr lang="nl-NL" sz="25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ki-lô-mét</a:t>
            </a:r>
            <a:endParaRPr lang="en-US" sz="2500" b="1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4DB09F-6C56-4099-8E6C-0366B5EFC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78" y="1455108"/>
            <a:ext cx="3969714" cy="3326821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2054" name="Picture 6" descr="Ngành đường sắt Việt Nam mở cửa vào cộng đồng Châu Âu">
            <a:extLst>
              <a:ext uri="{FF2B5EF4-FFF2-40B4-BE49-F238E27FC236}">
                <a16:creationId xmlns:a16="http://schemas.microsoft.com/office/drawing/2014/main" id="{45013C90-D18B-4953-A7CC-038D3A4DD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228" y="1455107"/>
            <a:ext cx="3895214" cy="3326822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op 8 con sông dài nhất Việt Nam - Toplist.vn">
            <a:extLst>
              <a:ext uri="{FF2B5EF4-FFF2-40B4-BE49-F238E27FC236}">
                <a16:creationId xmlns:a16="http://schemas.microsoft.com/office/drawing/2014/main" id="{FF866659-5D2B-46B2-99F4-13DCC442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278" y="1455107"/>
            <a:ext cx="3814036" cy="3326822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5">
            <a:extLst>
              <a:ext uri="{FF2B5EF4-FFF2-40B4-BE49-F238E27FC236}">
                <a16:creationId xmlns:a16="http://schemas.microsoft.com/office/drawing/2014/main" id="{806AFACA-E2F1-46C6-BA11-573D3A6F9E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54622" y="-85020"/>
            <a:ext cx="1195022" cy="1540127"/>
          </a:xfrm>
          <a:prstGeom prst="rect">
            <a:avLst/>
          </a:prstGeom>
        </p:spPr>
      </p:pic>
      <p:pic>
        <p:nvPicPr>
          <p:cNvPr id="27" name="Picture 36">
            <a:extLst>
              <a:ext uri="{FF2B5EF4-FFF2-40B4-BE49-F238E27FC236}">
                <a16:creationId xmlns:a16="http://schemas.microsoft.com/office/drawing/2014/main" id="{F740DB90-B107-45DE-B29E-38CECB17F5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83489" y="0"/>
            <a:ext cx="1092651" cy="145510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C8E4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>
            <a:extLst>
              <a:ext uri="{FF2B5EF4-FFF2-40B4-BE49-F238E27FC236}">
                <a16:creationId xmlns:a16="http://schemas.microsoft.com/office/drawing/2014/main" id="{96F18ADD-B56B-40E5-B1B0-131B41D60D63}"/>
              </a:ext>
            </a:extLst>
          </p:cNvPr>
          <p:cNvSpPr txBox="1"/>
          <p:nvPr/>
        </p:nvSpPr>
        <p:spPr>
          <a:xfrm>
            <a:off x="548741" y="599302"/>
            <a:ext cx="803517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1. Nhận biết đơn vị đo độ dài ki-lô-mét</a:t>
            </a:r>
            <a:endParaRPr lang="en-US" sz="2500" b="1">
              <a:solidFill>
                <a:srgbClr val="FF0000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3894D57-50C4-4E0A-AFB2-0781FA259215}"/>
              </a:ext>
            </a:extLst>
          </p:cNvPr>
          <p:cNvSpPr/>
          <p:nvPr/>
        </p:nvSpPr>
        <p:spPr>
          <a:xfrm>
            <a:off x="444970" y="499539"/>
            <a:ext cx="6162308" cy="6636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C6D5BB-9AEC-47AD-9733-5E4D8F4A9AF9}"/>
              </a:ext>
            </a:extLst>
          </p:cNvPr>
          <p:cNvSpPr/>
          <p:nvPr/>
        </p:nvSpPr>
        <p:spPr>
          <a:xfrm>
            <a:off x="3299615" y="1626022"/>
            <a:ext cx="8799871" cy="39857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26EAE4A-B205-4E9A-BAAC-868F76EBAE22}"/>
              </a:ext>
            </a:extLst>
          </p:cNvPr>
          <p:cNvSpPr txBox="1"/>
          <p:nvPr/>
        </p:nvSpPr>
        <p:spPr>
          <a:xfrm>
            <a:off x="3299615" y="2849739"/>
            <a:ext cx="8562110" cy="1374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nl-NL" sz="25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Ki-lô-mét là một đơn vị đo độ dài, viết tắt là km.</a:t>
            </a:r>
            <a:endParaRPr lang="en-US" sz="2500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5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endParaRPr lang="en-US" sz="25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5B80A1-0AA1-4BB2-8B7F-51355CB9B07A}"/>
              </a:ext>
            </a:extLst>
          </p:cNvPr>
          <p:cNvSpPr/>
          <p:nvPr/>
        </p:nvSpPr>
        <p:spPr>
          <a:xfrm>
            <a:off x="3777739" y="4147595"/>
            <a:ext cx="2748587" cy="9045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A24E10A-807C-44D7-9FF1-183890B36704}"/>
              </a:ext>
            </a:extLst>
          </p:cNvPr>
          <p:cNvSpPr txBox="1"/>
          <p:nvPr/>
        </p:nvSpPr>
        <p:spPr>
          <a:xfrm>
            <a:off x="3894128" y="4365561"/>
            <a:ext cx="269403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 km = 1000 m</a:t>
            </a:r>
            <a:endParaRPr lang="en-US" sz="2500" dirty="0">
              <a:solidFill>
                <a:srgbClr val="00B050"/>
              </a:solidFill>
            </a:endParaRPr>
          </a:p>
        </p:txBody>
      </p:sp>
      <p:pic>
        <p:nvPicPr>
          <p:cNvPr id="74" name="Picture 20">
            <a:extLst>
              <a:ext uri="{FF2B5EF4-FFF2-40B4-BE49-F238E27FC236}">
                <a16:creationId xmlns:a16="http://schemas.microsoft.com/office/drawing/2014/main" id="{6550A01A-C782-4154-86EF-6D44D96D1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17401" y="1430259"/>
            <a:ext cx="3660398" cy="4822689"/>
          </a:xfrm>
          <a:prstGeom prst="rect">
            <a:avLst/>
          </a:prstGeom>
        </p:spPr>
      </p:pic>
      <p:grpSp>
        <p:nvGrpSpPr>
          <p:cNvPr id="95" name="组合 1191">
            <a:extLst>
              <a:ext uri="{FF2B5EF4-FFF2-40B4-BE49-F238E27FC236}">
                <a16:creationId xmlns:a16="http://schemas.microsoft.com/office/drawing/2014/main" id="{97471427-EB21-4640-85FE-6E0C5F8150E3}"/>
              </a:ext>
            </a:extLst>
          </p:cNvPr>
          <p:cNvGrpSpPr/>
          <p:nvPr/>
        </p:nvGrpSpPr>
        <p:grpSpPr>
          <a:xfrm>
            <a:off x="8402831" y="188452"/>
            <a:ext cx="1595410" cy="1427097"/>
            <a:chOff x="4547484" y="2520951"/>
            <a:chExt cx="2957762" cy="2957762"/>
          </a:xfrm>
        </p:grpSpPr>
        <p:grpSp>
          <p:nvGrpSpPr>
            <p:cNvPr id="96" name="组合 1173">
              <a:extLst>
                <a:ext uri="{FF2B5EF4-FFF2-40B4-BE49-F238E27FC236}">
                  <a16:creationId xmlns:a16="http://schemas.microsoft.com/office/drawing/2014/main" id="{2A1411E1-AE5D-4083-8C77-FE0D757C6B81}"/>
                </a:ext>
              </a:extLst>
            </p:cNvPr>
            <p:cNvGrpSpPr/>
            <p:nvPr/>
          </p:nvGrpSpPr>
          <p:grpSpPr>
            <a:xfrm>
              <a:off x="5317630" y="2805353"/>
              <a:ext cx="1427358" cy="2409824"/>
              <a:chOff x="5081588" y="2767013"/>
              <a:chExt cx="1222375" cy="2063750"/>
            </a:xfrm>
            <a:solidFill>
              <a:schemeClr val="tx2"/>
            </a:solidFill>
          </p:grpSpPr>
          <p:sp>
            <p:nvSpPr>
              <p:cNvPr id="98" name="Freeform 1158">
                <a:extLst>
                  <a:ext uri="{FF2B5EF4-FFF2-40B4-BE49-F238E27FC236}">
                    <a16:creationId xmlns:a16="http://schemas.microsoft.com/office/drawing/2014/main" id="{423AABFA-DAEA-4C23-92C9-F2BE6B3DFF6B}"/>
                  </a:ext>
                </a:extLst>
              </p:cNvPr>
              <p:cNvSpPr/>
              <p:nvPr/>
            </p:nvSpPr>
            <p:spPr bwMode="auto">
              <a:xfrm>
                <a:off x="5081588" y="2767013"/>
                <a:ext cx="1222375" cy="1498600"/>
              </a:xfrm>
              <a:custGeom>
                <a:avLst/>
                <a:gdLst>
                  <a:gd name="T0" fmla="*/ 340 w 340"/>
                  <a:gd name="T1" fmla="*/ 159 h 416"/>
                  <a:gd name="T2" fmla="*/ 170 w 340"/>
                  <a:gd name="T3" fmla="*/ 0 h 416"/>
                  <a:gd name="T4" fmla="*/ 0 w 340"/>
                  <a:gd name="T5" fmla="*/ 159 h 416"/>
                  <a:gd name="T6" fmla="*/ 14 w 340"/>
                  <a:gd name="T7" fmla="*/ 222 h 416"/>
                  <a:gd name="T8" fmla="*/ 14 w 340"/>
                  <a:gd name="T9" fmla="*/ 222 h 416"/>
                  <a:gd name="T10" fmla="*/ 31 w 340"/>
                  <a:gd name="T11" fmla="*/ 251 h 416"/>
                  <a:gd name="T12" fmla="*/ 90 w 340"/>
                  <a:gd name="T13" fmla="*/ 399 h 416"/>
                  <a:gd name="T14" fmla="*/ 113 w 340"/>
                  <a:gd name="T15" fmla="*/ 416 h 416"/>
                  <a:gd name="T16" fmla="*/ 228 w 340"/>
                  <a:gd name="T17" fmla="*/ 416 h 416"/>
                  <a:gd name="T18" fmla="*/ 251 w 340"/>
                  <a:gd name="T19" fmla="*/ 399 h 416"/>
                  <a:gd name="T20" fmla="*/ 310 w 340"/>
                  <a:gd name="T21" fmla="*/ 251 h 416"/>
                  <a:gd name="T22" fmla="*/ 327 w 340"/>
                  <a:gd name="T23" fmla="*/ 222 h 416"/>
                  <a:gd name="T24" fmla="*/ 327 w 340"/>
                  <a:gd name="T25" fmla="*/ 222 h 416"/>
                  <a:gd name="T26" fmla="*/ 327 w 340"/>
                  <a:gd name="T27" fmla="*/ 222 h 416"/>
                  <a:gd name="T28" fmla="*/ 340 w 340"/>
                  <a:gd name="T29" fmla="*/ 159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0" h="416">
                    <a:moveTo>
                      <a:pt x="340" y="159"/>
                    </a:moveTo>
                    <a:cubicBezTo>
                      <a:pt x="340" y="71"/>
                      <a:pt x="264" y="0"/>
                      <a:pt x="170" y="0"/>
                    </a:cubicBezTo>
                    <a:cubicBezTo>
                      <a:pt x="76" y="0"/>
                      <a:pt x="0" y="71"/>
                      <a:pt x="0" y="159"/>
                    </a:cubicBezTo>
                    <a:cubicBezTo>
                      <a:pt x="0" y="182"/>
                      <a:pt x="5" y="203"/>
                      <a:pt x="14" y="222"/>
                    </a:cubicBezTo>
                    <a:cubicBezTo>
                      <a:pt x="14" y="222"/>
                      <a:pt x="14" y="222"/>
                      <a:pt x="14" y="222"/>
                    </a:cubicBezTo>
                    <a:cubicBezTo>
                      <a:pt x="19" y="232"/>
                      <a:pt x="24" y="242"/>
                      <a:pt x="31" y="251"/>
                    </a:cubicBezTo>
                    <a:cubicBezTo>
                      <a:pt x="58" y="296"/>
                      <a:pt x="90" y="381"/>
                      <a:pt x="90" y="399"/>
                    </a:cubicBezTo>
                    <a:cubicBezTo>
                      <a:pt x="90" y="409"/>
                      <a:pt x="100" y="416"/>
                      <a:pt x="113" y="416"/>
                    </a:cubicBezTo>
                    <a:cubicBezTo>
                      <a:pt x="228" y="416"/>
                      <a:pt x="228" y="416"/>
                      <a:pt x="228" y="416"/>
                    </a:cubicBezTo>
                    <a:cubicBezTo>
                      <a:pt x="241" y="416"/>
                      <a:pt x="251" y="409"/>
                      <a:pt x="251" y="399"/>
                    </a:cubicBezTo>
                    <a:cubicBezTo>
                      <a:pt x="251" y="381"/>
                      <a:pt x="283" y="296"/>
                      <a:pt x="310" y="251"/>
                    </a:cubicBezTo>
                    <a:cubicBezTo>
                      <a:pt x="316" y="242"/>
                      <a:pt x="322" y="232"/>
                      <a:pt x="327" y="222"/>
                    </a:cubicBezTo>
                    <a:cubicBezTo>
                      <a:pt x="327" y="222"/>
                      <a:pt x="327" y="222"/>
                      <a:pt x="327" y="222"/>
                    </a:cubicBezTo>
                    <a:cubicBezTo>
                      <a:pt x="327" y="222"/>
                      <a:pt x="327" y="222"/>
                      <a:pt x="327" y="222"/>
                    </a:cubicBezTo>
                    <a:cubicBezTo>
                      <a:pt x="336" y="203"/>
                      <a:pt x="340" y="182"/>
                      <a:pt x="340" y="159"/>
                    </a:cubicBezTo>
                    <a:close/>
                  </a:path>
                </a:pathLst>
              </a:custGeom>
              <a:solidFill>
                <a:srgbClr val="4CC8E4"/>
              </a:solidFill>
              <a:ln w="9525">
                <a:solidFill>
                  <a:srgbClr val="4CC8E4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1159">
                <a:extLst>
                  <a:ext uri="{FF2B5EF4-FFF2-40B4-BE49-F238E27FC236}">
                    <a16:creationId xmlns:a16="http://schemas.microsoft.com/office/drawing/2014/main" id="{2F60C958-5162-4048-A12F-E5F8196B0159}"/>
                  </a:ext>
                </a:extLst>
              </p:cNvPr>
              <p:cNvSpPr/>
              <p:nvPr/>
            </p:nvSpPr>
            <p:spPr bwMode="auto">
              <a:xfrm>
                <a:off x="5403850" y="4348163"/>
                <a:ext cx="579438" cy="112713"/>
              </a:xfrm>
              <a:custGeom>
                <a:avLst/>
                <a:gdLst>
                  <a:gd name="T0" fmla="*/ 161 w 161"/>
                  <a:gd name="T1" fmla="*/ 15 h 31"/>
                  <a:gd name="T2" fmla="*/ 142 w 161"/>
                  <a:gd name="T3" fmla="*/ 0 h 31"/>
                  <a:gd name="T4" fmla="*/ 19 w 161"/>
                  <a:gd name="T5" fmla="*/ 0 h 31"/>
                  <a:gd name="T6" fmla="*/ 0 w 161"/>
                  <a:gd name="T7" fmla="*/ 15 h 31"/>
                  <a:gd name="T8" fmla="*/ 0 w 161"/>
                  <a:gd name="T9" fmla="*/ 15 h 31"/>
                  <a:gd name="T10" fmla="*/ 19 w 161"/>
                  <a:gd name="T11" fmla="*/ 31 h 31"/>
                  <a:gd name="T12" fmla="*/ 142 w 161"/>
                  <a:gd name="T13" fmla="*/ 31 h 31"/>
                  <a:gd name="T14" fmla="*/ 161 w 161"/>
                  <a:gd name="T15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31">
                    <a:moveTo>
                      <a:pt x="161" y="15"/>
                    </a:moveTo>
                    <a:cubicBezTo>
                      <a:pt x="161" y="7"/>
                      <a:pt x="152" y="0"/>
                      <a:pt x="142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7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24"/>
                      <a:pt x="8" y="31"/>
                      <a:pt x="19" y="31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52" y="31"/>
                      <a:pt x="161" y="24"/>
                      <a:pt x="161" y="1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1160">
                <a:extLst>
                  <a:ext uri="{FF2B5EF4-FFF2-40B4-BE49-F238E27FC236}">
                    <a16:creationId xmlns:a16="http://schemas.microsoft.com/office/drawing/2014/main" id="{2053FEE3-EB38-4419-9007-09E07E49FAE9}"/>
                  </a:ext>
                </a:extLst>
              </p:cNvPr>
              <p:cNvSpPr/>
              <p:nvPr/>
            </p:nvSpPr>
            <p:spPr bwMode="auto">
              <a:xfrm>
                <a:off x="5403850" y="4535488"/>
                <a:ext cx="579438" cy="112713"/>
              </a:xfrm>
              <a:custGeom>
                <a:avLst/>
                <a:gdLst>
                  <a:gd name="T0" fmla="*/ 161 w 161"/>
                  <a:gd name="T1" fmla="*/ 16 h 31"/>
                  <a:gd name="T2" fmla="*/ 142 w 161"/>
                  <a:gd name="T3" fmla="*/ 0 h 31"/>
                  <a:gd name="T4" fmla="*/ 19 w 161"/>
                  <a:gd name="T5" fmla="*/ 0 h 31"/>
                  <a:gd name="T6" fmla="*/ 0 w 161"/>
                  <a:gd name="T7" fmla="*/ 16 h 31"/>
                  <a:gd name="T8" fmla="*/ 0 w 161"/>
                  <a:gd name="T9" fmla="*/ 16 h 31"/>
                  <a:gd name="T10" fmla="*/ 19 w 161"/>
                  <a:gd name="T11" fmla="*/ 31 h 31"/>
                  <a:gd name="T12" fmla="*/ 142 w 161"/>
                  <a:gd name="T13" fmla="*/ 31 h 31"/>
                  <a:gd name="T14" fmla="*/ 161 w 161"/>
                  <a:gd name="T15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31">
                    <a:moveTo>
                      <a:pt x="161" y="16"/>
                    </a:moveTo>
                    <a:cubicBezTo>
                      <a:pt x="161" y="7"/>
                      <a:pt x="152" y="0"/>
                      <a:pt x="142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4"/>
                      <a:pt x="8" y="31"/>
                      <a:pt x="19" y="31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52" y="31"/>
                      <a:pt x="161" y="24"/>
                      <a:pt x="161" y="1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1161">
                <a:extLst>
                  <a:ext uri="{FF2B5EF4-FFF2-40B4-BE49-F238E27FC236}">
                    <a16:creationId xmlns:a16="http://schemas.microsoft.com/office/drawing/2014/main" id="{D62C1A20-5AA9-41C7-91F5-E3E1AB1DF393}"/>
                  </a:ext>
                </a:extLst>
              </p:cNvPr>
              <p:cNvSpPr/>
              <p:nvPr/>
            </p:nvSpPr>
            <p:spPr bwMode="auto">
              <a:xfrm>
                <a:off x="5534025" y="4727575"/>
                <a:ext cx="320675" cy="103188"/>
              </a:xfrm>
              <a:custGeom>
                <a:avLst/>
                <a:gdLst>
                  <a:gd name="T0" fmla="*/ 89 w 89"/>
                  <a:gd name="T1" fmla="*/ 14 h 29"/>
                  <a:gd name="T2" fmla="*/ 74 w 89"/>
                  <a:gd name="T3" fmla="*/ 29 h 29"/>
                  <a:gd name="T4" fmla="*/ 15 w 89"/>
                  <a:gd name="T5" fmla="*/ 29 h 29"/>
                  <a:gd name="T6" fmla="*/ 0 w 89"/>
                  <a:gd name="T7" fmla="*/ 14 h 29"/>
                  <a:gd name="T8" fmla="*/ 0 w 89"/>
                  <a:gd name="T9" fmla="*/ 14 h 29"/>
                  <a:gd name="T10" fmla="*/ 15 w 89"/>
                  <a:gd name="T11" fmla="*/ 0 h 29"/>
                  <a:gd name="T12" fmla="*/ 74 w 89"/>
                  <a:gd name="T13" fmla="*/ 0 h 29"/>
                  <a:gd name="T14" fmla="*/ 89 w 89"/>
                  <a:gd name="T15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29">
                    <a:moveTo>
                      <a:pt x="89" y="14"/>
                    </a:moveTo>
                    <a:cubicBezTo>
                      <a:pt x="89" y="23"/>
                      <a:pt x="82" y="29"/>
                      <a:pt x="74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7" y="29"/>
                      <a:pt x="0" y="2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82" y="0"/>
                      <a:pt x="89" y="6"/>
                      <a:pt x="89" y="1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7" name="椭圆 53">
              <a:extLst>
                <a:ext uri="{FF2B5EF4-FFF2-40B4-BE49-F238E27FC236}">
                  <a16:creationId xmlns:a16="http://schemas.microsoft.com/office/drawing/2014/main" id="{D3CE0D2E-E037-45EA-8994-4B6B18D7C977}"/>
                </a:ext>
              </a:extLst>
            </p:cNvPr>
            <p:cNvSpPr/>
            <p:nvPr/>
          </p:nvSpPr>
          <p:spPr>
            <a:xfrm>
              <a:off x="4547484" y="2520951"/>
              <a:ext cx="2957762" cy="29577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AD5B80A1-0AA1-4BB2-8B7F-51355CB9B07A}"/>
              </a:ext>
            </a:extLst>
          </p:cNvPr>
          <p:cNvSpPr/>
          <p:nvPr/>
        </p:nvSpPr>
        <p:spPr>
          <a:xfrm>
            <a:off x="7737127" y="4190538"/>
            <a:ext cx="2748587" cy="9045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24E10A-807C-44D7-9FF1-183890B36704}"/>
              </a:ext>
            </a:extLst>
          </p:cNvPr>
          <p:cNvSpPr txBox="1"/>
          <p:nvPr/>
        </p:nvSpPr>
        <p:spPr>
          <a:xfrm>
            <a:off x="7853516" y="4408504"/>
            <a:ext cx="269403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500" b="1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nl-NL" sz="2500" b="1" dirty="0" smtClean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000m</a:t>
            </a:r>
            <a:r>
              <a:rPr lang="nl-NL" sz="2500" b="1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5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nl-NL" sz="2500" b="1" dirty="0" smtClean="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1km</a:t>
            </a:r>
            <a:endParaRPr lang="en-US" sz="25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1" grpId="0"/>
      <p:bldP spid="9" grpId="0" animBg="1"/>
      <p:bldP spid="73" grpId="0"/>
      <p:bldP spid="37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3B22ED-0C4D-45C9-A530-81175ED95DE6}"/>
              </a:ext>
            </a:extLst>
          </p:cNvPr>
          <p:cNvSpPr txBox="1"/>
          <p:nvPr/>
        </p:nvSpPr>
        <p:spPr>
          <a:xfrm>
            <a:off x="4806109" y="449210"/>
            <a:ext cx="315802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5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LUYỆN TẬP</a:t>
            </a:r>
            <a:endParaRPr lang="en-US" sz="3500" b="1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5B33B9-1C56-4EE6-B41B-6A2984F1CAE0}"/>
              </a:ext>
            </a:extLst>
          </p:cNvPr>
          <p:cNvSpPr txBox="1"/>
          <p:nvPr/>
        </p:nvSpPr>
        <p:spPr>
          <a:xfrm>
            <a:off x="548741" y="1651353"/>
            <a:ext cx="803517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 1. </a:t>
            </a:r>
            <a:r>
              <a:rPr lang="en-US" sz="3000" b="0" i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Chọn số đo độ dài thích hợp</a:t>
            </a:r>
            <a:endParaRPr lang="en-US" sz="30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E361BA-7884-475D-8D8D-6F10944B4AA2}"/>
              </a:ext>
            </a:extLst>
          </p:cNvPr>
          <p:cNvSpPr/>
          <p:nvPr/>
        </p:nvSpPr>
        <p:spPr>
          <a:xfrm>
            <a:off x="444970" y="1569263"/>
            <a:ext cx="6201636" cy="6636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8B7B0A-617F-4C38-A717-F1AEA5F0678C}"/>
              </a:ext>
            </a:extLst>
          </p:cNvPr>
          <p:cNvSpPr txBox="1"/>
          <p:nvPr/>
        </p:nvSpPr>
        <p:spPr>
          <a:xfrm>
            <a:off x="548741" y="2942765"/>
            <a:ext cx="5407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Cầu Nhật Tân dài khoảng: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0A478A-224F-4B59-BF6E-AACDB42E44A4}"/>
              </a:ext>
            </a:extLst>
          </p:cNvPr>
          <p:cNvSpPr txBox="1"/>
          <p:nvPr/>
        </p:nvSpPr>
        <p:spPr>
          <a:xfrm>
            <a:off x="4482067" y="3658309"/>
            <a:ext cx="2180896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m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km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8F4AB4-F24D-474F-AF37-58F5510C4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" y="3815455"/>
            <a:ext cx="3629025" cy="20002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A1492A-9AB2-41CE-81D1-751E7F722C16}"/>
              </a:ext>
            </a:extLst>
          </p:cNvPr>
          <p:cNvSpPr txBox="1"/>
          <p:nvPr/>
        </p:nvSpPr>
        <p:spPr>
          <a:xfrm>
            <a:off x="6635842" y="3015285"/>
            <a:ext cx="5407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Xe buýt dài khoảng: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27AD70-884C-4278-B6D8-F493CF8037D0}"/>
              </a:ext>
            </a:extLst>
          </p:cNvPr>
          <p:cNvSpPr txBox="1"/>
          <p:nvPr/>
        </p:nvSpPr>
        <p:spPr>
          <a:xfrm>
            <a:off x="10344150" y="3895616"/>
            <a:ext cx="2180896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m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km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88856F-65F1-488A-97BE-BDBCA98E1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729730"/>
            <a:ext cx="4248150" cy="21717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F9382E-D984-4991-9995-39BA1B2122EC}"/>
              </a:ext>
            </a:extLst>
          </p:cNvPr>
          <p:cNvCxnSpPr/>
          <p:nvPr/>
        </p:nvCxnSpPr>
        <p:spPr>
          <a:xfrm flipH="1">
            <a:off x="5810865" y="2625213"/>
            <a:ext cx="574254" cy="3480619"/>
          </a:xfrm>
          <a:prstGeom prst="line">
            <a:avLst/>
          </a:prstGeom>
          <a:ln w="28575">
            <a:solidFill>
              <a:srgbClr val="1DE32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LINE Creators&amp;#39; Stickers - Baking Xiao Daren---Happy Baking Rabbit Example  with GIF Animation">
            <a:extLst>
              <a:ext uri="{FF2B5EF4-FFF2-40B4-BE49-F238E27FC236}">
                <a16:creationId xmlns:a16="http://schemas.microsoft.com/office/drawing/2014/main" id="{CA7E8292-ECCD-4150-82F1-11E337AC85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192" y="11782"/>
            <a:ext cx="3705576" cy="300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ownload Free png Easter Rabbit - DLPNG.com">
            <a:extLst>
              <a:ext uri="{FF2B5EF4-FFF2-40B4-BE49-F238E27FC236}">
                <a16:creationId xmlns:a16="http://schemas.microsoft.com/office/drawing/2014/main" id="{28017510-1EBC-4D43-AB88-69980AC5F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67" y="5103370"/>
            <a:ext cx="2041875" cy="17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oogle Shape;771;p51">
            <a:extLst>
              <a:ext uri="{FF2B5EF4-FFF2-40B4-BE49-F238E27FC236}">
                <a16:creationId xmlns:a16="http://schemas.microsoft.com/office/drawing/2014/main" id="{842D2458-5496-45D5-8C2D-F806FBC5801B}"/>
              </a:ext>
            </a:extLst>
          </p:cNvPr>
          <p:cNvGrpSpPr/>
          <p:nvPr/>
        </p:nvGrpSpPr>
        <p:grpSpPr>
          <a:xfrm>
            <a:off x="1722611" y="-23064"/>
            <a:ext cx="1460079" cy="1605072"/>
            <a:chOff x="1322000" y="1980396"/>
            <a:chExt cx="721738" cy="833176"/>
          </a:xfrm>
        </p:grpSpPr>
        <p:sp>
          <p:nvSpPr>
            <p:cNvPr id="21" name="Google Shape;772;p51">
              <a:extLst>
                <a:ext uri="{FF2B5EF4-FFF2-40B4-BE49-F238E27FC236}">
                  <a16:creationId xmlns:a16="http://schemas.microsoft.com/office/drawing/2014/main" id="{66032D0E-74D7-4868-B1B1-4239D64534EF}"/>
                </a:ext>
              </a:extLst>
            </p:cNvPr>
            <p:cNvSpPr/>
            <p:nvPr/>
          </p:nvSpPr>
          <p:spPr>
            <a:xfrm>
              <a:off x="1869574" y="2382854"/>
              <a:ext cx="174163" cy="174181"/>
            </a:xfrm>
            <a:custGeom>
              <a:avLst/>
              <a:gdLst/>
              <a:ahLst/>
              <a:cxnLst/>
              <a:rect l="l" t="t" r="r" b="b"/>
              <a:pathLst>
                <a:path w="9768" h="9769" extrusionOk="0">
                  <a:moveTo>
                    <a:pt x="4882" y="1"/>
                  </a:moveTo>
                  <a:cubicBezTo>
                    <a:pt x="2186" y="1"/>
                    <a:pt x="1" y="2186"/>
                    <a:pt x="1" y="4882"/>
                  </a:cubicBezTo>
                  <a:cubicBezTo>
                    <a:pt x="1" y="7579"/>
                    <a:pt x="2186" y="9768"/>
                    <a:pt x="4882" y="9768"/>
                  </a:cubicBezTo>
                  <a:cubicBezTo>
                    <a:pt x="7579" y="9768"/>
                    <a:pt x="9767" y="7579"/>
                    <a:pt x="9767" y="4882"/>
                  </a:cubicBezTo>
                  <a:cubicBezTo>
                    <a:pt x="9767" y="2186"/>
                    <a:pt x="7579" y="1"/>
                    <a:pt x="4882" y="1"/>
                  </a:cubicBezTo>
                  <a:close/>
                </a:path>
              </a:pathLst>
            </a:custGeom>
            <a:solidFill>
              <a:srgbClr val="FFB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73;p51">
              <a:extLst>
                <a:ext uri="{FF2B5EF4-FFF2-40B4-BE49-F238E27FC236}">
                  <a16:creationId xmlns:a16="http://schemas.microsoft.com/office/drawing/2014/main" id="{09FA961E-F1B0-45BD-920C-0F50BEBC9688}"/>
                </a:ext>
              </a:extLst>
            </p:cNvPr>
            <p:cNvSpPr/>
            <p:nvPr/>
          </p:nvSpPr>
          <p:spPr>
            <a:xfrm>
              <a:off x="1451286" y="2581140"/>
              <a:ext cx="465310" cy="232432"/>
            </a:xfrm>
            <a:custGeom>
              <a:avLst/>
              <a:gdLst/>
              <a:ahLst/>
              <a:cxnLst/>
              <a:rect l="l" t="t" r="r" b="b"/>
              <a:pathLst>
                <a:path w="26097" h="13036" extrusionOk="0">
                  <a:moveTo>
                    <a:pt x="13051" y="0"/>
                  </a:moveTo>
                  <a:cubicBezTo>
                    <a:pt x="6929" y="0"/>
                    <a:pt x="1796" y="4218"/>
                    <a:pt x="396" y="9906"/>
                  </a:cubicBezTo>
                  <a:cubicBezTo>
                    <a:pt x="1" y="11497"/>
                    <a:pt x="1202" y="13036"/>
                    <a:pt x="2840" y="13036"/>
                  </a:cubicBezTo>
                  <a:lnTo>
                    <a:pt x="23261" y="13036"/>
                  </a:lnTo>
                  <a:cubicBezTo>
                    <a:pt x="24898" y="13036"/>
                    <a:pt x="26096" y="11497"/>
                    <a:pt x="25705" y="9906"/>
                  </a:cubicBezTo>
                  <a:cubicBezTo>
                    <a:pt x="24301" y="4218"/>
                    <a:pt x="19168" y="0"/>
                    <a:pt x="130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74;p51">
              <a:extLst>
                <a:ext uri="{FF2B5EF4-FFF2-40B4-BE49-F238E27FC236}">
                  <a16:creationId xmlns:a16="http://schemas.microsoft.com/office/drawing/2014/main" id="{67A1341F-7E68-4C26-A2C3-0AE17E51E4DD}"/>
                </a:ext>
              </a:extLst>
            </p:cNvPr>
            <p:cNvSpPr/>
            <p:nvPr/>
          </p:nvSpPr>
          <p:spPr>
            <a:xfrm>
              <a:off x="1451286" y="2589699"/>
              <a:ext cx="193099" cy="223873"/>
            </a:xfrm>
            <a:custGeom>
              <a:avLst/>
              <a:gdLst/>
              <a:ahLst/>
              <a:cxnLst/>
              <a:rect l="l" t="t" r="r" b="b"/>
              <a:pathLst>
                <a:path w="10830" h="12556" extrusionOk="0">
                  <a:moveTo>
                    <a:pt x="9537" y="0"/>
                  </a:moveTo>
                  <a:lnTo>
                    <a:pt x="9537" y="0"/>
                  </a:lnTo>
                  <a:cubicBezTo>
                    <a:pt x="5036" y="1258"/>
                    <a:pt x="1519" y="4871"/>
                    <a:pt x="396" y="9426"/>
                  </a:cubicBezTo>
                  <a:cubicBezTo>
                    <a:pt x="1" y="11017"/>
                    <a:pt x="1202" y="12556"/>
                    <a:pt x="2840" y="12556"/>
                  </a:cubicBezTo>
                  <a:lnTo>
                    <a:pt x="10830" y="12556"/>
                  </a:lnTo>
                  <a:cubicBezTo>
                    <a:pt x="8329" y="9980"/>
                    <a:pt x="7504" y="2934"/>
                    <a:pt x="9537" y="0"/>
                  </a:cubicBezTo>
                  <a:close/>
                </a:path>
              </a:pathLst>
            </a:custGeom>
            <a:solidFill>
              <a:srgbClr val="7C70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75;p51">
              <a:extLst>
                <a:ext uri="{FF2B5EF4-FFF2-40B4-BE49-F238E27FC236}">
                  <a16:creationId xmlns:a16="http://schemas.microsoft.com/office/drawing/2014/main" id="{352D91A2-93D4-4941-8864-75E76D3742FB}"/>
                </a:ext>
              </a:extLst>
            </p:cNvPr>
            <p:cNvSpPr/>
            <p:nvPr/>
          </p:nvSpPr>
          <p:spPr>
            <a:xfrm>
              <a:off x="1322000" y="2382854"/>
              <a:ext cx="174163" cy="174181"/>
            </a:xfrm>
            <a:custGeom>
              <a:avLst/>
              <a:gdLst/>
              <a:ahLst/>
              <a:cxnLst/>
              <a:rect l="l" t="t" r="r" b="b"/>
              <a:pathLst>
                <a:path w="9768" h="9769" extrusionOk="0">
                  <a:moveTo>
                    <a:pt x="4882" y="1"/>
                  </a:moveTo>
                  <a:cubicBezTo>
                    <a:pt x="2186" y="1"/>
                    <a:pt x="1" y="2186"/>
                    <a:pt x="1" y="4882"/>
                  </a:cubicBezTo>
                  <a:cubicBezTo>
                    <a:pt x="1" y="7579"/>
                    <a:pt x="2186" y="9768"/>
                    <a:pt x="4882" y="9768"/>
                  </a:cubicBezTo>
                  <a:cubicBezTo>
                    <a:pt x="7579" y="9768"/>
                    <a:pt x="9767" y="7579"/>
                    <a:pt x="9767" y="4882"/>
                  </a:cubicBezTo>
                  <a:cubicBezTo>
                    <a:pt x="9767" y="2186"/>
                    <a:pt x="7579" y="1"/>
                    <a:pt x="4882" y="1"/>
                  </a:cubicBezTo>
                  <a:close/>
                </a:path>
              </a:pathLst>
            </a:custGeom>
            <a:solidFill>
              <a:srgbClr val="FFB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76;p51">
              <a:extLst>
                <a:ext uri="{FF2B5EF4-FFF2-40B4-BE49-F238E27FC236}">
                  <a16:creationId xmlns:a16="http://schemas.microsoft.com/office/drawing/2014/main" id="{75C2197D-33F5-41F4-A981-1A03B4A6BAD0}"/>
                </a:ext>
              </a:extLst>
            </p:cNvPr>
            <p:cNvSpPr/>
            <p:nvPr/>
          </p:nvSpPr>
          <p:spPr>
            <a:xfrm>
              <a:off x="1422276" y="2231032"/>
              <a:ext cx="523328" cy="477773"/>
            </a:xfrm>
            <a:custGeom>
              <a:avLst/>
              <a:gdLst/>
              <a:ahLst/>
              <a:cxnLst/>
              <a:rect l="l" t="t" r="r" b="b"/>
              <a:pathLst>
                <a:path w="29351" h="26796" extrusionOk="0">
                  <a:moveTo>
                    <a:pt x="14678" y="0"/>
                  </a:moveTo>
                  <a:cubicBezTo>
                    <a:pt x="6570" y="0"/>
                    <a:pt x="1" y="5997"/>
                    <a:pt x="1" y="13397"/>
                  </a:cubicBezTo>
                  <a:cubicBezTo>
                    <a:pt x="1" y="20798"/>
                    <a:pt x="6570" y="26795"/>
                    <a:pt x="14678" y="26795"/>
                  </a:cubicBezTo>
                  <a:cubicBezTo>
                    <a:pt x="22781" y="26795"/>
                    <a:pt x="29350" y="20798"/>
                    <a:pt x="29350" y="13397"/>
                  </a:cubicBezTo>
                  <a:cubicBezTo>
                    <a:pt x="29350" y="5997"/>
                    <a:pt x="22781" y="0"/>
                    <a:pt x="14678" y="0"/>
                  </a:cubicBezTo>
                  <a:close/>
                </a:path>
              </a:pathLst>
            </a:custGeom>
            <a:solidFill>
              <a:srgbClr val="FFD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77;p51">
              <a:extLst>
                <a:ext uri="{FF2B5EF4-FFF2-40B4-BE49-F238E27FC236}">
                  <a16:creationId xmlns:a16="http://schemas.microsoft.com/office/drawing/2014/main" id="{B452CB87-4351-4FE4-8A4C-864C30DE805E}"/>
                </a:ext>
              </a:extLst>
            </p:cNvPr>
            <p:cNvSpPr/>
            <p:nvPr/>
          </p:nvSpPr>
          <p:spPr>
            <a:xfrm>
              <a:off x="1456938" y="2453371"/>
              <a:ext cx="122403" cy="97494"/>
            </a:xfrm>
            <a:custGeom>
              <a:avLst/>
              <a:gdLst/>
              <a:ahLst/>
              <a:cxnLst/>
              <a:rect l="l" t="t" r="r" b="b"/>
              <a:pathLst>
                <a:path w="6865" h="5468" extrusionOk="0">
                  <a:moveTo>
                    <a:pt x="3432" y="1"/>
                  </a:moveTo>
                  <a:cubicBezTo>
                    <a:pt x="1538" y="1"/>
                    <a:pt x="0" y="1226"/>
                    <a:pt x="0" y="2732"/>
                  </a:cubicBezTo>
                  <a:cubicBezTo>
                    <a:pt x="0" y="4243"/>
                    <a:pt x="1538" y="5468"/>
                    <a:pt x="3432" y="5468"/>
                  </a:cubicBezTo>
                  <a:cubicBezTo>
                    <a:pt x="5329" y="5468"/>
                    <a:pt x="6864" y="4243"/>
                    <a:pt x="6864" y="2732"/>
                  </a:cubicBezTo>
                  <a:cubicBezTo>
                    <a:pt x="6864" y="1226"/>
                    <a:pt x="5329" y="1"/>
                    <a:pt x="3432" y="1"/>
                  </a:cubicBezTo>
                  <a:close/>
                </a:path>
              </a:pathLst>
            </a:custGeom>
            <a:solidFill>
              <a:srgbClr val="FF9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78;p51">
              <a:extLst>
                <a:ext uri="{FF2B5EF4-FFF2-40B4-BE49-F238E27FC236}">
                  <a16:creationId xmlns:a16="http://schemas.microsoft.com/office/drawing/2014/main" id="{D0E31766-5865-4A77-A8C9-01356346ED9C}"/>
                </a:ext>
              </a:extLst>
            </p:cNvPr>
            <p:cNvSpPr/>
            <p:nvPr/>
          </p:nvSpPr>
          <p:spPr>
            <a:xfrm>
              <a:off x="1788558" y="2453371"/>
              <a:ext cx="122385" cy="97494"/>
            </a:xfrm>
            <a:custGeom>
              <a:avLst/>
              <a:gdLst/>
              <a:ahLst/>
              <a:cxnLst/>
              <a:rect l="l" t="t" r="r" b="b"/>
              <a:pathLst>
                <a:path w="6864" h="5468" extrusionOk="0">
                  <a:moveTo>
                    <a:pt x="3432" y="1"/>
                  </a:moveTo>
                  <a:cubicBezTo>
                    <a:pt x="1538" y="1"/>
                    <a:pt x="0" y="1226"/>
                    <a:pt x="0" y="2732"/>
                  </a:cubicBezTo>
                  <a:cubicBezTo>
                    <a:pt x="0" y="4243"/>
                    <a:pt x="1538" y="5468"/>
                    <a:pt x="3432" y="5468"/>
                  </a:cubicBezTo>
                  <a:cubicBezTo>
                    <a:pt x="5329" y="5468"/>
                    <a:pt x="6864" y="4243"/>
                    <a:pt x="6864" y="2732"/>
                  </a:cubicBezTo>
                  <a:cubicBezTo>
                    <a:pt x="6864" y="1226"/>
                    <a:pt x="5329" y="1"/>
                    <a:pt x="3432" y="1"/>
                  </a:cubicBezTo>
                  <a:close/>
                </a:path>
              </a:pathLst>
            </a:custGeom>
            <a:solidFill>
              <a:srgbClr val="FF9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79;p51">
              <a:extLst>
                <a:ext uri="{FF2B5EF4-FFF2-40B4-BE49-F238E27FC236}">
                  <a16:creationId xmlns:a16="http://schemas.microsoft.com/office/drawing/2014/main" id="{50920D35-9BAB-46D6-A669-DD7DBDE62588}"/>
                </a:ext>
              </a:extLst>
            </p:cNvPr>
            <p:cNvSpPr/>
            <p:nvPr/>
          </p:nvSpPr>
          <p:spPr>
            <a:xfrm>
              <a:off x="1409046" y="2303243"/>
              <a:ext cx="549788" cy="495924"/>
            </a:xfrm>
            <a:custGeom>
              <a:avLst/>
              <a:gdLst/>
              <a:ahLst/>
              <a:cxnLst/>
              <a:rect l="l" t="t" r="r" b="b"/>
              <a:pathLst>
                <a:path w="30835" h="27814" extrusionOk="0">
                  <a:moveTo>
                    <a:pt x="4040" y="1"/>
                  </a:moveTo>
                  <a:lnTo>
                    <a:pt x="0" y="4065"/>
                  </a:lnTo>
                  <a:cubicBezTo>
                    <a:pt x="0" y="13167"/>
                    <a:pt x="207" y="21402"/>
                    <a:pt x="10837" y="26731"/>
                  </a:cubicBezTo>
                  <a:cubicBezTo>
                    <a:pt x="12277" y="27453"/>
                    <a:pt x="13847" y="27813"/>
                    <a:pt x="15418" y="27813"/>
                  </a:cubicBezTo>
                  <a:cubicBezTo>
                    <a:pt x="16989" y="27813"/>
                    <a:pt x="18560" y="27453"/>
                    <a:pt x="20003" y="26731"/>
                  </a:cubicBezTo>
                  <a:cubicBezTo>
                    <a:pt x="30632" y="21402"/>
                    <a:pt x="30835" y="13167"/>
                    <a:pt x="30835" y="4065"/>
                  </a:cubicBezTo>
                  <a:lnTo>
                    <a:pt x="26795" y="1"/>
                  </a:lnTo>
                  <a:lnTo>
                    <a:pt x="26795" y="1"/>
                  </a:lnTo>
                  <a:cubicBezTo>
                    <a:pt x="27839" y="5692"/>
                    <a:pt x="28042" y="13423"/>
                    <a:pt x="23196" y="17210"/>
                  </a:cubicBezTo>
                  <a:cubicBezTo>
                    <a:pt x="23563" y="12421"/>
                    <a:pt x="20344" y="10745"/>
                    <a:pt x="17691" y="10745"/>
                  </a:cubicBezTo>
                  <a:cubicBezTo>
                    <a:pt x="16826" y="10745"/>
                    <a:pt x="16020" y="10924"/>
                    <a:pt x="15420" y="11231"/>
                  </a:cubicBezTo>
                  <a:cubicBezTo>
                    <a:pt x="14819" y="10924"/>
                    <a:pt x="14013" y="10745"/>
                    <a:pt x="13147" y="10745"/>
                  </a:cubicBezTo>
                  <a:cubicBezTo>
                    <a:pt x="10493" y="10745"/>
                    <a:pt x="7273" y="12421"/>
                    <a:pt x="7643" y="17210"/>
                  </a:cubicBezTo>
                  <a:cubicBezTo>
                    <a:pt x="2793" y="13423"/>
                    <a:pt x="2996" y="5692"/>
                    <a:pt x="4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80;p51">
              <a:extLst>
                <a:ext uri="{FF2B5EF4-FFF2-40B4-BE49-F238E27FC236}">
                  <a16:creationId xmlns:a16="http://schemas.microsoft.com/office/drawing/2014/main" id="{0AB2B424-0C3A-44CA-B3D8-BE8A2E1CF59D}"/>
                </a:ext>
              </a:extLst>
            </p:cNvPr>
            <p:cNvSpPr/>
            <p:nvPr/>
          </p:nvSpPr>
          <p:spPr>
            <a:xfrm>
              <a:off x="1409046" y="1980396"/>
              <a:ext cx="549788" cy="395345"/>
            </a:xfrm>
            <a:custGeom>
              <a:avLst/>
              <a:gdLst/>
              <a:ahLst/>
              <a:cxnLst/>
              <a:rect l="l" t="t" r="r" b="b"/>
              <a:pathLst>
                <a:path w="30835" h="22173" extrusionOk="0">
                  <a:moveTo>
                    <a:pt x="15418" y="1"/>
                  </a:moveTo>
                  <a:cubicBezTo>
                    <a:pt x="14132" y="1"/>
                    <a:pt x="12847" y="440"/>
                    <a:pt x="11803" y="1317"/>
                  </a:cubicBezTo>
                  <a:cubicBezTo>
                    <a:pt x="6420" y="5851"/>
                    <a:pt x="0" y="15322"/>
                    <a:pt x="0" y="22172"/>
                  </a:cubicBezTo>
                  <a:cubicBezTo>
                    <a:pt x="4317" y="20211"/>
                    <a:pt x="10126" y="19241"/>
                    <a:pt x="15420" y="19241"/>
                  </a:cubicBezTo>
                  <a:cubicBezTo>
                    <a:pt x="20710" y="19241"/>
                    <a:pt x="26518" y="20211"/>
                    <a:pt x="30835" y="22172"/>
                  </a:cubicBezTo>
                  <a:cubicBezTo>
                    <a:pt x="30835" y="15322"/>
                    <a:pt x="24415" y="5851"/>
                    <a:pt x="19032" y="1317"/>
                  </a:cubicBezTo>
                  <a:cubicBezTo>
                    <a:pt x="17988" y="440"/>
                    <a:pt x="16703" y="1"/>
                    <a:pt x="15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81;p51">
              <a:extLst>
                <a:ext uri="{FF2B5EF4-FFF2-40B4-BE49-F238E27FC236}">
                  <a16:creationId xmlns:a16="http://schemas.microsoft.com/office/drawing/2014/main" id="{F26BE323-1E03-4F10-AA85-B83907049414}"/>
                </a:ext>
              </a:extLst>
            </p:cNvPr>
            <p:cNvSpPr/>
            <p:nvPr/>
          </p:nvSpPr>
          <p:spPr>
            <a:xfrm>
              <a:off x="1409046" y="2009192"/>
              <a:ext cx="220646" cy="366549"/>
            </a:xfrm>
            <a:custGeom>
              <a:avLst/>
              <a:gdLst/>
              <a:ahLst/>
              <a:cxnLst/>
              <a:rect l="l" t="t" r="r" b="b"/>
              <a:pathLst>
                <a:path w="12375" h="20558" extrusionOk="0">
                  <a:moveTo>
                    <a:pt x="11458" y="0"/>
                  </a:moveTo>
                  <a:lnTo>
                    <a:pt x="11458" y="0"/>
                  </a:lnTo>
                  <a:cubicBezTo>
                    <a:pt x="6150" y="4637"/>
                    <a:pt x="0" y="13853"/>
                    <a:pt x="0" y="20557"/>
                  </a:cubicBezTo>
                  <a:cubicBezTo>
                    <a:pt x="3500" y="18965"/>
                    <a:pt x="7984" y="18027"/>
                    <a:pt x="12375" y="17732"/>
                  </a:cubicBezTo>
                  <a:cubicBezTo>
                    <a:pt x="7418" y="13899"/>
                    <a:pt x="7909" y="6271"/>
                    <a:pt x="114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782;p51">
              <a:extLst>
                <a:ext uri="{FF2B5EF4-FFF2-40B4-BE49-F238E27FC236}">
                  <a16:creationId xmlns:a16="http://schemas.microsoft.com/office/drawing/2014/main" id="{D9533D7C-BD26-43E0-AC5E-D43BAA38B97D}"/>
                </a:ext>
              </a:extLst>
            </p:cNvPr>
            <p:cNvGrpSpPr/>
            <p:nvPr/>
          </p:nvGrpSpPr>
          <p:grpSpPr>
            <a:xfrm>
              <a:off x="1584277" y="2394186"/>
              <a:ext cx="199344" cy="90267"/>
              <a:chOff x="7070320" y="3026453"/>
              <a:chExt cx="288653" cy="130707"/>
            </a:xfrm>
          </p:grpSpPr>
          <p:sp>
            <p:nvSpPr>
              <p:cNvPr id="32" name="Google Shape;783;p51">
                <a:extLst>
                  <a:ext uri="{FF2B5EF4-FFF2-40B4-BE49-F238E27FC236}">
                    <a16:creationId xmlns:a16="http://schemas.microsoft.com/office/drawing/2014/main" id="{60960881-25DB-4C57-8B26-647BC8BD1608}"/>
                  </a:ext>
                </a:extLst>
              </p:cNvPr>
              <p:cNvSpPr/>
              <p:nvPr/>
            </p:nvSpPr>
            <p:spPr>
              <a:xfrm>
                <a:off x="7070320" y="3026453"/>
                <a:ext cx="85615" cy="130707"/>
              </a:xfrm>
              <a:custGeom>
                <a:avLst/>
                <a:gdLst/>
                <a:ahLst/>
                <a:cxnLst/>
                <a:rect l="l" t="t" r="r" b="b"/>
                <a:pathLst>
                  <a:path w="6134" h="9363" extrusionOk="0">
                    <a:moveTo>
                      <a:pt x="3067" y="0"/>
                    </a:moveTo>
                    <a:cubicBezTo>
                      <a:pt x="1371" y="0"/>
                      <a:pt x="0" y="1370"/>
                      <a:pt x="0" y="3034"/>
                    </a:cubicBezTo>
                    <a:lnTo>
                      <a:pt x="0" y="6296"/>
                    </a:lnTo>
                    <a:cubicBezTo>
                      <a:pt x="0" y="7992"/>
                      <a:pt x="1371" y="9362"/>
                      <a:pt x="3067" y="9362"/>
                    </a:cubicBezTo>
                    <a:cubicBezTo>
                      <a:pt x="4763" y="9362"/>
                      <a:pt x="6133" y="7992"/>
                      <a:pt x="6133" y="6296"/>
                    </a:cubicBezTo>
                    <a:lnTo>
                      <a:pt x="6133" y="3034"/>
                    </a:lnTo>
                    <a:cubicBezTo>
                      <a:pt x="6133" y="1370"/>
                      <a:pt x="4763" y="0"/>
                      <a:pt x="3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84;p51">
                <a:extLst>
                  <a:ext uri="{FF2B5EF4-FFF2-40B4-BE49-F238E27FC236}">
                    <a16:creationId xmlns:a16="http://schemas.microsoft.com/office/drawing/2014/main" id="{C79E08D3-5163-4761-8DD2-6FF6D50E1195}"/>
                  </a:ext>
                </a:extLst>
              </p:cNvPr>
              <p:cNvSpPr/>
              <p:nvPr/>
            </p:nvSpPr>
            <p:spPr>
              <a:xfrm>
                <a:off x="7273357" y="3026453"/>
                <a:ext cx="85615" cy="130707"/>
              </a:xfrm>
              <a:custGeom>
                <a:avLst/>
                <a:gdLst/>
                <a:ahLst/>
                <a:cxnLst/>
                <a:rect l="l" t="t" r="r" b="b"/>
                <a:pathLst>
                  <a:path w="6134" h="9363" extrusionOk="0">
                    <a:moveTo>
                      <a:pt x="3067" y="0"/>
                    </a:moveTo>
                    <a:cubicBezTo>
                      <a:pt x="1371" y="0"/>
                      <a:pt x="0" y="1370"/>
                      <a:pt x="0" y="3034"/>
                    </a:cubicBezTo>
                    <a:lnTo>
                      <a:pt x="0" y="6296"/>
                    </a:lnTo>
                    <a:cubicBezTo>
                      <a:pt x="0" y="7992"/>
                      <a:pt x="1371" y="9362"/>
                      <a:pt x="3067" y="9362"/>
                    </a:cubicBezTo>
                    <a:cubicBezTo>
                      <a:pt x="4763" y="9362"/>
                      <a:pt x="6133" y="7992"/>
                      <a:pt x="6133" y="6296"/>
                    </a:cubicBezTo>
                    <a:lnTo>
                      <a:pt x="6133" y="3034"/>
                    </a:lnTo>
                    <a:cubicBezTo>
                      <a:pt x="6133" y="1370"/>
                      <a:pt x="4763" y="0"/>
                      <a:pt x="3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1A81BC74-AE89-4E36-8272-E2853BE6B051}"/>
              </a:ext>
            </a:extLst>
          </p:cNvPr>
          <p:cNvSpPr/>
          <p:nvPr/>
        </p:nvSpPr>
        <p:spPr>
          <a:xfrm>
            <a:off x="4236810" y="4354173"/>
            <a:ext cx="768359" cy="77354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72248C4-0026-4199-8933-9EF93F25F17F}"/>
              </a:ext>
            </a:extLst>
          </p:cNvPr>
          <p:cNvSpPr/>
          <p:nvPr/>
        </p:nvSpPr>
        <p:spPr>
          <a:xfrm>
            <a:off x="10200921" y="3895616"/>
            <a:ext cx="768359" cy="77354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E0D6A0F-55C2-43FD-9C4E-3B2F199FE2FD}"/>
              </a:ext>
            </a:extLst>
          </p:cNvPr>
          <p:cNvSpPr txBox="1"/>
          <p:nvPr/>
        </p:nvSpPr>
        <p:spPr>
          <a:xfrm>
            <a:off x="1121415" y="938205"/>
            <a:ext cx="302866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 2. </a:t>
            </a:r>
            <a:endParaRPr lang="en-US" sz="3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215001-7B0E-4C18-94D5-E2D95220FD1E}"/>
              </a:ext>
            </a:extLst>
          </p:cNvPr>
          <p:cNvSpPr/>
          <p:nvPr/>
        </p:nvSpPr>
        <p:spPr>
          <a:xfrm>
            <a:off x="1017644" y="856115"/>
            <a:ext cx="1531313" cy="6636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7C2BE-D40E-4439-A0A4-2AF7CEC861BE}"/>
              </a:ext>
            </a:extLst>
          </p:cNvPr>
          <p:cNvSpPr txBox="1"/>
          <p:nvPr/>
        </p:nvSpPr>
        <p:spPr>
          <a:xfrm>
            <a:off x="4806109" y="242878"/>
            <a:ext cx="315802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5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LUYỆN TẬP</a:t>
            </a:r>
            <a:endParaRPr lang="en-US" sz="3500" b="1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74F3F-5EE4-4C81-A8B7-743FC154E9AC}"/>
              </a:ext>
            </a:extLst>
          </p:cNvPr>
          <p:cNvSpPr txBox="1"/>
          <p:nvPr/>
        </p:nvSpPr>
        <p:spPr>
          <a:xfrm>
            <a:off x="941044" y="1670456"/>
            <a:ext cx="17279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Tính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76CE20-A3F9-4972-96C3-E65E43C14CD8}"/>
              </a:ext>
            </a:extLst>
          </p:cNvPr>
          <p:cNvSpPr txBox="1"/>
          <p:nvPr/>
        </p:nvSpPr>
        <p:spPr>
          <a:xfrm>
            <a:off x="1263373" y="2052218"/>
            <a:ext cx="9441898" cy="1795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3000" b="0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200 km + 140 km                       160 km - 60 km</a:t>
            </a:r>
          </a:p>
          <a:p>
            <a:pPr algn="l">
              <a:lnSpc>
                <a:spcPct val="200000"/>
              </a:lnSpc>
            </a:pPr>
            <a:r>
              <a:rPr lang="en-US" sz="3000" b="0" i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km x 9                                       45 km : 5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1B4B0A-5116-4F95-B753-880BD855DB97}"/>
              </a:ext>
            </a:extLst>
          </p:cNvPr>
          <p:cNvSpPr/>
          <p:nvPr/>
        </p:nvSpPr>
        <p:spPr>
          <a:xfrm>
            <a:off x="4362000" y="2409286"/>
            <a:ext cx="1848464" cy="5407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340 km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5F5A49-2D4A-4D60-88DC-140204B1FA98}"/>
              </a:ext>
            </a:extLst>
          </p:cNvPr>
          <p:cNvSpPr/>
          <p:nvPr/>
        </p:nvSpPr>
        <p:spPr>
          <a:xfrm>
            <a:off x="4415145" y="3307128"/>
            <a:ext cx="1848464" cy="540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18 km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F5EE93-7FA4-40F9-8D56-31522AFC7DCA}"/>
              </a:ext>
            </a:extLst>
          </p:cNvPr>
          <p:cNvSpPr/>
          <p:nvPr/>
        </p:nvSpPr>
        <p:spPr>
          <a:xfrm>
            <a:off x="9863148" y="2311323"/>
            <a:ext cx="1848464" cy="540774"/>
          </a:xfrm>
          <a:prstGeom prst="rect">
            <a:avLst/>
          </a:prstGeom>
          <a:solidFill>
            <a:srgbClr val="4CC8E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100 km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B38590-2B6D-44C1-BEE4-F9978F683C2C}"/>
              </a:ext>
            </a:extLst>
          </p:cNvPr>
          <p:cNvSpPr/>
          <p:nvPr/>
        </p:nvSpPr>
        <p:spPr>
          <a:xfrm>
            <a:off x="9863148" y="3307128"/>
            <a:ext cx="1848464" cy="540774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 km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7E6179-FF94-4F18-93A2-F4EED1688350}"/>
              </a:ext>
            </a:extLst>
          </p:cNvPr>
          <p:cNvSpPr txBox="1"/>
          <p:nvPr/>
        </p:nvSpPr>
        <p:spPr>
          <a:xfrm>
            <a:off x="944507" y="3796424"/>
            <a:ext cx="7374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508D8F-813A-4976-8D36-77EC7687F3BA}"/>
              </a:ext>
            </a:extLst>
          </p:cNvPr>
          <p:cNvSpPr txBox="1"/>
          <p:nvPr/>
        </p:nvSpPr>
        <p:spPr>
          <a:xfrm>
            <a:off x="2255015" y="5035894"/>
            <a:ext cx="14551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km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D748DC0-672E-4BDB-BE8F-C174C85F3F69}"/>
              </a:ext>
            </a:extLst>
          </p:cNvPr>
          <p:cNvSpPr/>
          <p:nvPr/>
        </p:nvSpPr>
        <p:spPr>
          <a:xfrm>
            <a:off x="3361144" y="4934523"/>
            <a:ext cx="698090" cy="72758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4596758-43C6-4C40-9D8C-AB4331C93251}"/>
              </a:ext>
            </a:extLst>
          </p:cNvPr>
          <p:cNvSpPr/>
          <p:nvPr/>
        </p:nvSpPr>
        <p:spPr>
          <a:xfrm>
            <a:off x="941044" y="4425210"/>
            <a:ext cx="657502" cy="6936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6D093CE-77EB-464C-8992-F265D46B9BFC}"/>
              </a:ext>
            </a:extLst>
          </p:cNvPr>
          <p:cNvSpPr/>
          <p:nvPr/>
        </p:nvSpPr>
        <p:spPr>
          <a:xfrm>
            <a:off x="944507" y="5156802"/>
            <a:ext cx="657502" cy="69368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CB3E37A-2E9C-407A-B794-66F2A086F532}"/>
              </a:ext>
            </a:extLst>
          </p:cNvPr>
          <p:cNvSpPr/>
          <p:nvPr/>
        </p:nvSpPr>
        <p:spPr>
          <a:xfrm>
            <a:off x="977154" y="5888394"/>
            <a:ext cx="657502" cy="6936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F6260E8-BC35-450E-88E3-0F1F817CC2CC}"/>
              </a:ext>
            </a:extLst>
          </p:cNvPr>
          <p:cNvSpPr/>
          <p:nvPr/>
        </p:nvSpPr>
        <p:spPr>
          <a:xfrm>
            <a:off x="868004" y="4387298"/>
            <a:ext cx="804985" cy="22278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DDDCBF-ED3E-4DFE-AA07-E1A799BD0AA3}"/>
              </a:ext>
            </a:extLst>
          </p:cNvPr>
          <p:cNvSpPr txBox="1"/>
          <p:nvPr/>
        </p:nvSpPr>
        <p:spPr>
          <a:xfrm>
            <a:off x="1679866" y="5354777"/>
            <a:ext cx="7374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ED56D8-0525-48D3-8E00-1CEE8ECCC75C}"/>
              </a:ext>
            </a:extLst>
          </p:cNvPr>
          <p:cNvSpPr txBox="1"/>
          <p:nvPr/>
        </p:nvSpPr>
        <p:spPr>
          <a:xfrm>
            <a:off x="4217642" y="5101629"/>
            <a:ext cx="28548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m + 600 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8ADEFD-C44F-44CA-A492-BEFC7E91708C}"/>
              </a:ext>
            </a:extLst>
          </p:cNvPr>
          <p:cNvSpPr txBox="1"/>
          <p:nvPr/>
        </p:nvSpPr>
        <p:spPr>
          <a:xfrm>
            <a:off x="2255015" y="5965413"/>
            <a:ext cx="27711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 m + 10 m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511D39-33C9-4A5F-8A84-5E5A84FCB62F}"/>
              </a:ext>
            </a:extLst>
          </p:cNvPr>
          <p:cNvSpPr/>
          <p:nvPr/>
        </p:nvSpPr>
        <p:spPr>
          <a:xfrm>
            <a:off x="4719090" y="5896587"/>
            <a:ext cx="698090" cy="72758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E3A1E8-1E48-4A72-B591-415F693CCFDA}"/>
              </a:ext>
            </a:extLst>
          </p:cNvPr>
          <p:cNvSpPr txBox="1"/>
          <p:nvPr/>
        </p:nvSpPr>
        <p:spPr>
          <a:xfrm>
            <a:off x="5601375" y="6001885"/>
            <a:ext cx="16283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F6B0989-FF55-4297-91A4-05178469621C}"/>
              </a:ext>
            </a:extLst>
          </p:cNvPr>
          <p:cNvSpPr txBox="1"/>
          <p:nvPr/>
        </p:nvSpPr>
        <p:spPr>
          <a:xfrm>
            <a:off x="7449895" y="5098837"/>
            <a:ext cx="16753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1000m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A5654DB-1045-47C9-9FFA-0608BD60F0EB}"/>
              </a:ext>
            </a:extLst>
          </p:cNvPr>
          <p:cNvSpPr/>
          <p:nvPr/>
        </p:nvSpPr>
        <p:spPr>
          <a:xfrm>
            <a:off x="8934625" y="4977516"/>
            <a:ext cx="698090" cy="72758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43CCBA-A0D7-462F-B6DE-E36BF5F1BDFD}"/>
              </a:ext>
            </a:extLst>
          </p:cNvPr>
          <p:cNvSpPr txBox="1"/>
          <p:nvPr/>
        </p:nvSpPr>
        <p:spPr>
          <a:xfrm>
            <a:off x="9632715" y="5164572"/>
            <a:ext cx="28548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1km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3502DA-758C-4FC9-896B-D55779D83CD9}"/>
              </a:ext>
            </a:extLst>
          </p:cNvPr>
          <p:cNvSpPr txBox="1"/>
          <p:nvPr/>
        </p:nvSpPr>
        <p:spPr>
          <a:xfrm>
            <a:off x="7449895" y="6041823"/>
            <a:ext cx="27711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315 m + 683 m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FFC0460-9001-4FC4-9CB2-17C8925E014A}"/>
              </a:ext>
            </a:extLst>
          </p:cNvPr>
          <p:cNvSpPr/>
          <p:nvPr/>
        </p:nvSpPr>
        <p:spPr>
          <a:xfrm>
            <a:off x="10141871" y="5916347"/>
            <a:ext cx="698090" cy="72758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4F0D01-7167-402F-B7FD-91AC1D796214}"/>
              </a:ext>
            </a:extLst>
          </p:cNvPr>
          <p:cNvSpPr txBox="1"/>
          <p:nvPr/>
        </p:nvSpPr>
        <p:spPr>
          <a:xfrm>
            <a:off x="10796255" y="6078295"/>
            <a:ext cx="16283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km</a:t>
            </a:r>
          </a:p>
        </p:txBody>
      </p:sp>
      <p:pic>
        <p:nvPicPr>
          <p:cNvPr id="46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id="{9EF3DBA5-ACA8-456C-B6CD-4A3548A76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918" y="-862552"/>
            <a:ext cx="4067905" cy="302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6" grpId="0" animBg="1"/>
      <p:bldP spid="15" grpId="0" animBg="1"/>
      <p:bldP spid="16" grpId="0" animBg="1"/>
      <p:bldP spid="17" grpId="0" animBg="1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9" grpId="0"/>
      <p:bldP spid="30" grpId="0"/>
      <p:bldP spid="31" grpId="0"/>
      <p:bldP spid="32" grpId="0" animBg="1"/>
      <p:bldP spid="33" grpId="0"/>
      <p:bldP spid="34" grpId="0"/>
      <p:bldP spid="35" grpId="0" animBg="1"/>
      <p:bldP spid="36" grpId="0"/>
      <p:bldP spid="37" grpId="0"/>
      <p:bldP spid="38" grpId="0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053E98-20F6-4B7B-9AF8-A7CF34AE6F3D}"/>
              </a:ext>
            </a:extLst>
          </p:cNvPr>
          <p:cNvSpPr txBox="1"/>
          <p:nvPr/>
        </p:nvSpPr>
        <p:spPr>
          <a:xfrm>
            <a:off x="598318" y="1189602"/>
            <a:ext cx="10995364" cy="910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</a:t>
            </a:r>
            <a:r>
              <a:rPr lang="vi-VN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vào </a:t>
            </a:r>
            <a:r>
              <a:rPr lang="vi-VN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học sau!</a:t>
            </a:r>
            <a:endParaRPr lang="en-US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教学教育课件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209</Words>
  <Application>Microsoft Office PowerPoint</Application>
  <PresentationFormat>Widescreen</PresentationFormat>
  <Paragraphs>52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宋体</vt:lpstr>
      <vt:lpstr>Arial</vt:lpstr>
      <vt:lpstr>Calibri</vt:lpstr>
      <vt:lpstr>Calibri Light</vt:lpstr>
      <vt:lpstr>Courier New</vt:lpstr>
      <vt:lpstr>Times New Roman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教学教育课件</dc:title>
  <dc:creator>21566820@qq.com</dc:creator>
  <cp:lastModifiedBy>Admin</cp:lastModifiedBy>
  <cp:revision>34</cp:revision>
  <dcterms:created xsi:type="dcterms:W3CDTF">2017-03-10T12:08:00Z</dcterms:created>
  <dcterms:modified xsi:type="dcterms:W3CDTF">2023-02-19T12:51:29Z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