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5"/>
  </p:notesMasterIdLst>
  <p:sldIdLst>
    <p:sldId id="308" r:id="rId3"/>
    <p:sldId id="280" r:id="rId4"/>
    <p:sldId id="263" r:id="rId5"/>
    <p:sldId id="320" r:id="rId6"/>
    <p:sldId id="268" r:id="rId7"/>
    <p:sldId id="258" r:id="rId8"/>
    <p:sldId id="310" r:id="rId9"/>
    <p:sldId id="311" r:id="rId10"/>
    <p:sldId id="312" r:id="rId11"/>
    <p:sldId id="313" r:id="rId12"/>
    <p:sldId id="322" r:id="rId13"/>
    <p:sldId id="321" r:id="rId14"/>
  </p:sldIdLst>
  <p:sldSz cx="12192000" cy="6858000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AF0"/>
    <a:srgbClr val="1DE322"/>
    <a:srgbClr val="2648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B59A50-954D-47FF-84CE-B6E8657F81A4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C85E24-0492-4413-BBC8-A055B0947A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735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2048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文本占位符 2048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598348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5324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文本占位符 5325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78155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451360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426392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2150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文本占位符 2150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19236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2560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文本占位符 2560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917170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486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5324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文本占位符 5325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20491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1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3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7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0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4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17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1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24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28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0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1"/>
          </a:xfrm>
        </p:spPr>
        <p:txBody>
          <a:bodyPr anchor="t"/>
          <a:lstStyle>
            <a:lvl1pPr algn="l">
              <a:defRPr sz="265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3"/>
            <a:ext cx="5181600" cy="1000125"/>
          </a:xfrm>
        </p:spPr>
        <p:txBody>
          <a:bodyPr anchor="b"/>
          <a:lstStyle>
            <a:lvl1pPr marL="0" indent="0">
              <a:buNone/>
              <a:defRPr sz="1327">
                <a:solidFill>
                  <a:schemeClr val="tx1">
                    <a:tint val="75000"/>
                  </a:schemeClr>
                </a:solidFill>
              </a:defRPr>
            </a:lvl1pPr>
            <a:lvl2pPr marL="303545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2pPr>
            <a:lvl3pPr marL="607089" indent="0">
              <a:buNone/>
              <a:defRPr sz="1062">
                <a:solidFill>
                  <a:schemeClr val="tx1">
                    <a:tint val="75000"/>
                  </a:schemeClr>
                </a:solidFill>
              </a:defRPr>
            </a:lvl3pPr>
            <a:lvl4pPr marL="910635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4pPr>
            <a:lvl5pPr marL="1214178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5pPr>
            <a:lvl6pPr marL="1517723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6pPr>
            <a:lvl7pPr marL="1821267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7pPr>
            <a:lvl8pPr marL="2124814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8pPr>
            <a:lvl9pPr marL="2428358" indent="0">
              <a:buNone/>
              <a:defRPr sz="92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8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4"/>
            <a:ext cx="2692400" cy="3017309"/>
          </a:xfrm>
        </p:spPr>
        <p:txBody>
          <a:bodyPr/>
          <a:lstStyle>
            <a:lvl1pPr>
              <a:defRPr sz="1859"/>
            </a:lvl1pPr>
            <a:lvl2pPr>
              <a:defRPr sz="1594"/>
            </a:lvl2pPr>
            <a:lvl3pPr>
              <a:defRPr sz="1327"/>
            </a:lvl3pPr>
            <a:lvl4pPr>
              <a:defRPr sz="1195"/>
            </a:lvl4pPr>
            <a:lvl5pPr>
              <a:defRPr sz="1195"/>
            </a:lvl5pPr>
            <a:lvl6pPr>
              <a:defRPr sz="1195"/>
            </a:lvl6pPr>
            <a:lvl7pPr>
              <a:defRPr sz="1195"/>
            </a:lvl7pPr>
            <a:lvl8pPr>
              <a:defRPr sz="1195"/>
            </a:lvl8pPr>
            <a:lvl9pPr>
              <a:defRPr sz="11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1" y="1066804"/>
            <a:ext cx="2692400" cy="3017309"/>
          </a:xfrm>
        </p:spPr>
        <p:txBody>
          <a:bodyPr/>
          <a:lstStyle>
            <a:lvl1pPr>
              <a:defRPr sz="1859"/>
            </a:lvl1pPr>
            <a:lvl2pPr>
              <a:defRPr sz="1594"/>
            </a:lvl2pPr>
            <a:lvl3pPr>
              <a:defRPr sz="1327"/>
            </a:lvl3pPr>
            <a:lvl4pPr>
              <a:defRPr sz="1195"/>
            </a:lvl4pPr>
            <a:lvl5pPr>
              <a:defRPr sz="1195"/>
            </a:lvl5pPr>
            <a:lvl6pPr>
              <a:defRPr sz="1195"/>
            </a:lvl6pPr>
            <a:lvl7pPr>
              <a:defRPr sz="1195"/>
            </a:lvl7pPr>
            <a:lvl8pPr>
              <a:defRPr sz="1195"/>
            </a:lvl8pPr>
            <a:lvl9pPr>
              <a:defRPr sz="11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1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2" y="1023410"/>
            <a:ext cx="2693459" cy="426508"/>
          </a:xfrm>
        </p:spPr>
        <p:txBody>
          <a:bodyPr anchor="b"/>
          <a:lstStyle>
            <a:lvl1pPr marL="0" indent="0">
              <a:buNone/>
              <a:defRPr sz="1594" b="1"/>
            </a:lvl1pPr>
            <a:lvl2pPr marL="303545" indent="0">
              <a:buNone/>
              <a:defRPr sz="1327" b="1"/>
            </a:lvl2pPr>
            <a:lvl3pPr marL="607089" indent="0">
              <a:buNone/>
              <a:defRPr sz="1195" b="1"/>
            </a:lvl3pPr>
            <a:lvl4pPr marL="910635" indent="0">
              <a:buNone/>
              <a:defRPr sz="1062" b="1"/>
            </a:lvl4pPr>
            <a:lvl5pPr marL="1214178" indent="0">
              <a:buNone/>
              <a:defRPr sz="1062" b="1"/>
            </a:lvl5pPr>
            <a:lvl6pPr marL="1517723" indent="0">
              <a:buNone/>
              <a:defRPr sz="1062" b="1"/>
            </a:lvl6pPr>
            <a:lvl7pPr marL="1821267" indent="0">
              <a:buNone/>
              <a:defRPr sz="1062" b="1"/>
            </a:lvl7pPr>
            <a:lvl8pPr marL="2124814" indent="0">
              <a:buNone/>
              <a:defRPr sz="1062" b="1"/>
            </a:lvl8pPr>
            <a:lvl9pPr marL="2428358" indent="0">
              <a:buNone/>
              <a:defRPr sz="106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2" y="1449917"/>
            <a:ext cx="2693459" cy="2634192"/>
          </a:xfrm>
        </p:spPr>
        <p:txBody>
          <a:bodyPr/>
          <a:lstStyle>
            <a:lvl1pPr>
              <a:defRPr sz="1594"/>
            </a:lvl1pPr>
            <a:lvl2pPr>
              <a:defRPr sz="1327"/>
            </a:lvl2pPr>
            <a:lvl3pPr>
              <a:defRPr sz="1195"/>
            </a:lvl3pPr>
            <a:lvl4pPr>
              <a:defRPr sz="1062"/>
            </a:lvl4pPr>
            <a:lvl5pPr>
              <a:defRPr sz="1062"/>
            </a:lvl5pPr>
            <a:lvl6pPr>
              <a:defRPr sz="1062"/>
            </a:lvl6pPr>
            <a:lvl7pPr>
              <a:defRPr sz="1062"/>
            </a:lvl7pPr>
            <a:lvl8pPr>
              <a:defRPr sz="1062"/>
            </a:lvl8pPr>
            <a:lvl9pPr>
              <a:defRPr sz="10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7" y="1023410"/>
            <a:ext cx="2694517" cy="426508"/>
          </a:xfrm>
        </p:spPr>
        <p:txBody>
          <a:bodyPr anchor="b"/>
          <a:lstStyle>
            <a:lvl1pPr marL="0" indent="0">
              <a:buNone/>
              <a:defRPr sz="1594" b="1"/>
            </a:lvl1pPr>
            <a:lvl2pPr marL="303545" indent="0">
              <a:buNone/>
              <a:defRPr sz="1327" b="1"/>
            </a:lvl2pPr>
            <a:lvl3pPr marL="607089" indent="0">
              <a:buNone/>
              <a:defRPr sz="1195" b="1"/>
            </a:lvl3pPr>
            <a:lvl4pPr marL="910635" indent="0">
              <a:buNone/>
              <a:defRPr sz="1062" b="1"/>
            </a:lvl4pPr>
            <a:lvl5pPr marL="1214178" indent="0">
              <a:buNone/>
              <a:defRPr sz="1062" b="1"/>
            </a:lvl5pPr>
            <a:lvl6pPr marL="1517723" indent="0">
              <a:buNone/>
              <a:defRPr sz="1062" b="1"/>
            </a:lvl6pPr>
            <a:lvl7pPr marL="1821267" indent="0">
              <a:buNone/>
              <a:defRPr sz="1062" b="1"/>
            </a:lvl7pPr>
            <a:lvl8pPr marL="2124814" indent="0">
              <a:buNone/>
              <a:defRPr sz="1062" b="1"/>
            </a:lvl8pPr>
            <a:lvl9pPr marL="2428358" indent="0">
              <a:buNone/>
              <a:defRPr sz="106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7" y="1449917"/>
            <a:ext cx="2694517" cy="2634192"/>
          </a:xfrm>
        </p:spPr>
        <p:txBody>
          <a:bodyPr/>
          <a:lstStyle>
            <a:lvl1pPr>
              <a:defRPr sz="1594"/>
            </a:lvl1pPr>
            <a:lvl2pPr>
              <a:defRPr sz="1327"/>
            </a:lvl2pPr>
            <a:lvl3pPr>
              <a:defRPr sz="1195"/>
            </a:lvl3pPr>
            <a:lvl4pPr>
              <a:defRPr sz="1062"/>
            </a:lvl4pPr>
            <a:lvl5pPr>
              <a:defRPr sz="1062"/>
            </a:lvl5pPr>
            <a:lvl6pPr>
              <a:defRPr sz="1062"/>
            </a:lvl6pPr>
            <a:lvl7pPr>
              <a:defRPr sz="1062"/>
            </a:lvl7pPr>
            <a:lvl8pPr>
              <a:defRPr sz="1062"/>
            </a:lvl8pPr>
            <a:lvl9pPr>
              <a:defRPr sz="10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2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69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6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5"/>
            <a:ext cx="2005543" cy="774700"/>
          </a:xfrm>
        </p:spPr>
        <p:txBody>
          <a:bodyPr anchor="b"/>
          <a:lstStyle>
            <a:lvl1pPr algn="l">
              <a:defRPr sz="132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8"/>
            <a:ext cx="3407833" cy="3902075"/>
          </a:xfrm>
        </p:spPr>
        <p:txBody>
          <a:bodyPr/>
          <a:lstStyle>
            <a:lvl1pPr>
              <a:defRPr sz="2124"/>
            </a:lvl1pPr>
            <a:lvl2pPr>
              <a:defRPr sz="1859"/>
            </a:lvl2pPr>
            <a:lvl3pPr>
              <a:defRPr sz="1594"/>
            </a:lvl3pPr>
            <a:lvl4pPr>
              <a:defRPr sz="1327"/>
            </a:lvl4pPr>
            <a:lvl5pPr>
              <a:defRPr sz="1327"/>
            </a:lvl5pPr>
            <a:lvl6pPr>
              <a:defRPr sz="1327"/>
            </a:lvl6pPr>
            <a:lvl7pPr>
              <a:defRPr sz="1327"/>
            </a:lvl7pPr>
            <a:lvl8pPr>
              <a:defRPr sz="1327"/>
            </a:lvl8pPr>
            <a:lvl9pPr>
              <a:defRPr sz="132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9"/>
            <a:ext cx="2005543" cy="3127375"/>
          </a:xfrm>
        </p:spPr>
        <p:txBody>
          <a:bodyPr/>
          <a:lstStyle>
            <a:lvl1pPr marL="0" indent="0">
              <a:buNone/>
              <a:defRPr sz="929"/>
            </a:lvl1pPr>
            <a:lvl2pPr marL="303545" indent="0">
              <a:buNone/>
              <a:defRPr sz="797"/>
            </a:lvl2pPr>
            <a:lvl3pPr marL="607089" indent="0">
              <a:buNone/>
              <a:defRPr sz="664"/>
            </a:lvl3pPr>
            <a:lvl4pPr marL="910635" indent="0">
              <a:buNone/>
              <a:defRPr sz="598"/>
            </a:lvl4pPr>
            <a:lvl5pPr marL="1214178" indent="0">
              <a:buNone/>
              <a:defRPr sz="598"/>
            </a:lvl5pPr>
            <a:lvl6pPr marL="1517723" indent="0">
              <a:buNone/>
              <a:defRPr sz="598"/>
            </a:lvl6pPr>
            <a:lvl7pPr marL="1821267" indent="0">
              <a:buNone/>
              <a:defRPr sz="598"/>
            </a:lvl7pPr>
            <a:lvl8pPr marL="2124814" indent="0">
              <a:buNone/>
              <a:defRPr sz="598"/>
            </a:lvl8pPr>
            <a:lvl9pPr marL="2428358" indent="0">
              <a:buNone/>
              <a:defRPr sz="5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8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4"/>
            <a:ext cx="3657600" cy="377825"/>
          </a:xfrm>
        </p:spPr>
        <p:txBody>
          <a:bodyPr anchor="b"/>
          <a:lstStyle>
            <a:lvl1pPr algn="l">
              <a:defRPr sz="132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24"/>
            </a:lvl1pPr>
            <a:lvl2pPr marL="303545" indent="0">
              <a:buNone/>
              <a:defRPr sz="1859"/>
            </a:lvl2pPr>
            <a:lvl3pPr marL="607089" indent="0">
              <a:buNone/>
              <a:defRPr sz="1594"/>
            </a:lvl3pPr>
            <a:lvl4pPr marL="910635" indent="0">
              <a:buNone/>
              <a:defRPr sz="1327"/>
            </a:lvl4pPr>
            <a:lvl5pPr marL="1214178" indent="0">
              <a:buNone/>
              <a:defRPr sz="1327"/>
            </a:lvl5pPr>
            <a:lvl6pPr marL="1517723" indent="0">
              <a:buNone/>
              <a:defRPr sz="1327"/>
            </a:lvl6pPr>
            <a:lvl7pPr marL="1821267" indent="0">
              <a:buNone/>
              <a:defRPr sz="1327"/>
            </a:lvl7pPr>
            <a:lvl8pPr marL="2124814" indent="0">
              <a:buNone/>
              <a:defRPr sz="1327"/>
            </a:lvl8pPr>
            <a:lvl9pPr marL="2428358" indent="0">
              <a:buNone/>
              <a:defRPr sz="132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30"/>
            <a:ext cx="3657600" cy="536575"/>
          </a:xfrm>
        </p:spPr>
        <p:txBody>
          <a:bodyPr/>
          <a:lstStyle>
            <a:lvl1pPr marL="0" indent="0">
              <a:buNone/>
              <a:defRPr sz="929"/>
            </a:lvl1pPr>
            <a:lvl2pPr marL="303545" indent="0">
              <a:buNone/>
              <a:defRPr sz="797"/>
            </a:lvl2pPr>
            <a:lvl3pPr marL="607089" indent="0">
              <a:buNone/>
              <a:defRPr sz="664"/>
            </a:lvl3pPr>
            <a:lvl4pPr marL="910635" indent="0">
              <a:buNone/>
              <a:defRPr sz="598"/>
            </a:lvl4pPr>
            <a:lvl5pPr marL="1214178" indent="0">
              <a:buNone/>
              <a:defRPr sz="598"/>
            </a:lvl5pPr>
            <a:lvl6pPr marL="1517723" indent="0">
              <a:buNone/>
              <a:defRPr sz="598"/>
            </a:lvl6pPr>
            <a:lvl7pPr marL="1821267" indent="0">
              <a:buNone/>
              <a:defRPr sz="598"/>
            </a:lvl7pPr>
            <a:lvl8pPr marL="2124814" indent="0">
              <a:buNone/>
              <a:defRPr sz="598"/>
            </a:lvl8pPr>
            <a:lvl9pPr marL="2428358" indent="0">
              <a:buNone/>
              <a:defRPr sz="5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8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6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1" y="183097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7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8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C9CB6-9622-4195-90BC-90FBD178E36A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3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4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1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1" y="4237571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1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01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xStyles>
    <p:titleStyle>
      <a:lvl1pPr algn="ctr" defTabSz="607089" rtl="0" eaLnBrk="1" latinLnBrk="0" hangingPunct="1">
        <a:spcBef>
          <a:spcPct val="0"/>
        </a:spcBef>
        <a:buNone/>
        <a:defRPr sz="292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658" indent="-227658" algn="l" defTabSz="607089" rtl="0" eaLnBrk="1" latinLnBrk="0" hangingPunct="1">
        <a:spcBef>
          <a:spcPct val="20000"/>
        </a:spcBef>
        <a:buFont typeface="Arial" pitchFamily="34" charset="0"/>
        <a:buChar char="•"/>
        <a:defRPr sz="2124" kern="1200">
          <a:solidFill>
            <a:schemeClr val="tx1"/>
          </a:solidFill>
          <a:latin typeface="+mn-lt"/>
          <a:ea typeface="+mn-ea"/>
          <a:cs typeface="+mn-cs"/>
        </a:defRPr>
      </a:lvl1pPr>
      <a:lvl2pPr marL="493259" indent="-189716" algn="l" defTabSz="607089" rtl="0" eaLnBrk="1" latinLnBrk="0" hangingPunct="1">
        <a:spcBef>
          <a:spcPct val="20000"/>
        </a:spcBef>
        <a:buFont typeface="Arial" pitchFamily="34" charset="0"/>
        <a:buChar char="–"/>
        <a:defRPr sz="1859" kern="1200">
          <a:solidFill>
            <a:schemeClr val="tx1"/>
          </a:solidFill>
          <a:latin typeface="+mn-lt"/>
          <a:ea typeface="+mn-ea"/>
          <a:cs typeface="+mn-cs"/>
        </a:defRPr>
      </a:lvl2pPr>
      <a:lvl3pPr marL="758862" indent="-151774" algn="l" defTabSz="607089" rtl="0" eaLnBrk="1" latinLnBrk="0" hangingPunct="1">
        <a:spcBef>
          <a:spcPct val="20000"/>
        </a:spcBef>
        <a:buFont typeface="Arial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3pPr>
      <a:lvl4pPr marL="1062406" indent="-151774" algn="l" defTabSz="607089" rtl="0" eaLnBrk="1" latinLnBrk="0" hangingPunct="1">
        <a:spcBef>
          <a:spcPct val="20000"/>
        </a:spcBef>
        <a:buFont typeface="Arial" pitchFamily="34" charset="0"/>
        <a:buChar char="–"/>
        <a:defRPr sz="1327" kern="1200">
          <a:solidFill>
            <a:schemeClr val="tx1"/>
          </a:solidFill>
          <a:latin typeface="+mn-lt"/>
          <a:ea typeface="+mn-ea"/>
          <a:cs typeface="+mn-cs"/>
        </a:defRPr>
      </a:lvl4pPr>
      <a:lvl5pPr marL="1365952" indent="-151774" algn="l" defTabSz="607089" rtl="0" eaLnBrk="1" latinLnBrk="0" hangingPunct="1">
        <a:spcBef>
          <a:spcPct val="20000"/>
        </a:spcBef>
        <a:buFont typeface="Arial" pitchFamily="34" charset="0"/>
        <a:buChar char="»"/>
        <a:defRPr sz="1327" kern="1200">
          <a:solidFill>
            <a:schemeClr val="tx1"/>
          </a:solidFill>
          <a:latin typeface="+mn-lt"/>
          <a:ea typeface="+mn-ea"/>
          <a:cs typeface="+mn-cs"/>
        </a:defRPr>
      </a:lvl5pPr>
      <a:lvl6pPr marL="1669495" indent="-151774" algn="l" defTabSz="607089" rtl="0" eaLnBrk="1" latinLnBrk="0" hangingPunct="1">
        <a:spcBef>
          <a:spcPct val="20000"/>
        </a:spcBef>
        <a:buFont typeface="Arial" pitchFamily="34" charset="0"/>
        <a:buChar char="•"/>
        <a:defRPr sz="1327" kern="1200">
          <a:solidFill>
            <a:schemeClr val="tx1"/>
          </a:solidFill>
          <a:latin typeface="+mn-lt"/>
          <a:ea typeface="+mn-ea"/>
          <a:cs typeface="+mn-cs"/>
        </a:defRPr>
      </a:lvl6pPr>
      <a:lvl7pPr marL="1973041" indent="-151774" algn="l" defTabSz="607089" rtl="0" eaLnBrk="1" latinLnBrk="0" hangingPunct="1">
        <a:spcBef>
          <a:spcPct val="20000"/>
        </a:spcBef>
        <a:buFont typeface="Arial" pitchFamily="34" charset="0"/>
        <a:buChar char="•"/>
        <a:defRPr sz="1327" kern="1200">
          <a:solidFill>
            <a:schemeClr val="tx1"/>
          </a:solidFill>
          <a:latin typeface="+mn-lt"/>
          <a:ea typeface="+mn-ea"/>
          <a:cs typeface="+mn-cs"/>
        </a:defRPr>
      </a:lvl7pPr>
      <a:lvl8pPr marL="2276584" indent="-151774" algn="l" defTabSz="607089" rtl="0" eaLnBrk="1" latinLnBrk="0" hangingPunct="1">
        <a:spcBef>
          <a:spcPct val="20000"/>
        </a:spcBef>
        <a:buFont typeface="Arial" pitchFamily="34" charset="0"/>
        <a:buChar char="•"/>
        <a:defRPr sz="1327" kern="1200">
          <a:solidFill>
            <a:schemeClr val="tx1"/>
          </a:solidFill>
          <a:latin typeface="+mn-lt"/>
          <a:ea typeface="+mn-ea"/>
          <a:cs typeface="+mn-cs"/>
        </a:defRPr>
      </a:lvl8pPr>
      <a:lvl9pPr marL="2580129" indent="-151774" algn="l" defTabSz="607089" rtl="0" eaLnBrk="1" latinLnBrk="0" hangingPunct="1">
        <a:spcBef>
          <a:spcPct val="20000"/>
        </a:spcBef>
        <a:buFont typeface="Arial" pitchFamily="34" charset="0"/>
        <a:buChar char="•"/>
        <a:defRPr sz="132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7089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1pPr>
      <a:lvl2pPr marL="303545" algn="l" defTabSz="607089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2pPr>
      <a:lvl3pPr marL="607089" algn="l" defTabSz="607089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3pPr>
      <a:lvl4pPr marL="910635" algn="l" defTabSz="607089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4pPr>
      <a:lvl5pPr marL="1214178" algn="l" defTabSz="607089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5pPr>
      <a:lvl6pPr marL="1517723" algn="l" defTabSz="607089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6pPr>
      <a:lvl7pPr marL="1821267" algn="l" defTabSz="607089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7pPr>
      <a:lvl8pPr marL="2124814" algn="l" defTabSz="607089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8pPr>
      <a:lvl9pPr marL="2428358" algn="l" defTabSz="607089" rtl="0" eaLnBrk="1" latinLnBrk="0" hangingPunct="1">
        <a:defRPr sz="11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8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1.svg"/><Relationship Id="rId4" Type="http://schemas.openxmlformats.org/officeDocument/2006/relationships/image" Target="../media/image21.png"/><Relationship Id="rId9" Type="http://schemas.openxmlformats.org/officeDocument/2006/relationships/image" Target="../media/image3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2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图片 5124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5793187"/>
            <a:ext cx="12143107" cy="107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125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340" y="241277"/>
            <a:ext cx="11257277" cy="66167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F74E0C-5709-495D-8E2D-3578645A91E7}"/>
              </a:ext>
            </a:extLst>
          </p:cNvPr>
          <p:cNvSpPr txBox="1"/>
          <p:nvPr/>
        </p:nvSpPr>
        <p:spPr>
          <a:xfrm>
            <a:off x="1610751" y="2423283"/>
            <a:ext cx="9178453" cy="17472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>
                <a:solidFill>
                  <a:srgbClr val="FF0000"/>
                </a:solidFill>
              </a:rPr>
              <a:t>CHÀO MỪNG CÁC EM </a:t>
            </a:r>
            <a:endParaRPr lang="en-US" sz="4000" b="1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4000" b="1">
                <a:solidFill>
                  <a:srgbClr val="FF0000"/>
                </a:solidFill>
              </a:rPr>
              <a:t>CÙNG ĐẾN VỚI TIẾT HỌC HÔM NAY!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桌子.png"/>
          <p:cNvPicPr>
            <a:picLocks noChangeAspect="1"/>
          </p:cNvPicPr>
          <p:nvPr/>
        </p:nvPicPr>
        <p:blipFill>
          <a:blip r:embed="rId4" cstate="print"/>
          <a:srcRect t="80530" r="40938"/>
          <a:stretch>
            <a:fillRect/>
          </a:stretch>
        </p:blipFill>
        <p:spPr>
          <a:xfrm>
            <a:off x="2682348" y="5169357"/>
            <a:ext cx="6827303" cy="1462932"/>
          </a:xfrm>
          <a:prstGeom prst="rect">
            <a:avLst/>
          </a:prstGeom>
        </p:spPr>
      </p:pic>
      <p:pic>
        <p:nvPicPr>
          <p:cNvPr id="4" name="图片 3" descr="书本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89212" y="4681569"/>
            <a:ext cx="1815298" cy="1551487"/>
          </a:xfrm>
          <a:prstGeom prst="rect">
            <a:avLst/>
          </a:prstGeom>
        </p:spPr>
      </p:pic>
      <p:pic>
        <p:nvPicPr>
          <p:cNvPr id="5" name="图片 4" descr="钟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55812" y="5130482"/>
            <a:ext cx="924770" cy="882736"/>
          </a:xfrm>
          <a:prstGeom prst="rect">
            <a:avLst/>
          </a:prstGeom>
        </p:spPr>
      </p:pic>
      <p:pic>
        <p:nvPicPr>
          <p:cNvPr id="6" name="图片 5" descr="铅笔筒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93928" y="4715384"/>
            <a:ext cx="1224270" cy="1324105"/>
          </a:xfrm>
          <a:prstGeom prst="rect">
            <a:avLst/>
          </a:prstGeom>
        </p:spPr>
      </p:pic>
      <p:pic>
        <p:nvPicPr>
          <p:cNvPr id="7" name="图片 6" descr="眼镜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24152" y="5796008"/>
            <a:ext cx="941951" cy="434416"/>
          </a:xfrm>
          <a:prstGeom prst="rect">
            <a:avLst/>
          </a:prstGeom>
        </p:spPr>
      </p:pic>
      <p:pic>
        <p:nvPicPr>
          <p:cNvPr id="34" name="图片 31754" descr="1-22">
            <a:extLst>
              <a:ext uri="{FF2B5EF4-FFF2-40B4-BE49-F238E27FC236}">
                <a16:creationId xmlns:a16="http://schemas.microsoft.com/office/drawing/2014/main" id="{7FCB8F91-75B1-458E-8B61-1A4ECA1A91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502" y="247831"/>
            <a:ext cx="3409807" cy="10191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8C9A145-0EA3-49B8-B2D6-2F99D607CA0A}"/>
              </a:ext>
            </a:extLst>
          </p:cNvPr>
          <p:cNvSpPr txBox="1"/>
          <p:nvPr/>
        </p:nvSpPr>
        <p:spPr>
          <a:xfrm>
            <a:off x="1199529" y="430026"/>
            <a:ext cx="49451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2. </a:t>
            </a:r>
            <a:endParaRPr lang="en-US" sz="3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121599-51E7-4EA2-B77E-E47496408307}"/>
              </a:ext>
            </a:extLst>
          </p:cNvPr>
          <p:cNvSpPr txBox="1"/>
          <p:nvPr/>
        </p:nvSpPr>
        <p:spPr>
          <a:xfrm>
            <a:off x="1553495" y="1261022"/>
            <a:ext cx="15436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Số?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AC22B8-20E2-44B8-8552-655673DBE437}"/>
              </a:ext>
            </a:extLst>
          </p:cNvPr>
          <p:cNvSpPr txBox="1"/>
          <p:nvPr/>
        </p:nvSpPr>
        <p:spPr>
          <a:xfrm>
            <a:off x="806416" y="2292053"/>
            <a:ext cx="12388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 =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32DFE2A-F966-436F-8285-CCE24B442EF7}"/>
              </a:ext>
            </a:extLst>
          </p:cNvPr>
          <p:cNvSpPr/>
          <p:nvPr/>
        </p:nvSpPr>
        <p:spPr>
          <a:xfrm>
            <a:off x="2015484" y="2234927"/>
            <a:ext cx="904869" cy="6012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2300BE-1FF9-4D3C-90BA-47F782A00389}"/>
              </a:ext>
            </a:extLst>
          </p:cNvPr>
          <p:cNvSpPr txBox="1"/>
          <p:nvPr/>
        </p:nvSpPr>
        <p:spPr>
          <a:xfrm>
            <a:off x="3043255" y="2302808"/>
            <a:ext cx="12388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895C16-7E3C-4378-85CC-2A219F8984AB}"/>
              </a:ext>
            </a:extLst>
          </p:cNvPr>
          <p:cNvSpPr txBox="1"/>
          <p:nvPr/>
        </p:nvSpPr>
        <p:spPr>
          <a:xfrm>
            <a:off x="4353443" y="2373899"/>
            <a:ext cx="12388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 =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4F1D895-3BEF-473F-8676-6EA3F936E81A}"/>
              </a:ext>
            </a:extLst>
          </p:cNvPr>
          <p:cNvSpPr/>
          <p:nvPr/>
        </p:nvSpPr>
        <p:spPr>
          <a:xfrm>
            <a:off x="5562511" y="2316773"/>
            <a:ext cx="904869" cy="6012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99B6E1-373E-4801-A81F-BB54319E4937}"/>
              </a:ext>
            </a:extLst>
          </p:cNvPr>
          <p:cNvSpPr txBox="1"/>
          <p:nvPr/>
        </p:nvSpPr>
        <p:spPr>
          <a:xfrm>
            <a:off x="6590282" y="2384654"/>
            <a:ext cx="12388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676373-BB14-4026-B2F2-4914A960AC9A}"/>
              </a:ext>
            </a:extLst>
          </p:cNvPr>
          <p:cNvSpPr txBox="1"/>
          <p:nvPr/>
        </p:nvSpPr>
        <p:spPr>
          <a:xfrm>
            <a:off x="7747771" y="2384654"/>
            <a:ext cx="19500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cm =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59355A2-5A1E-4893-A4C5-000438662410}"/>
              </a:ext>
            </a:extLst>
          </p:cNvPr>
          <p:cNvSpPr/>
          <p:nvPr/>
        </p:nvSpPr>
        <p:spPr>
          <a:xfrm>
            <a:off x="9591427" y="2337388"/>
            <a:ext cx="904869" cy="6012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06D4AF-FCE6-43B6-B291-93CD8286861C}"/>
              </a:ext>
            </a:extLst>
          </p:cNvPr>
          <p:cNvSpPr txBox="1"/>
          <p:nvPr/>
        </p:nvSpPr>
        <p:spPr>
          <a:xfrm>
            <a:off x="10619198" y="2405269"/>
            <a:ext cx="12388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45FD5D-9F90-4BC8-AB63-E44E99DD319C}"/>
              </a:ext>
            </a:extLst>
          </p:cNvPr>
          <p:cNvSpPr txBox="1"/>
          <p:nvPr/>
        </p:nvSpPr>
        <p:spPr>
          <a:xfrm>
            <a:off x="756293" y="3588496"/>
            <a:ext cx="12388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 =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3973244-D8B5-492B-96EF-B94DF6F5FB03}"/>
              </a:ext>
            </a:extLst>
          </p:cNvPr>
          <p:cNvSpPr/>
          <p:nvPr/>
        </p:nvSpPr>
        <p:spPr>
          <a:xfrm>
            <a:off x="1965361" y="3531370"/>
            <a:ext cx="904869" cy="6012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F03740-13A4-46BC-85DC-2528455859EF}"/>
              </a:ext>
            </a:extLst>
          </p:cNvPr>
          <p:cNvSpPr txBox="1"/>
          <p:nvPr/>
        </p:nvSpPr>
        <p:spPr>
          <a:xfrm>
            <a:off x="2993132" y="3599251"/>
            <a:ext cx="12388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AE66EA2-5892-4928-A5F0-EE5422F6D187}"/>
              </a:ext>
            </a:extLst>
          </p:cNvPr>
          <p:cNvSpPr txBox="1"/>
          <p:nvPr/>
        </p:nvSpPr>
        <p:spPr>
          <a:xfrm>
            <a:off x="4353443" y="3533933"/>
            <a:ext cx="12388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 =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6742368-CA0D-49B6-B79F-F14C07124898}"/>
              </a:ext>
            </a:extLst>
          </p:cNvPr>
          <p:cNvSpPr/>
          <p:nvPr/>
        </p:nvSpPr>
        <p:spPr>
          <a:xfrm>
            <a:off x="5562511" y="3476807"/>
            <a:ext cx="904869" cy="6012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2841BC-B288-469E-8CFB-D40807EE2313}"/>
              </a:ext>
            </a:extLst>
          </p:cNvPr>
          <p:cNvSpPr txBox="1"/>
          <p:nvPr/>
        </p:nvSpPr>
        <p:spPr>
          <a:xfrm>
            <a:off x="6590282" y="3544688"/>
            <a:ext cx="12388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150DA5E-58DB-412B-B178-969C2ED0ED0E}"/>
              </a:ext>
            </a:extLst>
          </p:cNvPr>
          <p:cNvSpPr txBox="1"/>
          <p:nvPr/>
        </p:nvSpPr>
        <p:spPr>
          <a:xfrm>
            <a:off x="7960005" y="3529054"/>
            <a:ext cx="16052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dm =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B3F34F8-C534-4E8C-AB75-FA3919E39491}"/>
              </a:ext>
            </a:extLst>
          </p:cNvPr>
          <p:cNvSpPr/>
          <p:nvPr/>
        </p:nvSpPr>
        <p:spPr>
          <a:xfrm>
            <a:off x="9601349" y="3436516"/>
            <a:ext cx="904869" cy="6012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E50348D-A3F2-4086-8FF8-108A8375769F}"/>
              </a:ext>
            </a:extLst>
          </p:cNvPr>
          <p:cNvSpPr txBox="1"/>
          <p:nvPr/>
        </p:nvSpPr>
        <p:spPr>
          <a:xfrm>
            <a:off x="10629120" y="3504397"/>
            <a:ext cx="12388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7B49427-EB9D-4D66-A4DC-9B9DEBEDBB7D}"/>
              </a:ext>
            </a:extLst>
          </p:cNvPr>
          <p:cNvSpPr/>
          <p:nvPr/>
        </p:nvSpPr>
        <p:spPr>
          <a:xfrm>
            <a:off x="1845250" y="2228711"/>
            <a:ext cx="1238865" cy="6012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3D8A874-FFA2-4053-8A3D-4996BC34144E}"/>
              </a:ext>
            </a:extLst>
          </p:cNvPr>
          <p:cNvSpPr/>
          <p:nvPr/>
        </p:nvSpPr>
        <p:spPr>
          <a:xfrm>
            <a:off x="1897508" y="3541230"/>
            <a:ext cx="1092171" cy="6012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803805C-251A-4A8A-89CD-7D374EB091A2}"/>
              </a:ext>
            </a:extLst>
          </p:cNvPr>
          <p:cNvSpPr/>
          <p:nvPr/>
        </p:nvSpPr>
        <p:spPr>
          <a:xfrm>
            <a:off x="5429123" y="2301022"/>
            <a:ext cx="1238865" cy="6012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D45D417-9864-4393-8393-D172E873DE08}"/>
              </a:ext>
            </a:extLst>
          </p:cNvPr>
          <p:cNvSpPr/>
          <p:nvPr/>
        </p:nvSpPr>
        <p:spPr>
          <a:xfrm>
            <a:off x="5554555" y="3485712"/>
            <a:ext cx="904869" cy="6012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A0FE3E5-27FB-41A9-A6EE-73B339582101}"/>
              </a:ext>
            </a:extLst>
          </p:cNvPr>
          <p:cNvSpPr/>
          <p:nvPr/>
        </p:nvSpPr>
        <p:spPr>
          <a:xfrm>
            <a:off x="9601349" y="2337388"/>
            <a:ext cx="894947" cy="6012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0186769-817F-4B12-BEEB-487021622509}"/>
              </a:ext>
            </a:extLst>
          </p:cNvPr>
          <p:cNvSpPr/>
          <p:nvPr/>
        </p:nvSpPr>
        <p:spPr>
          <a:xfrm>
            <a:off x="9613983" y="3432820"/>
            <a:ext cx="894947" cy="6012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47" name="图片 40964" descr="1-40">
            <a:extLst>
              <a:ext uri="{FF2B5EF4-FFF2-40B4-BE49-F238E27FC236}">
                <a16:creationId xmlns:a16="http://schemas.microsoft.com/office/drawing/2014/main" id="{06C6C3B9-D439-4EC1-BADB-56C02DA179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7308" y="-105338"/>
            <a:ext cx="3704800" cy="272570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1375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  <p:bldP spid="19" grpId="0"/>
      <p:bldP spid="21" grpId="0"/>
      <p:bldP spid="22" grpId="0" animBg="1"/>
      <p:bldP spid="23" grpId="0"/>
      <p:bldP spid="24" grpId="0"/>
      <p:bldP spid="25" grpId="0" animBg="1"/>
      <p:bldP spid="26" grpId="0"/>
      <p:bldP spid="27" grpId="0"/>
      <p:bldP spid="28" grpId="0" animBg="1"/>
      <p:bldP spid="29" grpId="0"/>
      <p:bldP spid="30" grpId="0"/>
      <p:bldP spid="31" grpId="0" animBg="1"/>
      <p:bldP spid="32" grpId="0"/>
      <p:bldP spid="33" grpId="0"/>
      <p:bldP spid="38" grpId="0" animBg="1"/>
      <p:bldP spid="40" grpId="0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图片 38915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8" name="图片 38917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9596" y="250468"/>
            <a:ext cx="7858133" cy="62031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9" name="图片 38918" descr="1-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2660" y="2282936"/>
            <a:ext cx="2814894" cy="41913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图片 38916" descr="1-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8233" y="1516595"/>
            <a:ext cx="3392808" cy="5404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4A010E9C-4318-43DE-AD43-CE3265E70691}"/>
              </a:ext>
            </a:extLst>
          </p:cNvPr>
          <p:cNvSpPr txBox="1"/>
          <p:nvPr/>
        </p:nvSpPr>
        <p:spPr>
          <a:xfrm>
            <a:off x="3158379" y="2562705"/>
            <a:ext cx="627047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 nay chúng ta học điều gì mới?</a:t>
            </a:r>
            <a:endParaRPr lang="en-US" sz="40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75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图片 38915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8" name="图片 38917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9596" y="250468"/>
            <a:ext cx="7858133" cy="62031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9" name="图片 38918" descr="1-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2660" y="2282936"/>
            <a:ext cx="2814894" cy="41913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图片 38916" descr="1-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8233" y="1516595"/>
            <a:ext cx="3392808" cy="5404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4A010E9C-4318-43DE-AD43-CE3265E70691}"/>
              </a:ext>
            </a:extLst>
          </p:cNvPr>
          <p:cNvSpPr txBox="1"/>
          <p:nvPr/>
        </p:nvSpPr>
        <p:spPr>
          <a:xfrm>
            <a:off x="3158379" y="2562705"/>
            <a:ext cx="6270478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</p:spTree>
    <p:extLst>
      <p:ext uri="{BB962C8B-B14F-4D97-AF65-F5344CB8AC3E}">
        <p14:creationId xmlns:p14="http://schemas.microsoft.com/office/powerpoint/2010/main" val="100784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701" y="1768282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0643" y="3408989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6" y="-328596"/>
            <a:ext cx="8457320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31FEF5-F9DF-4B38-A161-2A9A05AE8C32}"/>
              </a:ext>
            </a:extLst>
          </p:cNvPr>
          <p:cNvSpPr txBox="1"/>
          <p:nvPr/>
        </p:nvSpPr>
        <p:spPr>
          <a:xfrm>
            <a:off x="2228303" y="2456043"/>
            <a:ext cx="3219499" cy="800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281145-E093-42A8-8543-E4AC7B9614B5}"/>
              </a:ext>
            </a:extLst>
          </p:cNvPr>
          <p:cNvSpPr txBox="1"/>
          <p:nvPr/>
        </p:nvSpPr>
        <p:spPr>
          <a:xfrm>
            <a:off x="1265475" y="4026279"/>
            <a:ext cx="5145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 </a:t>
            </a:r>
            <a:r>
              <a:rPr lang="en-US" sz="3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3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3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9C1BBA9-7013-4735-A740-B1B8923EF0A9}"/>
              </a:ext>
            </a:extLst>
          </p:cNvPr>
          <p:cNvSpPr/>
          <p:nvPr/>
        </p:nvSpPr>
        <p:spPr>
          <a:xfrm>
            <a:off x="1219200" y="3837912"/>
            <a:ext cx="5152103" cy="930733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3897A2E9-82C7-432A-8A6D-D4053F14C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2" y="0"/>
            <a:ext cx="12177328" cy="68580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513606" y="-923735"/>
            <a:ext cx="3164792" cy="172207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8192" y="5614166"/>
            <a:ext cx="12141526" cy="4402294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C7F89D0D-220C-4386-ADCB-A28A5B7D6A36}"/>
              </a:ext>
            </a:extLst>
          </p:cNvPr>
          <p:cNvSpPr txBox="1"/>
          <p:nvPr/>
        </p:nvSpPr>
        <p:spPr>
          <a:xfrm>
            <a:off x="25237" y="108466"/>
            <a:ext cx="12134480" cy="33153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7089">
              <a:lnSpc>
                <a:spcPct val="150000"/>
              </a:lnSpc>
              <a:defRPr/>
            </a:pPr>
            <a:r>
              <a:rPr lang="en-US" sz="5311" b="1" dirty="0" err="1" smtClean="0">
                <a:solidFill>
                  <a:srgbClr val="4A4E4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Thứ</a:t>
            </a:r>
            <a:r>
              <a:rPr lang="en-US" sz="5311" b="1" dirty="0" smtClean="0">
                <a:solidFill>
                  <a:srgbClr val="4A4E4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…. </a:t>
            </a:r>
            <a:r>
              <a:rPr lang="en-US" sz="5311" b="1" dirty="0" err="1">
                <a:solidFill>
                  <a:srgbClr val="4A4E4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en-US" sz="5311" b="1" dirty="0" err="1" smtClean="0">
                <a:solidFill>
                  <a:srgbClr val="4A4E4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gày</a:t>
            </a:r>
            <a:r>
              <a:rPr lang="en-US" sz="5311" b="1" dirty="0" smtClean="0">
                <a:solidFill>
                  <a:srgbClr val="4A4E4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… </a:t>
            </a:r>
            <a:r>
              <a:rPr lang="en-US" sz="5311" b="1" dirty="0" err="1" smtClean="0">
                <a:solidFill>
                  <a:srgbClr val="4A4E4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tháng</a:t>
            </a:r>
            <a:r>
              <a:rPr lang="en-US" sz="5311" b="1" dirty="0" smtClean="0">
                <a:solidFill>
                  <a:srgbClr val="4A4E4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…. </a:t>
            </a:r>
            <a:r>
              <a:rPr lang="en-US" sz="5311" b="1" dirty="0" err="1" smtClean="0">
                <a:solidFill>
                  <a:srgbClr val="4A4E4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năm</a:t>
            </a:r>
            <a:r>
              <a:rPr lang="en-US" sz="5311" b="1" dirty="0" smtClean="0">
                <a:solidFill>
                  <a:srgbClr val="4A4E4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….</a:t>
            </a:r>
            <a:endParaRPr lang="en-US" sz="5311" b="1" dirty="0">
              <a:solidFill>
                <a:srgbClr val="4A4E4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 defTabSz="607089">
              <a:lnSpc>
                <a:spcPct val="150000"/>
              </a:lnSpc>
              <a:defRPr/>
            </a:pPr>
            <a:r>
              <a:rPr lang="en-US" sz="5311" b="1" dirty="0" err="1">
                <a:solidFill>
                  <a:srgbClr val="0070C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Toán</a:t>
            </a:r>
            <a:endParaRPr lang="en-US" sz="5311" b="1" dirty="0">
              <a:solidFill>
                <a:srgbClr val="0070C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 defTabSz="607089">
              <a:lnSpc>
                <a:spcPct val="150000"/>
              </a:lnSpc>
              <a:defRPr/>
            </a:pPr>
            <a:r>
              <a:rPr lang="en-US" sz="425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sz="425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82: </a:t>
            </a:r>
            <a:r>
              <a:rPr lang="en-US" sz="425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Mét</a:t>
            </a:r>
            <a:r>
              <a:rPr lang="en-US" sz="425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( </a:t>
            </a:r>
            <a:r>
              <a:rPr lang="en-US" sz="4250" b="1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sz="425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2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1).</a:t>
            </a:r>
            <a:endParaRPr lang="en-US" sz="425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68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1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5782596"/>
            <a:ext cx="12143107" cy="107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8103" y="833203"/>
            <a:ext cx="8148813" cy="60247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36" y="3970723"/>
            <a:ext cx="3387064" cy="26528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31754" descr="1-22">
            <a:extLst>
              <a:ext uri="{FF2B5EF4-FFF2-40B4-BE49-F238E27FC236}">
                <a16:creationId xmlns:a16="http://schemas.microsoft.com/office/drawing/2014/main" id="{AAF3D59D-FAC4-4CFA-A29D-430113E149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360" y="241916"/>
            <a:ext cx="5769957" cy="10191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9EF015-8ACA-4C42-81CE-6763CD1CCB2C}"/>
              </a:ext>
            </a:extLst>
          </p:cNvPr>
          <p:cNvSpPr txBox="1"/>
          <p:nvPr/>
        </p:nvSpPr>
        <p:spPr>
          <a:xfrm>
            <a:off x="1150844" y="326097"/>
            <a:ext cx="49451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Giới thiệu đơn vị mét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761EF3-3547-4EE9-A6B1-F5DB21BA5727}"/>
              </a:ext>
            </a:extLst>
          </p:cNvPr>
          <p:cNvSpPr txBox="1"/>
          <p:nvPr/>
        </p:nvSpPr>
        <p:spPr>
          <a:xfrm>
            <a:off x="3961565" y="2556020"/>
            <a:ext cx="7737986" cy="699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nl-NL" sz="3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Mét là một đơn vị đo độ dài, viết tắt là m</a:t>
            </a:r>
            <a:endParaRPr lang="en-US" sz="30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88782E-8A33-40DC-B2C9-76D3A15A97CB}"/>
              </a:ext>
            </a:extLst>
          </p:cNvPr>
          <p:cNvSpPr txBox="1"/>
          <p:nvPr/>
        </p:nvSpPr>
        <p:spPr>
          <a:xfrm>
            <a:off x="5008700" y="3970723"/>
            <a:ext cx="564371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 m = </a:t>
            </a:r>
            <a:r>
              <a:rPr lang="nl-NL" sz="30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10 </a:t>
            </a:r>
            <a:r>
              <a:rPr lang="nl-NL" sz="3000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nl-NL" sz="30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</a:t>
            </a:r>
            <a:r>
              <a:rPr lang="nl-NL" sz="3000" b="1" dirty="0" smtClean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     </a:t>
            </a:r>
            <a:r>
              <a:rPr lang="nl-NL" sz="30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1m = 100 </a:t>
            </a:r>
            <a:r>
              <a:rPr lang="nl-NL" sz="3000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nl-NL" sz="30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53E7BA-FE20-4445-9587-C6FC04813A45}"/>
              </a:ext>
            </a:extLst>
          </p:cNvPr>
          <p:cNvSpPr/>
          <p:nvPr/>
        </p:nvSpPr>
        <p:spPr>
          <a:xfrm>
            <a:off x="4841551" y="3812371"/>
            <a:ext cx="5860026" cy="851421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桌子.png"/>
          <p:cNvPicPr>
            <a:picLocks noChangeAspect="1"/>
          </p:cNvPicPr>
          <p:nvPr/>
        </p:nvPicPr>
        <p:blipFill>
          <a:blip r:embed="rId4" cstate="print"/>
          <a:srcRect t="80530" r="40938"/>
          <a:stretch>
            <a:fillRect/>
          </a:stretch>
        </p:blipFill>
        <p:spPr>
          <a:xfrm>
            <a:off x="-48683" y="5395069"/>
            <a:ext cx="6827303" cy="1462932"/>
          </a:xfrm>
          <a:prstGeom prst="rect">
            <a:avLst/>
          </a:prstGeom>
        </p:spPr>
      </p:pic>
      <p:pic>
        <p:nvPicPr>
          <p:cNvPr id="4" name="图片 3" descr="书本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8181" y="4907281"/>
            <a:ext cx="1815298" cy="1551487"/>
          </a:xfrm>
          <a:prstGeom prst="rect">
            <a:avLst/>
          </a:prstGeom>
        </p:spPr>
      </p:pic>
      <p:pic>
        <p:nvPicPr>
          <p:cNvPr id="5" name="图片 4" descr="钟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24781" y="5356194"/>
            <a:ext cx="924770" cy="882736"/>
          </a:xfrm>
          <a:prstGeom prst="rect">
            <a:avLst/>
          </a:prstGeom>
        </p:spPr>
      </p:pic>
      <p:pic>
        <p:nvPicPr>
          <p:cNvPr id="6" name="图片 5" descr="铅笔筒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62897" y="4941096"/>
            <a:ext cx="1224270" cy="1324105"/>
          </a:xfrm>
          <a:prstGeom prst="rect">
            <a:avLst/>
          </a:prstGeom>
        </p:spPr>
      </p:pic>
      <p:pic>
        <p:nvPicPr>
          <p:cNvPr id="7" name="图片 6" descr="眼镜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3121" y="6021720"/>
            <a:ext cx="941951" cy="434416"/>
          </a:xfrm>
          <a:prstGeom prst="rect">
            <a:avLst/>
          </a:prstGeom>
        </p:spPr>
      </p:pic>
      <p:pic>
        <p:nvPicPr>
          <p:cNvPr id="34" name="图片 31754" descr="1-22">
            <a:extLst>
              <a:ext uri="{FF2B5EF4-FFF2-40B4-BE49-F238E27FC236}">
                <a16:creationId xmlns:a16="http://schemas.microsoft.com/office/drawing/2014/main" id="{7FCB8F91-75B1-458E-8B61-1A4ECA1A91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360" y="241916"/>
            <a:ext cx="5769957" cy="10191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4F8E925-8829-4834-88F5-036C0924F44C}"/>
              </a:ext>
            </a:extLst>
          </p:cNvPr>
          <p:cNvSpPr txBox="1"/>
          <p:nvPr/>
        </p:nvSpPr>
        <p:spPr>
          <a:xfrm>
            <a:off x="1150844" y="326097"/>
            <a:ext cx="49451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Giới thiệu đơn vị mét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7524E1D-0FC3-4917-B723-F5148511E99D}"/>
              </a:ext>
            </a:extLst>
          </p:cNvPr>
          <p:cNvSpPr txBox="1"/>
          <p:nvPr/>
        </p:nvSpPr>
        <p:spPr>
          <a:xfrm>
            <a:off x="1150844" y="984453"/>
            <a:ext cx="4412039" cy="699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000" b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nl-NL" sz="3000" b="1">
                <a:solidFill>
                  <a:srgbClr val="FFFF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hực hiện theo nhóm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5D81564-D81A-453A-95EF-9600EA426583}"/>
              </a:ext>
            </a:extLst>
          </p:cNvPr>
          <p:cNvSpPr txBox="1"/>
          <p:nvPr/>
        </p:nvSpPr>
        <p:spPr>
          <a:xfrm>
            <a:off x="1384830" y="1742590"/>
            <a:ext cx="10009239" cy="1391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0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nl-NL" sz="3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ùng nhau dùng thước mét đo sải tay xem sải tay của mỗi bạn trong nhóm dài hơn, ngắn hơn hay bằng 1 m.</a:t>
            </a:r>
            <a:endParaRPr lang="en-US" sz="300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Ước lượng và đo độ dài - Học trực tuyến OLM">
            <a:extLst>
              <a:ext uri="{FF2B5EF4-FFF2-40B4-BE49-F238E27FC236}">
                <a16:creationId xmlns:a16="http://schemas.microsoft.com/office/drawing/2014/main" id="{B62A8152-5D43-48FD-ABEA-1EEAC8F40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187" y="3171545"/>
            <a:ext cx="5606846" cy="331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32F1C31-10F1-4134-BB63-06AEB96AFFFA}"/>
              </a:ext>
            </a:extLst>
          </p:cNvPr>
          <p:cNvSpPr/>
          <p:nvPr/>
        </p:nvSpPr>
        <p:spPr>
          <a:xfrm>
            <a:off x="1327355" y="1757727"/>
            <a:ext cx="10284542" cy="1413817"/>
          </a:xfrm>
          <a:prstGeom prst="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4">
            <a:extLst>
              <a:ext uri="{FF2B5EF4-FFF2-40B4-BE49-F238E27FC236}">
                <a16:creationId xmlns:a16="http://schemas.microsoft.com/office/drawing/2014/main" id="{74097339-979D-4EEB-88E0-E19668573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435030" y="1384300"/>
            <a:ext cx="7270045" cy="4089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E888AC-50B5-48EE-9687-6B62D719995E}"/>
              </a:ext>
            </a:extLst>
          </p:cNvPr>
          <p:cNvSpPr txBox="1"/>
          <p:nvPr/>
        </p:nvSpPr>
        <p:spPr>
          <a:xfrm>
            <a:off x="2094952" y="3623140"/>
            <a:ext cx="7950200" cy="910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4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E61E7A81-242B-4B26-A758-51F02CF4B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89128" y="-381475"/>
            <a:ext cx="2247077" cy="1912059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F9425508-8C32-4F83-9A20-19610E3582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573189">
            <a:off x="8175390" y="334311"/>
            <a:ext cx="4876800" cy="1432560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66792CC5-D33E-436D-9249-5DC833BE8B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400000">
            <a:off x="4593708" y="736054"/>
            <a:ext cx="2952689" cy="122438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图片 6147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5782596"/>
            <a:ext cx="12143107" cy="107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图片 6148" descr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702" y="875490"/>
            <a:ext cx="7765659" cy="5890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3" name="图片 6152" descr="1-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7" y="2313958"/>
            <a:ext cx="4059192" cy="4544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1754" descr="1-22">
            <a:extLst>
              <a:ext uri="{FF2B5EF4-FFF2-40B4-BE49-F238E27FC236}">
                <a16:creationId xmlns:a16="http://schemas.microsoft.com/office/drawing/2014/main" id="{8BA29450-21E6-4B25-BC4C-05B9B6339B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360" y="241916"/>
            <a:ext cx="5769957" cy="10191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9E0B4C-6A63-4AA9-B8FB-3CCC0F934922}"/>
              </a:ext>
            </a:extLst>
          </p:cNvPr>
          <p:cNvSpPr txBox="1"/>
          <p:nvPr/>
        </p:nvSpPr>
        <p:spPr>
          <a:xfrm>
            <a:off x="1199529" y="474470"/>
            <a:ext cx="49451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DA369E-A00D-4460-8CA2-B2F1141067FC}"/>
              </a:ext>
            </a:extLst>
          </p:cNvPr>
          <p:cNvSpPr txBox="1"/>
          <p:nvPr/>
        </p:nvSpPr>
        <p:spPr>
          <a:xfrm>
            <a:off x="4602645" y="1564680"/>
            <a:ext cx="8347587" cy="598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25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a. Kể tên một số đồ vật dài hơn 1m</a:t>
            </a:r>
            <a:endParaRPr lang="en-US" sz="250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6A0D60-D3B5-4459-956A-0ACC41FFD680}"/>
              </a:ext>
            </a:extLst>
          </p:cNvPr>
          <p:cNvSpPr txBox="1"/>
          <p:nvPr/>
        </p:nvSpPr>
        <p:spPr>
          <a:xfrm>
            <a:off x="4504322" y="3064693"/>
            <a:ext cx="7325032" cy="598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25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b. Kể tên một số đồ vật ngắn hơn 1 m</a:t>
            </a:r>
            <a:endParaRPr lang="en-US" sz="250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0EAF86-5C6F-4EEB-B964-BCF5381FBDE5}"/>
              </a:ext>
            </a:extLst>
          </p:cNvPr>
          <p:cNvSpPr/>
          <p:nvPr/>
        </p:nvSpPr>
        <p:spPr>
          <a:xfrm>
            <a:off x="5226034" y="2328908"/>
            <a:ext cx="5047098" cy="5981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NL" sz="250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B</a:t>
            </a: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ảng, bàn học, cây phượng, ...</a:t>
            </a:r>
            <a:endParaRPr lang="en-US" sz="2500">
              <a:solidFill>
                <a:srgbClr val="0070C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80E9D3-4F20-48D1-82FA-4742C761BDC5}"/>
              </a:ext>
            </a:extLst>
          </p:cNvPr>
          <p:cNvSpPr/>
          <p:nvPr/>
        </p:nvSpPr>
        <p:spPr>
          <a:xfrm>
            <a:off x="5226034" y="3817444"/>
            <a:ext cx="5479720" cy="5981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indent="-457200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Font typeface="Courier New" panose="02070309020205020404" pitchFamily="49" charset="0"/>
              <a:buChar char="o"/>
            </a:pP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Bút, tẩy, thước 20 cm, vở, sách,...</a:t>
            </a:r>
            <a:endParaRPr lang="en-US" sz="25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图片 10243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5782596"/>
            <a:ext cx="12143107" cy="107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6" name="图片 10245" descr="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7180" y="732454"/>
            <a:ext cx="8463719" cy="48875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31754" descr="1-22">
            <a:extLst>
              <a:ext uri="{FF2B5EF4-FFF2-40B4-BE49-F238E27FC236}">
                <a16:creationId xmlns:a16="http://schemas.microsoft.com/office/drawing/2014/main" id="{600F16BB-C771-4B2C-B52C-38289F5FD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412" y="72288"/>
            <a:ext cx="3557699" cy="10191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BA945C-B155-4366-8F47-ACDEC09209F7}"/>
              </a:ext>
            </a:extLst>
          </p:cNvPr>
          <p:cNvSpPr txBox="1"/>
          <p:nvPr/>
        </p:nvSpPr>
        <p:spPr>
          <a:xfrm>
            <a:off x="1448241" y="374773"/>
            <a:ext cx="2497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2. </a:t>
            </a:r>
            <a:endParaRPr lang="en-US" sz="3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255354-38A2-4D38-A659-186D29205AD1}"/>
              </a:ext>
            </a:extLst>
          </p:cNvPr>
          <p:cNvSpPr txBox="1"/>
          <p:nvPr/>
        </p:nvSpPr>
        <p:spPr>
          <a:xfrm>
            <a:off x="3540649" y="2161193"/>
            <a:ext cx="17599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Tính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8C7C44-4A4A-4C59-9194-9E2764512593}"/>
              </a:ext>
            </a:extLst>
          </p:cNvPr>
          <p:cNvSpPr txBox="1"/>
          <p:nvPr/>
        </p:nvSpPr>
        <p:spPr>
          <a:xfrm>
            <a:off x="3472718" y="3087098"/>
            <a:ext cx="22220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m + 3 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985C62-BD35-457F-9DF2-6D3A969C23D1}"/>
              </a:ext>
            </a:extLst>
          </p:cNvPr>
          <p:cNvSpPr txBox="1"/>
          <p:nvPr/>
        </p:nvSpPr>
        <p:spPr>
          <a:xfrm>
            <a:off x="7359735" y="3038314"/>
            <a:ext cx="22220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 x 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D2BB6C-027E-43E8-991E-C5871191B4FE}"/>
              </a:ext>
            </a:extLst>
          </p:cNvPr>
          <p:cNvSpPr txBox="1"/>
          <p:nvPr/>
        </p:nvSpPr>
        <p:spPr>
          <a:xfrm>
            <a:off x="3472718" y="4514920"/>
            <a:ext cx="22220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m - 9 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1A4276-A3FA-4A24-A67A-628F1A3BED2C}"/>
              </a:ext>
            </a:extLst>
          </p:cNvPr>
          <p:cNvSpPr txBox="1"/>
          <p:nvPr/>
        </p:nvSpPr>
        <p:spPr>
          <a:xfrm>
            <a:off x="7359735" y="4561623"/>
            <a:ext cx="22220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m : 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912A4A-920A-49B8-BB3D-350A140F4D5D}"/>
              </a:ext>
            </a:extLst>
          </p:cNvPr>
          <p:cNvSpPr/>
          <p:nvPr/>
        </p:nvSpPr>
        <p:spPr>
          <a:xfrm>
            <a:off x="5459675" y="3016546"/>
            <a:ext cx="1398900" cy="632302"/>
          </a:xfrm>
          <a:prstGeom prst="rect">
            <a:avLst/>
          </a:prstGeom>
          <a:solidFill>
            <a:srgbClr val="FFC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= 10 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831F8EC-ABEB-4BFD-9BA2-5F524994D751}"/>
              </a:ext>
            </a:extLst>
          </p:cNvPr>
          <p:cNvSpPr/>
          <p:nvPr/>
        </p:nvSpPr>
        <p:spPr>
          <a:xfrm>
            <a:off x="5531235" y="4441532"/>
            <a:ext cx="1398900" cy="632302"/>
          </a:xfrm>
          <a:prstGeom prst="rect">
            <a:avLst/>
          </a:prstGeom>
          <a:solidFill>
            <a:srgbClr val="92D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= 6 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1F8D89C-3C25-41EA-BFFE-14EB72C28857}"/>
              </a:ext>
            </a:extLst>
          </p:cNvPr>
          <p:cNvSpPr/>
          <p:nvPr/>
        </p:nvSpPr>
        <p:spPr>
          <a:xfrm>
            <a:off x="8972462" y="2984591"/>
            <a:ext cx="1398900" cy="632302"/>
          </a:xfrm>
          <a:prstGeom prst="rect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= 8 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3C99EE9-F08E-4305-98A2-F24745C0C443}"/>
              </a:ext>
            </a:extLst>
          </p:cNvPr>
          <p:cNvSpPr/>
          <p:nvPr/>
        </p:nvSpPr>
        <p:spPr>
          <a:xfrm>
            <a:off x="9064740" y="4441532"/>
            <a:ext cx="1398900" cy="63230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= 4 m</a:t>
            </a:r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F117A6EB-4269-4D13-BFB9-155B253CAC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10817" y="2043206"/>
            <a:ext cx="2915397" cy="4657074"/>
          </a:xfrm>
          <a:prstGeom prst="rect">
            <a:avLst/>
          </a:prstGeom>
        </p:spPr>
      </p:pic>
      <p:sp>
        <p:nvSpPr>
          <p:cNvPr id="23" name="Freeform 17">
            <a:extLst>
              <a:ext uri="{FF2B5EF4-FFF2-40B4-BE49-F238E27FC236}">
                <a16:creationId xmlns:a16="http://schemas.microsoft.com/office/drawing/2014/main" id="{C6FC0132-5A43-4E56-BC5F-52F0024A3463}"/>
              </a:ext>
            </a:extLst>
          </p:cNvPr>
          <p:cNvSpPr/>
          <p:nvPr/>
        </p:nvSpPr>
        <p:spPr>
          <a:xfrm flipV="1">
            <a:off x="10365873" y="-1640851"/>
            <a:ext cx="755772" cy="1993400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5"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4" name="Group 4">
            <a:extLst>
              <a:ext uri="{FF2B5EF4-FFF2-40B4-BE49-F238E27FC236}">
                <a16:creationId xmlns:a16="http://schemas.microsoft.com/office/drawing/2014/main" id="{E106596B-E0B7-426C-BF5C-4AB99CD9600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192849" y="1625516"/>
            <a:ext cx="2045786" cy="2269877"/>
            <a:chOff x="1538" y="671"/>
            <a:chExt cx="2684" cy="2978"/>
          </a:xfrm>
          <a:solidFill>
            <a:srgbClr val="D0171D"/>
          </a:solidFill>
          <a:effectLst/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977A5F93-9AED-429F-889B-B9A4694E4E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C1C028AE-EBDB-4F70-BBA8-58302922D78B}"/>
                </a:ext>
              </a:extLst>
            </p:cNvPr>
            <p:cNvSpPr/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24A2100-4DA6-4DE9-8F63-D7F54B899E9E}"/>
                </a:ext>
              </a:extLst>
            </p:cNvPr>
            <p:cNvSpPr/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AFD0BC3A-909D-4661-9610-B063B63AFAD5}"/>
                </a:ext>
              </a:extLst>
            </p:cNvPr>
            <p:cNvSpPr/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EB541521-EAD4-4975-8EE6-CBEDC69A6D9B}"/>
                </a:ext>
              </a:extLst>
            </p:cNvPr>
            <p:cNvSpPr/>
            <p:nvPr/>
          </p:nvSpPr>
          <p:spPr bwMode="auto">
            <a:xfrm>
              <a:off x="2904" y="3253"/>
              <a:ext cx="45" cy="396"/>
            </a:xfrm>
            <a:custGeom>
              <a:avLst/>
              <a:gdLst>
                <a:gd name="T0" fmla="*/ 18 w 118"/>
                <a:gd name="T1" fmla="*/ 491 h 1025"/>
                <a:gd name="T2" fmla="*/ 0 w 118"/>
                <a:gd name="T3" fmla="*/ 88 h 1025"/>
                <a:gd name="T4" fmla="*/ 36 w 118"/>
                <a:gd name="T5" fmla="*/ 0 h 1025"/>
                <a:gd name="T6" fmla="*/ 82 w 118"/>
                <a:gd name="T7" fmla="*/ 78 h 1025"/>
                <a:gd name="T8" fmla="*/ 117 w 118"/>
                <a:gd name="T9" fmla="*/ 936 h 1025"/>
                <a:gd name="T10" fmla="*/ 81 w 118"/>
                <a:gd name="T11" fmla="*/ 1025 h 1025"/>
                <a:gd name="T12" fmla="*/ 35 w 118"/>
                <a:gd name="T13" fmla="*/ 936 h 1025"/>
                <a:gd name="T14" fmla="*/ 12 w 118"/>
                <a:gd name="T15" fmla="*/ 491 h 1025"/>
                <a:gd name="T16" fmla="*/ 18 w 118"/>
                <a:gd name="T17" fmla="*/ 491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1025">
                  <a:moveTo>
                    <a:pt x="18" y="491"/>
                  </a:moveTo>
                  <a:cubicBezTo>
                    <a:pt x="11" y="357"/>
                    <a:pt x="2" y="223"/>
                    <a:pt x="0" y="88"/>
                  </a:cubicBezTo>
                  <a:cubicBezTo>
                    <a:pt x="0" y="59"/>
                    <a:pt x="23" y="29"/>
                    <a:pt x="36" y="0"/>
                  </a:cubicBezTo>
                  <a:cubicBezTo>
                    <a:pt x="52" y="26"/>
                    <a:pt x="80" y="51"/>
                    <a:pt x="82" y="78"/>
                  </a:cubicBezTo>
                  <a:cubicBezTo>
                    <a:pt x="97" y="364"/>
                    <a:pt x="108" y="650"/>
                    <a:pt x="117" y="936"/>
                  </a:cubicBezTo>
                  <a:cubicBezTo>
                    <a:pt x="118" y="965"/>
                    <a:pt x="94" y="995"/>
                    <a:pt x="81" y="1025"/>
                  </a:cubicBezTo>
                  <a:cubicBezTo>
                    <a:pt x="65" y="995"/>
                    <a:pt x="37" y="967"/>
                    <a:pt x="35" y="936"/>
                  </a:cubicBezTo>
                  <a:cubicBezTo>
                    <a:pt x="23" y="788"/>
                    <a:pt x="19" y="640"/>
                    <a:pt x="12" y="491"/>
                  </a:cubicBezTo>
                  <a:cubicBezTo>
                    <a:pt x="14" y="491"/>
                    <a:pt x="16" y="491"/>
                    <a:pt x="18" y="491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71C2BDEA-043D-4B98-AD29-4DB556FBC8BC}"/>
                </a:ext>
              </a:extLst>
            </p:cNvPr>
            <p:cNvSpPr/>
            <p:nvPr/>
          </p:nvSpPr>
          <p:spPr bwMode="auto">
            <a:xfrm>
              <a:off x="3846" y="2352"/>
              <a:ext cx="376" cy="143"/>
            </a:xfrm>
            <a:custGeom>
              <a:avLst/>
              <a:gdLst>
                <a:gd name="T0" fmla="*/ 929 w 973"/>
                <a:gd name="T1" fmla="*/ 370 h 370"/>
                <a:gd name="T2" fmla="*/ 863 w 973"/>
                <a:gd name="T3" fmla="*/ 348 h 370"/>
                <a:gd name="T4" fmla="*/ 79 w 973"/>
                <a:gd name="T5" fmla="*/ 90 h 370"/>
                <a:gd name="T6" fmla="*/ 0 w 973"/>
                <a:gd name="T7" fmla="*/ 25 h 370"/>
                <a:gd name="T8" fmla="*/ 97 w 973"/>
                <a:gd name="T9" fmla="*/ 9 h 370"/>
                <a:gd name="T10" fmla="*/ 911 w 973"/>
                <a:gd name="T11" fmla="*/ 277 h 370"/>
                <a:gd name="T12" fmla="*/ 973 w 973"/>
                <a:gd name="T13" fmla="*/ 335 h 370"/>
                <a:gd name="T14" fmla="*/ 929 w 973"/>
                <a:gd name="T15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3" h="370">
                  <a:moveTo>
                    <a:pt x="929" y="370"/>
                  </a:moveTo>
                  <a:cubicBezTo>
                    <a:pt x="903" y="361"/>
                    <a:pt x="883" y="355"/>
                    <a:pt x="863" y="348"/>
                  </a:cubicBezTo>
                  <a:cubicBezTo>
                    <a:pt x="601" y="263"/>
                    <a:pt x="340" y="179"/>
                    <a:pt x="79" y="90"/>
                  </a:cubicBezTo>
                  <a:cubicBezTo>
                    <a:pt x="49" y="80"/>
                    <a:pt x="26" y="47"/>
                    <a:pt x="0" y="25"/>
                  </a:cubicBezTo>
                  <a:cubicBezTo>
                    <a:pt x="33" y="19"/>
                    <a:pt x="69" y="0"/>
                    <a:pt x="97" y="9"/>
                  </a:cubicBezTo>
                  <a:cubicBezTo>
                    <a:pt x="370" y="95"/>
                    <a:pt x="641" y="185"/>
                    <a:pt x="911" y="277"/>
                  </a:cubicBezTo>
                  <a:cubicBezTo>
                    <a:pt x="935" y="285"/>
                    <a:pt x="953" y="315"/>
                    <a:pt x="973" y="335"/>
                  </a:cubicBezTo>
                  <a:cubicBezTo>
                    <a:pt x="958" y="347"/>
                    <a:pt x="943" y="359"/>
                    <a:pt x="929" y="370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1711D3D7-512A-4730-8E36-946C8F062B84}"/>
                </a:ext>
              </a:extLst>
            </p:cNvPr>
            <p:cNvSpPr/>
            <p:nvPr/>
          </p:nvSpPr>
          <p:spPr bwMode="auto">
            <a:xfrm>
              <a:off x="3737" y="1439"/>
              <a:ext cx="338" cy="216"/>
            </a:xfrm>
            <a:custGeom>
              <a:avLst/>
              <a:gdLst>
                <a:gd name="T0" fmla="*/ 833 w 875"/>
                <a:gd name="T1" fmla="*/ 0 h 559"/>
                <a:gd name="T2" fmla="*/ 868 w 875"/>
                <a:gd name="T3" fmla="*/ 19 h 559"/>
                <a:gd name="T4" fmla="*/ 866 w 875"/>
                <a:gd name="T5" fmla="*/ 67 h 559"/>
                <a:gd name="T6" fmla="*/ 807 w 875"/>
                <a:gd name="T7" fmla="*/ 110 h 559"/>
                <a:gd name="T8" fmla="*/ 101 w 875"/>
                <a:gd name="T9" fmla="*/ 541 h 559"/>
                <a:gd name="T10" fmla="*/ 0 w 875"/>
                <a:gd name="T11" fmla="*/ 559 h 559"/>
                <a:gd name="T12" fmla="*/ 52 w 875"/>
                <a:gd name="T13" fmla="*/ 475 h 559"/>
                <a:gd name="T14" fmla="*/ 774 w 875"/>
                <a:gd name="T15" fmla="*/ 30 h 559"/>
                <a:gd name="T16" fmla="*/ 833 w 875"/>
                <a:gd name="T1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5" h="559">
                  <a:moveTo>
                    <a:pt x="833" y="0"/>
                  </a:moveTo>
                  <a:cubicBezTo>
                    <a:pt x="846" y="6"/>
                    <a:pt x="864" y="10"/>
                    <a:pt x="868" y="19"/>
                  </a:cubicBezTo>
                  <a:cubicBezTo>
                    <a:pt x="874" y="33"/>
                    <a:pt x="875" y="57"/>
                    <a:pt x="866" y="67"/>
                  </a:cubicBezTo>
                  <a:cubicBezTo>
                    <a:pt x="851" y="85"/>
                    <a:pt x="828" y="97"/>
                    <a:pt x="807" y="110"/>
                  </a:cubicBezTo>
                  <a:cubicBezTo>
                    <a:pt x="572" y="255"/>
                    <a:pt x="338" y="400"/>
                    <a:pt x="101" y="541"/>
                  </a:cubicBezTo>
                  <a:cubicBezTo>
                    <a:pt x="74" y="558"/>
                    <a:pt x="34" y="553"/>
                    <a:pt x="0" y="559"/>
                  </a:cubicBezTo>
                  <a:cubicBezTo>
                    <a:pt x="17" y="530"/>
                    <a:pt x="27" y="491"/>
                    <a:pt x="52" y="475"/>
                  </a:cubicBezTo>
                  <a:cubicBezTo>
                    <a:pt x="291" y="324"/>
                    <a:pt x="533" y="178"/>
                    <a:pt x="774" y="30"/>
                  </a:cubicBezTo>
                  <a:cubicBezTo>
                    <a:pt x="792" y="19"/>
                    <a:pt x="811" y="11"/>
                    <a:pt x="833" y="0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E093E4D2-9E23-4372-B8F8-43FAFF58EEFC}"/>
                </a:ext>
              </a:extLst>
            </p:cNvPr>
            <p:cNvSpPr/>
            <p:nvPr/>
          </p:nvSpPr>
          <p:spPr bwMode="auto">
            <a:xfrm>
              <a:off x="2009" y="2999"/>
              <a:ext cx="190" cy="356"/>
            </a:xfrm>
            <a:custGeom>
              <a:avLst/>
              <a:gdLst>
                <a:gd name="T0" fmla="*/ 484 w 494"/>
                <a:gd name="T1" fmla="*/ 4 h 920"/>
                <a:gd name="T2" fmla="*/ 483 w 494"/>
                <a:gd name="T3" fmla="*/ 86 h 920"/>
                <a:gd name="T4" fmla="*/ 296 w 494"/>
                <a:gd name="T5" fmla="*/ 454 h 920"/>
                <a:gd name="T6" fmla="*/ 82 w 494"/>
                <a:gd name="T7" fmla="*/ 868 h 920"/>
                <a:gd name="T8" fmla="*/ 15 w 494"/>
                <a:gd name="T9" fmla="*/ 920 h 920"/>
                <a:gd name="T10" fmla="*/ 11 w 494"/>
                <a:gd name="T11" fmla="*/ 829 h 920"/>
                <a:gd name="T12" fmla="*/ 405 w 494"/>
                <a:gd name="T13" fmla="*/ 55 h 920"/>
                <a:gd name="T14" fmla="*/ 448 w 494"/>
                <a:gd name="T15" fmla="*/ 0 h 920"/>
                <a:gd name="T16" fmla="*/ 484 w 494"/>
                <a:gd name="T17" fmla="*/ 4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4" h="920">
                  <a:moveTo>
                    <a:pt x="484" y="4"/>
                  </a:moveTo>
                  <a:cubicBezTo>
                    <a:pt x="484" y="31"/>
                    <a:pt x="494" y="63"/>
                    <a:pt x="483" y="86"/>
                  </a:cubicBezTo>
                  <a:cubicBezTo>
                    <a:pt x="423" y="210"/>
                    <a:pt x="359" y="332"/>
                    <a:pt x="296" y="454"/>
                  </a:cubicBezTo>
                  <a:cubicBezTo>
                    <a:pt x="225" y="592"/>
                    <a:pt x="156" y="731"/>
                    <a:pt x="82" y="868"/>
                  </a:cubicBezTo>
                  <a:cubicBezTo>
                    <a:pt x="70" y="890"/>
                    <a:pt x="38" y="902"/>
                    <a:pt x="15" y="920"/>
                  </a:cubicBezTo>
                  <a:cubicBezTo>
                    <a:pt x="13" y="889"/>
                    <a:pt x="0" y="853"/>
                    <a:pt x="11" y="829"/>
                  </a:cubicBezTo>
                  <a:cubicBezTo>
                    <a:pt x="140" y="570"/>
                    <a:pt x="272" y="313"/>
                    <a:pt x="405" y="55"/>
                  </a:cubicBezTo>
                  <a:cubicBezTo>
                    <a:pt x="415" y="35"/>
                    <a:pt x="433" y="18"/>
                    <a:pt x="448" y="0"/>
                  </a:cubicBezTo>
                  <a:cubicBezTo>
                    <a:pt x="460" y="1"/>
                    <a:pt x="472" y="2"/>
                    <a:pt x="484" y="4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4C90ACCE-C839-437E-937E-1F8723259B4A}"/>
                </a:ext>
              </a:extLst>
            </p:cNvPr>
            <p:cNvSpPr/>
            <p:nvPr/>
          </p:nvSpPr>
          <p:spPr bwMode="auto">
            <a:xfrm>
              <a:off x="3597" y="2924"/>
              <a:ext cx="255" cy="314"/>
            </a:xfrm>
            <a:custGeom>
              <a:avLst/>
              <a:gdLst>
                <a:gd name="T0" fmla="*/ 0 w 660"/>
                <a:gd name="T1" fmla="*/ 38 h 814"/>
                <a:gd name="T2" fmla="*/ 33 w 660"/>
                <a:gd name="T3" fmla="*/ 2 h 814"/>
                <a:gd name="T4" fmla="*/ 93 w 660"/>
                <a:gd name="T5" fmla="*/ 33 h 814"/>
                <a:gd name="T6" fmla="*/ 338 w 660"/>
                <a:gd name="T7" fmla="*/ 340 h 814"/>
                <a:gd name="T8" fmla="*/ 646 w 660"/>
                <a:gd name="T9" fmla="*/ 731 h 814"/>
                <a:gd name="T10" fmla="*/ 652 w 660"/>
                <a:gd name="T11" fmla="*/ 814 h 814"/>
                <a:gd name="T12" fmla="*/ 582 w 660"/>
                <a:gd name="T13" fmla="*/ 784 h 814"/>
                <a:gd name="T14" fmla="*/ 28 w 660"/>
                <a:gd name="T15" fmla="*/ 88 h 814"/>
                <a:gd name="T16" fmla="*/ 0 w 660"/>
                <a:gd name="T17" fmla="*/ 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0" h="814">
                  <a:moveTo>
                    <a:pt x="0" y="38"/>
                  </a:moveTo>
                  <a:cubicBezTo>
                    <a:pt x="12" y="25"/>
                    <a:pt x="25" y="0"/>
                    <a:pt x="33" y="2"/>
                  </a:cubicBezTo>
                  <a:cubicBezTo>
                    <a:pt x="55" y="6"/>
                    <a:pt x="80" y="17"/>
                    <a:pt x="93" y="33"/>
                  </a:cubicBezTo>
                  <a:cubicBezTo>
                    <a:pt x="176" y="134"/>
                    <a:pt x="257" y="237"/>
                    <a:pt x="338" y="340"/>
                  </a:cubicBezTo>
                  <a:cubicBezTo>
                    <a:pt x="441" y="470"/>
                    <a:pt x="546" y="599"/>
                    <a:pt x="646" y="731"/>
                  </a:cubicBezTo>
                  <a:cubicBezTo>
                    <a:pt x="660" y="750"/>
                    <a:pt x="650" y="786"/>
                    <a:pt x="652" y="814"/>
                  </a:cubicBezTo>
                  <a:cubicBezTo>
                    <a:pt x="628" y="805"/>
                    <a:pt x="596" y="802"/>
                    <a:pt x="582" y="784"/>
                  </a:cubicBezTo>
                  <a:cubicBezTo>
                    <a:pt x="395" y="554"/>
                    <a:pt x="212" y="321"/>
                    <a:pt x="28" y="88"/>
                  </a:cubicBezTo>
                  <a:cubicBezTo>
                    <a:pt x="17" y="75"/>
                    <a:pt x="11" y="58"/>
                    <a:pt x="0" y="38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18675FFE-E63A-48BA-8928-E59422ECC83A}"/>
                </a:ext>
              </a:extLst>
            </p:cNvPr>
            <p:cNvSpPr/>
            <p:nvPr/>
          </p:nvSpPr>
          <p:spPr bwMode="auto">
            <a:xfrm>
              <a:off x="1765" y="1406"/>
              <a:ext cx="309" cy="263"/>
            </a:xfrm>
            <a:custGeom>
              <a:avLst/>
              <a:gdLst>
                <a:gd name="T0" fmla="*/ 780 w 800"/>
                <a:gd name="T1" fmla="*/ 680 h 680"/>
                <a:gd name="T2" fmla="*/ 698 w 800"/>
                <a:gd name="T3" fmla="*/ 623 h 680"/>
                <a:gd name="T4" fmla="*/ 46 w 800"/>
                <a:gd name="T5" fmla="*/ 83 h 680"/>
                <a:gd name="T6" fmla="*/ 0 w 800"/>
                <a:gd name="T7" fmla="*/ 0 h 680"/>
                <a:gd name="T8" fmla="*/ 98 w 800"/>
                <a:gd name="T9" fmla="*/ 19 h 680"/>
                <a:gd name="T10" fmla="*/ 760 w 800"/>
                <a:gd name="T11" fmla="*/ 563 h 680"/>
                <a:gd name="T12" fmla="*/ 797 w 800"/>
                <a:gd name="T13" fmla="*/ 632 h 680"/>
                <a:gd name="T14" fmla="*/ 780 w 800"/>
                <a:gd name="T15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0" h="680">
                  <a:moveTo>
                    <a:pt x="780" y="680"/>
                  </a:moveTo>
                  <a:cubicBezTo>
                    <a:pt x="738" y="651"/>
                    <a:pt x="717" y="638"/>
                    <a:pt x="698" y="623"/>
                  </a:cubicBezTo>
                  <a:cubicBezTo>
                    <a:pt x="480" y="443"/>
                    <a:pt x="262" y="264"/>
                    <a:pt x="46" y="83"/>
                  </a:cubicBezTo>
                  <a:cubicBezTo>
                    <a:pt x="24" y="64"/>
                    <a:pt x="15" y="28"/>
                    <a:pt x="0" y="0"/>
                  </a:cubicBezTo>
                  <a:cubicBezTo>
                    <a:pt x="33" y="6"/>
                    <a:pt x="75" y="1"/>
                    <a:pt x="98" y="19"/>
                  </a:cubicBezTo>
                  <a:cubicBezTo>
                    <a:pt x="321" y="198"/>
                    <a:pt x="541" y="380"/>
                    <a:pt x="760" y="563"/>
                  </a:cubicBezTo>
                  <a:cubicBezTo>
                    <a:pt x="779" y="579"/>
                    <a:pt x="791" y="607"/>
                    <a:pt x="797" y="632"/>
                  </a:cubicBezTo>
                  <a:cubicBezTo>
                    <a:pt x="800" y="646"/>
                    <a:pt x="786" y="664"/>
                    <a:pt x="780" y="680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B3CB970D-3091-4C2E-B008-445B120B99D5}"/>
                </a:ext>
              </a:extLst>
            </p:cNvPr>
            <p:cNvSpPr/>
            <p:nvPr/>
          </p:nvSpPr>
          <p:spPr bwMode="auto">
            <a:xfrm>
              <a:off x="1538" y="2321"/>
              <a:ext cx="395" cy="59"/>
            </a:xfrm>
            <a:custGeom>
              <a:avLst/>
              <a:gdLst>
                <a:gd name="T0" fmla="*/ 0 w 1023"/>
                <a:gd name="T1" fmla="*/ 104 h 153"/>
                <a:gd name="T2" fmla="*/ 85 w 1023"/>
                <a:gd name="T3" fmla="*/ 68 h 153"/>
                <a:gd name="T4" fmla="*/ 930 w 1023"/>
                <a:gd name="T5" fmla="*/ 2 h 153"/>
                <a:gd name="T6" fmla="*/ 1023 w 1023"/>
                <a:gd name="T7" fmla="*/ 36 h 153"/>
                <a:gd name="T8" fmla="*/ 932 w 1023"/>
                <a:gd name="T9" fmla="*/ 83 h 153"/>
                <a:gd name="T10" fmla="*/ 119 w 1023"/>
                <a:gd name="T11" fmla="*/ 150 h 153"/>
                <a:gd name="T12" fmla="*/ 10 w 1023"/>
                <a:gd name="T13" fmla="*/ 144 h 153"/>
                <a:gd name="T14" fmla="*/ 0 w 1023"/>
                <a:gd name="T15" fmla="*/ 10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53">
                  <a:moveTo>
                    <a:pt x="0" y="104"/>
                  </a:moveTo>
                  <a:cubicBezTo>
                    <a:pt x="28" y="91"/>
                    <a:pt x="56" y="70"/>
                    <a:pt x="85" y="68"/>
                  </a:cubicBezTo>
                  <a:cubicBezTo>
                    <a:pt x="367" y="43"/>
                    <a:pt x="648" y="21"/>
                    <a:pt x="930" y="2"/>
                  </a:cubicBezTo>
                  <a:cubicBezTo>
                    <a:pt x="960" y="0"/>
                    <a:pt x="992" y="24"/>
                    <a:pt x="1023" y="36"/>
                  </a:cubicBezTo>
                  <a:cubicBezTo>
                    <a:pt x="993" y="52"/>
                    <a:pt x="964" y="80"/>
                    <a:pt x="932" y="83"/>
                  </a:cubicBezTo>
                  <a:cubicBezTo>
                    <a:pt x="661" y="108"/>
                    <a:pt x="390" y="129"/>
                    <a:pt x="119" y="150"/>
                  </a:cubicBezTo>
                  <a:cubicBezTo>
                    <a:pt x="83" y="153"/>
                    <a:pt x="46" y="146"/>
                    <a:pt x="10" y="144"/>
                  </a:cubicBezTo>
                  <a:cubicBezTo>
                    <a:pt x="7" y="131"/>
                    <a:pt x="3" y="117"/>
                    <a:pt x="0" y="104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Group 4">
            <a:extLst>
              <a:ext uri="{FF2B5EF4-FFF2-40B4-BE49-F238E27FC236}">
                <a16:creationId xmlns:a16="http://schemas.microsoft.com/office/drawing/2014/main" id="{7B639859-A400-4568-858C-D3368F5DF88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822561" y="380669"/>
            <a:ext cx="603305" cy="941172"/>
            <a:chOff x="2191" y="671"/>
            <a:chExt cx="1416" cy="2209"/>
          </a:xfrm>
          <a:solidFill>
            <a:srgbClr val="D0171D"/>
          </a:solidFill>
        </p:grpSpPr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FA6A4FB3-BA97-4654-B205-7C8F69F3E1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1357769C-B9C6-4B2F-A1D6-340F04EEC0A4}"/>
                </a:ext>
              </a:extLst>
            </p:cNvPr>
            <p:cNvSpPr/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A6F1DC82-1717-4E6F-8CC4-D746C3BB8D69}"/>
                </a:ext>
              </a:extLst>
            </p:cNvPr>
            <p:cNvSpPr/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77694C43-20D1-4116-8A5E-79C4BED2AEA0}"/>
                </a:ext>
              </a:extLst>
            </p:cNvPr>
            <p:cNvSpPr/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1" name="Freeform 24">
            <a:extLst>
              <a:ext uri="{FF2B5EF4-FFF2-40B4-BE49-F238E27FC236}">
                <a16:creationId xmlns:a16="http://schemas.microsoft.com/office/drawing/2014/main" id="{BC538B21-6FE9-4D1A-B60C-8306F4C77DBB}"/>
              </a:ext>
            </a:extLst>
          </p:cNvPr>
          <p:cNvSpPr/>
          <p:nvPr/>
        </p:nvSpPr>
        <p:spPr>
          <a:xfrm flipH="1">
            <a:off x="10474453" y="-1640850"/>
            <a:ext cx="755772" cy="3274638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5"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42" name="Group 4">
            <a:extLst>
              <a:ext uri="{FF2B5EF4-FFF2-40B4-BE49-F238E27FC236}">
                <a16:creationId xmlns:a16="http://schemas.microsoft.com/office/drawing/2014/main" id="{BA7C06EA-5330-4B83-82C7-6F7304308F8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903486" y="509318"/>
            <a:ext cx="737174" cy="1150013"/>
            <a:chOff x="2191" y="671"/>
            <a:chExt cx="1416" cy="2209"/>
          </a:xfrm>
          <a:solidFill>
            <a:srgbClr val="D0171D"/>
          </a:solidFill>
        </p:grpSpPr>
        <p:sp>
          <p:nvSpPr>
            <p:cNvPr id="43" name="Freeform 26">
              <a:extLst>
                <a:ext uri="{FF2B5EF4-FFF2-40B4-BE49-F238E27FC236}">
                  <a16:creationId xmlns:a16="http://schemas.microsoft.com/office/drawing/2014/main" id="{C4F86B1E-839C-4BEE-849D-744658A950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F29B884D-CDAA-441A-AE0E-349F82BE41A3}"/>
                </a:ext>
              </a:extLst>
            </p:cNvPr>
            <p:cNvSpPr/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9B04CB8A-5128-4D74-A73F-0E900FC8F6DD}"/>
                </a:ext>
              </a:extLst>
            </p:cNvPr>
            <p:cNvSpPr/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BA9FB2C3-81AD-42E7-8A32-445813A61000}"/>
                </a:ext>
              </a:extLst>
            </p:cNvPr>
            <p:cNvSpPr/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16" grpId="0"/>
      <p:bldP spid="6" grpId="0" animBg="1"/>
      <p:bldP spid="19" grpId="0" animBg="1"/>
      <p:bldP spid="20" grpId="0" animBg="1"/>
      <p:bldP spid="21" grpId="0" animBg="1"/>
      <p:bldP spid="23" grpId="0" animBg="1"/>
      <p:bldP spid="4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265</Words>
  <Application>Microsoft Office PowerPoint</Application>
  <PresentationFormat>Widescreen</PresentationFormat>
  <Paragraphs>67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Microsoft YaHei</vt:lpstr>
      <vt:lpstr>宋体</vt:lpstr>
      <vt:lpstr>Arial</vt:lpstr>
      <vt:lpstr>Calibri</vt:lpstr>
      <vt:lpstr>Calibri Light</vt:lpstr>
      <vt:lpstr>Courier New</vt:lpstr>
      <vt:lpstr>Times New Roman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Admin</cp:lastModifiedBy>
  <cp:revision>34</cp:revision>
  <dcterms:created xsi:type="dcterms:W3CDTF">2017-06-02T02:20:00Z</dcterms:created>
  <dcterms:modified xsi:type="dcterms:W3CDTF">2023-02-16T07:31:53Z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1033-11.2.0.9232</vt:lpwstr>
  </property>
</Properties>
</file>