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90" r:id="rId4"/>
    <p:sldId id="291" r:id="rId5"/>
    <p:sldId id="292" r:id="rId6"/>
    <p:sldId id="256" r:id="rId7"/>
    <p:sldId id="259" r:id="rId8"/>
    <p:sldId id="293" r:id="rId9"/>
    <p:sldId id="260" r:id="rId10"/>
    <p:sldId id="294" r:id="rId11"/>
    <p:sldId id="262" r:id="rId12"/>
    <p:sldId id="268" r:id="rId13"/>
    <p:sldId id="295" r:id="rId14"/>
    <p:sldId id="296" r:id="rId15"/>
    <p:sldId id="267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A3C"/>
    <a:srgbClr val="3A92CF"/>
    <a:srgbClr val="D9408B"/>
    <a:srgbClr val="FFF8F1"/>
    <a:srgbClr val="92A6BD"/>
    <a:srgbClr val="B8B400"/>
    <a:srgbClr val="FFFF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28" d="100"/>
          <a:sy n="28" d="100"/>
        </p:scale>
        <p:origin x="114" y="7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0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948776" y="7227305"/>
            <a:ext cx="8958301" cy="20309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71" y="7237234"/>
            <a:ext cx="8958301" cy="2030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584426" y="6419601"/>
            <a:ext cx="2346233" cy="28486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35121" y="5808404"/>
            <a:ext cx="2841460" cy="34498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490429" y="4956878"/>
            <a:ext cx="3542808" cy="4301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22158" y="6409672"/>
            <a:ext cx="2375068" cy="28836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40786" y="5808404"/>
            <a:ext cx="2841460" cy="34498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70013" y="4956878"/>
            <a:ext cx="3542808" cy="4301422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-414242" y="9258300"/>
            <a:ext cx="19116484" cy="1084131"/>
          </a:xfrm>
          <a:prstGeom prst="rect">
            <a:avLst/>
          </a:prstGeom>
          <a:solidFill>
            <a:srgbClr val="FFA87E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63618" y="4251473"/>
            <a:ext cx="4123805" cy="50068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52531" y="4261402"/>
            <a:ext cx="4123805" cy="5006827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EF986648-F293-4C0D-AB3A-0798957E1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67958" y="5255386"/>
            <a:ext cx="10182000" cy="4454625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60E626C5-A3B7-40F1-A145-C510EFE9BB2C}"/>
              </a:ext>
            </a:extLst>
          </p:cNvPr>
          <p:cNvSpPr txBox="1"/>
          <p:nvPr/>
        </p:nvSpPr>
        <p:spPr>
          <a:xfrm>
            <a:off x="2026902" y="1203820"/>
            <a:ext cx="14236716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1"/>
            <a:ext cx="18288000" cy="3086100"/>
          </a:xfrm>
          <a:prstGeom prst="rect">
            <a:avLst/>
          </a:prstGeom>
          <a:solidFill>
            <a:srgbClr val="F46A3C">
              <a:alpha val="38000"/>
            </a:srgbClr>
          </a:solid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B57967-5110-4B6C-84F3-6931709448AA}"/>
              </a:ext>
            </a:extLst>
          </p:cNvPr>
          <p:cNvSpPr txBox="1"/>
          <p:nvPr/>
        </p:nvSpPr>
        <p:spPr>
          <a:xfrm>
            <a:off x="1322386" y="1011334"/>
            <a:ext cx="15643228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807BB-2FF7-47FF-9A68-921BBD46055E}"/>
              </a:ext>
            </a:extLst>
          </p:cNvPr>
          <p:cNvGrpSpPr/>
          <p:nvPr/>
        </p:nvGrpSpPr>
        <p:grpSpPr>
          <a:xfrm>
            <a:off x="777904" y="3632428"/>
            <a:ext cx="4572000" cy="4572000"/>
            <a:chOff x="2057400" y="4118610"/>
            <a:chExt cx="5715000" cy="569595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0C533F-9288-476A-906E-56A7C88D11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3" name="Picture 3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1380745D-99D3-43AC-9049-D657B7E97C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7ADA0AE-ABAD-4A9A-9FB4-55B3A48CAAF5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63BFB8A-C728-42A3-B860-833E86694288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H="1" flipV="1">
              <a:off x="4850243" y="6889109"/>
              <a:ext cx="1283028" cy="820832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DFA8119-5B06-4629-8183-26BA8FFDA1C2}"/>
                </a:ext>
              </a:extLst>
            </p:cNvPr>
            <p:cNvCxnSpPr>
              <a:cxnSpLocks/>
              <a:endCxn id="30" idx="4"/>
            </p:cNvCxnSpPr>
            <p:nvPr/>
          </p:nvCxnSpPr>
          <p:spPr>
            <a:xfrm>
              <a:off x="4914900" y="4956896"/>
              <a:ext cx="0" cy="208831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31020F1E-DBF1-4400-B8A3-4F5F3EE79718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360266-18BC-4CCD-B620-75B99AB76E03}"/>
              </a:ext>
            </a:extLst>
          </p:cNvPr>
          <p:cNvGrpSpPr/>
          <p:nvPr/>
        </p:nvGrpSpPr>
        <p:grpSpPr>
          <a:xfrm>
            <a:off x="6225872" y="3713942"/>
            <a:ext cx="4572000" cy="4572000"/>
            <a:chOff x="2057400" y="4118610"/>
            <a:chExt cx="5715000" cy="569595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546182B-A684-4833-A4AC-EF3BE8B19CB1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0" name="Picture 3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017DC232-36F1-47D5-846C-D5963D0152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09E1340-EC61-42D5-B924-EAAA54B265B6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D4FAC90-AC31-4A16-BAF2-1664959E38FC}"/>
                </a:ext>
              </a:extLst>
            </p:cNvPr>
            <p:cNvCxnSpPr>
              <a:cxnSpLocks/>
              <a:endCxn id="37" idx="1"/>
            </p:cNvCxnSpPr>
            <p:nvPr/>
          </p:nvCxnSpPr>
          <p:spPr>
            <a:xfrm flipH="1" flipV="1">
              <a:off x="4850243" y="6889109"/>
              <a:ext cx="1248725" cy="1004077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7DA7F525-E47D-4EE0-A5DF-678712C421A7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13C2222-F8D2-4DB5-8967-EC7556BC51FA}"/>
                </a:ext>
              </a:extLst>
            </p:cNvPr>
            <p:cNvCxnSpPr>
              <a:cxnSpLocks/>
              <a:endCxn id="37" idx="6"/>
            </p:cNvCxnSpPr>
            <p:nvPr/>
          </p:nvCxnSpPr>
          <p:spPr>
            <a:xfrm flipH="1">
              <a:off x="5006340" y="6953767"/>
              <a:ext cx="203222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FEEB03A-391A-48D1-9CDD-C5C8B98FF60E}"/>
              </a:ext>
            </a:extLst>
          </p:cNvPr>
          <p:cNvSpPr txBox="1"/>
          <p:nvPr/>
        </p:nvSpPr>
        <p:spPr>
          <a:xfrm>
            <a:off x="1872893" y="8996618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8C0BAD-30A6-4DE7-8E09-3864CCD8A8B3}"/>
              </a:ext>
            </a:extLst>
          </p:cNvPr>
          <p:cNvSpPr txBox="1"/>
          <p:nvPr/>
        </p:nvSpPr>
        <p:spPr>
          <a:xfrm>
            <a:off x="6698853" y="8996618"/>
            <a:ext cx="367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A80479-F13F-4E73-A0A6-989EA6DDA5B3}"/>
              </a:ext>
            </a:extLst>
          </p:cNvPr>
          <p:cNvSpPr txBox="1"/>
          <p:nvPr/>
        </p:nvSpPr>
        <p:spPr>
          <a:xfrm>
            <a:off x="9459126" y="339200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B897BA-5942-465B-8B4A-EE000D55959D}"/>
              </a:ext>
            </a:extLst>
          </p:cNvPr>
          <p:cNvSpPr txBox="1"/>
          <p:nvPr/>
        </p:nvSpPr>
        <p:spPr>
          <a:xfrm>
            <a:off x="10452281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E7AE12-9257-45C9-B7C0-622E4C171B83}"/>
              </a:ext>
            </a:extLst>
          </p:cNvPr>
          <p:cNvSpPr txBox="1"/>
          <p:nvPr/>
        </p:nvSpPr>
        <p:spPr>
          <a:xfrm>
            <a:off x="10902630" y="567232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31B7249-675F-4CE3-8B96-142FF998F470}"/>
              </a:ext>
            </a:extLst>
          </p:cNvPr>
          <p:cNvGrpSpPr/>
          <p:nvPr/>
        </p:nvGrpSpPr>
        <p:grpSpPr>
          <a:xfrm>
            <a:off x="12105682" y="3626750"/>
            <a:ext cx="4572000" cy="4572000"/>
            <a:chOff x="2057400" y="4118610"/>
            <a:chExt cx="5715000" cy="569595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319E3CF-196C-44B2-828B-2B03257308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52" name="Picture 51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B743208-8968-4B68-8E97-5413582D15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AF8DDAC-8892-46E8-8467-143C66847A1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FBB0316-B7FF-4D3B-A18F-A232D76C6E81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914900" y="6862327"/>
              <a:ext cx="0" cy="213297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958B368-FC27-4131-B5A0-38EAD9E64D5D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 flipH="1" flipV="1">
              <a:off x="4850243" y="6889109"/>
              <a:ext cx="1302843" cy="922839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FFFFAEAE-BD4E-42A2-B5FF-5F2134B85FF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E32CC33-8232-4D7C-9B5D-64F7863E29F3}"/>
              </a:ext>
            </a:extLst>
          </p:cNvPr>
          <p:cNvSpPr txBox="1"/>
          <p:nvPr/>
        </p:nvSpPr>
        <p:spPr>
          <a:xfrm>
            <a:off x="15382230" y="339077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685023F-AABC-4D84-B436-2F1C1C8627F5}"/>
              </a:ext>
            </a:extLst>
          </p:cNvPr>
          <p:cNvSpPr txBox="1"/>
          <p:nvPr/>
        </p:nvSpPr>
        <p:spPr>
          <a:xfrm>
            <a:off x="16417939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18F54ED-57CB-4180-A3A5-57C37E2C66DA}"/>
              </a:ext>
            </a:extLst>
          </p:cNvPr>
          <p:cNvSpPr txBox="1"/>
          <p:nvPr/>
        </p:nvSpPr>
        <p:spPr>
          <a:xfrm>
            <a:off x="16743385" y="5653312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8983B7-68D1-4BB7-93CA-AC6B71036F5B}"/>
              </a:ext>
            </a:extLst>
          </p:cNvPr>
          <p:cNvSpPr txBox="1"/>
          <p:nvPr/>
        </p:nvSpPr>
        <p:spPr>
          <a:xfrm>
            <a:off x="16309511" y="689481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5BA3FF6-B942-4CDD-9583-3AD208FE1FD2}"/>
              </a:ext>
            </a:extLst>
          </p:cNvPr>
          <p:cNvSpPr txBox="1"/>
          <p:nvPr/>
        </p:nvSpPr>
        <p:spPr>
          <a:xfrm>
            <a:off x="15382230" y="7959269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F29CA1-9332-4A50-A7C9-66A960612C14}"/>
              </a:ext>
            </a:extLst>
          </p:cNvPr>
          <p:cNvSpPr txBox="1"/>
          <p:nvPr/>
        </p:nvSpPr>
        <p:spPr>
          <a:xfrm>
            <a:off x="14105931" y="8387415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E0BA096-0128-4715-9929-FD32E7337DBD}"/>
              </a:ext>
            </a:extLst>
          </p:cNvPr>
          <p:cNvSpPr txBox="1"/>
          <p:nvPr/>
        </p:nvSpPr>
        <p:spPr>
          <a:xfrm>
            <a:off x="11199653" y="8996618"/>
            <a:ext cx="64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hay 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89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4242" y="8884035"/>
            <a:ext cx="19116484" cy="1496400"/>
          </a:xfrm>
          <a:prstGeom prst="rect">
            <a:avLst/>
          </a:prstGeom>
          <a:solidFill>
            <a:srgbClr val="FEDEC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57803" y="1028700"/>
            <a:ext cx="4945606" cy="22569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15410" y="1028700"/>
            <a:ext cx="4945606" cy="225699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8846" y="-624655"/>
            <a:ext cx="3622890" cy="165335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3385859" y="-624655"/>
            <a:ext cx="3622890" cy="1653355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B1F4707-9F18-4559-87A4-277ABA449567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1AFE44-2567-45F0-B838-9CD950F7AC9E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3A92C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3A92C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1DDC90-3698-4F0E-9CA1-EBA076C33F71}"/>
              </a:ext>
            </a:extLst>
          </p:cNvPr>
          <p:cNvSpPr txBox="1"/>
          <p:nvPr/>
        </p:nvSpPr>
        <p:spPr>
          <a:xfrm>
            <a:off x="4100584" y="2246976"/>
            <a:ext cx="100931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8504C1-EC06-46D0-AA7A-BA433ABA3473}"/>
              </a:ext>
            </a:extLst>
          </p:cNvPr>
          <p:cNvGrpSpPr/>
          <p:nvPr/>
        </p:nvGrpSpPr>
        <p:grpSpPr>
          <a:xfrm>
            <a:off x="594360" y="4493005"/>
            <a:ext cx="3931920" cy="3931920"/>
            <a:chOff x="2057400" y="4118610"/>
            <a:chExt cx="5715000" cy="569595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5D471E-55C5-46EB-926D-0BA8C99EA78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8" name="Picture 27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782F6644-D547-462D-8DC2-9D6748E7D8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FFC00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C8908DD-BEE8-49F9-85A0-66080FEABE9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448340F-2D74-4ACA-AFE7-13790A1B4ECF}"/>
                </a:ext>
              </a:extLst>
            </p:cNvPr>
            <p:cNvCxnSpPr>
              <a:cxnSpLocks/>
              <a:endCxn id="27" idx="7"/>
            </p:cNvCxnSpPr>
            <p:nvPr/>
          </p:nvCxnSpPr>
          <p:spPr>
            <a:xfrm flipV="1">
              <a:off x="4073156" y="6889110"/>
              <a:ext cx="906401" cy="1041888"/>
            </a:xfrm>
            <a:prstGeom prst="straightConnector1">
              <a:avLst/>
            </a:prstGeom>
            <a:ln w="82550">
              <a:solidFill>
                <a:srgbClr val="FFC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99FF0A0-2729-4249-87A5-08EBFDAF1922}"/>
                </a:ext>
              </a:extLst>
            </p:cNvPr>
            <p:cNvCxnSpPr>
              <a:cxnSpLocks/>
              <a:endCxn id="27" idx="6"/>
            </p:cNvCxnSpPr>
            <p:nvPr/>
          </p:nvCxnSpPr>
          <p:spPr>
            <a:xfrm flipH="1">
              <a:off x="5006339" y="6953767"/>
              <a:ext cx="205722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B1E41DAA-FE31-4286-A1A4-00E251B4312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5C2614-7410-44FC-A084-729B06071A2A}"/>
              </a:ext>
            </a:extLst>
          </p:cNvPr>
          <p:cNvGrpSpPr/>
          <p:nvPr/>
        </p:nvGrpSpPr>
        <p:grpSpPr>
          <a:xfrm>
            <a:off x="4907280" y="4393974"/>
            <a:ext cx="3931920" cy="3931920"/>
            <a:chOff x="2057400" y="4118610"/>
            <a:chExt cx="5715000" cy="569595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7CBC875-42A4-487D-B6D9-10FD0960D60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5" name="Picture 34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6D876F2F-F66B-4937-B3FA-A47D49B133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92D05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518ED9A-675C-4FB3-A8F0-536D3E3C8F7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C182B16-689F-4168-A535-154BDB5FC3D1}"/>
                </a:ext>
              </a:extLst>
            </p:cNvPr>
            <p:cNvCxnSpPr>
              <a:cxnSpLocks/>
            </p:cNvCxnSpPr>
            <p:nvPr/>
          </p:nvCxnSpPr>
          <p:spPr>
            <a:xfrm>
              <a:off x="4361121" y="5805451"/>
              <a:ext cx="567189" cy="1212974"/>
            </a:xfrm>
            <a:prstGeom prst="straightConnector1">
              <a:avLst/>
            </a:prstGeom>
            <a:ln w="82550">
              <a:solidFill>
                <a:srgbClr val="92D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FD4868FE-15AC-4E5D-8CE8-4E2C4D8731B2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B68CE5B-63F6-48A5-969C-94FC75C0A903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 flipV="1">
              <a:off x="4914900" y="6862328"/>
              <a:ext cx="0" cy="209522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09B5D43-31F9-46C3-A881-5B3E348F30B4}"/>
              </a:ext>
            </a:extLst>
          </p:cNvPr>
          <p:cNvGrpSpPr/>
          <p:nvPr/>
        </p:nvGrpSpPr>
        <p:grpSpPr>
          <a:xfrm>
            <a:off x="9326880" y="4385126"/>
            <a:ext cx="3931920" cy="3931920"/>
            <a:chOff x="2057400" y="4118610"/>
            <a:chExt cx="5715000" cy="569595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0625515-8807-4441-AD37-1A097E18132E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2" name="Picture 41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38851BF-5D22-4580-8B28-4AB6355B68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E432D3D-AAFA-48EB-8BE4-BD94A995EDF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8B758B9-07C4-4E3F-8D3F-DC270E01E597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 flipV="1">
              <a:off x="4914900" y="6862328"/>
              <a:ext cx="0" cy="210804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890EC6E-2782-40D1-9B0A-64AD122303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750" y="6505372"/>
              <a:ext cx="1300754" cy="448396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8C7A97B3-D847-4F01-A0DE-BC44F146BC8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4E6B8A8-1B57-4A88-82BC-AD6D88D71D73}"/>
              </a:ext>
            </a:extLst>
          </p:cNvPr>
          <p:cNvGrpSpPr/>
          <p:nvPr/>
        </p:nvGrpSpPr>
        <p:grpSpPr>
          <a:xfrm>
            <a:off x="13670280" y="4385126"/>
            <a:ext cx="3931920" cy="3931920"/>
            <a:chOff x="2057400" y="4118610"/>
            <a:chExt cx="5715000" cy="569595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B5FA397-2EA8-41EC-9E79-F169517C73F3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9" name="Picture 48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06C6D722-7322-4918-8EE2-872ECD57D2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D9408B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4E61A4C-5B26-4DA7-9F6B-69854035A76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C173E62-882D-41C4-83CB-4F68DE101FCC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 flipH="1">
              <a:off x="4823460" y="6953767"/>
              <a:ext cx="218784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C36EE66-4F2D-4BD3-886E-852699CFE529}"/>
                </a:ext>
              </a:extLst>
            </p:cNvPr>
            <p:cNvCxnSpPr>
              <a:cxnSpLocks/>
              <a:endCxn id="48" idx="5"/>
            </p:cNvCxnSpPr>
            <p:nvPr/>
          </p:nvCxnSpPr>
          <p:spPr>
            <a:xfrm>
              <a:off x="3832859" y="6121633"/>
              <a:ext cx="1146698" cy="896791"/>
            </a:xfrm>
            <a:prstGeom prst="straightConnector1">
              <a:avLst/>
            </a:prstGeom>
            <a:ln w="82550">
              <a:solidFill>
                <a:srgbClr val="D9408B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id="{98BDA5E2-2F5C-4168-9BD2-95D507EDD1C6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77151AD-FC53-46E3-B4B5-F0402FB6E194}"/>
              </a:ext>
            </a:extLst>
          </p:cNvPr>
          <p:cNvSpPr txBox="1"/>
          <p:nvPr/>
        </p:nvSpPr>
        <p:spPr>
          <a:xfrm>
            <a:off x="806968" y="8991914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839AB93-CB7E-41DD-8169-203A58EB5079}"/>
              </a:ext>
            </a:extLst>
          </p:cNvPr>
          <p:cNvSpPr txBox="1"/>
          <p:nvPr/>
        </p:nvSpPr>
        <p:spPr>
          <a:xfrm>
            <a:off x="5289342" y="8985904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B735459-B0D9-4C6D-B27C-8CD7460B45B6}"/>
              </a:ext>
            </a:extLst>
          </p:cNvPr>
          <p:cNvSpPr txBox="1"/>
          <p:nvPr/>
        </p:nvSpPr>
        <p:spPr>
          <a:xfrm>
            <a:off x="9583121" y="9023908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0A03DA0-3731-462B-AEED-E90D8B290E55}"/>
              </a:ext>
            </a:extLst>
          </p:cNvPr>
          <p:cNvSpPr txBox="1"/>
          <p:nvPr/>
        </p:nvSpPr>
        <p:spPr>
          <a:xfrm>
            <a:off x="13755732" y="8985904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DCD1007-EF45-443F-B7F1-452BD0CFD8A3}"/>
              </a:ext>
            </a:extLst>
          </p:cNvPr>
          <p:cNvSpPr txBox="1"/>
          <p:nvPr/>
        </p:nvSpPr>
        <p:spPr>
          <a:xfrm>
            <a:off x="2359593" y="766865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 Thực hiện theo cặp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C532BB-4F75-43B9-A240-2EBCCAB446DA}"/>
              </a:ext>
            </a:extLst>
          </p:cNvPr>
          <p:cNvSpPr txBox="1"/>
          <p:nvPr/>
        </p:nvSpPr>
        <p:spPr>
          <a:xfrm>
            <a:off x="1705816" y="1830298"/>
            <a:ext cx="1487636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9" name="Picture 16">
            <a:extLst>
              <a:ext uri="{FF2B5EF4-FFF2-40B4-BE49-F238E27FC236}">
                <a16:creationId xmlns:a16="http://schemas.microsoft.com/office/drawing/2014/main" id="{2C18EEBA-CD9E-4182-98AF-AFC885505F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86200" y="3855246"/>
            <a:ext cx="9552110" cy="64317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1F16EE7-2BB2-4264-ACDB-9095F17B85FE}"/>
              </a:ext>
            </a:extLst>
          </p:cNvPr>
          <p:cNvSpPr txBox="1"/>
          <p:nvPr/>
        </p:nvSpPr>
        <p:spPr>
          <a:xfrm>
            <a:off x="8529353" y="690225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A6972-F412-4110-ACB4-6D64888C6554}"/>
              </a:ext>
            </a:extLst>
          </p:cNvPr>
          <p:cNvSpPr txBox="1"/>
          <p:nvPr/>
        </p:nvSpPr>
        <p:spPr>
          <a:xfrm>
            <a:off x="1588029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2DA0A-BBE1-4D4C-B888-0934EBE498B6}"/>
              </a:ext>
            </a:extLst>
          </p:cNvPr>
          <p:cNvSpPr txBox="1"/>
          <p:nvPr/>
        </p:nvSpPr>
        <p:spPr>
          <a:xfrm>
            <a:off x="9325991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2DAFB8-7EF5-4A1C-8A4F-F056A5E5880C}"/>
              </a:ext>
            </a:extLst>
          </p:cNvPr>
          <p:cNvSpPr txBox="1"/>
          <p:nvPr/>
        </p:nvSpPr>
        <p:spPr>
          <a:xfrm>
            <a:off x="5348352" y="5473082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8BB7C1-C86C-41C7-986C-F038E5223840}"/>
              </a:ext>
            </a:extLst>
          </p:cNvPr>
          <p:cNvSpPr txBox="1"/>
          <p:nvPr/>
        </p:nvSpPr>
        <p:spPr>
          <a:xfrm>
            <a:off x="12954000" y="5473082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32E81D-1814-4595-81D1-96FB44CC1064}"/>
              </a:ext>
            </a:extLst>
          </p:cNvPr>
          <p:cNvGrpSpPr/>
          <p:nvPr/>
        </p:nvGrpSpPr>
        <p:grpSpPr>
          <a:xfrm>
            <a:off x="1369685" y="2602406"/>
            <a:ext cx="3657600" cy="3657600"/>
            <a:chOff x="2057400" y="4118610"/>
            <a:chExt cx="5715000" cy="56959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4D9E172-4F2A-4AF5-858C-1142E1BFC72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3" name="Picture 2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0221B14-239B-4243-AB6C-069A4BB57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6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A3E3091-E8DF-4079-B457-46048D5C947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6A90CF-277C-4010-AB6A-305BC4B407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8092" y="6965087"/>
              <a:ext cx="1128847" cy="869634"/>
            </a:xfrm>
            <a:prstGeom prst="straightConnector1">
              <a:avLst/>
            </a:prstGeom>
            <a:ln w="82550">
              <a:solidFill>
                <a:schemeClr val="accent6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BA8C559-23E4-41F8-866A-06F156304001}"/>
                </a:ext>
              </a:extLst>
            </p:cNvPr>
            <p:cNvCxnSpPr>
              <a:cxnSpLocks/>
              <a:endCxn id="22" idx="6"/>
            </p:cNvCxnSpPr>
            <p:nvPr/>
          </p:nvCxnSpPr>
          <p:spPr>
            <a:xfrm flipH="1" flipV="1">
              <a:off x="5006339" y="6953767"/>
              <a:ext cx="1997394" cy="1132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7307C25F-D7EC-4E24-AF4E-82542F23D338}"/>
                </a:ext>
              </a:extLst>
            </p:cNvPr>
            <p:cNvSpPr/>
            <p:nvPr/>
          </p:nvSpPr>
          <p:spPr>
            <a:xfrm>
              <a:off x="4823459" y="6862326"/>
              <a:ext cx="182880" cy="18288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D3EAC9-D8A4-4C83-BA00-C852C5732712}"/>
              </a:ext>
            </a:extLst>
          </p:cNvPr>
          <p:cNvGrpSpPr/>
          <p:nvPr/>
        </p:nvGrpSpPr>
        <p:grpSpPr>
          <a:xfrm>
            <a:off x="5029200" y="6257086"/>
            <a:ext cx="3657600" cy="3657600"/>
            <a:chOff x="2057400" y="4118610"/>
            <a:chExt cx="5715000" cy="56959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583CEB9-E353-4EC9-8AA6-A68712B9988C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0" name="Picture 2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BD15FDE8-E6E6-4D3E-B71E-DD6212F70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5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CB9705B-51F7-4CC3-8DB2-AB3E286F6DF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73F7E5-E93E-4CD3-B43C-C459973E4C89}"/>
                </a:ext>
              </a:extLst>
            </p:cNvPr>
            <p:cNvCxnSpPr>
              <a:cxnSpLocks/>
            </p:cNvCxnSpPr>
            <p:nvPr/>
          </p:nvCxnSpPr>
          <p:spPr>
            <a:xfrm>
              <a:off x="4361121" y="5805451"/>
              <a:ext cx="567189" cy="1212974"/>
            </a:xfrm>
            <a:prstGeom prst="straightConnector1">
              <a:avLst/>
            </a:prstGeom>
            <a:ln w="82550">
              <a:solidFill>
                <a:schemeClr val="accent5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A0295B44-2A30-47F8-8BAC-D1941146ACB5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891457B-BBF1-417D-8B5B-05FE56D1D5B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>
              <a:off x="4823459" y="6953768"/>
              <a:ext cx="223456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7E87E5-2ECA-4BFD-861D-05B59CD69F93}"/>
              </a:ext>
            </a:extLst>
          </p:cNvPr>
          <p:cNvGrpSpPr/>
          <p:nvPr/>
        </p:nvGrpSpPr>
        <p:grpSpPr>
          <a:xfrm>
            <a:off x="9144000" y="2574522"/>
            <a:ext cx="3657600" cy="3657600"/>
            <a:chOff x="2057400" y="4118610"/>
            <a:chExt cx="5715000" cy="569595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88740E1-27FF-4E17-88EE-7C3C51EFA490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7" name="Picture 36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5506F44-6C41-4ECC-97D5-9794A054F3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2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C6CA705-EE72-4E92-97AD-5CC44F16299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CD00E58-6752-481D-91DA-5A76A976C2B6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45037B9-84E5-431D-B564-FAB61760AD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92753" y="6953768"/>
              <a:ext cx="498397" cy="1165490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69F6FF55-B8E0-496B-9D4D-4B9377194049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1399F1-82FF-4F25-BE07-5522ADAC3584}"/>
              </a:ext>
            </a:extLst>
          </p:cNvPr>
          <p:cNvGrpSpPr/>
          <p:nvPr/>
        </p:nvGrpSpPr>
        <p:grpSpPr>
          <a:xfrm>
            <a:off x="13153673" y="6242798"/>
            <a:ext cx="3657600" cy="3657600"/>
            <a:chOff x="2057400" y="4118610"/>
            <a:chExt cx="5715000" cy="569595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4FE7B79-FDE1-496C-87F6-9508F51605B9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4" name="Picture 43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273B5E6-6A9D-4FA6-B60D-151B4C26E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bg2">
                    <a:lumMod val="50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F2197E3-ABBF-4F6B-BA05-67CB130E7ED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9E290AE-7451-4613-8394-C63FE11DD067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V="1">
              <a:off x="4914900" y="6862327"/>
              <a:ext cx="0" cy="207096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6E990D7-2B54-4546-A9A0-4032CC5D0A5B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H="1">
              <a:off x="4914900" y="5827702"/>
              <a:ext cx="164263" cy="1034626"/>
            </a:xfrm>
            <a:prstGeom prst="straightConnector1">
              <a:avLst/>
            </a:prstGeom>
            <a:ln w="82550">
              <a:solidFill>
                <a:schemeClr val="bg2">
                  <a:lumMod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E72B7DC2-FC9E-4FB2-9ED0-1168600FB19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58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1F16EE7-2BB2-4264-ACDB-9095F17B85FE}"/>
              </a:ext>
            </a:extLst>
          </p:cNvPr>
          <p:cNvSpPr txBox="1"/>
          <p:nvPr/>
        </p:nvSpPr>
        <p:spPr>
          <a:xfrm>
            <a:off x="8529353" y="690225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A6972-F412-4110-ACB4-6D64888C6554}"/>
              </a:ext>
            </a:extLst>
          </p:cNvPr>
          <p:cNvSpPr txBox="1"/>
          <p:nvPr/>
        </p:nvSpPr>
        <p:spPr>
          <a:xfrm>
            <a:off x="1588029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2DA0A-BBE1-4D4C-B888-0934EBE498B6}"/>
              </a:ext>
            </a:extLst>
          </p:cNvPr>
          <p:cNvSpPr txBox="1"/>
          <p:nvPr/>
        </p:nvSpPr>
        <p:spPr>
          <a:xfrm>
            <a:off x="9174480" y="1798221"/>
            <a:ext cx="3657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2DAFB8-7EF5-4A1C-8A4F-F056A5E5880C}"/>
              </a:ext>
            </a:extLst>
          </p:cNvPr>
          <p:cNvSpPr txBox="1"/>
          <p:nvPr/>
        </p:nvSpPr>
        <p:spPr>
          <a:xfrm>
            <a:off x="5018697" y="5503246"/>
            <a:ext cx="3795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8BB7C1-C86C-41C7-986C-F038E5223840}"/>
              </a:ext>
            </a:extLst>
          </p:cNvPr>
          <p:cNvSpPr txBox="1"/>
          <p:nvPr/>
        </p:nvSpPr>
        <p:spPr>
          <a:xfrm>
            <a:off x="12954000" y="5473082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32E81D-1814-4595-81D1-96FB44CC1064}"/>
              </a:ext>
            </a:extLst>
          </p:cNvPr>
          <p:cNvGrpSpPr/>
          <p:nvPr/>
        </p:nvGrpSpPr>
        <p:grpSpPr>
          <a:xfrm>
            <a:off x="1369685" y="2602406"/>
            <a:ext cx="3657600" cy="3657600"/>
            <a:chOff x="2057400" y="4118610"/>
            <a:chExt cx="5715000" cy="56959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4D9E172-4F2A-4AF5-858C-1142E1BFC72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3" name="Picture 2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0221B14-239B-4243-AB6C-069A4BB57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0070C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A3E3091-E8DF-4079-B457-46048D5C947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6A90CF-277C-4010-AB6A-305BC4B407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8092" y="5951779"/>
              <a:ext cx="1002572" cy="1013309"/>
            </a:xfrm>
            <a:prstGeom prst="straightConnector1">
              <a:avLst/>
            </a:prstGeom>
            <a:ln w="82550">
              <a:solidFill>
                <a:srgbClr val="0070C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BA8C559-23E4-41F8-866A-06F156304001}"/>
                </a:ext>
              </a:extLst>
            </p:cNvPr>
            <p:cNvCxnSpPr>
              <a:cxnSpLocks/>
              <a:endCxn id="22" idx="4"/>
            </p:cNvCxnSpPr>
            <p:nvPr/>
          </p:nvCxnSpPr>
          <p:spPr>
            <a:xfrm flipV="1">
              <a:off x="4914900" y="7045206"/>
              <a:ext cx="0" cy="186128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7307C25F-D7EC-4E24-AF4E-82542F23D338}"/>
                </a:ext>
              </a:extLst>
            </p:cNvPr>
            <p:cNvSpPr/>
            <p:nvPr/>
          </p:nvSpPr>
          <p:spPr>
            <a:xfrm>
              <a:off x="4823459" y="6862326"/>
              <a:ext cx="182880" cy="18288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D3EAC9-D8A4-4C83-BA00-C852C5732712}"/>
              </a:ext>
            </a:extLst>
          </p:cNvPr>
          <p:cNvGrpSpPr/>
          <p:nvPr/>
        </p:nvGrpSpPr>
        <p:grpSpPr>
          <a:xfrm>
            <a:off x="5029200" y="6257086"/>
            <a:ext cx="3657600" cy="3657600"/>
            <a:chOff x="2057400" y="4118610"/>
            <a:chExt cx="5715000" cy="56959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583CEB9-E353-4EC9-8AA6-A68712B9988C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0" name="Picture 2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BD15FDE8-E6E6-4D3E-B71E-DD6212F70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C0099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CB9705B-51F7-4CC3-8DB2-AB3E286F6DF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73F7E5-E93E-4CD3-B43C-C459973E4C89}"/>
                </a:ext>
              </a:extLst>
            </p:cNvPr>
            <p:cNvCxnSpPr>
              <a:cxnSpLocks/>
              <a:endCxn id="28" idx="7"/>
            </p:cNvCxnSpPr>
            <p:nvPr/>
          </p:nvCxnSpPr>
          <p:spPr>
            <a:xfrm flipV="1">
              <a:off x="4109084" y="6889110"/>
              <a:ext cx="870472" cy="1126436"/>
            </a:xfrm>
            <a:prstGeom prst="straightConnector1">
              <a:avLst/>
            </a:prstGeom>
            <a:ln w="82550">
              <a:solidFill>
                <a:srgbClr val="CC0099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A0295B44-2A30-47F8-8BAC-D1941146ACB5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891457B-BBF1-417D-8B5B-05FE56D1D5B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>
              <a:off x="4823459" y="6953768"/>
              <a:ext cx="223456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7E87E5-2ECA-4BFD-861D-05B59CD69F93}"/>
              </a:ext>
            </a:extLst>
          </p:cNvPr>
          <p:cNvGrpSpPr/>
          <p:nvPr/>
        </p:nvGrpSpPr>
        <p:grpSpPr>
          <a:xfrm>
            <a:off x="9144000" y="2574522"/>
            <a:ext cx="3657600" cy="3657600"/>
            <a:chOff x="2057400" y="4118610"/>
            <a:chExt cx="5715000" cy="569595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88740E1-27FF-4E17-88EE-7C3C51EFA490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7" name="Picture 36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5506F44-6C41-4ECC-97D5-9794A054F3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00B05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C6CA705-EE72-4E92-97AD-5CC44F16299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CD00E58-6752-481D-91DA-5A76A976C2B6}"/>
                </a:ext>
              </a:extLst>
            </p:cNvPr>
            <p:cNvCxnSpPr>
              <a:cxnSpLocks/>
              <a:endCxn id="36" idx="6"/>
            </p:cNvCxnSpPr>
            <p:nvPr/>
          </p:nvCxnSpPr>
          <p:spPr>
            <a:xfrm flipH="1" flipV="1">
              <a:off x="5006339" y="6953768"/>
              <a:ext cx="1932625" cy="4342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45037B9-84E5-431D-B564-FAB61760AD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753" y="6275635"/>
              <a:ext cx="1212772" cy="678134"/>
            </a:xfrm>
            <a:prstGeom prst="straightConnector1">
              <a:avLst/>
            </a:prstGeom>
            <a:ln w="82550">
              <a:solidFill>
                <a:srgbClr val="00B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69F6FF55-B8E0-496B-9D4D-4B9377194049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1399F1-82FF-4F25-BE07-5522ADAC3584}"/>
              </a:ext>
            </a:extLst>
          </p:cNvPr>
          <p:cNvGrpSpPr/>
          <p:nvPr/>
        </p:nvGrpSpPr>
        <p:grpSpPr>
          <a:xfrm>
            <a:off x="13153673" y="6242798"/>
            <a:ext cx="3657600" cy="3657600"/>
            <a:chOff x="2057400" y="4118610"/>
            <a:chExt cx="5715000" cy="569595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4FE7B79-FDE1-496C-87F6-9508F51605B9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4" name="Picture 43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273B5E6-6A9D-4FA6-B60D-151B4C26E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B8B40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F2197E3-ABBF-4F6B-BA05-67CB130E7ED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9E290AE-7451-4613-8394-C63FE11DD067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V="1">
              <a:off x="4914900" y="6862327"/>
              <a:ext cx="0" cy="207096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6E990D7-2B54-4546-A9A0-4032CC5D0A5B}"/>
                </a:ext>
              </a:extLst>
            </p:cNvPr>
            <p:cNvCxnSpPr>
              <a:cxnSpLocks/>
              <a:endCxn id="43" idx="5"/>
            </p:cNvCxnSpPr>
            <p:nvPr/>
          </p:nvCxnSpPr>
          <p:spPr>
            <a:xfrm>
              <a:off x="3853598" y="6085317"/>
              <a:ext cx="1125958" cy="933109"/>
            </a:xfrm>
            <a:prstGeom prst="straightConnector1">
              <a:avLst/>
            </a:prstGeom>
            <a:ln w="82550">
              <a:solidFill>
                <a:srgbClr val="B8B4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E72B7DC2-FC9E-4FB2-9ED0-1168600FB19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1915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17982" y="1210626"/>
            <a:ext cx="8740036" cy="106115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56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149425" y="1210626"/>
            <a:ext cx="8418102" cy="10220653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442450">
            <a:off x="15080927" y="2547171"/>
            <a:ext cx="699132" cy="666078"/>
            <a:chOff x="0" y="0"/>
            <a:chExt cx="1772920" cy="1689100"/>
          </a:xfrm>
        </p:grpSpPr>
        <p:sp>
          <p:nvSpPr>
            <p:cNvPr id="5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05721">
            <a:off x="16478973" y="871787"/>
            <a:ext cx="699132" cy="666078"/>
            <a:chOff x="0" y="0"/>
            <a:chExt cx="1772920" cy="1689100"/>
          </a:xfrm>
        </p:grpSpPr>
        <p:sp>
          <p:nvSpPr>
            <p:cNvPr id="7" name="Freeform 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5080927" y="-247087"/>
            <a:ext cx="699132" cy="666078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442450">
            <a:off x="2687751" y="3071195"/>
            <a:ext cx="635932" cy="605866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1637763">
            <a:off x="1132216" y="1140783"/>
            <a:ext cx="635932" cy="605866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-371904">
            <a:off x="3041967" y="-214527"/>
            <a:ext cx="635932" cy="605866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sp>
        <p:nvSpPr>
          <p:cNvPr id="22" name="TextBox 5">
            <a:extLst>
              <a:ext uri="{FF2B5EF4-FFF2-40B4-BE49-F238E27FC236}">
                <a16:creationId xmlns:a16="http://schemas.microsoft.com/office/drawing/2014/main" id="{A8502286-59C9-411C-9983-0A2359736539}"/>
              </a:ext>
            </a:extLst>
          </p:cNvPr>
          <p:cNvSpPr txBox="1"/>
          <p:nvPr/>
        </p:nvSpPr>
        <p:spPr>
          <a:xfrm>
            <a:off x="2718148" y="3236028"/>
            <a:ext cx="12851704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pic>
        <p:nvPicPr>
          <p:cNvPr id="15" name="Picture 15">
            <a:extLst>
              <a:ext uri="{FF2B5EF4-FFF2-40B4-BE49-F238E27FC236}">
                <a16:creationId xmlns:a16="http://schemas.microsoft.com/office/drawing/2014/main" id="{E639063E-CA94-4FEA-845B-010072B00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2247708"/>
            <a:ext cx="7315200" cy="7050024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B42C4617-CDCF-4D08-BCB7-DDEB515B949B}"/>
              </a:ext>
            </a:extLst>
          </p:cNvPr>
          <p:cNvSpPr txBox="1"/>
          <p:nvPr/>
        </p:nvSpPr>
        <p:spPr>
          <a:xfrm>
            <a:off x="5469768" y="955650"/>
            <a:ext cx="7348459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04BEB74-4C2A-4B2C-896E-38F3F21F5A26}"/>
              </a:ext>
            </a:extLst>
          </p:cNvPr>
          <p:cNvSpPr/>
          <p:nvPr/>
        </p:nvSpPr>
        <p:spPr>
          <a:xfrm>
            <a:off x="8610600" y="3924300"/>
            <a:ext cx="7772400" cy="2438400"/>
          </a:xfrm>
          <a:prstGeom prst="wedgeRoundRectCallout">
            <a:avLst>
              <a:gd name="adj1" fmla="val -64929"/>
              <a:gd name="adj2" fmla="val 184"/>
              <a:gd name="adj3" fmla="val 16667"/>
            </a:avLst>
          </a:prstGeom>
          <a:solidFill>
            <a:schemeClr val="bg1"/>
          </a:solidFill>
          <a:ln>
            <a:solidFill>
              <a:srgbClr val="D94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02E86E-1CD6-45C8-A17A-83C7028BD59A}"/>
              </a:ext>
            </a:extLst>
          </p:cNvPr>
          <p:cNvSpPr txBox="1"/>
          <p:nvPr/>
        </p:nvSpPr>
        <p:spPr>
          <a:xfrm>
            <a:off x="1322386" y="1172192"/>
            <a:ext cx="15643228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Các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F1F936-9445-4998-9B43-5915AF762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1549" y="2754410"/>
            <a:ext cx="7722082" cy="6727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6279A-9049-45EB-A068-3B6CA6CF78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75320" y="2335065"/>
            <a:ext cx="7896704" cy="716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98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02E86E-1CD6-45C8-A17A-83C7028BD59A}"/>
              </a:ext>
            </a:extLst>
          </p:cNvPr>
          <p:cNvSpPr txBox="1"/>
          <p:nvPr/>
        </p:nvSpPr>
        <p:spPr>
          <a:xfrm>
            <a:off x="715468" y="2623232"/>
            <a:ext cx="7772400" cy="497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Các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C1F56A-024A-442E-92ED-D0CF23A0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877631"/>
            <a:ext cx="8525470" cy="846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35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B50083AB-F152-4EF5-BF4E-77FFEA7521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99426" y="530856"/>
            <a:ext cx="9289148" cy="922528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1406FB3-6A41-4A98-AE05-4F27C52DDF56}"/>
              </a:ext>
            </a:extLst>
          </p:cNvPr>
          <p:cNvSpPr txBox="1"/>
          <p:nvPr/>
        </p:nvSpPr>
        <p:spPr>
          <a:xfrm>
            <a:off x="6978293" y="3155112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0F789F-82A6-4A72-BCA6-36A994BB1431}"/>
              </a:ext>
            </a:extLst>
          </p:cNvPr>
          <p:cNvSpPr txBox="1"/>
          <p:nvPr/>
        </p:nvSpPr>
        <p:spPr>
          <a:xfrm rot="19061678">
            <a:off x="9551870" y="4820334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6A7475-852D-47EF-97A5-6588BD53688E}"/>
              </a:ext>
            </a:extLst>
          </p:cNvPr>
          <p:cNvSpPr txBox="1"/>
          <p:nvPr/>
        </p:nvSpPr>
        <p:spPr>
          <a:xfrm>
            <a:off x="6948518" y="5916647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A6ED37-00F7-45CC-90E4-239D10D581AF}"/>
              </a:ext>
            </a:extLst>
          </p:cNvPr>
          <p:cNvGrpSpPr/>
          <p:nvPr/>
        </p:nvGrpSpPr>
        <p:grpSpPr>
          <a:xfrm>
            <a:off x="1524000" y="5143500"/>
            <a:ext cx="3896892" cy="4151860"/>
            <a:chOff x="1524000" y="5143500"/>
            <a:chExt cx="3896892" cy="415186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6937AB1-2251-4ADF-84DD-6C81CC0BF6C7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2971800" y="5143500"/>
              <a:ext cx="2449092" cy="2704060"/>
            </a:xfrm>
            <a:prstGeom prst="straightConnector1">
              <a:avLst/>
            </a:prstGeom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B1967CF-07EC-4178-9BE1-997BB7A63AEA}"/>
                </a:ext>
              </a:extLst>
            </p:cNvPr>
            <p:cNvSpPr/>
            <p:nvPr/>
          </p:nvSpPr>
          <p:spPr>
            <a:xfrm>
              <a:off x="1524000" y="7847560"/>
              <a:ext cx="2895600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932D2B3-83F6-4E93-9050-686E64BE77DC}"/>
              </a:ext>
            </a:extLst>
          </p:cNvPr>
          <p:cNvGrpSpPr/>
          <p:nvPr/>
        </p:nvGrpSpPr>
        <p:grpSpPr>
          <a:xfrm>
            <a:off x="12799787" y="2242361"/>
            <a:ext cx="4573813" cy="1447800"/>
            <a:chOff x="12799787" y="2242361"/>
            <a:chExt cx="4573813" cy="144780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F34C598-3D2B-444D-A9BE-6A7908558175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12799787" y="2966261"/>
              <a:ext cx="1367791" cy="577796"/>
            </a:xfrm>
            <a:prstGeom prst="straightConnector1">
              <a:avLst/>
            </a:pr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09B155B-885A-4427-9B06-AC35142F8AF8}"/>
                </a:ext>
              </a:extLst>
            </p:cNvPr>
            <p:cNvSpPr/>
            <p:nvPr/>
          </p:nvSpPr>
          <p:spPr>
            <a:xfrm>
              <a:off x="14167578" y="2242361"/>
              <a:ext cx="3206022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584FBD-8237-492E-A474-DC31AA608E9E}"/>
              </a:ext>
            </a:extLst>
          </p:cNvPr>
          <p:cNvGrpSpPr/>
          <p:nvPr/>
        </p:nvGrpSpPr>
        <p:grpSpPr>
          <a:xfrm>
            <a:off x="11963400" y="6742944"/>
            <a:ext cx="3505200" cy="2401056"/>
            <a:chOff x="11963400" y="6742944"/>
            <a:chExt cx="3505200" cy="240105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4ED8B9A-7730-4785-8636-C243CC6FE9BD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H="1" flipV="1">
              <a:off x="11963400" y="6742944"/>
              <a:ext cx="2502264" cy="953256"/>
            </a:xfrm>
            <a:prstGeom prst="straightConnector1">
              <a:avLst/>
            </a:prstGeom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1F1CDDB-F079-4A77-80A2-4DC3D62F1702}"/>
                </a:ext>
              </a:extLst>
            </p:cNvPr>
            <p:cNvSpPr/>
            <p:nvPr/>
          </p:nvSpPr>
          <p:spPr>
            <a:xfrm>
              <a:off x="13462728" y="7696200"/>
              <a:ext cx="2005872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480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69245" y="8317184"/>
            <a:ext cx="18939797" cy="2174214"/>
          </a:xfrm>
          <a:prstGeom prst="rect">
            <a:avLst/>
          </a:prstGeom>
          <a:solidFill>
            <a:srgbClr val="7DB1D6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93089" y="-723343"/>
            <a:ext cx="6095039" cy="62659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9954" y="6321755"/>
            <a:ext cx="1266841" cy="22986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60858" y="6306711"/>
            <a:ext cx="1842211" cy="232876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3185637" y="0"/>
            <a:ext cx="14848667" cy="783670"/>
            <a:chOff x="0" y="0"/>
            <a:chExt cx="19798223" cy="104489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178414" y="0"/>
              <a:ext cx="6619809" cy="99898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589207" y="15301"/>
              <a:ext cx="6619809" cy="99898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45903"/>
              <a:ext cx="6619809" cy="998989"/>
            </a:xfrm>
            <a:prstGeom prst="rect">
              <a:avLst/>
            </a:prstGeom>
          </p:spPr>
        </p:pic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8BBD98E5-DD0B-488C-AA30-79515C8AB2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493089" y="6268611"/>
            <a:ext cx="3497876" cy="2448513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68AF5723-321F-44CD-8AE9-5720CE6A96ED}"/>
              </a:ext>
            </a:extLst>
          </p:cNvPr>
          <p:cNvSpPr txBox="1"/>
          <p:nvPr/>
        </p:nvSpPr>
        <p:spPr>
          <a:xfrm>
            <a:off x="1297764" y="2782325"/>
            <a:ext cx="914015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vi-VN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1500" b="1" dirty="0">
              <a:solidFill>
                <a:srgbClr val="F46A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- PHÚT</a:t>
            </a:r>
            <a:endParaRPr lang="en-US" sz="8000" i="1" dirty="0">
              <a:solidFill>
                <a:srgbClr val="F46A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">
            <a:extLst>
              <a:ext uri="{FF2B5EF4-FFF2-40B4-BE49-F238E27FC236}">
                <a16:creationId xmlns:a16="http://schemas.microsoft.com/office/drawing/2014/main" id="{3FB57EA7-B279-491F-B8A8-138B437E237C}"/>
              </a:ext>
            </a:extLst>
          </p:cNvPr>
          <p:cNvSpPr txBox="1"/>
          <p:nvPr/>
        </p:nvSpPr>
        <p:spPr>
          <a:xfrm>
            <a:off x="4557068" y="571500"/>
            <a:ext cx="9173864" cy="1434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= 60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Time - 15604">
            <a:hlinkClick r:id="" action="ppaction://media"/>
            <a:extLst>
              <a:ext uri="{FF2B5EF4-FFF2-40B4-BE49-F238E27FC236}">
                <a16:creationId xmlns:a16="http://schemas.microsoft.com/office/drawing/2014/main" id="{F4BB62A4-47FC-4B39-AF6F-E37F777E73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875" t="8333" r="24219" b="6944"/>
          <a:stretch/>
        </p:blipFill>
        <p:spPr>
          <a:xfrm>
            <a:off x="4800600" y="2247900"/>
            <a:ext cx="8686800" cy="7679635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11028F3A-0405-4A75-B340-4FA22715E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3245548" cy="4114800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:a16="http://schemas.microsoft.com/office/drawing/2014/main" id="{2A97226B-2605-46C9-91FC-AA7BB4F391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31569" y="6172201"/>
            <a:ext cx="3456431" cy="411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8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ACCD15-42EA-4008-90C2-29A3A4D36C85}"/>
              </a:ext>
            </a:extLst>
          </p:cNvPr>
          <p:cNvSpPr txBox="1"/>
          <p:nvPr/>
        </p:nvSpPr>
        <p:spPr>
          <a:xfrm>
            <a:off x="1322386" y="495300"/>
            <a:ext cx="15643228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Kim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CAC3C6D-B10A-4973-BA4E-33998BE6116B}"/>
              </a:ext>
            </a:extLst>
          </p:cNvPr>
          <p:cNvGrpSpPr/>
          <p:nvPr/>
        </p:nvGrpSpPr>
        <p:grpSpPr>
          <a:xfrm>
            <a:off x="758506" y="4365927"/>
            <a:ext cx="4572000" cy="4572000"/>
            <a:chOff x="2057400" y="4118610"/>
            <a:chExt cx="5715000" cy="56959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31D4E55-879F-48F4-9BCD-CC133E87AD6E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13" name="Picture 1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DE2B40AA-869B-463B-B6FF-72C0D3B552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D38F010-96BD-402D-A7D5-A66082C7256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037FB38B-5257-4DD5-9F71-413C35A27AEB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0F6A5B0-446C-4E83-BDA1-DE01144A068E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3657600" y="6953767"/>
              <a:ext cx="1165860" cy="11688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0187F1C-A053-4D9C-99D3-B59A2568A667}"/>
                </a:ext>
              </a:extLst>
            </p:cNvPr>
            <p:cNvCxnSpPr>
              <a:cxnSpLocks/>
              <a:endCxn id="16" idx="4"/>
            </p:cNvCxnSpPr>
            <p:nvPr/>
          </p:nvCxnSpPr>
          <p:spPr>
            <a:xfrm>
              <a:off x="4914900" y="5143500"/>
              <a:ext cx="0" cy="190170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66B0F1-D045-4C51-A141-1A2E71FD5310}"/>
              </a:ext>
            </a:extLst>
          </p:cNvPr>
          <p:cNvGrpSpPr/>
          <p:nvPr/>
        </p:nvGrpSpPr>
        <p:grpSpPr>
          <a:xfrm>
            <a:off x="6248400" y="4365927"/>
            <a:ext cx="4572000" cy="4572000"/>
            <a:chOff x="2057400" y="4118610"/>
            <a:chExt cx="5715000" cy="569595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66769DB-066C-4295-99F5-DB992CEC4C7D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9" name="Picture 48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12CA5F38-600F-4512-A399-EB87622DB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6C2C655-F4F8-4D5A-A7B5-1D2565F70590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13E8F9B-4B19-4111-A2BD-38AE726D486A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>
              <a:off x="3657600" y="6819900"/>
              <a:ext cx="1165860" cy="133867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8EC65CAF-2354-4510-8154-0555DD3A1A4E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53B506B-7E02-4FAC-A671-1E1DD2A6374B}"/>
                </a:ext>
              </a:extLst>
            </p:cNvPr>
            <p:cNvCxnSpPr>
              <a:cxnSpLocks/>
              <a:endCxn id="46" idx="6"/>
            </p:cNvCxnSpPr>
            <p:nvPr/>
          </p:nvCxnSpPr>
          <p:spPr>
            <a:xfrm flipH="1" flipV="1">
              <a:off x="5006340" y="6953767"/>
              <a:ext cx="1775460" cy="128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DC4C2ED-2E88-4756-AABC-F0B761FA1A42}"/>
              </a:ext>
            </a:extLst>
          </p:cNvPr>
          <p:cNvSpPr txBox="1"/>
          <p:nvPr/>
        </p:nvSpPr>
        <p:spPr>
          <a:xfrm>
            <a:off x="1888500" y="9049319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5DAE3BD-03F8-4958-9FE8-7BB0468E31C4}"/>
              </a:ext>
            </a:extLst>
          </p:cNvPr>
          <p:cNvSpPr txBox="1"/>
          <p:nvPr/>
        </p:nvSpPr>
        <p:spPr>
          <a:xfrm>
            <a:off x="6698853" y="8996618"/>
            <a:ext cx="367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955B112-9D3B-47CD-A1F2-10B44CACB11B}"/>
              </a:ext>
            </a:extLst>
          </p:cNvPr>
          <p:cNvSpPr txBox="1"/>
          <p:nvPr/>
        </p:nvSpPr>
        <p:spPr>
          <a:xfrm>
            <a:off x="9525000" y="4065319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2388BB-FA8E-4E8B-B248-AFD9318999BD}"/>
              </a:ext>
            </a:extLst>
          </p:cNvPr>
          <p:cNvSpPr txBox="1"/>
          <p:nvPr/>
        </p:nvSpPr>
        <p:spPr>
          <a:xfrm>
            <a:off x="10668000" y="5143500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B50C02F-49CB-4521-A185-5CDAA3F17FC7}"/>
              </a:ext>
            </a:extLst>
          </p:cNvPr>
          <p:cNvSpPr txBox="1"/>
          <p:nvPr/>
        </p:nvSpPr>
        <p:spPr>
          <a:xfrm>
            <a:off x="10886155" y="632785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7FFAE50-4BC7-446B-A7A5-A2F98A5B2EAE}"/>
              </a:ext>
            </a:extLst>
          </p:cNvPr>
          <p:cNvGrpSpPr/>
          <p:nvPr/>
        </p:nvGrpSpPr>
        <p:grpSpPr>
          <a:xfrm>
            <a:off x="12105682" y="3626750"/>
            <a:ext cx="4572000" cy="4572000"/>
            <a:chOff x="2057400" y="4118610"/>
            <a:chExt cx="5715000" cy="569595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FB2061F-76D3-494B-A7EA-7E2DBF709148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64" name="Picture 63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51EDB1D7-B4C2-4FC6-A7B8-2928FB5E66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0BD78B8-0BAC-4BEA-9C8C-275A616736D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2FBD171-6F03-46E5-97BB-92E7FC64D039}"/>
                </a:ext>
              </a:extLst>
            </p:cNvPr>
            <p:cNvCxnSpPr>
              <a:cxnSpLocks/>
              <a:stCxn id="65" idx="1"/>
              <a:endCxn id="61" idx="6"/>
            </p:cNvCxnSpPr>
            <p:nvPr/>
          </p:nvCxnSpPr>
          <p:spPr>
            <a:xfrm>
              <a:off x="3594803" y="6617375"/>
              <a:ext cx="1371600" cy="336392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8587869-BFBE-41AE-A021-5E16F827F871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Flowchart: Connector 60">
              <a:extLst>
                <a:ext uri="{FF2B5EF4-FFF2-40B4-BE49-F238E27FC236}">
                  <a16:creationId xmlns:a16="http://schemas.microsoft.com/office/drawing/2014/main" id="{DED3E880-98FB-4EA6-B15E-F39689981CB1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B3D8D412-45C8-4514-8C44-674968294967}"/>
              </a:ext>
            </a:extLst>
          </p:cNvPr>
          <p:cNvSpPr txBox="1"/>
          <p:nvPr/>
        </p:nvSpPr>
        <p:spPr>
          <a:xfrm>
            <a:off x="15382230" y="339077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4EF54FC-4575-436B-AC43-91D6570569C1}"/>
              </a:ext>
            </a:extLst>
          </p:cNvPr>
          <p:cNvSpPr txBox="1"/>
          <p:nvPr/>
        </p:nvSpPr>
        <p:spPr>
          <a:xfrm>
            <a:off x="16417939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67E968F-2FDC-47DF-AD18-D18E3DA05B4E}"/>
              </a:ext>
            </a:extLst>
          </p:cNvPr>
          <p:cNvSpPr txBox="1"/>
          <p:nvPr/>
        </p:nvSpPr>
        <p:spPr>
          <a:xfrm>
            <a:off x="16743385" y="5653312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687676-7E3A-4E88-B302-14D90F342E8E}"/>
              </a:ext>
            </a:extLst>
          </p:cNvPr>
          <p:cNvSpPr txBox="1"/>
          <p:nvPr/>
        </p:nvSpPr>
        <p:spPr>
          <a:xfrm>
            <a:off x="16309511" y="689481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2794CE0-AA77-4A52-A619-D44E01930227}"/>
              </a:ext>
            </a:extLst>
          </p:cNvPr>
          <p:cNvSpPr txBox="1"/>
          <p:nvPr/>
        </p:nvSpPr>
        <p:spPr>
          <a:xfrm>
            <a:off x="15382230" y="7959269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1B9F4E3-9D19-4559-BA07-15A8E10B1963}"/>
              </a:ext>
            </a:extLst>
          </p:cNvPr>
          <p:cNvSpPr txBox="1"/>
          <p:nvPr/>
        </p:nvSpPr>
        <p:spPr>
          <a:xfrm>
            <a:off x="14105931" y="8387415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CA1712-D502-4C03-B07B-EF3F2720197E}"/>
              </a:ext>
            </a:extLst>
          </p:cNvPr>
          <p:cNvSpPr txBox="1"/>
          <p:nvPr/>
        </p:nvSpPr>
        <p:spPr>
          <a:xfrm>
            <a:off x="11199653" y="8996618"/>
            <a:ext cx="64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hay 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74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4" grpId="0"/>
      <p:bldP spid="55" grpId="0"/>
      <p:bldP spid="56" grpId="0"/>
      <p:bldP spid="57" grpId="0"/>
      <p:bldP spid="58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1"/>
            <a:ext cx="18288000" cy="3086100"/>
          </a:xfrm>
          <a:prstGeom prst="rect">
            <a:avLst/>
          </a:prstGeom>
          <a:solidFill>
            <a:srgbClr val="F46A3C">
              <a:alpha val="38000"/>
            </a:srgbClr>
          </a:solid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B57967-5110-4B6C-84F3-6931709448AA}"/>
              </a:ext>
            </a:extLst>
          </p:cNvPr>
          <p:cNvSpPr txBox="1"/>
          <p:nvPr/>
        </p:nvSpPr>
        <p:spPr>
          <a:xfrm>
            <a:off x="1322386" y="1011334"/>
            <a:ext cx="15643228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807BB-2FF7-47FF-9A68-921BBD46055E}"/>
              </a:ext>
            </a:extLst>
          </p:cNvPr>
          <p:cNvGrpSpPr/>
          <p:nvPr/>
        </p:nvGrpSpPr>
        <p:grpSpPr>
          <a:xfrm>
            <a:off x="777904" y="3632428"/>
            <a:ext cx="4572000" cy="4572000"/>
            <a:chOff x="2057400" y="4118610"/>
            <a:chExt cx="5715000" cy="569595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0C533F-9288-476A-906E-56A7C88D11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3" name="Picture 3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1380745D-99D3-43AC-9049-D657B7E97C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7ADA0AE-ABAD-4A9A-9FB4-55B3A48CAAF5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63BFB8A-C728-42A3-B860-833E86694288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 flipV="1">
              <a:off x="4914900" y="6862327"/>
              <a:ext cx="0" cy="1512139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DFA8119-5B06-4629-8183-26BA8FFDA1C2}"/>
                </a:ext>
              </a:extLst>
            </p:cNvPr>
            <p:cNvCxnSpPr>
              <a:cxnSpLocks/>
              <a:endCxn id="30" idx="4"/>
            </p:cNvCxnSpPr>
            <p:nvPr/>
          </p:nvCxnSpPr>
          <p:spPr>
            <a:xfrm>
              <a:off x="4914900" y="5048981"/>
              <a:ext cx="0" cy="19962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31020F1E-DBF1-4400-B8A3-4F5F3EE79718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360266-18BC-4CCD-B620-75B99AB76E03}"/>
              </a:ext>
            </a:extLst>
          </p:cNvPr>
          <p:cNvGrpSpPr/>
          <p:nvPr/>
        </p:nvGrpSpPr>
        <p:grpSpPr>
          <a:xfrm>
            <a:off x="6225872" y="3713942"/>
            <a:ext cx="4572000" cy="4572000"/>
            <a:chOff x="2057400" y="4118610"/>
            <a:chExt cx="5715000" cy="569595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546182B-A684-4833-A4AC-EF3BE8B19CB1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0" name="Picture 3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017DC232-36F1-47D5-846C-D5963D0152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09E1340-EC61-42D5-B924-EAAA54B265B6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D4FAC90-AC31-4A16-BAF2-1664959E38FC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flipV="1">
              <a:off x="4686300" y="6862327"/>
              <a:ext cx="228600" cy="1349357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7DA7F525-E47D-4EE0-A5DF-678712C421A7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13C2222-F8D2-4DB5-8967-EC7556BC51FA}"/>
                </a:ext>
              </a:extLst>
            </p:cNvPr>
            <p:cNvCxnSpPr>
              <a:cxnSpLocks/>
              <a:endCxn id="37" idx="6"/>
            </p:cNvCxnSpPr>
            <p:nvPr/>
          </p:nvCxnSpPr>
          <p:spPr>
            <a:xfrm flipH="1">
              <a:off x="5006340" y="6953767"/>
              <a:ext cx="203222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FEEB03A-391A-48D1-9CDD-C5C8B98FF60E}"/>
              </a:ext>
            </a:extLst>
          </p:cNvPr>
          <p:cNvSpPr txBox="1"/>
          <p:nvPr/>
        </p:nvSpPr>
        <p:spPr>
          <a:xfrm>
            <a:off x="1872893" y="8996618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8C0BAD-30A6-4DE7-8E09-3864CCD8A8B3}"/>
              </a:ext>
            </a:extLst>
          </p:cNvPr>
          <p:cNvSpPr txBox="1"/>
          <p:nvPr/>
        </p:nvSpPr>
        <p:spPr>
          <a:xfrm>
            <a:off x="6698853" y="8996618"/>
            <a:ext cx="367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A80479-F13F-4E73-A0A6-989EA6DDA5B3}"/>
              </a:ext>
            </a:extLst>
          </p:cNvPr>
          <p:cNvSpPr txBox="1"/>
          <p:nvPr/>
        </p:nvSpPr>
        <p:spPr>
          <a:xfrm>
            <a:off x="9459126" y="339200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B897BA-5942-465B-8B4A-EE000D55959D}"/>
              </a:ext>
            </a:extLst>
          </p:cNvPr>
          <p:cNvSpPr txBox="1"/>
          <p:nvPr/>
        </p:nvSpPr>
        <p:spPr>
          <a:xfrm>
            <a:off x="10452281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E7AE12-9257-45C9-B7C0-622E4C171B83}"/>
              </a:ext>
            </a:extLst>
          </p:cNvPr>
          <p:cNvSpPr txBox="1"/>
          <p:nvPr/>
        </p:nvSpPr>
        <p:spPr>
          <a:xfrm>
            <a:off x="10902630" y="567232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31B7249-675F-4CE3-8B96-142FF998F470}"/>
              </a:ext>
            </a:extLst>
          </p:cNvPr>
          <p:cNvGrpSpPr/>
          <p:nvPr/>
        </p:nvGrpSpPr>
        <p:grpSpPr>
          <a:xfrm>
            <a:off x="12105682" y="3626750"/>
            <a:ext cx="4572000" cy="4572000"/>
            <a:chOff x="2057400" y="4118610"/>
            <a:chExt cx="5715000" cy="569595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319E3CF-196C-44B2-828B-2B03257308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52" name="Picture 51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B743208-8968-4B68-8E97-5413582D15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AF8DDAC-8892-46E8-8467-143C66847A1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FBB0316-B7FF-4D3B-A18F-A232D76C6E81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958B368-FC27-4131-B5A0-38EAD9E64D5D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914900" y="6862327"/>
              <a:ext cx="0" cy="1240733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FFFFAEAE-BD4E-42A2-B5FF-5F2134B85FF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E32CC33-8232-4D7C-9B5D-64F7863E29F3}"/>
              </a:ext>
            </a:extLst>
          </p:cNvPr>
          <p:cNvSpPr txBox="1"/>
          <p:nvPr/>
        </p:nvSpPr>
        <p:spPr>
          <a:xfrm>
            <a:off x="15382230" y="339077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685023F-AABC-4D84-B436-2F1C1C8627F5}"/>
              </a:ext>
            </a:extLst>
          </p:cNvPr>
          <p:cNvSpPr txBox="1"/>
          <p:nvPr/>
        </p:nvSpPr>
        <p:spPr>
          <a:xfrm>
            <a:off x="16417939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18F54ED-57CB-4180-A3A5-57C37E2C66DA}"/>
              </a:ext>
            </a:extLst>
          </p:cNvPr>
          <p:cNvSpPr txBox="1"/>
          <p:nvPr/>
        </p:nvSpPr>
        <p:spPr>
          <a:xfrm>
            <a:off x="16743385" y="5653312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8983B7-68D1-4BB7-93CA-AC6B71036F5B}"/>
              </a:ext>
            </a:extLst>
          </p:cNvPr>
          <p:cNvSpPr txBox="1"/>
          <p:nvPr/>
        </p:nvSpPr>
        <p:spPr>
          <a:xfrm>
            <a:off x="16309511" y="689481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5BA3FF6-B942-4CDD-9583-3AD208FE1FD2}"/>
              </a:ext>
            </a:extLst>
          </p:cNvPr>
          <p:cNvSpPr txBox="1"/>
          <p:nvPr/>
        </p:nvSpPr>
        <p:spPr>
          <a:xfrm>
            <a:off x="15382230" y="7959269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F29CA1-9332-4A50-A7C9-66A960612C14}"/>
              </a:ext>
            </a:extLst>
          </p:cNvPr>
          <p:cNvSpPr txBox="1"/>
          <p:nvPr/>
        </p:nvSpPr>
        <p:spPr>
          <a:xfrm>
            <a:off x="14105931" y="8387415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E0BA096-0128-4715-9929-FD32E7337DBD}"/>
              </a:ext>
            </a:extLst>
          </p:cNvPr>
          <p:cNvSpPr txBox="1"/>
          <p:nvPr/>
        </p:nvSpPr>
        <p:spPr>
          <a:xfrm>
            <a:off x="11199653" y="8996618"/>
            <a:ext cx="64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hay 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2" grpId="0"/>
      <p:bldP spid="43" grpId="0"/>
      <p:bldP spid="44" grpId="0"/>
      <p:bldP spid="45" grpId="0"/>
      <p:bldP spid="46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(10)</Template>
  <TotalTime>524</TotalTime>
  <Words>391</Words>
  <Application>Microsoft Office PowerPoint</Application>
  <PresentationFormat>Custom</PresentationFormat>
  <Paragraphs>80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Admin</cp:lastModifiedBy>
  <cp:revision>7</cp:revision>
  <dcterms:created xsi:type="dcterms:W3CDTF">2021-10-26T02:04:53Z</dcterms:created>
  <dcterms:modified xsi:type="dcterms:W3CDTF">2022-12-22T17:05:57Z</dcterms:modified>
  <dc:identifier>DAEtt_tskdY</dc:identifier>
</cp:coreProperties>
</file>