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3" r:id="rId4"/>
    <p:sldId id="260" r:id="rId5"/>
    <p:sldId id="259" r:id="rId6"/>
    <p:sldId id="295" r:id="rId7"/>
    <p:sldId id="289" r:id="rId8"/>
    <p:sldId id="296" r:id="rId9"/>
    <p:sldId id="262" r:id="rId10"/>
    <p:sldId id="264" r:id="rId11"/>
    <p:sldId id="292" r:id="rId12"/>
    <p:sldId id="291" r:id="rId13"/>
    <p:sldId id="293" r:id="rId14"/>
    <p:sldId id="266" r:id="rId15"/>
    <p:sldId id="267" r:id="rId16"/>
    <p:sldId id="290" r:id="rId17"/>
    <p:sldId id="269" r:id="rId18"/>
    <p:sldId id="271" r:id="rId19"/>
  </p:sldIdLst>
  <p:sldSz cx="18288000" cy="10287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Josefin Sans Regular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E9AC"/>
    <a:srgbClr val="DC3C4D"/>
    <a:srgbClr val="1D7151"/>
    <a:srgbClr val="FDBE14"/>
    <a:srgbClr val="9E9A00"/>
    <a:srgbClr val="17323D"/>
    <a:srgbClr val="295A6D"/>
    <a:srgbClr val="5CA5C1"/>
    <a:srgbClr val="485E12"/>
    <a:srgbClr val="6A89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CEBCE-6E82-4FD5-93D6-A89A93B52AA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5458-0424-45C6-AA31-B53BE88AC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198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35458-0424-45C6-AA31-B53BE88AC6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5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6.svg"/><Relationship Id="rId3" Type="http://schemas.openxmlformats.org/officeDocument/2006/relationships/image" Target="../media/image20.png"/><Relationship Id="rId7" Type="http://schemas.openxmlformats.org/officeDocument/2006/relationships/image" Target="../media/image50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54.sv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47.sv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sv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9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09343" y="7102522"/>
            <a:ext cx="5091953" cy="50919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54897">
            <a:off x="-1156233" y="993276"/>
            <a:ext cx="4748041" cy="237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29399" y="-824993"/>
            <a:ext cx="3707385" cy="37073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264908" y="-763564"/>
            <a:ext cx="3584528" cy="35845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95736" y="7951811"/>
            <a:ext cx="3584528" cy="3584528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1667442" y="7810289"/>
            <a:ext cx="4953421" cy="4953421"/>
            <a:chOff x="0" y="0"/>
            <a:chExt cx="1708150" cy="17081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BE14"/>
            </a:solidFill>
          </p:spPr>
        </p:sp>
      </p:grp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39422361-5F40-47D8-9B3A-5BB330ECEEFF}"/>
              </a:ext>
            </a:extLst>
          </p:cNvPr>
          <p:cNvSpPr txBox="1"/>
          <p:nvPr/>
        </p:nvSpPr>
        <p:spPr>
          <a:xfrm>
            <a:off x="1704018" y="3670253"/>
            <a:ext cx="14879964" cy="290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6449054-1FF7-44D1-B474-89F72239D971}"/>
              </a:ext>
            </a:extLst>
          </p:cNvPr>
          <p:cNvSpPr txBox="1"/>
          <p:nvPr/>
        </p:nvSpPr>
        <p:spPr>
          <a:xfrm>
            <a:off x="2324100" y="193867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1D715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</a:t>
            </a:r>
            <a:endParaRPr lang="vi-VN" sz="4800" b="1" i="1" dirty="0">
              <a:solidFill>
                <a:srgbClr val="1D715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8EC1027-52F3-4827-AECA-0DA638D2DCAD}"/>
              </a:ext>
            </a:extLst>
          </p:cNvPr>
          <p:cNvSpPr txBox="1"/>
          <p:nvPr/>
        </p:nvSpPr>
        <p:spPr>
          <a:xfrm>
            <a:off x="2736226" y="1257300"/>
            <a:ext cx="1281554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sử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hộp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nhật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phương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trụ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),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mời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đoán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xem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ea typeface="Arial" panose="020B0604020202020204" pitchFamily="34" charset="0"/>
                <a:cs typeface="Times New Roman" panose="02020603050405020304" pitchFamily="18" charset="0"/>
              </a:rPr>
              <a:t> lăn </a:t>
            </a:r>
            <a:r>
              <a:rPr lang="vi-VN" sz="4000" dirty="0" err="1"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A1750FC1-8481-4D58-B0E2-9BA94127F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44600" y="7670102"/>
            <a:ext cx="4343400" cy="2616898"/>
          </a:xfrm>
          <a:prstGeom prst="rect">
            <a:avLst/>
          </a:prstGeom>
        </p:spPr>
      </p:pic>
      <p:pic>
        <p:nvPicPr>
          <p:cNvPr id="21" name="Picture 20" descr="A doll holding a baseball bat&#10;&#10;Description automatically generated with medium confidence">
            <a:extLst>
              <a:ext uri="{FF2B5EF4-FFF2-40B4-BE49-F238E27FC236}">
                <a16:creationId xmlns:a16="http://schemas.microsoft.com/office/drawing/2014/main" xmlns="" id="{412228E4-822D-4596-B076-C89E9F839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005553"/>
            <a:ext cx="10337064" cy="58623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6623E8-202B-4B6B-B117-C459842B60AA}"/>
              </a:ext>
            </a:extLst>
          </p:cNvPr>
          <p:cNvSpPr txBox="1"/>
          <p:nvPr/>
        </p:nvSpPr>
        <p:spPr>
          <a:xfrm>
            <a:off x="11049000" y="6190740"/>
            <a:ext cx="6400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DC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i="1" dirty="0">
                <a:solidFill>
                  <a:srgbClr val="DC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DC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b="1" i="1" dirty="0" smtClean="0">
                <a:solidFill>
                  <a:srgbClr val="DC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 smtClean="0">
                <a:solidFill>
                  <a:srgbClr val="DC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i="1" dirty="0" smtClean="0">
                <a:solidFill>
                  <a:srgbClr val="DC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DC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4000" b="1" i="1" dirty="0" smtClean="0">
                <a:solidFill>
                  <a:srgbClr val="DC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DC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i="1" dirty="0">
                <a:solidFill>
                  <a:srgbClr val="DC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DC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i="1" dirty="0">
                <a:solidFill>
                  <a:srgbClr val="DC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DC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</a:t>
            </a:r>
            <a:r>
              <a:rPr lang="en-US" sz="4000" b="1" i="1" dirty="0">
                <a:solidFill>
                  <a:srgbClr val="DC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DC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endParaRPr lang="en-US" sz="4000" dirty="0">
              <a:solidFill>
                <a:srgbClr val="DC3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6449054-1FF7-44D1-B474-89F72239D971}"/>
              </a:ext>
            </a:extLst>
          </p:cNvPr>
          <p:cNvSpPr txBox="1"/>
          <p:nvPr/>
        </p:nvSpPr>
        <p:spPr>
          <a:xfrm>
            <a:off x="2324100" y="193867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1D715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3:</a:t>
            </a:r>
            <a:endParaRPr lang="vi-VN" sz="4800" b="1" i="1" dirty="0">
              <a:solidFill>
                <a:srgbClr val="1D715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8EC1027-52F3-4827-AECA-0DA638D2DCAD}"/>
              </a:ext>
            </a:extLst>
          </p:cNvPr>
          <p:cNvSpPr txBox="1"/>
          <p:nvPr/>
        </p:nvSpPr>
        <p:spPr>
          <a:xfrm>
            <a:off x="1672913" y="1485900"/>
            <a:ext cx="14942174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Các em hãy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phương,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7FD186C-07A4-487F-9A42-4A5619EC8173}"/>
              </a:ext>
            </a:extLst>
          </p:cNvPr>
          <p:cNvGrpSpPr/>
          <p:nvPr/>
        </p:nvGrpSpPr>
        <p:grpSpPr>
          <a:xfrm>
            <a:off x="2057400" y="2857500"/>
            <a:ext cx="6629400" cy="7008655"/>
            <a:chOff x="2057400" y="2857500"/>
            <a:chExt cx="6629400" cy="7008655"/>
          </a:xfrm>
        </p:grpSpPr>
        <p:pic>
          <p:nvPicPr>
            <p:cNvPr id="5" name="Picture 4" descr="A picture containing stationary&#10;&#10;Description automatically generated">
              <a:extLst>
                <a:ext uri="{FF2B5EF4-FFF2-40B4-BE49-F238E27FC236}">
                  <a16:creationId xmlns:a16="http://schemas.microsoft.com/office/drawing/2014/main" xmlns="" id="{BBC19B31-D10D-4B04-A1CB-4633C4E89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7400" y="2857500"/>
              <a:ext cx="6629400" cy="700865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3659007-7F19-42AE-A4B0-7A0C055DCA46}"/>
                </a:ext>
              </a:extLst>
            </p:cNvPr>
            <p:cNvSpPr txBox="1"/>
            <p:nvPr/>
          </p:nvSpPr>
          <p:spPr>
            <a:xfrm>
              <a:off x="3459480" y="8823960"/>
              <a:ext cx="18288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4A03AFA-97AD-4741-B9BF-18C1899E1770}"/>
              </a:ext>
            </a:extLst>
          </p:cNvPr>
          <p:cNvGrpSpPr/>
          <p:nvPr/>
        </p:nvGrpSpPr>
        <p:grpSpPr>
          <a:xfrm>
            <a:off x="8717280" y="3203799"/>
            <a:ext cx="7574633" cy="6624256"/>
            <a:chOff x="8717280" y="3203799"/>
            <a:chExt cx="7574633" cy="6624256"/>
          </a:xfrm>
        </p:grpSpPr>
        <p:pic>
          <p:nvPicPr>
            <p:cNvPr id="3" name="Picture 2" descr="A close-up of a toy&#10;&#10;Description automatically generated with medium confidence">
              <a:extLst>
                <a:ext uri="{FF2B5EF4-FFF2-40B4-BE49-F238E27FC236}">
                  <a16:creationId xmlns:a16="http://schemas.microsoft.com/office/drawing/2014/main" xmlns="" id="{F0EB1315-A313-4881-9591-FF8073E1D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17280" y="3203799"/>
              <a:ext cx="7574633" cy="662425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915546E-C6EE-4D6B-8BCB-3E9E2E642413}"/>
                </a:ext>
              </a:extLst>
            </p:cNvPr>
            <p:cNvSpPr txBox="1"/>
            <p:nvPr/>
          </p:nvSpPr>
          <p:spPr>
            <a:xfrm>
              <a:off x="9753600" y="8823960"/>
              <a:ext cx="18288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09699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D2FC6ED-D3EC-48C8-B86F-855409A8BD2E}"/>
              </a:ext>
            </a:extLst>
          </p:cNvPr>
          <p:cNvGrpSpPr/>
          <p:nvPr/>
        </p:nvGrpSpPr>
        <p:grpSpPr>
          <a:xfrm>
            <a:off x="1447800" y="876300"/>
            <a:ext cx="7846857" cy="8763000"/>
            <a:chOff x="1447800" y="876300"/>
            <a:chExt cx="7846857" cy="8763000"/>
          </a:xfrm>
        </p:grpSpPr>
        <p:pic>
          <p:nvPicPr>
            <p:cNvPr id="5" name="Picture 4" descr="A picture containing stationary&#10;&#10;Description automatically generated">
              <a:extLst>
                <a:ext uri="{FF2B5EF4-FFF2-40B4-BE49-F238E27FC236}">
                  <a16:creationId xmlns:a16="http://schemas.microsoft.com/office/drawing/2014/main" xmlns="" id="{BBC19B31-D10D-4B04-A1CB-4633C4E89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575" t="11503" r="14411" b="6091"/>
            <a:stretch/>
          </p:blipFill>
          <p:spPr>
            <a:xfrm>
              <a:off x="1447800" y="876300"/>
              <a:ext cx="7846857" cy="8763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33D118C-B02F-4E5B-ADD8-AEEB7983D2F9}"/>
                </a:ext>
              </a:extLst>
            </p:cNvPr>
            <p:cNvSpPr txBox="1"/>
            <p:nvPr/>
          </p:nvSpPr>
          <p:spPr>
            <a:xfrm>
              <a:off x="3459480" y="8823960"/>
              <a:ext cx="18288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6623E8-202B-4B6B-B117-C459842B60AA}"/>
              </a:ext>
            </a:extLst>
          </p:cNvPr>
          <p:cNvSpPr txBox="1"/>
          <p:nvPr/>
        </p:nvSpPr>
        <p:spPr>
          <a:xfrm>
            <a:off x="1447800" y="1409503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BB1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600" dirty="0">
              <a:solidFill>
                <a:srgbClr val="BB1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05BEC5-2318-44EA-A300-18CE6271DC7C}"/>
              </a:ext>
            </a:extLst>
          </p:cNvPr>
          <p:cNvSpPr txBox="1"/>
          <p:nvPr/>
        </p:nvSpPr>
        <p:spPr>
          <a:xfrm>
            <a:off x="8305800" y="4262203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BB1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dirty="0">
              <a:solidFill>
                <a:srgbClr val="BB1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84DCE5-BA3C-4EA9-A783-5A3BC4749B9B}"/>
              </a:ext>
            </a:extLst>
          </p:cNvPr>
          <p:cNvSpPr txBox="1"/>
          <p:nvPr/>
        </p:nvSpPr>
        <p:spPr>
          <a:xfrm>
            <a:off x="9525000" y="2893107"/>
            <a:ext cx="640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EC163C-D278-4D0E-B134-BC0167FBE40F}"/>
              </a:ext>
            </a:extLst>
          </p:cNvPr>
          <p:cNvSpPr txBox="1"/>
          <p:nvPr/>
        </p:nvSpPr>
        <p:spPr>
          <a:xfrm>
            <a:off x="11010900" y="3899918"/>
            <a:ext cx="342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81CB73-80EC-4C61-A771-BB9DC4606E2B}"/>
              </a:ext>
            </a:extLst>
          </p:cNvPr>
          <p:cNvSpPr txBox="1"/>
          <p:nvPr/>
        </p:nvSpPr>
        <p:spPr>
          <a:xfrm>
            <a:off x="5791200" y="855505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600" dirty="0">
              <a:solidFill>
                <a:srgbClr val="1D7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6BF66A8-F251-4414-BB31-5240EAB37ECA}"/>
              </a:ext>
            </a:extLst>
          </p:cNvPr>
          <p:cNvSpPr txBox="1"/>
          <p:nvPr/>
        </p:nvSpPr>
        <p:spPr>
          <a:xfrm>
            <a:off x="10980420" y="4722078"/>
            <a:ext cx="342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F449B12-46CA-4F28-8AD0-EBCD181D98BD}"/>
              </a:ext>
            </a:extLst>
          </p:cNvPr>
          <p:cNvSpPr txBox="1"/>
          <p:nvPr/>
        </p:nvSpPr>
        <p:spPr>
          <a:xfrm>
            <a:off x="11010900" y="5630019"/>
            <a:ext cx="5295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D074631-03E8-42A6-BBCA-7DD1D2CD5983}"/>
              </a:ext>
            </a:extLst>
          </p:cNvPr>
          <p:cNvSpPr txBox="1"/>
          <p:nvPr/>
        </p:nvSpPr>
        <p:spPr>
          <a:xfrm>
            <a:off x="11010900" y="6515100"/>
            <a:ext cx="5829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38BBA77-075C-4F3C-B148-A46332DC01EC}"/>
              </a:ext>
            </a:extLst>
          </p:cNvPr>
          <p:cNvSpPr txBox="1"/>
          <p:nvPr/>
        </p:nvSpPr>
        <p:spPr>
          <a:xfrm>
            <a:off x="3907317" y="4314348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66ED4AA-B2B7-4263-8042-9028BEAD9727}"/>
              </a:ext>
            </a:extLst>
          </p:cNvPr>
          <p:cNvSpPr txBox="1"/>
          <p:nvPr/>
        </p:nvSpPr>
        <p:spPr>
          <a:xfrm>
            <a:off x="2824405" y="7705567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6111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  <p:bldP spid="12" grpId="0"/>
      <p:bldP spid="15" grpId="0"/>
      <p:bldP spid="16" grpId="0"/>
      <p:bldP spid="20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84DCE5-BA3C-4EA9-A783-5A3BC4749B9B}"/>
              </a:ext>
            </a:extLst>
          </p:cNvPr>
          <p:cNvSpPr txBox="1"/>
          <p:nvPr/>
        </p:nvSpPr>
        <p:spPr>
          <a:xfrm>
            <a:off x="11431744" y="2893107"/>
            <a:ext cx="3008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EC163C-D278-4D0E-B134-BC0167FBE40F}"/>
              </a:ext>
            </a:extLst>
          </p:cNvPr>
          <p:cNvSpPr txBox="1"/>
          <p:nvPr/>
        </p:nvSpPr>
        <p:spPr>
          <a:xfrm>
            <a:off x="11010900" y="3899918"/>
            <a:ext cx="342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6BF66A8-F251-4414-BB31-5240EAB37ECA}"/>
              </a:ext>
            </a:extLst>
          </p:cNvPr>
          <p:cNvSpPr txBox="1"/>
          <p:nvPr/>
        </p:nvSpPr>
        <p:spPr>
          <a:xfrm>
            <a:off x="10980420" y="4722078"/>
            <a:ext cx="342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F449B12-46CA-4F28-8AD0-EBCD181D98BD}"/>
              </a:ext>
            </a:extLst>
          </p:cNvPr>
          <p:cNvSpPr txBox="1"/>
          <p:nvPr/>
        </p:nvSpPr>
        <p:spPr>
          <a:xfrm>
            <a:off x="11010900" y="5630019"/>
            <a:ext cx="5295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D074631-03E8-42A6-BBCA-7DD1D2CD5983}"/>
              </a:ext>
            </a:extLst>
          </p:cNvPr>
          <p:cNvSpPr txBox="1"/>
          <p:nvPr/>
        </p:nvSpPr>
        <p:spPr>
          <a:xfrm>
            <a:off x="11010900" y="6515100"/>
            <a:ext cx="5829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339FA90-5CBA-48A0-B0F7-6F0420939D50}"/>
              </a:ext>
            </a:extLst>
          </p:cNvPr>
          <p:cNvGrpSpPr/>
          <p:nvPr/>
        </p:nvGrpSpPr>
        <p:grpSpPr>
          <a:xfrm>
            <a:off x="533400" y="746672"/>
            <a:ext cx="9563101" cy="8793655"/>
            <a:chOff x="7833712" y="3436835"/>
            <a:chExt cx="9563101" cy="8793655"/>
          </a:xfrm>
        </p:grpSpPr>
        <p:pic>
          <p:nvPicPr>
            <p:cNvPr id="18" name="Picture 17" descr="A close-up of a toy&#10;&#10;Description automatically generated with medium confidence">
              <a:extLst>
                <a:ext uri="{FF2B5EF4-FFF2-40B4-BE49-F238E27FC236}">
                  <a16:creationId xmlns:a16="http://schemas.microsoft.com/office/drawing/2014/main" xmlns="" id="{FFC5D4C6-A028-40A9-8035-3F5077FDF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25" t="6902" r="9054" b="1073"/>
            <a:stretch/>
          </p:blipFill>
          <p:spPr>
            <a:xfrm>
              <a:off x="7833712" y="3436835"/>
              <a:ext cx="9563101" cy="879365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72CB629-780E-4353-9C00-9C80B75DF327}"/>
                </a:ext>
              </a:extLst>
            </p:cNvPr>
            <p:cNvSpPr txBox="1"/>
            <p:nvPr/>
          </p:nvSpPr>
          <p:spPr>
            <a:xfrm>
              <a:off x="9814912" y="9909399"/>
              <a:ext cx="18288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291CA5D-4904-426C-94EC-40ACA9A238C5}"/>
              </a:ext>
            </a:extLst>
          </p:cNvPr>
          <p:cNvSpPr txBox="1"/>
          <p:nvPr/>
        </p:nvSpPr>
        <p:spPr>
          <a:xfrm>
            <a:off x="6781800" y="1943100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D228429-D655-452D-A9F0-7A15F5167BC5}"/>
              </a:ext>
            </a:extLst>
          </p:cNvPr>
          <p:cNvSpPr txBox="1"/>
          <p:nvPr/>
        </p:nvSpPr>
        <p:spPr>
          <a:xfrm>
            <a:off x="5110405" y="2035470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236368A-040E-44CB-AAE7-511F4C2764E7}"/>
              </a:ext>
            </a:extLst>
          </p:cNvPr>
          <p:cNvSpPr txBox="1"/>
          <p:nvPr/>
        </p:nvSpPr>
        <p:spPr>
          <a:xfrm>
            <a:off x="9009455" y="4035503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053DF9E-E33E-4FD0-A1ED-94024CEC063F}"/>
              </a:ext>
            </a:extLst>
          </p:cNvPr>
          <p:cNvSpPr txBox="1"/>
          <p:nvPr/>
        </p:nvSpPr>
        <p:spPr>
          <a:xfrm>
            <a:off x="9564843" y="6132010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6EE468A-B860-4307-809B-446438B190E3}"/>
              </a:ext>
            </a:extLst>
          </p:cNvPr>
          <p:cNvSpPr txBox="1"/>
          <p:nvPr/>
        </p:nvSpPr>
        <p:spPr>
          <a:xfrm>
            <a:off x="8763000" y="7129140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0CFAE67-EADE-4812-A4D5-454B1F6CD96D}"/>
              </a:ext>
            </a:extLst>
          </p:cNvPr>
          <p:cNvSpPr txBox="1"/>
          <p:nvPr/>
        </p:nvSpPr>
        <p:spPr>
          <a:xfrm>
            <a:off x="5314950" y="8039100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0D566F1-41EE-4835-931E-3C76F6AEEFAB}"/>
              </a:ext>
            </a:extLst>
          </p:cNvPr>
          <p:cNvSpPr txBox="1"/>
          <p:nvPr/>
        </p:nvSpPr>
        <p:spPr>
          <a:xfrm>
            <a:off x="838200" y="5945862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342D7A8-E8BA-4E80-BA11-1F6B1C3B2A6D}"/>
              </a:ext>
            </a:extLst>
          </p:cNvPr>
          <p:cNvSpPr txBox="1"/>
          <p:nvPr/>
        </p:nvSpPr>
        <p:spPr>
          <a:xfrm>
            <a:off x="4534772" y="3247050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BA4F3B1-AF6A-48D2-B067-A609FE4A7756}"/>
              </a:ext>
            </a:extLst>
          </p:cNvPr>
          <p:cNvSpPr txBox="1"/>
          <p:nvPr/>
        </p:nvSpPr>
        <p:spPr>
          <a:xfrm>
            <a:off x="3668596" y="4253861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F01AED4-BE00-474E-93FA-CBCF8049644E}"/>
              </a:ext>
            </a:extLst>
          </p:cNvPr>
          <p:cNvSpPr txBox="1"/>
          <p:nvPr/>
        </p:nvSpPr>
        <p:spPr>
          <a:xfrm>
            <a:off x="3354543" y="2790400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AA5F5B5-FDA0-420B-815E-19C6BC46C9C7}"/>
              </a:ext>
            </a:extLst>
          </p:cNvPr>
          <p:cNvSpPr txBox="1"/>
          <p:nvPr/>
        </p:nvSpPr>
        <p:spPr>
          <a:xfrm>
            <a:off x="2440143" y="3767471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C798EE8-4ABF-4934-8986-8097AEE12708}"/>
              </a:ext>
            </a:extLst>
          </p:cNvPr>
          <p:cNvSpPr txBox="1"/>
          <p:nvPr/>
        </p:nvSpPr>
        <p:spPr>
          <a:xfrm>
            <a:off x="6339025" y="4483287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4393A77-249C-4551-A16A-38AFB16A8C24}"/>
              </a:ext>
            </a:extLst>
          </p:cNvPr>
          <p:cNvSpPr txBox="1"/>
          <p:nvPr/>
        </p:nvSpPr>
        <p:spPr>
          <a:xfrm>
            <a:off x="4163024" y="5983962"/>
            <a:ext cx="988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1877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0" grpId="0"/>
      <p:bldP spid="23" grpId="0"/>
      <p:bldP spid="24" grpId="0"/>
      <p:bldP spid="21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342156C-6068-43AA-A442-51CF061ECA03}"/>
              </a:ext>
            </a:extLst>
          </p:cNvPr>
          <p:cNvSpPr txBox="1"/>
          <p:nvPr/>
        </p:nvSpPr>
        <p:spPr>
          <a:xfrm>
            <a:off x="1475939" y="800100"/>
            <a:ext cx="15336122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Các em hãy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8">
            <a:extLst>
              <a:ext uri="{FF2B5EF4-FFF2-40B4-BE49-F238E27FC236}">
                <a16:creationId xmlns:a16="http://schemas.microsoft.com/office/drawing/2014/main" xmlns="" id="{E8C9E93A-D18B-467F-9764-762AECB08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6400" y="3924300"/>
            <a:ext cx="6762559" cy="5257889"/>
          </a:xfrm>
          <a:prstGeom prst="rect">
            <a:avLst/>
          </a:prstGeom>
        </p:spPr>
      </p:pic>
      <p:pic>
        <p:nvPicPr>
          <p:cNvPr id="37" name="Picture 15">
            <a:extLst>
              <a:ext uri="{FF2B5EF4-FFF2-40B4-BE49-F238E27FC236}">
                <a16:creationId xmlns:a16="http://schemas.microsoft.com/office/drawing/2014/main" xmlns="" id="{359B7BEA-9334-4653-AA7D-D709200AC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08194" y="3924300"/>
            <a:ext cx="7703867" cy="52578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10EFAF8C-AA1D-4479-B1C8-65B285983A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4278" b="1052"/>
          <a:stretch>
            <a:fillRect/>
          </a:stretch>
        </p:blipFill>
        <p:spPr>
          <a:xfrm rot="16200000">
            <a:off x="-1551466" y="4729412"/>
            <a:ext cx="6047473" cy="698053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AE5A162F-AEA1-44C9-BF52-611AAE93BD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1296" r="25658"/>
          <a:stretch>
            <a:fillRect/>
          </a:stretch>
        </p:blipFill>
        <p:spPr>
          <a:xfrm rot="16200000">
            <a:off x="-1067207" y="-878372"/>
            <a:ext cx="5244653" cy="6963296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47571271-5DD0-4F58-915A-E386353E9D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4278" b="1052"/>
          <a:stretch>
            <a:fillRect/>
          </a:stretch>
        </p:blipFill>
        <p:spPr>
          <a:xfrm rot="16200000">
            <a:off x="5424341" y="4729412"/>
            <a:ext cx="6047473" cy="6980537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D8863561-748A-42D9-874E-B5CCA8129E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1296" r="25658"/>
          <a:stretch>
            <a:fillRect/>
          </a:stretch>
        </p:blipFill>
        <p:spPr>
          <a:xfrm rot="16200000">
            <a:off x="5908599" y="-878372"/>
            <a:ext cx="5244653" cy="6963296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16E35381-2D60-4063-AAF8-08138F53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4278" b="1052"/>
          <a:stretch>
            <a:fillRect/>
          </a:stretch>
        </p:blipFill>
        <p:spPr>
          <a:xfrm rot="16200000">
            <a:off x="12382023" y="4729412"/>
            <a:ext cx="6047473" cy="6980537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B9EE968F-8E74-41AC-8091-88A6336CFA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1296" r="25658"/>
          <a:stretch>
            <a:fillRect/>
          </a:stretch>
        </p:blipFill>
        <p:spPr>
          <a:xfrm rot="16200000">
            <a:off x="12866282" y="-878372"/>
            <a:ext cx="5244653" cy="6963296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317DE096-49ED-4F2F-BBB9-1B0812EE9EF8}"/>
              </a:ext>
            </a:extLst>
          </p:cNvPr>
          <p:cNvSpPr txBox="1"/>
          <p:nvPr/>
        </p:nvSpPr>
        <p:spPr>
          <a:xfrm>
            <a:off x="4219575" y="4953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9A60C2-A2DE-4ED1-B142-294FC3711487}"/>
              </a:ext>
            </a:extLst>
          </p:cNvPr>
          <p:cNvSpPr txBox="1"/>
          <p:nvPr/>
        </p:nvSpPr>
        <p:spPr>
          <a:xfrm>
            <a:off x="2362744" y="1183543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1D715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4: Hoạt động theo nhóm</a:t>
            </a:r>
            <a:endParaRPr lang="vi-VN" sz="4800" b="1" i="1" dirty="0">
              <a:solidFill>
                <a:srgbClr val="1D715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EA4568D-5E9D-4FA9-8439-85BEB8088BF0}"/>
              </a:ext>
            </a:extLst>
          </p:cNvPr>
          <p:cNvSpPr txBox="1"/>
          <p:nvPr/>
        </p:nvSpPr>
        <p:spPr>
          <a:xfrm>
            <a:off x="1955203" y="2265309"/>
            <a:ext cx="14377593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kể tên các đồ vật có dạng khối cầu hoặc khối trụ trong thực tế và chia sẻ trước lớp. (kể ít nhất 5 đồ vật)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EB362F5-5268-474B-AD62-ABEE508BFD52}"/>
              </a:ext>
            </a:extLst>
          </p:cNvPr>
          <p:cNvSpPr txBox="1"/>
          <p:nvPr/>
        </p:nvSpPr>
        <p:spPr>
          <a:xfrm>
            <a:off x="4714161" y="4283214"/>
            <a:ext cx="90820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 </a:t>
            </a:r>
            <a:r>
              <a:rPr lang="en-US" sz="40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8EFD169-CD3D-4AFA-93BF-CFEB3EB5596A}"/>
              </a:ext>
            </a:extLst>
          </p:cNvPr>
          <p:cNvGrpSpPr/>
          <p:nvPr/>
        </p:nvGrpSpPr>
        <p:grpSpPr>
          <a:xfrm>
            <a:off x="130256" y="5450030"/>
            <a:ext cx="4762378" cy="4281733"/>
            <a:chOff x="381000" y="4355794"/>
            <a:chExt cx="4762378" cy="4281733"/>
          </a:xfrm>
        </p:grpSpPr>
        <p:pic>
          <p:nvPicPr>
            <p:cNvPr id="18" name="Picture 17" descr="A can of food&#10;&#10;Description automatically generated with medium confidence">
              <a:extLst>
                <a:ext uri="{FF2B5EF4-FFF2-40B4-BE49-F238E27FC236}">
                  <a16:creationId xmlns:a16="http://schemas.microsoft.com/office/drawing/2014/main" xmlns="" id="{AC2055CA-B2C9-4F04-A3F2-8967534BA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1000" y="4355794"/>
              <a:ext cx="4762378" cy="357384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90D8E6E-FDEC-4225-A105-8056DEB56E38}"/>
                </a:ext>
              </a:extLst>
            </p:cNvPr>
            <p:cNvSpPr txBox="1"/>
            <p:nvPr/>
          </p:nvSpPr>
          <p:spPr>
            <a:xfrm>
              <a:off x="1318138" y="7929641"/>
              <a:ext cx="255081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sữa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4FBFD1C-AC65-4448-8039-D6A7384DCDF1}"/>
              </a:ext>
            </a:extLst>
          </p:cNvPr>
          <p:cNvGrpSpPr/>
          <p:nvPr/>
        </p:nvGrpSpPr>
        <p:grpSpPr>
          <a:xfrm>
            <a:off x="4469309" y="5335077"/>
            <a:ext cx="2550813" cy="4469323"/>
            <a:chOff x="4720053" y="4240841"/>
            <a:chExt cx="2550813" cy="4469323"/>
          </a:xfrm>
        </p:grpSpPr>
        <p:pic>
          <p:nvPicPr>
            <p:cNvPr id="21" name="Picture 8">
              <a:extLst>
                <a:ext uri="{FF2B5EF4-FFF2-40B4-BE49-F238E27FC236}">
                  <a16:creationId xmlns:a16="http://schemas.microsoft.com/office/drawing/2014/main" xmlns="" id="{92022755-DD2E-4679-AFCA-C10ADDD1F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183437" y="4240841"/>
              <a:ext cx="1862189" cy="365135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AD0D6D8-E0F2-467F-BAA8-13C916D2836B}"/>
                </a:ext>
              </a:extLst>
            </p:cNvPr>
            <p:cNvSpPr txBox="1"/>
            <p:nvPr/>
          </p:nvSpPr>
          <p:spPr>
            <a:xfrm>
              <a:off x="4720053" y="8002278"/>
              <a:ext cx="255081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Lon </a:t>
              </a:r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9DC0AEA-B674-473C-B514-C85F644C897E}"/>
              </a:ext>
            </a:extLst>
          </p:cNvPr>
          <p:cNvGrpSpPr/>
          <p:nvPr/>
        </p:nvGrpSpPr>
        <p:grpSpPr>
          <a:xfrm>
            <a:off x="6813932" y="4731248"/>
            <a:ext cx="4762500" cy="5000515"/>
            <a:chOff x="7064676" y="3637012"/>
            <a:chExt cx="4762500" cy="500051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F23BCAAD-4559-4681-988C-3BB0FF031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64676" y="3637012"/>
              <a:ext cx="4762500" cy="47625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E5FDFA9-61E2-49C2-9D31-C8E55C3B1E46}"/>
                </a:ext>
              </a:extLst>
            </p:cNvPr>
            <p:cNvSpPr txBox="1"/>
            <p:nvPr/>
          </p:nvSpPr>
          <p:spPr>
            <a:xfrm>
              <a:off x="8015818" y="7929641"/>
              <a:ext cx="276035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Cốc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D444C19-5B40-47C7-AF84-34628AE68297}"/>
              </a:ext>
            </a:extLst>
          </p:cNvPr>
          <p:cNvGrpSpPr/>
          <p:nvPr/>
        </p:nvGrpSpPr>
        <p:grpSpPr>
          <a:xfrm>
            <a:off x="10422039" y="4683721"/>
            <a:ext cx="4810027" cy="5048793"/>
            <a:chOff x="10672783" y="3589485"/>
            <a:chExt cx="4810027" cy="504879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CCD3BBC7-1C5D-48F3-8ECC-41940F982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72783" y="3589485"/>
              <a:ext cx="4810027" cy="481002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33E1B66-ADA1-4A80-BEBB-F82650A6C9DE}"/>
                </a:ext>
              </a:extLst>
            </p:cNvPr>
            <p:cNvSpPr txBox="1"/>
            <p:nvPr/>
          </p:nvSpPr>
          <p:spPr>
            <a:xfrm>
              <a:off x="11759350" y="7930392"/>
              <a:ext cx="255081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chè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329160D-D283-48E0-B291-716135502969}"/>
              </a:ext>
            </a:extLst>
          </p:cNvPr>
          <p:cNvGrpSpPr/>
          <p:nvPr/>
        </p:nvGrpSpPr>
        <p:grpSpPr>
          <a:xfrm>
            <a:off x="14601650" y="5623358"/>
            <a:ext cx="2550813" cy="4102141"/>
            <a:chOff x="14852394" y="4529122"/>
            <a:chExt cx="2550813" cy="4102141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xmlns="" id="{783CFB4C-F286-48CA-AA75-639D3EDF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22901" y="4529122"/>
              <a:ext cx="2209800" cy="316250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8990EE9-6272-4EB5-8A4E-6D4D1E8A571B}"/>
                </a:ext>
              </a:extLst>
            </p:cNvPr>
            <p:cNvSpPr txBox="1"/>
            <p:nvPr/>
          </p:nvSpPr>
          <p:spPr>
            <a:xfrm>
              <a:off x="14852394" y="7923377"/>
              <a:ext cx="255081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Ống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bơ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4">
            <a:extLst>
              <a:ext uri="{FF2B5EF4-FFF2-40B4-BE49-F238E27FC236}">
                <a16:creationId xmlns:a16="http://schemas.microsoft.com/office/drawing/2014/main" xmlns="" id="{DE4C6648-7C45-46B4-A746-B6F8C791E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08890" cy="22653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DC37800-0D95-4EE2-BF0D-D4F5A3CE2B70}"/>
              </a:ext>
            </a:extLst>
          </p:cNvPr>
          <p:cNvSpPr txBox="1"/>
          <p:nvPr/>
        </p:nvSpPr>
        <p:spPr>
          <a:xfrm>
            <a:off x="4602955" y="1114908"/>
            <a:ext cx="90820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 </a:t>
            </a:r>
            <a:r>
              <a:rPr lang="en-US" sz="4000" b="1" i="1" dirty="0" err="1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i="1" dirty="0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i="1" dirty="0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i="1" dirty="0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b="1" i="1" dirty="0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b="1" i="1" dirty="0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4000" dirty="0">
              <a:solidFill>
                <a:srgbClr val="1D7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E826F7E-89C6-4F2E-BDF4-2D44432E9F6D}"/>
              </a:ext>
            </a:extLst>
          </p:cNvPr>
          <p:cNvGrpSpPr/>
          <p:nvPr/>
        </p:nvGrpSpPr>
        <p:grpSpPr>
          <a:xfrm>
            <a:off x="2427643" y="2634744"/>
            <a:ext cx="3387045" cy="4274978"/>
            <a:chOff x="971058" y="4306073"/>
            <a:chExt cx="3387045" cy="427497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D607831-F9E5-4D99-A879-11F597248CAA}"/>
                </a:ext>
              </a:extLst>
            </p:cNvPr>
            <p:cNvSpPr txBox="1"/>
            <p:nvPr/>
          </p:nvSpPr>
          <p:spPr>
            <a:xfrm>
              <a:off x="971058" y="7873165"/>
              <a:ext cx="306754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A view of the earth from spac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79F23007-F237-4534-A774-26043E9C2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3534" y="4306073"/>
              <a:ext cx="3354569" cy="3354569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84FC9B7-0EF8-4C5C-80E0-C032F504F36F}"/>
              </a:ext>
            </a:extLst>
          </p:cNvPr>
          <p:cNvGrpSpPr/>
          <p:nvPr/>
        </p:nvGrpSpPr>
        <p:grpSpPr>
          <a:xfrm>
            <a:off x="1794022" y="7050583"/>
            <a:ext cx="4334784" cy="2683696"/>
            <a:chOff x="4123416" y="4999326"/>
            <a:chExt cx="4334784" cy="26836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25C71A3-2CD1-47FA-9AC0-8221DF0BF3CC}"/>
                </a:ext>
              </a:extLst>
            </p:cNvPr>
            <p:cNvSpPr txBox="1"/>
            <p:nvPr/>
          </p:nvSpPr>
          <p:spPr>
            <a:xfrm>
              <a:off x="5015401" y="6975136"/>
              <a:ext cx="255081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bi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A picture containing indoor&#10;&#10;Description automatically generated">
              <a:extLst>
                <a:ext uri="{FF2B5EF4-FFF2-40B4-BE49-F238E27FC236}">
                  <a16:creationId xmlns:a16="http://schemas.microsoft.com/office/drawing/2014/main" xmlns="" id="{A8FB39CA-E783-4557-B8BB-0D754ADF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23416" y="4999326"/>
              <a:ext cx="4334784" cy="241784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02066A4-0C0D-48AB-9F9C-CA76E33EDFD5}"/>
              </a:ext>
            </a:extLst>
          </p:cNvPr>
          <p:cNvGrpSpPr/>
          <p:nvPr/>
        </p:nvGrpSpPr>
        <p:grpSpPr>
          <a:xfrm>
            <a:off x="7419421" y="3636890"/>
            <a:ext cx="3437326" cy="4348096"/>
            <a:chOff x="8113623" y="4287041"/>
            <a:chExt cx="3437326" cy="434809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2381188C-A60A-434E-9ED9-D838A758F781}"/>
                </a:ext>
              </a:extLst>
            </p:cNvPr>
            <p:cNvSpPr txBox="1"/>
            <p:nvPr/>
          </p:nvSpPr>
          <p:spPr>
            <a:xfrm>
              <a:off x="8113623" y="7927251"/>
              <a:ext cx="343732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Bóng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đá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12">
              <a:extLst>
                <a:ext uri="{FF2B5EF4-FFF2-40B4-BE49-F238E27FC236}">
                  <a16:creationId xmlns:a16="http://schemas.microsoft.com/office/drawing/2014/main" xmlns="" id="{ED246426-40F5-425A-B700-E950069BE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113624" y="4287041"/>
              <a:ext cx="3437325" cy="341369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E22CAB9-2644-4857-B364-C8FF319CFED6}"/>
              </a:ext>
            </a:extLst>
          </p:cNvPr>
          <p:cNvGrpSpPr/>
          <p:nvPr/>
        </p:nvGrpSpPr>
        <p:grpSpPr>
          <a:xfrm>
            <a:off x="12725400" y="1859929"/>
            <a:ext cx="4276692" cy="3350639"/>
            <a:chOff x="10829892" y="4670524"/>
            <a:chExt cx="4276692" cy="335063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077ACE4D-EAC4-4914-8162-83A99FC91858}"/>
                </a:ext>
              </a:extLst>
            </p:cNvPr>
            <p:cNvSpPr txBox="1"/>
            <p:nvPr/>
          </p:nvSpPr>
          <p:spPr>
            <a:xfrm>
              <a:off x="10829892" y="7313277"/>
              <a:ext cx="427669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Bóng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tennis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13">
              <a:extLst>
                <a:ext uri="{FF2B5EF4-FFF2-40B4-BE49-F238E27FC236}">
                  <a16:creationId xmlns:a16="http://schemas.microsoft.com/office/drawing/2014/main" xmlns="" id="{4E7E7FA4-48B2-4EAD-91A2-DF1BF5F9A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1592810" y="4670524"/>
              <a:ext cx="2750857" cy="293034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100C6C6-C99E-429D-B37E-7BF809D94177}"/>
              </a:ext>
            </a:extLst>
          </p:cNvPr>
          <p:cNvGrpSpPr/>
          <p:nvPr/>
        </p:nvGrpSpPr>
        <p:grpSpPr>
          <a:xfrm>
            <a:off x="13258800" y="5893020"/>
            <a:ext cx="3446461" cy="3575410"/>
            <a:chOff x="14490444" y="4531081"/>
            <a:chExt cx="3446461" cy="357541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445DCC1C-BB30-465B-A572-505B009B61A0}"/>
                </a:ext>
              </a:extLst>
            </p:cNvPr>
            <p:cNvSpPr txBox="1"/>
            <p:nvPr/>
          </p:nvSpPr>
          <p:spPr>
            <a:xfrm>
              <a:off x="14490444" y="7398605"/>
              <a:ext cx="344646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Bóng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chuyền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14">
              <a:extLst>
                <a:ext uri="{FF2B5EF4-FFF2-40B4-BE49-F238E27FC236}">
                  <a16:creationId xmlns:a16="http://schemas.microsoft.com/office/drawing/2014/main" xmlns="" id="{0EA682CF-1C50-4377-9AC3-4402FCA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14790426" y="4531081"/>
              <a:ext cx="3146479" cy="3069784"/>
            </a:xfrm>
            <a:prstGeom prst="rect">
              <a:avLst/>
            </a:prstGeom>
          </p:spPr>
        </p:pic>
      </p:grpSp>
      <p:pic>
        <p:nvPicPr>
          <p:cNvPr id="32" name="Picture 4">
            <a:extLst>
              <a:ext uri="{FF2B5EF4-FFF2-40B4-BE49-F238E27FC236}">
                <a16:creationId xmlns:a16="http://schemas.microsoft.com/office/drawing/2014/main" xmlns="" id="{8070AA69-B82C-4B5F-82BB-0A0FCDDD22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08890" cy="22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3110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4174" y="6740535"/>
            <a:ext cx="20105192" cy="5035531"/>
            <a:chOff x="0" y="0"/>
            <a:chExt cx="26806923" cy="671404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0" y="0"/>
              <a:ext cx="6714041" cy="671404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6695486" y="0"/>
              <a:ext cx="6714041" cy="671404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3391037" y="0"/>
              <a:ext cx="6714041" cy="671404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20092882" y="0"/>
              <a:ext cx="6714041" cy="671404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4240119" y="1714500"/>
            <a:ext cx="9807763" cy="118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40"/>
              </a:lnSpc>
            </a:pPr>
            <a:r>
              <a:rPr lang="en-US" sz="5400" b="1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6D2BED92-F147-4DFE-9B14-5343A1FDB4F1}"/>
              </a:ext>
            </a:extLst>
          </p:cNvPr>
          <p:cNvGrpSpPr/>
          <p:nvPr/>
        </p:nvGrpSpPr>
        <p:grpSpPr>
          <a:xfrm>
            <a:off x="1248633" y="3390900"/>
            <a:ext cx="7662114" cy="6091425"/>
            <a:chOff x="1248633" y="3546463"/>
            <a:chExt cx="7662114" cy="6091425"/>
          </a:xfrm>
        </p:grpSpPr>
        <p:grpSp>
          <p:nvGrpSpPr>
            <p:cNvPr id="10" name="Group 10"/>
            <p:cNvGrpSpPr/>
            <p:nvPr/>
          </p:nvGrpSpPr>
          <p:grpSpPr>
            <a:xfrm>
              <a:off x="1248633" y="3546463"/>
              <a:ext cx="7662114" cy="6091425"/>
              <a:chOff x="-39076" y="-49945"/>
              <a:chExt cx="1283622" cy="102048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39076" y="-49945"/>
                <a:ext cx="1283622" cy="1020487"/>
              </a:xfrm>
              <a:custGeom>
                <a:avLst/>
                <a:gdLst/>
                <a:ahLst/>
                <a:cxnLst/>
                <a:rect l="l" t="t" r="r" b="b"/>
                <a:pathLst>
                  <a:path w="1228195" h="727482">
                    <a:moveTo>
                      <a:pt x="0" y="0"/>
                    </a:moveTo>
                    <a:lnTo>
                      <a:pt x="1228195" y="0"/>
                    </a:lnTo>
                    <a:lnTo>
                      <a:pt x="1228195" y="727482"/>
                    </a:lnTo>
                    <a:lnTo>
                      <a:pt x="0" y="727482"/>
                    </a:lnTo>
                    <a:close/>
                  </a:path>
                </a:pathLst>
              </a:custGeom>
              <a:solidFill>
                <a:srgbClr val="FFC0C0"/>
              </a:solidFill>
            </p:spPr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650961" y="4076700"/>
              <a:ext cx="993108" cy="96782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32B8C91-8705-4D98-889E-9D2B73B86139}"/>
                </a:ext>
              </a:extLst>
            </p:cNvPr>
            <p:cNvSpPr txBox="1"/>
            <p:nvPr/>
          </p:nvSpPr>
          <p:spPr>
            <a:xfrm>
              <a:off x="1481882" y="5219700"/>
              <a:ext cx="733126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xung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trụ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54D1D07-7CD0-4F0B-9731-283914987FEA}"/>
              </a:ext>
            </a:extLst>
          </p:cNvPr>
          <p:cNvGrpSpPr/>
          <p:nvPr/>
        </p:nvGrpSpPr>
        <p:grpSpPr>
          <a:xfrm>
            <a:off x="9341437" y="3390900"/>
            <a:ext cx="7697930" cy="6091425"/>
            <a:chOff x="1212817" y="3546463"/>
            <a:chExt cx="7697930" cy="6091425"/>
          </a:xfrm>
        </p:grpSpPr>
        <p:grpSp>
          <p:nvGrpSpPr>
            <p:cNvPr id="27" name="Group 10">
              <a:extLst>
                <a:ext uri="{FF2B5EF4-FFF2-40B4-BE49-F238E27FC236}">
                  <a16:creationId xmlns:a16="http://schemas.microsoft.com/office/drawing/2014/main" xmlns="" id="{84D886E7-1DDD-4EC8-AB4E-D6C1E939738F}"/>
                </a:ext>
              </a:extLst>
            </p:cNvPr>
            <p:cNvGrpSpPr/>
            <p:nvPr/>
          </p:nvGrpSpPr>
          <p:grpSpPr>
            <a:xfrm>
              <a:off x="1248633" y="3546463"/>
              <a:ext cx="7662114" cy="6091425"/>
              <a:chOff x="-39076" y="-49945"/>
              <a:chExt cx="1283622" cy="1020487"/>
            </a:xfrm>
          </p:grpSpPr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xmlns="" id="{7BC9E6DC-3F51-41E8-8F44-4CA1A3CEF6E2}"/>
                  </a:ext>
                </a:extLst>
              </p:cNvPr>
              <p:cNvSpPr/>
              <p:nvPr/>
            </p:nvSpPr>
            <p:spPr>
              <a:xfrm>
                <a:off x="-39076" y="-49945"/>
                <a:ext cx="1283622" cy="1020487"/>
              </a:xfrm>
              <a:custGeom>
                <a:avLst/>
                <a:gdLst/>
                <a:ahLst/>
                <a:cxnLst/>
                <a:rect l="l" t="t" r="r" b="b"/>
                <a:pathLst>
                  <a:path w="1228195" h="727482">
                    <a:moveTo>
                      <a:pt x="0" y="0"/>
                    </a:moveTo>
                    <a:lnTo>
                      <a:pt x="1228195" y="0"/>
                    </a:lnTo>
                    <a:lnTo>
                      <a:pt x="1228195" y="727482"/>
                    </a:lnTo>
                    <a:lnTo>
                      <a:pt x="0" y="727482"/>
                    </a:lnTo>
                    <a:close/>
                  </a:path>
                </a:pathLst>
              </a:custGeom>
              <a:solidFill>
                <a:srgbClr val="FFC0C0"/>
              </a:solidFill>
            </p:spPr>
          </p:sp>
        </p:grpSp>
        <p:pic>
          <p:nvPicPr>
            <p:cNvPr id="28" name="Picture 19">
              <a:extLst>
                <a:ext uri="{FF2B5EF4-FFF2-40B4-BE49-F238E27FC236}">
                  <a16:creationId xmlns:a16="http://schemas.microsoft.com/office/drawing/2014/main" xmlns="" id="{A65798FD-74A9-4857-A42E-182F8AA59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650961" y="4076700"/>
              <a:ext cx="993108" cy="96782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12AC22A-D980-47FE-8E6B-AF4CD0C7B88D}"/>
                </a:ext>
              </a:extLst>
            </p:cNvPr>
            <p:cNvSpPr txBox="1"/>
            <p:nvPr/>
          </p:nvSpPr>
          <p:spPr>
            <a:xfrm>
              <a:off x="1212817" y="5286363"/>
              <a:ext cx="7662114" cy="3313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571500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lắp</a:t>
              </a:r>
              <a:r>
                <a:rPr lang="en-US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ghép</a:t>
              </a:r>
              <a:r>
                <a:rPr lang="en-US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36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A44575F5-6980-451C-87E6-E870B173A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20976" y="4141863"/>
            <a:ext cx="11846047" cy="6145137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xmlns="" id="{3E27A7C6-5612-4DA3-ADA6-262189B28EC0}"/>
              </a:ext>
            </a:extLst>
          </p:cNvPr>
          <p:cNvSpPr txBox="1"/>
          <p:nvPr/>
        </p:nvSpPr>
        <p:spPr>
          <a:xfrm>
            <a:off x="2917016" y="751765"/>
            <a:ext cx="12453968" cy="317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3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203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FF9F45B3-86EC-46A9-B7DB-B11C946717D7}"/>
              </a:ext>
            </a:extLst>
          </p:cNvPr>
          <p:cNvSpPr txBox="1"/>
          <p:nvPr/>
        </p:nvSpPr>
        <p:spPr>
          <a:xfrm>
            <a:off x="4337548" y="723900"/>
            <a:ext cx="9612904" cy="936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5400" b="1" spc="135" dirty="0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82B7BEA-E71C-405F-BDC2-67D2081024C1}"/>
              </a:ext>
            </a:extLst>
          </p:cNvPr>
          <p:cNvSpPr txBox="1"/>
          <p:nvPr/>
        </p:nvSpPr>
        <p:spPr>
          <a:xfrm>
            <a:off x="2057400" y="2308416"/>
            <a:ext cx="15544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384F9A85-91EF-42D9-AF2D-0CFA487322B9}"/>
              </a:ext>
            </a:extLst>
          </p:cNvPr>
          <p:cNvGrpSpPr>
            <a:grpSpLocks noChangeAspect="1"/>
          </p:cNvGrpSpPr>
          <p:nvPr/>
        </p:nvGrpSpPr>
        <p:grpSpPr>
          <a:xfrm>
            <a:off x="-533400" y="-495300"/>
            <a:ext cx="2362200" cy="2362200"/>
            <a:chOff x="0" y="0"/>
            <a:chExt cx="1708150" cy="170815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2613EA09-4BF8-4E57-8C18-A5AE13F75BBA}"/>
                </a:ext>
              </a:extLst>
            </p:cNvPr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C0C0"/>
            </a:solidFill>
          </p:spPr>
        </p:sp>
      </p:grpSp>
      <p:sp>
        <p:nvSpPr>
          <p:cNvPr id="10" name="AutoShape 16">
            <a:extLst>
              <a:ext uri="{FF2B5EF4-FFF2-40B4-BE49-F238E27FC236}">
                <a16:creationId xmlns:a16="http://schemas.microsoft.com/office/drawing/2014/main" xmlns="" id="{8B167B2B-6748-42BF-A225-768D7119F9CC}"/>
              </a:ext>
            </a:extLst>
          </p:cNvPr>
          <p:cNvSpPr/>
          <p:nvPr/>
        </p:nvSpPr>
        <p:spPr>
          <a:xfrm>
            <a:off x="-152399" y="7505700"/>
            <a:ext cx="18592800" cy="2781300"/>
          </a:xfrm>
          <a:prstGeom prst="rect">
            <a:avLst/>
          </a:prstGeom>
          <a:solidFill>
            <a:srgbClr val="1D7151"/>
          </a:solidFill>
        </p:spPr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EAC06C60-47A8-4E99-A93E-BCBFC9CA1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24" y="5904209"/>
            <a:ext cx="6467476" cy="4333209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96358103-5931-4508-B361-3B3F9BA28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36847" y="6591300"/>
            <a:ext cx="9251153" cy="3700462"/>
          </a:xfrm>
          <a:prstGeom prst="rect">
            <a:avLst/>
          </a:prstGeom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xmlns="" id="{AC7C0D18-A589-477D-9078-3824A922C263}"/>
              </a:ext>
            </a:extLst>
          </p:cNvPr>
          <p:cNvSpPr txBox="1"/>
          <p:nvPr/>
        </p:nvSpPr>
        <p:spPr>
          <a:xfrm>
            <a:off x="1194909" y="1866900"/>
            <a:ext cx="15898182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BÀI 65:</a:t>
            </a:r>
          </a:p>
          <a:p>
            <a:pPr algn="ctr">
              <a:lnSpc>
                <a:spcPts val="12000"/>
              </a:lnSpc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KHỐI TRỤ - KHỐI CẦU</a:t>
            </a: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xmlns="" id="{804C2C4B-00A1-436C-A0E4-06B549DC37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01888" y="-547849"/>
            <a:ext cx="2414749" cy="241474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0A9B50FA-7DC3-4F54-B967-4A23F4F2D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6553" y="3238500"/>
            <a:ext cx="15494889" cy="6553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606E879-CFBF-4919-B548-0F6976BCC7F2}"/>
              </a:ext>
            </a:extLst>
          </p:cNvPr>
          <p:cNvSpPr txBox="1"/>
          <p:nvPr/>
        </p:nvSpPr>
        <p:spPr>
          <a:xfrm>
            <a:off x="3338511" y="495300"/>
            <a:ext cx="11610975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606B78D-7530-40E3-94ED-A7F8893A2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15600" y="2095500"/>
            <a:ext cx="5338262" cy="5385384"/>
          </a:xfrm>
          <a:prstGeom prst="rect">
            <a:avLst/>
          </a:prstGeom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xmlns="" id="{540974FD-552A-4021-BE94-6DF9BE84E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7999" y="1409700"/>
            <a:ext cx="4572000" cy="63832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147FC9C-9EE0-4AC9-8D7A-168D15C514E7}"/>
              </a:ext>
            </a:extLst>
          </p:cNvPr>
          <p:cNvSpPr txBox="1"/>
          <p:nvPr/>
        </p:nvSpPr>
        <p:spPr>
          <a:xfrm>
            <a:off x="3910012" y="7536868"/>
            <a:ext cx="2847975" cy="1340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723BBC-8079-4EEC-8BE0-11C4D8BC2556}"/>
              </a:ext>
            </a:extLst>
          </p:cNvPr>
          <p:cNvSpPr txBox="1"/>
          <p:nvPr/>
        </p:nvSpPr>
        <p:spPr>
          <a:xfrm>
            <a:off x="11760743" y="7480884"/>
            <a:ext cx="2847975" cy="1340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0A9B50FA-7DC3-4F54-B967-4A23F4F2D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6553" y="3798394"/>
            <a:ext cx="15494889" cy="59933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606E879-CFBF-4919-B548-0F6976BCC7F2}"/>
              </a:ext>
            </a:extLst>
          </p:cNvPr>
          <p:cNvSpPr txBox="1"/>
          <p:nvPr/>
        </p:nvSpPr>
        <p:spPr>
          <a:xfrm>
            <a:off x="3338511" y="495300"/>
            <a:ext cx="116109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DC3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212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0A9B50FA-7DC3-4F54-B967-4A23F4F2D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292" y="571500"/>
            <a:ext cx="16745415" cy="647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5429A8-DBC7-4630-B466-62B9861E9E25}"/>
              </a:ext>
            </a:extLst>
          </p:cNvPr>
          <p:cNvSpPr txBox="1"/>
          <p:nvPr/>
        </p:nvSpPr>
        <p:spPr>
          <a:xfrm>
            <a:off x="1904999" y="6898919"/>
            <a:ext cx="1447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CA50B678-E5D6-42E8-B30D-C301C1717D9C}"/>
              </a:ext>
            </a:extLst>
          </p:cNvPr>
          <p:cNvSpPr/>
          <p:nvPr/>
        </p:nvSpPr>
        <p:spPr>
          <a:xfrm>
            <a:off x="3429000" y="1028700"/>
            <a:ext cx="1371600" cy="1905000"/>
          </a:xfrm>
          <a:prstGeom prst="flowChartConnector">
            <a:avLst/>
          </a:prstGeom>
          <a:noFill/>
          <a:ln w="76200">
            <a:solidFill>
              <a:srgbClr val="1D7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112BD5B2-B31D-4E9C-860B-78BFCC147D46}"/>
              </a:ext>
            </a:extLst>
          </p:cNvPr>
          <p:cNvSpPr/>
          <p:nvPr/>
        </p:nvSpPr>
        <p:spPr>
          <a:xfrm rot="20797434">
            <a:off x="12774381" y="4855813"/>
            <a:ext cx="1295604" cy="575374"/>
          </a:xfrm>
          <a:prstGeom prst="flowChartConnector">
            <a:avLst/>
          </a:prstGeom>
          <a:noFill/>
          <a:ln w="76200">
            <a:solidFill>
              <a:srgbClr val="1D7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xmlns="" id="{6DB79A92-5BD3-47BD-A7BF-DDF2F96C1ED0}"/>
              </a:ext>
            </a:extLst>
          </p:cNvPr>
          <p:cNvSpPr/>
          <p:nvPr/>
        </p:nvSpPr>
        <p:spPr>
          <a:xfrm>
            <a:off x="9232900" y="2552700"/>
            <a:ext cx="1130300" cy="1905000"/>
          </a:xfrm>
          <a:prstGeom prst="flowChartConnector">
            <a:avLst/>
          </a:prstGeom>
          <a:noFill/>
          <a:ln w="76200">
            <a:solidFill>
              <a:srgbClr val="1D7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13040B-4942-4DB0-950A-5D59E2C4EAE2}"/>
              </a:ext>
            </a:extLst>
          </p:cNvPr>
          <p:cNvSpPr txBox="1"/>
          <p:nvPr/>
        </p:nvSpPr>
        <p:spPr>
          <a:xfrm>
            <a:off x="1904999" y="8085741"/>
            <a:ext cx="1447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tennis,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chuyền</a:t>
            </a:r>
            <a:endParaRPr lang="en-US" sz="3600" dirty="0">
              <a:solidFill>
                <a:srgbClr val="DC3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B668C58B-8734-41CA-A61C-018A7C4E9A71}"/>
              </a:ext>
            </a:extLst>
          </p:cNvPr>
          <p:cNvSpPr/>
          <p:nvPr/>
        </p:nvSpPr>
        <p:spPr>
          <a:xfrm>
            <a:off x="8686799" y="2933700"/>
            <a:ext cx="546101" cy="1524000"/>
          </a:xfrm>
          <a:prstGeom prst="flowChartConnector">
            <a:avLst/>
          </a:prstGeom>
          <a:noFill/>
          <a:ln w="76200">
            <a:solidFill>
              <a:srgbClr val="DC3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xmlns="" id="{BF66C313-478C-4863-B944-C28F7B26C92C}"/>
              </a:ext>
            </a:extLst>
          </p:cNvPr>
          <p:cNvSpPr/>
          <p:nvPr/>
        </p:nvSpPr>
        <p:spPr>
          <a:xfrm>
            <a:off x="4940300" y="4811247"/>
            <a:ext cx="1689100" cy="1524000"/>
          </a:xfrm>
          <a:prstGeom prst="flowChartConnector">
            <a:avLst/>
          </a:prstGeom>
          <a:noFill/>
          <a:ln w="76200">
            <a:solidFill>
              <a:srgbClr val="DC3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612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09343" y="7102522"/>
            <a:ext cx="5091953" cy="50919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54897">
            <a:off x="-1156233" y="993276"/>
            <a:ext cx="4748041" cy="237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29399" y="-824993"/>
            <a:ext cx="3707385" cy="37073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264908" y="-763564"/>
            <a:ext cx="3584528" cy="35845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95736" y="7951811"/>
            <a:ext cx="3584528" cy="3584528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1667442" y="7810289"/>
            <a:ext cx="4953421" cy="4953421"/>
            <a:chOff x="0" y="0"/>
            <a:chExt cx="1708150" cy="17081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BE14"/>
            </a:solidFill>
          </p:spPr>
        </p:sp>
      </p:grpSp>
      <p:sp>
        <p:nvSpPr>
          <p:cNvPr id="13" name="Rectangle 12"/>
          <p:cNvSpPr/>
          <p:nvPr/>
        </p:nvSpPr>
        <p:spPr>
          <a:xfrm>
            <a:off x="1752600" y="4078288"/>
            <a:ext cx="14743136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 </a:t>
            </a:r>
            <a:r>
              <a:rPr lang="vi-VN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đồ vật đ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ã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613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/>
          <p:nvPr/>
        </p:nvSpPr>
        <p:spPr>
          <a:xfrm>
            <a:off x="13042888" y="817970"/>
            <a:ext cx="4216412" cy="248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1960"/>
              </a:lnSpc>
              <a:spcBef>
                <a:spcPct val="0"/>
              </a:spcBef>
            </a:pPr>
            <a:r>
              <a:rPr lang="en-US" sz="1400" u="none" spc="210">
                <a:solidFill>
                  <a:srgbClr val="F5F5EF"/>
                </a:solidFill>
                <a:latin typeface="Josefin Sans Regular"/>
              </a:rPr>
              <a:t>TRƯỜNG ĐÔNG Á</a:t>
            </a: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xmlns="" id="{6B86CA2E-C411-4EDC-A24E-DE89867C18E1}"/>
              </a:ext>
            </a:extLst>
          </p:cNvPr>
          <p:cNvSpPr txBox="1"/>
          <p:nvPr/>
        </p:nvSpPr>
        <p:spPr>
          <a:xfrm>
            <a:off x="4219575" y="4953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F68B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D19911C-4F42-41B4-B09F-29CC0CD6B466}"/>
              </a:ext>
            </a:extLst>
          </p:cNvPr>
          <p:cNvSpPr txBox="1"/>
          <p:nvPr/>
        </p:nvSpPr>
        <p:spPr>
          <a:xfrm>
            <a:off x="2362744" y="1183543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1D715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Thực hiện theo cặp</a:t>
            </a:r>
            <a:endParaRPr lang="vi-VN" sz="4800" b="1" i="1" dirty="0">
              <a:solidFill>
                <a:srgbClr val="1D715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742CEBF-6464-46C6-99A8-2CC45602A960}"/>
              </a:ext>
            </a:extLst>
          </p:cNvPr>
          <p:cNvSpPr txBox="1"/>
          <p:nvPr/>
        </p:nvSpPr>
        <p:spPr>
          <a:xfrm>
            <a:off x="2774870" y="2246976"/>
            <a:ext cx="1281554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xem tranh và nói cho bạn nghe đồ vật nào có dạng khối trụ, đồ vật nào có dạng khối cầu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1B6E1246-24CD-4DAD-8871-0112FF053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5401" y="4197096"/>
            <a:ext cx="13297197" cy="5556267"/>
          </a:xfrm>
          <a:prstGeom prst="rect">
            <a:avLst/>
          </a:prstGeom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xmlns="" id="{DEA3A236-5571-4015-B50E-0D4B8DC4F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87750" y="7047936"/>
            <a:ext cx="3239064" cy="3239064"/>
          </a:xfrm>
          <a:prstGeom prst="rect">
            <a:avLst/>
          </a:prstGeom>
        </p:spPr>
      </p:pic>
      <p:pic>
        <p:nvPicPr>
          <p:cNvPr id="33" name="Picture 13">
            <a:extLst>
              <a:ext uri="{FF2B5EF4-FFF2-40B4-BE49-F238E27FC236}">
                <a16:creationId xmlns:a16="http://schemas.microsoft.com/office/drawing/2014/main" xmlns="" id="{05960701-8486-429A-B55D-C79C0A80A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230265">
            <a:off x="-2217988" y="8367648"/>
            <a:ext cx="4435977" cy="221798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87E248B-1369-4181-A3CB-444C21469FB3}"/>
              </a:ext>
            </a:extLst>
          </p:cNvPr>
          <p:cNvSpPr txBox="1"/>
          <p:nvPr/>
        </p:nvSpPr>
        <p:spPr>
          <a:xfrm>
            <a:off x="5562600" y="9499312"/>
            <a:ext cx="2847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i="1" dirty="0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3200" dirty="0">
              <a:solidFill>
                <a:srgbClr val="1D7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1D22916-F64E-4BAD-AD93-7C9B747844C7}"/>
              </a:ext>
            </a:extLst>
          </p:cNvPr>
          <p:cNvSpPr txBox="1"/>
          <p:nvPr/>
        </p:nvSpPr>
        <p:spPr>
          <a:xfrm>
            <a:off x="5547360" y="6628513"/>
            <a:ext cx="2847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DC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i="1" dirty="0">
                <a:solidFill>
                  <a:srgbClr val="DC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DC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3200" dirty="0">
              <a:solidFill>
                <a:srgbClr val="DC3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9B0C527-9A90-4A21-BA54-E3E29D3254CC}"/>
              </a:ext>
            </a:extLst>
          </p:cNvPr>
          <p:cNvSpPr txBox="1"/>
          <p:nvPr/>
        </p:nvSpPr>
        <p:spPr>
          <a:xfrm>
            <a:off x="7720011" y="5918541"/>
            <a:ext cx="2847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i="1" dirty="0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3200" dirty="0">
              <a:solidFill>
                <a:srgbClr val="1D7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2D5DF4F-3743-44E8-B9B9-A976A073B193}"/>
              </a:ext>
            </a:extLst>
          </p:cNvPr>
          <p:cNvSpPr txBox="1"/>
          <p:nvPr/>
        </p:nvSpPr>
        <p:spPr>
          <a:xfrm>
            <a:off x="15011400" y="6682841"/>
            <a:ext cx="2847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i="1" dirty="0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D7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en-US" sz="3200" dirty="0">
              <a:solidFill>
                <a:srgbClr val="1D7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5EFA927-670B-4161-8D58-200409B4BA99}"/>
              </a:ext>
            </a:extLst>
          </p:cNvPr>
          <p:cNvSpPr txBox="1"/>
          <p:nvPr/>
        </p:nvSpPr>
        <p:spPr>
          <a:xfrm>
            <a:off x="9182644" y="9293785"/>
            <a:ext cx="2847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DC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i="1" dirty="0">
                <a:solidFill>
                  <a:srgbClr val="DC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DC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3200" dirty="0">
              <a:solidFill>
                <a:srgbClr val="DC3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4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565</Words>
  <Application>Microsoft Office PowerPoint</Application>
  <PresentationFormat>Custom</PresentationFormat>
  <Paragraphs>85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Josefin Sans Regular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WIN7X64</cp:lastModifiedBy>
  <cp:revision>11</cp:revision>
  <dcterms:created xsi:type="dcterms:W3CDTF">2006-08-16T00:00:00Z</dcterms:created>
  <dcterms:modified xsi:type="dcterms:W3CDTF">2023-02-18T03:21:37Z</dcterms:modified>
  <dc:identifier>DAEtzGUeWuI</dc:identifier>
</cp:coreProperties>
</file>