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60" r:id="rId5"/>
    <p:sldId id="276" r:id="rId6"/>
    <p:sldId id="277" r:id="rId7"/>
    <p:sldId id="282" r:id="rId8"/>
    <p:sldId id="289" r:id="rId9"/>
    <p:sldId id="290" r:id="rId10"/>
    <p:sldId id="291" r:id="rId11"/>
    <p:sldId id="292" r:id="rId12"/>
    <p:sldId id="259" r:id="rId13"/>
    <p:sldId id="278" r:id="rId14"/>
    <p:sldId id="279" r:id="rId15"/>
    <p:sldId id="262" r:id="rId16"/>
    <p:sldId id="280" r:id="rId17"/>
    <p:sldId id="281" r:id="rId18"/>
    <p:sldId id="264" r:id="rId19"/>
    <p:sldId id="261" r:id="rId20"/>
    <p:sldId id="265" r:id="rId21"/>
  </p:sldIdLst>
  <p:sldSz cx="18288000" cy="10287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ương Giang" initials="HG" lastIdx="1" clrIdx="0">
    <p:extLst>
      <p:ext uri="{19B8F6BF-5375-455C-9EA6-DF929625EA0E}">
        <p15:presenceInfo xmlns:p15="http://schemas.microsoft.com/office/powerpoint/2012/main" userId="6e01f857206b86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EEC"/>
    <a:srgbClr val="9BE3E0"/>
    <a:srgbClr val="F8F7D6"/>
    <a:srgbClr val="746AA6"/>
    <a:srgbClr val="F0ABC1"/>
    <a:srgbClr val="97E4E0"/>
    <a:srgbClr val="C4C0DA"/>
    <a:srgbClr val="299F99"/>
    <a:srgbClr val="807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22" autoAdjust="0"/>
  </p:normalViewPr>
  <p:slideViewPr>
    <p:cSldViewPr>
      <p:cViewPr varScale="1">
        <p:scale>
          <a:sx n="49" d="100"/>
          <a:sy n="49" d="100"/>
        </p:scale>
        <p:origin x="4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1.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1.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82.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8.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93.svg"/><Relationship Id="rId7" Type="http://schemas.openxmlformats.org/officeDocument/2006/relationships/image" Target="../media/image9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5.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9.svg"/><Relationship Id="rId7" Type="http://schemas.openxmlformats.org/officeDocument/2006/relationships/image" Target="../media/image1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3.svg"/><Relationship Id="rId5" Type="http://schemas.openxmlformats.org/officeDocument/2006/relationships/image" Target="../media/image12.svg"/><Relationship Id="rId10"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10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image" Target="../media/image15.svg"/><Relationship Id="rId7" Type="http://schemas.openxmlformats.org/officeDocument/2006/relationships/image" Target="../media/image17.sv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1.svg"/><Relationship Id="rId5" Type="http://schemas.openxmlformats.org/officeDocument/2006/relationships/image" Target="../media/image12.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7.svg"/><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1.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1.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1.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9976">
            <a:off x="2352305" y="1289731"/>
            <a:ext cx="13579005" cy="66794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78781" y="7741681"/>
            <a:ext cx="3657600" cy="59186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66" y="-289646"/>
            <a:ext cx="3235262" cy="41148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536302">
            <a:off x="-8275592" y="3013734"/>
            <a:ext cx="12928446" cy="591476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998288" y="-289646"/>
            <a:ext cx="3235262"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287794" flipV="1">
            <a:off x="13679678" y="1672081"/>
            <a:ext cx="12928446" cy="591476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08512" y="8037614"/>
            <a:ext cx="4774557" cy="41148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922088" y="7785656"/>
            <a:ext cx="4774557" cy="4114800"/>
          </a:xfrm>
          <a:prstGeom prst="rect">
            <a:avLst/>
          </a:prstGeom>
        </p:spPr>
      </p:pic>
      <p:sp>
        <p:nvSpPr>
          <p:cNvPr id="15" name="TextBox 8">
            <a:extLst>
              <a:ext uri="{FF2B5EF4-FFF2-40B4-BE49-F238E27FC236}">
                <a16:creationId xmlns:a16="http://schemas.microsoft.com/office/drawing/2014/main" id="{A8A66578-5034-4EBF-87D7-35024DABB2ED}"/>
              </a:ext>
            </a:extLst>
          </p:cNvPr>
          <p:cNvSpPr txBox="1"/>
          <p:nvPr/>
        </p:nvSpPr>
        <p:spPr>
          <a:xfrm>
            <a:off x="2541165" y="3603116"/>
            <a:ext cx="13201285" cy="2858731"/>
          </a:xfrm>
          <a:prstGeom prst="rect">
            <a:avLst/>
          </a:prstGeom>
        </p:spPr>
        <p:txBody>
          <a:bodyPr wrap="square" lIns="0" tIns="0" rIns="0" bIns="0" rtlCol="0" anchor="t">
            <a:spAutoFit/>
          </a:bodyPr>
          <a:lstStyle/>
          <a:p>
            <a:pPr marL="0" lvl="0" indent="0" algn="ctr">
              <a:lnSpc>
                <a:spcPct val="150000"/>
              </a:lnSpc>
              <a:spcBef>
                <a:spcPts val="5463"/>
              </a:spcBef>
            </a:pPr>
            <a:r>
              <a:rPr lang="en-US" sz="6600" b="1" u="none" dirty="0">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77E0B360-9F99-4F61-B32B-6114D91513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6244" y="0"/>
            <a:ext cx="1813656" cy="2514600"/>
          </a:xfrm>
          <a:prstGeom prst="rect">
            <a:avLst/>
          </a:prstGeom>
        </p:spPr>
      </p:pic>
      <p:sp>
        <p:nvSpPr>
          <p:cNvPr id="31" name="TextBox 4">
            <a:extLst>
              <a:ext uri="{FF2B5EF4-FFF2-40B4-BE49-F238E27FC236}">
                <a16:creationId xmlns:a16="http://schemas.microsoft.com/office/drawing/2014/main" id="{593C0A2E-624A-429C-B84E-724F28AC5E6D}"/>
              </a:ext>
            </a:extLst>
          </p:cNvPr>
          <p:cNvSpPr txBox="1"/>
          <p:nvPr/>
        </p:nvSpPr>
        <p:spPr>
          <a:xfrm>
            <a:off x="533400" y="1028700"/>
            <a:ext cx="15902843" cy="1500411"/>
          </a:xfrm>
          <a:prstGeom prst="rect">
            <a:avLst/>
          </a:prstGeom>
        </p:spPr>
        <p:txBody>
          <a:bodyPr wrap="square" lIns="0" tIns="0" rIns="0" bIns="0" rtlCol="0" anchor="t">
            <a:spAutoFit/>
          </a:bodyPr>
          <a:lstStyle/>
          <a:p>
            <a:pPr marL="0" lvl="0" indent="0" algn="ctr">
              <a:lnSpc>
                <a:spcPts val="11703"/>
              </a:lnSpc>
            </a:pPr>
            <a:r>
              <a:rPr lang="en-US" sz="6000" b="1" dirty="0" err="1" smtClean="0">
                <a:solidFill>
                  <a:srgbClr val="202F5A"/>
                </a:solidFill>
                <a:latin typeface="Arial" panose="020B0604020202020204" pitchFamily="34" charset="0"/>
                <a:cs typeface="Arial" panose="020B0604020202020204" pitchFamily="34" charset="0"/>
              </a:rPr>
              <a:t>Số</a:t>
            </a:r>
            <a:r>
              <a:rPr lang="en-US" sz="6000" b="1" dirty="0" smtClean="0">
                <a:solidFill>
                  <a:srgbClr val="202F5A"/>
                </a:solidFill>
                <a:latin typeface="Arial" panose="020B0604020202020204" pitchFamily="34" charset="0"/>
                <a:cs typeface="Arial" panose="020B0604020202020204" pitchFamily="34" charset="0"/>
              </a:rPr>
              <a:t> </a:t>
            </a:r>
            <a:r>
              <a:rPr lang="en-US" sz="6000" b="1" dirty="0" err="1" smtClean="0">
                <a:solidFill>
                  <a:srgbClr val="202F5A"/>
                </a:solidFill>
                <a:latin typeface="Arial" panose="020B0604020202020204" pitchFamily="34" charset="0"/>
                <a:cs typeface="Arial" panose="020B0604020202020204" pitchFamily="34" charset="0"/>
              </a:rPr>
              <a:t>bị</a:t>
            </a:r>
            <a:r>
              <a:rPr lang="en-US" sz="6000" b="1" dirty="0" smtClean="0">
                <a:solidFill>
                  <a:srgbClr val="202F5A"/>
                </a:solidFill>
                <a:latin typeface="Arial" panose="020B0604020202020204" pitchFamily="34" charset="0"/>
                <a:cs typeface="Arial" panose="020B0604020202020204" pitchFamily="34" charset="0"/>
              </a:rPr>
              <a:t> chia </a:t>
            </a:r>
            <a:r>
              <a:rPr lang="en-US" sz="6000" b="1" dirty="0" err="1" smtClean="0">
                <a:solidFill>
                  <a:srgbClr val="202F5A"/>
                </a:solidFill>
                <a:latin typeface="Arial" panose="020B0604020202020204" pitchFamily="34" charset="0"/>
                <a:cs typeface="Arial" panose="020B0604020202020204" pitchFamily="34" charset="0"/>
              </a:rPr>
              <a:t>là</a:t>
            </a:r>
            <a:r>
              <a:rPr lang="en-US" sz="6000" b="1" dirty="0" smtClean="0">
                <a:solidFill>
                  <a:srgbClr val="202F5A"/>
                </a:solidFill>
                <a:latin typeface="Arial" panose="020B0604020202020204" pitchFamily="34" charset="0"/>
                <a:cs typeface="Arial" panose="020B0604020202020204" pitchFamily="34" charset="0"/>
              </a:rPr>
              <a:t> 25, </a:t>
            </a:r>
            <a:r>
              <a:rPr lang="en-US" sz="6000" b="1" dirty="0" err="1" smtClean="0">
                <a:solidFill>
                  <a:srgbClr val="202F5A"/>
                </a:solidFill>
                <a:latin typeface="Arial" panose="020B0604020202020204" pitchFamily="34" charset="0"/>
                <a:cs typeface="Arial" panose="020B0604020202020204" pitchFamily="34" charset="0"/>
              </a:rPr>
              <a:t>số</a:t>
            </a:r>
            <a:r>
              <a:rPr lang="en-US" sz="6000" b="1" dirty="0" smtClean="0">
                <a:solidFill>
                  <a:srgbClr val="202F5A"/>
                </a:solidFill>
                <a:latin typeface="Arial" panose="020B0604020202020204" pitchFamily="34" charset="0"/>
                <a:cs typeface="Arial" panose="020B0604020202020204" pitchFamily="34" charset="0"/>
              </a:rPr>
              <a:t> chia </a:t>
            </a:r>
            <a:r>
              <a:rPr lang="en-US" sz="6000" b="1" dirty="0" err="1" smtClean="0">
                <a:solidFill>
                  <a:srgbClr val="202F5A"/>
                </a:solidFill>
                <a:latin typeface="Arial" panose="020B0604020202020204" pitchFamily="34" charset="0"/>
                <a:cs typeface="Arial" panose="020B0604020202020204" pitchFamily="34" charset="0"/>
              </a:rPr>
              <a:t>là</a:t>
            </a:r>
            <a:r>
              <a:rPr lang="en-US" sz="6000" b="1" dirty="0" smtClean="0">
                <a:solidFill>
                  <a:srgbClr val="202F5A"/>
                </a:solidFill>
                <a:latin typeface="Arial" panose="020B0604020202020204" pitchFamily="34" charset="0"/>
                <a:cs typeface="Arial" panose="020B0604020202020204" pitchFamily="34" charset="0"/>
              </a:rPr>
              <a:t> 5, </a:t>
            </a:r>
            <a:r>
              <a:rPr lang="en-US" sz="6000" b="1" dirty="0" err="1" smtClean="0">
                <a:solidFill>
                  <a:srgbClr val="202F5A"/>
                </a:solidFill>
                <a:latin typeface="Arial" panose="020B0604020202020204" pitchFamily="34" charset="0"/>
                <a:cs typeface="Arial" panose="020B0604020202020204" pitchFamily="34" charset="0"/>
              </a:rPr>
              <a:t>thương</a:t>
            </a:r>
            <a:r>
              <a:rPr lang="en-US" sz="6000" b="1" dirty="0" smtClean="0">
                <a:solidFill>
                  <a:srgbClr val="202F5A"/>
                </a:solidFill>
                <a:latin typeface="Arial" panose="020B0604020202020204" pitchFamily="34" charset="0"/>
                <a:cs typeface="Arial" panose="020B0604020202020204" pitchFamily="34" charset="0"/>
              </a:rPr>
              <a:t> </a:t>
            </a:r>
            <a:r>
              <a:rPr lang="en-US" sz="6000" b="1" dirty="0" err="1" smtClean="0">
                <a:solidFill>
                  <a:srgbClr val="202F5A"/>
                </a:solidFill>
                <a:latin typeface="Arial" panose="020B0604020202020204" pitchFamily="34" charset="0"/>
                <a:cs typeface="Arial" panose="020B0604020202020204" pitchFamily="34" charset="0"/>
              </a:rPr>
              <a:t>là</a:t>
            </a:r>
            <a:r>
              <a:rPr lang="en-US" sz="6000" b="1" dirty="0" smtClean="0">
                <a:solidFill>
                  <a:srgbClr val="202F5A"/>
                </a:solidFill>
                <a:latin typeface="Arial" panose="020B0604020202020204" pitchFamily="34" charset="0"/>
                <a:cs typeface="Arial" panose="020B0604020202020204" pitchFamily="34" charset="0"/>
              </a:rPr>
              <a:t> 5</a:t>
            </a:r>
            <a:endParaRPr lang="en-US" sz="6000" b="1" dirty="0">
              <a:solidFill>
                <a:srgbClr val="202F5A"/>
              </a:solidFill>
              <a:latin typeface="Arial" panose="020B0604020202020204" pitchFamily="34" charset="0"/>
              <a:cs typeface="Arial" panose="020B0604020202020204" pitchFamily="34" charset="0"/>
            </a:endParaRPr>
          </a:p>
        </p:txBody>
      </p:sp>
      <p:pic>
        <p:nvPicPr>
          <p:cNvPr id="6" name="Picture 3">
            <a:extLst>
              <a:ext uri="{FF2B5EF4-FFF2-40B4-BE49-F238E27FC236}">
                <a16:creationId xmlns:a16="http://schemas.microsoft.com/office/drawing/2014/main" id="{DCDAF723-D8F2-41C9-8E25-4DE911C5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83881" y="5524501"/>
            <a:ext cx="5304119" cy="4773706"/>
          </a:xfrm>
          <a:prstGeom prst="rect">
            <a:avLst/>
          </a:prstGeom>
        </p:spPr>
      </p:pic>
      <p:pic>
        <p:nvPicPr>
          <p:cNvPr id="8" name="Picture 8">
            <a:extLst>
              <a:ext uri="{FF2B5EF4-FFF2-40B4-BE49-F238E27FC236}">
                <a16:creationId xmlns:a16="http://schemas.microsoft.com/office/drawing/2014/main" id="{D7D7BD59-B4C4-4C7F-BB46-CD9BD8C26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7" y="6949969"/>
            <a:ext cx="8160197" cy="3355881"/>
          </a:xfrm>
          <a:prstGeom prst="rect">
            <a:avLst/>
          </a:prstGeom>
        </p:spPr>
      </p:pic>
      <p:sp>
        <p:nvSpPr>
          <p:cNvPr id="11" name="Oval 10">
            <a:extLst>
              <a:ext uri="{FF2B5EF4-FFF2-40B4-BE49-F238E27FC236}">
                <a16:creationId xmlns:a16="http://schemas.microsoft.com/office/drawing/2014/main" id="{421D4493-785A-44CB-8121-A62BDC311444}"/>
              </a:ext>
            </a:extLst>
          </p:cNvPr>
          <p:cNvSpPr/>
          <p:nvPr/>
        </p:nvSpPr>
        <p:spPr>
          <a:xfrm>
            <a:off x="5334000" y="2529111"/>
            <a:ext cx="7246780" cy="25146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noProof="0" dirty="0" smtClean="0">
                <a:solidFill>
                  <a:prstClr val="black"/>
                </a:solidFill>
                <a:latin typeface="Arial" panose="020B0604020202020204" pitchFamily="34" charset="0"/>
                <a:cs typeface="Arial" panose="020B0604020202020204" pitchFamily="34" charset="0"/>
              </a:rPr>
              <a:t>25</a:t>
            </a:r>
            <a:r>
              <a:rPr kumimoji="0" lang="en-US" sz="8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8000" b="1" dirty="0">
                <a:solidFill>
                  <a:prstClr val="black"/>
                </a:solidFill>
                <a:latin typeface="Arial" panose="020B0604020202020204" pitchFamily="34" charset="0"/>
                <a:cs typeface="Arial" panose="020B0604020202020204" pitchFamily="34" charset="0"/>
              </a:rPr>
              <a:t>5</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3842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77E0B360-9F99-4F61-B32B-6114D91513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6244" y="0"/>
            <a:ext cx="1813656" cy="2514600"/>
          </a:xfrm>
          <a:prstGeom prst="rect">
            <a:avLst/>
          </a:prstGeom>
        </p:spPr>
      </p:pic>
      <p:sp>
        <p:nvSpPr>
          <p:cNvPr id="31" name="TextBox 4">
            <a:extLst>
              <a:ext uri="{FF2B5EF4-FFF2-40B4-BE49-F238E27FC236}">
                <a16:creationId xmlns:a16="http://schemas.microsoft.com/office/drawing/2014/main" id="{593C0A2E-624A-429C-B84E-724F28AC5E6D}"/>
              </a:ext>
            </a:extLst>
          </p:cNvPr>
          <p:cNvSpPr txBox="1"/>
          <p:nvPr/>
        </p:nvSpPr>
        <p:spPr>
          <a:xfrm>
            <a:off x="2133600" y="2514600"/>
            <a:ext cx="13868399" cy="2215991"/>
          </a:xfrm>
          <a:prstGeom prst="rect">
            <a:avLst/>
          </a:prstGeom>
        </p:spPr>
        <p:txBody>
          <a:bodyPr wrap="square" lIns="0" tIns="0" rIns="0" bIns="0" rtlCol="0" anchor="t">
            <a:spAutoFit/>
          </a:bodyPr>
          <a:lstStyle/>
          <a:p>
            <a:pPr algn="ctr"/>
            <a:r>
              <a:rPr lang="pt-BR" sz="4800" dirty="0" smtClean="0">
                <a:solidFill>
                  <a:schemeClr val="accent4">
                    <a:lumMod val="75000"/>
                  </a:schemeClr>
                </a:solidFill>
                <a:latin typeface="Arial" panose="020B0604020202020204" pitchFamily="34" charset="0"/>
                <a:cs typeface="Arial" panose="020B0604020202020204" pitchFamily="34" charset="0"/>
              </a:rPr>
              <a:t>Mỗi em tự </a:t>
            </a:r>
            <a:r>
              <a:rPr lang="pt-BR" sz="4800" dirty="0">
                <a:solidFill>
                  <a:schemeClr val="accent4">
                    <a:lumMod val="75000"/>
                  </a:schemeClr>
                </a:solidFill>
                <a:latin typeface="Arial" panose="020B0604020202020204" pitchFamily="34" charset="0"/>
                <a:cs typeface="Arial" panose="020B0604020202020204" pitchFamily="34" charset="0"/>
              </a:rPr>
              <a:t>viết 1 phép chia rồi đố </a:t>
            </a:r>
            <a:r>
              <a:rPr lang="pt-BR" sz="4800" dirty="0" smtClean="0">
                <a:solidFill>
                  <a:schemeClr val="accent4">
                    <a:lumMod val="75000"/>
                  </a:schemeClr>
                </a:solidFill>
                <a:latin typeface="Arial" panose="020B0604020202020204" pitchFamily="34" charset="0"/>
                <a:cs typeface="Arial" panose="020B0604020202020204" pitchFamily="34" charset="0"/>
              </a:rPr>
              <a:t>bạn  </a:t>
            </a:r>
            <a:r>
              <a:rPr lang="pt-BR" sz="4800" dirty="0">
                <a:solidFill>
                  <a:schemeClr val="accent4">
                    <a:lumMod val="75000"/>
                  </a:schemeClr>
                </a:solidFill>
                <a:latin typeface="Arial" panose="020B0604020202020204" pitchFamily="34" charset="0"/>
                <a:cs typeface="Arial" panose="020B0604020202020204" pitchFamily="34" charset="0"/>
              </a:rPr>
              <a:t>nêu đâu là </a:t>
            </a:r>
            <a:r>
              <a:rPr lang="pt-BR" sz="4800" dirty="0" smtClean="0">
                <a:solidFill>
                  <a:schemeClr val="accent4">
                    <a:lumMod val="75000"/>
                  </a:schemeClr>
                </a:solidFill>
                <a:latin typeface="Arial" panose="020B0604020202020204" pitchFamily="34" charset="0"/>
                <a:cs typeface="Arial" panose="020B0604020202020204" pitchFamily="34" charset="0"/>
              </a:rPr>
              <a:t>số bị chia , </a:t>
            </a:r>
            <a:r>
              <a:rPr lang="pt-BR" sz="4800" dirty="0">
                <a:solidFill>
                  <a:schemeClr val="accent4">
                    <a:lumMod val="75000"/>
                  </a:schemeClr>
                </a:solidFill>
                <a:latin typeface="Arial" panose="020B0604020202020204" pitchFamily="34" charset="0"/>
                <a:cs typeface="Arial" panose="020B0604020202020204" pitchFamily="34" charset="0"/>
              </a:rPr>
              <a:t>đâu là số chia, đâu là thương trong phép chia đó</a:t>
            </a:r>
            <a:r>
              <a:rPr lang="pt-BR" sz="4800" dirty="0" smtClean="0">
                <a:solidFill>
                  <a:schemeClr val="accent4">
                    <a:lumMod val="75000"/>
                  </a:schemeClr>
                </a:solidFill>
                <a:latin typeface="Arial" panose="020B0604020202020204" pitchFamily="34" charset="0"/>
                <a:cs typeface="Arial" panose="020B0604020202020204" pitchFamily="34" charset="0"/>
              </a:rPr>
              <a:t>.</a:t>
            </a:r>
            <a:endParaRPr lang="en-US" sz="4800" dirty="0">
              <a:solidFill>
                <a:schemeClr val="accent4">
                  <a:lumMod val="75000"/>
                </a:schemeClr>
              </a:solidFill>
              <a:latin typeface="Arial" panose="020B0604020202020204" pitchFamily="34" charset="0"/>
              <a:cs typeface="Arial" panose="020B0604020202020204" pitchFamily="34" charset="0"/>
            </a:endParaRPr>
          </a:p>
        </p:txBody>
      </p:sp>
      <p:pic>
        <p:nvPicPr>
          <p:cNvPr id="6" name="Picture 3">
            <a:extLst>
              <a:ext uri="{FF2B5EF4-FFF2-40B4-BE49-F238E27FC236}">
                <a16:creationId xmlns:a16="http://schemas.microsoft.com/office/drawing/2014/main" id="{DCDAF723-D8F2-41C9-8E25-4DE911C5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83881" y="5524501"/>
            <a:ext cx="5304119" cy="4773706"/>
          </a:xfrm>
          <a:prstGeom prst="rect">
            <a:avLst/>
          </a:prstGeom>
        </p:spPr>
      </p:pic>
      <p:pic>
        <p:nvPicPr>
          <p:cNvPr id="8" name="Picture 8">
            <a:extLst>
              <a:ext uri="{FF2B5EF4-FFF2-40B4-BE49-F238E27FC236}">
                <a16:creationId xmlns:a16="http://schemas.microsoft.com/office/drawing/2014/main" id="{D7D7BD59-B4C4-4C7F-BB46-CD9BD8C26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7" y="6949969"/>
            <a:ext cx="8160197" cy="3355881"/>
          </a:xfrm>
          <a:prstGeom prst="rect">
            <a:avLst/>
          </a:prstGeom>
        </p:spPr>
      </p:pic>
    </p:spTree>
    <p:extLst>
      <p:ext uri="{BB962C8B-B14F-4D97-AF65-F5344CB8AC3E}">
        <p14:creationId xmlns:p14="http://schemas.microsoft.com/office/powerpoint/2010/main" val="1109209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D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51" y="7772400"/>
            <a:ext cx="1632204" cy="2514600"/>
          </a:xfrm>
          <a:prstGeom prst="rect">
            <a:avLst/>
          </a:prstGeom>
        </p:spPr>
      </p:pic>
      <p:sp>
        <p:nvSpPr>
          <p:cNvPr id="13" name="TextBox 2">
            <a:extLst>
              <a:ext uri="{FF2B5EF4-FFF2-40B4-BE49-F238E27FC236}">
                <a16:creationId xmlns:a16="http://schemas.microsoft.com/office/drawing/2014/main" id="{96611061-CB88-492A-9101-A43FB43316A3}"/>
              </a:ext>
            </a:extLst>
          </p:cNvPr>
          <p:cNvSpPr txBox="1"/>
          <p:nvPr/>
        </p:nvSpPr>
        <p:spPr>
          <a:xfrm>
            <a:off x="6712509" y="983175"/>
            <a:ext cx="4862979" cy="863441"/>
          </a:xfrm>
          <a:prstGeom prst="rect">
            <a:avLst/>
          </a:prstGeom>
        </p:spPr>
        <p:txBody>
          <a:bodyPr wrap="square" lIns="0" tIns="0" rIns="0" bIns="0" rtlCol="0" anchor="t">
            <a:spAutoFit/>
          </a:bodyPr>
          <a:lstStyle/>
          <a:p>
            <a:pPr marL="0" lvl="0" indent="0" algn="ctr">
              <a:lnSpc>
                <a:spcPts val="6675"/>
              </a:lnSpc>
            </a:pPr>
            <a:r>
              <a:rPr lang="en-US" sz="6000" b="1" dirty="0">
                <a:latin typeface="Arial" panose="020B0604020202020204" pitchFamily="34" charset="0"/>
                <a:cs typeface="Arial" panose="020B0604020202020204" pitchFamily="34" charset="0"/>
              </a:rPr>
              <a:t>LUYỆN TẬP</a:t>
            </a:r>
          </a:p>
        </p:txBody>
      </p:sp>
      <p:sp>
        <p:nvSpPr>
          <p:cNvPr id="14" name="TextBox 13">
            <a:extLst>
              <a:ext uri="{FF2B5EF4-FFF2-40B4-BE49-F238E27FC236}">
                <a16:creationId xmlns:a16="http://schemas.microsoft.com/office/drawing/2014/main" id="{FD2A199B-FDE6-441F-914B-74381F8655FC}"/>
              </a:ext>
            </a:extLst>
          </p:cNvPr>
          <p:cNvSpPr txBox="1"/>
          <p:nvPr/>
        </p:nvSpPr>
        <p:spPr>
          <a:xfrm>
            <a:off x="5153022" y="2178903"/>
            <a:ext cx="7981952" cy="830997"/>
          </a:xfrm>
          <a:prstGeom prst="rect">
            <a:avLst/>
          </a:prstGeom>
          <a:noFill/>
        </p:spPr>
        <p:txBody>
          <a:bodyPr wrap="square">
            <a:spAutoFit/>
          </a:bodyPr>
          <a:lstStyle/>
          <a:p>
            <a:pPr algn="ctr">
              <a:spcAft>
                <a:spcPts val="1000"/>
              </a:spcAft>
            </a:pPr>
            <a:r>
              <a:rPr lang="nl-NL" sz="4800" b="1" i="1" dirty="0">
                <a:solidFill>
                  <a:schemeClr val="accent6">
                    <a:lumMod val="75000"/>
                  </a:schemeClr>
                </a:solidFill>
                <a:latin typeface="Arial" panose="020B0604020202020204" pitchFamily="34" charset="0"/>
                <a:ea typeface="Arial" panose="020B0604020202020204" pitchFamily="34" charset="0"/>
                <a:cs typeface="Times New Roman" panose="02020603050405020304" pitchFamily="18" charset="0"/>
              </a:rPr>
              <a:t>Bài 1: Thực hiện theo cặp</a:t>
            </a:r>
            <a:endParaRPr lang="vi-VN" sz="4800" b="1" i="1" dirty="0">
              <a:solidFill>
                <a:schemeClr val="accent6">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F69086D-6CF2-49D2-8363-8C6720961DA7}"/>
              </a:ext>
            </a:extLst>
          </p:cNvPr>
          <p:cNvSpPr txBox="1"/>
          <p:nvPr/>
        </p:nvSpPr>
        <p:spPr>
          <a:xfrm>
            <a:off x="1871676" y="3038908"/>
            <a:ext cx="14544644"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nêu số bị chia, số chia và thương của các phép chia sau, sau đó nói cho bạn cùng bàn nghe kết quả</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421D4493-785A-44CB-8121-A62BDC311444}"/>
              </a:ext>
            </a:extLst>
          </p:cNvPr>
          <p:cNvSpPr/>
          <p:nvPr/>
        </p:nvSpPr>
        <p:spPr>
          <a:xfrm>
            <a:off x="1389731" y="5143500"/>
            <a:ext cx="7246780" cy="25146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 2 = 5</a:t>
            </a:r>
          </a:p>
        </p:txBody>
      </p:sp>
      <p:sp>
        <p:nvSpPr>
          <p:cNvPr id="17" name="Oval 16">
            <a:extLst>
              <a:ext uri="{FF2B5EF4-FFF2-40B4-BE49-F238E27FC236}">
                <a16:creationId xmlns:a16="http://schemas.microsoft.com/office/drawing/2014/main" id="{779BCA58-298C-43EE-BF83-58255311448B}"/>
              </a:ext>
            </a:extLst>
          </p:cNvPr>
          <p:cNvSpPr/>
          <p:nvPr/>
        </p:nvSpPr>
        <p:spPr>
          <a:xfrm>
            <a:off x="9651491" y="5143500"/>
            <a:ext cx="7246780" cy="25146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prstClr val="black"/>
                </a:solidFill>
                <a:latin typeface="Arial" panose="020B0604020202020204" pitchFamily="34" charset="0"/>
                <a:cs typeface="Arial" panose="020B0604020202020204" pitchFamily="34" charset="0"/>
              </a:rPr>
              <a:t>30 : 5 = 6</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18">
            <a:extLst>
              <a:ext uri="{FF2B5EF4-FFF2-40B4-BE49-F238E27FC236}">
                <a16:creationId xmlns:a16="http://schemas.microsoft.com/office/drawing/2014/main" id="{675B6E54-79CC-466F-A3D9-D641DB192C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00" y="6742814"/>
            <a:ext cx="3048000" cy="35441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D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51" y="7772400"/>
            <a:ext cx="1632204" cy="2514600"/>
          </a:xfrm>
          <a:prstGeom prst="rect">
            <a:avLst/>
          </a:prstGeom>
        </p:spPr>
      </p:pic>
      <p:sp>
        <p:nvSpPr>
          <p:cNvPr id="21" name="Callout: Up Arrow 20">
            <a:extLst>
              <a:ext uri="{FF2B5EF4-FFF2-40B4-BE49-F238E27FC236}">
                <a16:creationId xmlns:a16="http://schemas.microsoft.com/office/drawing/2014/main" id="{612187C6-E1A0-47E6-B874-E1A921B222BA}"/>
              </a:ext>
            </a:extLst>
          </p:cNvPr>
          <p:cNvSpPr/>
          <p:nvPr/>
        </p:nvSpPr>
        <p:spPr>
          <a:xfrm>
            <a:off x="1481002"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2" name="Callout: Up Arrow 21">
            <a:extLst>
              <a:ext uri="{FF2B5EF4-FFF2-40B4-BE49-F238E27FC236}">
                <a16:creationId xmlns:a16="http://schemas.microsoft.com/office/drawing/2014/main" id="{92B45C68-C215-4526-B5E2-CDD5ED706152}"/>
              </a:ext>
            </a:extLst>
          </p:cNvPr>
          <p:cNvSpPr/>
          <p:nvPr/>
        </p:nvSpPr>
        <p:spPr>
          <a:xfrm>
            <a:off x="6705600"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3" name="Callout: Up Arrow 22">
            <a:extLst>
              <a:ext uri="{FF2B5EF4-FFF2-40B4-BE49-F238E27FC236}">
                <a16:creationId xmlns:a16="http://schemas.microsoft.com/office/drawing/2014/main" id="{6896C9FA-F5B3-4225-AE25-C8EFE4F1FCCB}"/>
              </a:ext>
            </a:extLst>
          </p:cNvPr>
          <p:cNvSpPr/>
          <p:nvPr/>
        </p:nvSpPr>
        <p:spPr>
          <a:xfrm>
            <a:off x="13079661"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2240BB1-B832-42B9-8A43-5E40D234180A}"/>
              </a:ext>
            </a:extLst>
          </p:cNvPr>
          <p:cNvGrpSpPr/>
          <p:nvPr/>
        </p:nvGrpSpPr>
        <p:grpSpPr>
          <a:xfrm>
            <a:off x="1524000" y="1104900"/>
            <a:ext cx="14788282" cy="3771591"/>
            <a:chOff x="1524000" y="1724165"/>
            <a:chExt cx="14788282" cy="3771591"/>
          </a:xfrm>
        </p:grpSpPr>
        <p:grpSp>
          <p:nvGrpSpPr>
            <p:cNvPr id="9" name="Group 8">
              <a:extLst>
                <a:ext uri="{FF2B5EF4-FFF2-40B4-BE49-F238E27FC236}">
                  <a16:creationId xmlns:a16="http://schemas.microsoft.com/office/drawing/2014/main" id="{5A5CCD5B-861D-4D63-8BCE-6F0D53FE51AE}"/>
                </a:ext>
              </a:extLst>
            </p:cNvPr>
            <p:cNvGrpSpPr/>
            <p:nvPr/>
          </p:nvGrpSpPr>
          <p:grpSpPr>
            <a:xfrm>
              <a:off x="1524000" y="1724165"/>
              <a:ext cx="14788282" cy="3771591"/>
              <a:chOff x="1530175" y="1294963"/>
              <a:chExt cx="14788282" cy="3771591"/>
            </a:xfrm>
          </p:grpSpPr>
          <p:sp>
            <p:nvSpPr>
              <p:cNvPr id="10" name="TextBox 9">
                <a:extLst>
                  <a:ext uri="{FF2B5EF4-FFF2-40B4-BE49-F238E27FC236}">
                    <a16:creationId xmlns:a16="http://schemas.microsoft.com/office/drawing/2014/main" id="{C2E4D5D2-7C15-4D61-9420-CCDE2182FBBD}"/>
                  </a:ext>
                </a:extLst>
              </p:cNvPr>
              <p:cNvSpPr txBox="1"/>
              <p:nvPr/>
            </p:nvSpPr>
            <p:spPr>
              <a:xfrm>
                <a:off x="1530175" y="1296291"/>
                <a:ext cx="3901283"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12" name="TextBox 11">
                <a:extLst>
                  <a:ext uri="{FF2B5EF4-FFF2-40B4-BE49-F238E27FC236}">
                    <a16:creationId xmlns:a16="http://schemas.microsoft.com/office/drawing/2014/main" id="{1220C918-BC8C-42A0-9652-78B6A6C5E094}"/>
                  </a:ext>
                </a:extLst>
              </p:cNvPr>
              <p:cNvSpPr txBox="1"/>
              <p:nvPr/>
            </p:nvSpPr>
            <p:spPr>
              <a:xfrm>
                <a:off x="13773070"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9" name="TextBox 18">
                <a:extLst>
                  <a:ext uri="{FF2B5EF4-FFF2-40B4-BE49-F238E27FC236}">
                    <a16:creationId xmlns:a16="http://schemas.microsoft.com/office/drawing/2014/main" id="{53CEE934-946E-4AC6-A405-1CCE33708887}"/>
                  </a:ext>
                </a:extLst>
              </p:cNvPr>
              <p:cNvSpPr txBox="1"/>
              <p:nvPr/>
            </p:nvSpPr>
            <p:spPr>
              <a:xfrm>
                <a:off x="7595388"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grpSp>
          <p:nvGrpSpPr>
            <p:cNvPr id="24" name="Group 23">
              <a:extLst>
                <a:ext uri="{FF2B5EF4-FFF2-40B4-BE49-F238E27FC236}">
                  <a16:creationId xmlns:a16="http://schemas.microsoft.com/office/drawing/2014/main" id="{823EB6A9-9F9C-430A-8969-A7D76DA7AEAA}"/>
                </a:ext>
              </a:extLst>
            </p:cNvPr>
            <p:cNvGrpSpPr/>
            <p:nvPr/>
          </p:nvGrpSpPr>
          <p:grpSpPr>
            <a:xfrm>
              <a:off x="6248400" y="2718940"/>
              <a:ext cx="457200" cy="1780712"/>
              <a:chOff x="9296400" y="5753100"/>
              <a:chExt cx="457200" cy="1780712"/>
            </a:xfrm>
          </p:grpSpPr>
          <p:sp>
            <p:nvSpPr>
              <p:cNvPr id="25" name="Flowchart: Connector 24">
                <a:extLst>
                  <a:ext uri="{FF2B5EF4-FFF2-40B4-BE49-F238E27FC236}">
                    <a16:creationId xmlns:a16="http://schemas.microsoft.com/office/drawing/2014/main" id="{1DC63B25-39C5-4136-84EF-72693C6DE161}"/>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3681F281-1094-41C4-8039-BB4174F38840}"/>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7E7805-B0C9-4FA1-9167-04CA3C99107E}"/>
                </a:ext>
              </a:extLst>
            </p:cNvPr>
            <p:cNvGrpSpPr/>
            <p:nvPr/>
          </p:nvGrpSpPr>
          <p:grpSpPr>
            <a:xfrm>
              <a:off x="10591800" y="2813915"/>
              <a:ext cx="2286000" cy="1354135"/>
              <a:chOff x="5791200" y="6210300"/>
              <a:chExt cx="2286000" cy="1354135"/>
            </a:xfrm>
          </p:grpSpPr>
          <p:sp>
            <p:nvSpPr>
              <p:cNvPr id="28" name="Flowchart: Terminator 27">
                <a:extLst>
                  <a:ext uri="{FF2B5EF4-FFF2-40B4-BE49-F238E27FC236}">
                    <a16:creationId xmlns:a16="http://schemas.microsoft.com/office/drawing/2014/main" id="{1168492F-65B5-4F30-8DE4-D567D37FE787}"/>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Flowchart: Terminator 28">
                <a:extLst>
                  <a:ext uri="{FF2B5EF4-FFF2-40B4-BE49-F238E27FC236}">
                    <a16:creationId xmlns:a16="http://schemas.microsoft.com/office/drawing/2014/main" id="{193232FA-97E8-4BBE-BDF2-04F87CC15FB5}"/>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pic>
        <p:nvPicPr>
          <p:cNvPr id="30" name="Picture 18">
            <a:extLst>
              <a:ext uri="{FF2B5EF4-FFF2-40B4-BE49-F238E27FC236}">
                <a16:creationId xmlns:a16="http://schemas.microsoft.com/office/drawing/2014/main" id="{8B5BB3FA-BE7E-4485-AB6A-F46A8FF4D0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00" y="6742814"/>
            <a:ext cx="3048000" cy="3544186"/>
          </a:xfrm>
          <a:prstGeom prst="rect">
            <a:avLst/>
          </a:prstGeom>
        </p:spPr>
      </p:pic>
    </p:spTree>
    <p:extLst>
      <p:ext uri="{BB962C8B-B14F-4D97-AF65-F5344CB8AC3E}">
        <p14:creationId xmlns:p14="http://schemas.microsoft.com/office/powerpoint/2010/main" val="382170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7D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51" y="7772400"/>
            <a:ext cx="1632204" cy="2514600"/>
          </a:xfrm>
          <a:prstGeom prst="rect">
            <a:avLst/>
          </a:prstGeom>
        </p:spPr>
      </p:pic>
      <p:sp>
        <p:nvSpPr>
          <p:cNvPr id="21" name="Callout: Up Arrow 20">
            <a:extLst>
              <a:ext uri="{FF2B5EF4-FFF2-40B4-BE49-F238E27FC236}">
                <a16:creationId xmlns:a16="http://schemas.microsoft.com/office/drawing/2014/main" id="{612187C6-E1A0-47E6-B874-E1A921B222BA}"/>
              </a:ext>
            </a:extLst>
          </p:cNvPr>
          <p:cNvSpPr/>
          <p:nvPr/>
        </p:nvSpPr>
        <p:spPr>
          <a:xfrm>
            <a:off x="1481002"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2" name="Callout: Up Arrow 21">
            <a:extLst>
              <a:ext uri="{FF2B5EF4-FFF2-40B4-BE49-F238E27FC236}">
                <a16:creationId xmlns:a16="http://schemas.microsoft.com/office/drawing/2014/main" id="{92B45C68-C215-4526-B5E2-CDD5ED706152}"/>
              </a:ext>
            </a:extLst>
          </p:cNvPr>
          <p:cNvSpPr/>
          <p:nvPr/>
        </p:nvSpPr>
        <p:spPr>
          <a:xfrm>
            <a:off x="6705600"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3" name="Callout: Up Arrow 22">
            <a:extLst>
              <a:ext uri="{FF2B5EF4-FFF2-40B4-BE49-F238E27FC236}">
                <a16:creationId xmlns:a16="http://schemas.microsoft.com/office/drawing/2014/main" id="{6896C9FA-F5B3-4225-AE25-C8EFE4F1FCCB}"/>
              </a:ext>
            </a:extLst>
          </p:cNvPr>
          <p:cNvSpPr/>
          <p:nvPr/>
        </p:nvSpPr>
        <p:spPr>
          <a:xfrm>
            <a:off x="13079661"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2240BB1-B832-42B9-8A43-5E40D234180A}"/>
              </a:ext>
            </a:extLst>
          </p:cNvPr>
          <p:cNvGrpSpPr/>
          <p:nvPr/>
        </p:nvGrpSpPr>
        <p:grpSpPr>
          <a:xfrm>
            <a:off x="1524000" y="1104900"/>
            <a:ext cx="14788282" cy="3771591"/>
            <a:chOff x="1524000" y="1724165"/>
            <a:chExt cx="14788282" cy="3771591"/>
          </a:xfrm>
        </p:grpSpPr>
        <p:grpSp>
          <p:nvGrpSpPr>
            <p:cNvPr id="9" name="Group 8">
              <a:extLst>
                <a:ext uri="{FF2B5EF4-FFF2-40B4-BE49-F238E27FC236}">
                  <a16:creationId xmlns:a16="http://schemas.microsoft.com/office/drawing/2014/main" id="{5A5CCD5B-861D-4D63-8BCE-6F0D53FE51AE}"/>
                </a:ext>
              </a:extLst>
            </p:cNvPr>
            <p:cNvGrpSpPr/>
            <p:nvPr/>
          </p:nvGrpSpPr>
          <p:grpSpPr>
            <a:xfrm>
              <a:off x="1524000" y="1724165"/>
              <a:ext cx="14788282" cy="3771591"/>
              <a:chOff x="1530175" y="1294963"/>
              <a:chExt cx="14788282" cy="3771591"/>
            </a:xfrm>
          </p:grpSpPr>
          <p:sp>
            <p:nvSpPr>
              <p:cNvPr id="10" name="TextBox 9">
                <a:extLst>
                  <a:ext uri="{FF2B5EF4-FFF2-40B4-BE49-F238E27FC236}">
                    <a16:creationId xmlns:a16="http://schemas.microsoft.com/office/drawing/2014/main" id="{C2E4D5D2-7C15-4D61-9420-CCDE2182FBBD}"/>
                  </a:ext>
                </a:extLst>
              </p:cNvPr>
              <p:cNvSpPr txBox="1"/>
              <p:nvPr/>
            </p:nvSpPr>
            <p:spPr>
              <a:xfrm>
                <a:off x="1530175" y="1296291"/>
                <a:ext cx="3901283"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900" b="1" dirty="0">
                    <a:solidFill>
                      <a:prstClr val="black"/>
                    </a:solidFill>
                    <a:latin typeface="Arial" panose="020B0604020202020204" pitchFamily="34" charset="0"/>
                    <a:cs typeface="Arial" panose="020B0604020202020204" pitchFamily="34" charset="0"/>
                  </a:rPr>
                  <a:t>3</a:t>
                </a: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2" name="TextBox 11">
                <a:extLst>
                  <a:ext uri="{FF2B5EF4-FFF2-40B4-BE49-F238E27FC236}">
                    <a16:creationId xmlns:a16="http://schemas.microsoft.com/office/drawing/2014/main" id="{1220C918-BC8C-42A0-9652-78B6A6C5E094}"/>
                  </a:ext>
                </a:extLst>
              </p:cNvPr>
              <p:cNvSpPr txBox="1"/>
              <p:nvPr/>
            </p:nvSpPr>
            <p:spPr>
              <a:xfrm>
                <a:off x="13773070"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19" name="TextBox 18">
                <a:extLst>
                  <a:ext uri="{FF2B5EF4-FFF2-40B4-BE49-F238E27FC236}">
                    <a16:creationId xmlns:a16="http://schemas.microsoft.com/office/drawing/2014/main" id="{53CEE934-946E-4AC6-A405-1CCE33708887}"/>
                  </a:ext>
                </a:extLst>
              </p:cNvPr>
              <p:cNvSpPr txBox="1"/>
              <p:nvPr/>
            </p:nvSpPr>
            <p:spPr>
              <a:xfrm>
                <a:off x="7595388"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grpSp>
          <p:nvGrpSpPr>
            <p:cNvPr id="24" name="Group 23">
              <a:extLst>
                <a:ext uri="{FF2B5EF4-FFF2-40B4-BE49-F238E27FC236}">
                  <a16:creationId xmlns:a16="http://schemas.microsoft.com/office/drawing/2014/main" id="{823EB6A9-9F9C-430A-8969-A7D76DA7AEAA}"/>
                </a:ext>
              </a:extLst>
            </p:cNvPr>
            <p:cNvGrpSpPr/>
            <p:nvPr/>
          </p:nvGrpSpPr>
          <p:grpSpPr>
            <a:xfrm>
              <a:off x="6248400" y="2718940"/>
              <a:ext cx="457200" cy="1780712"/>
              <a:chOff x="9296400" y="5753100"/>
              <a:chExt cx="457200" cy="1780712"/>
            </a:xfrm>
          </p:grpSpPr>
          <p:sp>
            <p:nvSpPr>
              <p:cNvPr id="25" name="Flowchart: Connector 24">
                <a:extLst>
                  <a:ext uri="{FF2B5EF4-FFF2-40B4-BE49-F238E27FC236}">
                    <a16:creationId xmlns:a16="http://schemas.microsoft.com/office/drawing/2014/main" id="{1DC63B25-39C5-4136-84EF-72693C6DE161}"/>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3681F281-1094-41C4-8039-BB4174F38840}"/>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7E7805-B0C9-4FA1-9167-04CA3C99107E}"/>
                </a:ext>
              </a:extLst>
            </p:cNvPr>
            <p:cNvGrpSpPr/>
            <p:nvPr/>
          </p:nvGrpSpPr>
          <p:grpSpPr>
            <a:xfrm>
              <a:off x="10591800" y="2813915"/>
              <a:ext cx="2286000" cy="1354135"/>
              <a:chOff x="5791200" y="6210300"/>
              <a:chExt cx="2286000" cy="1354135"/>
            </a:xfrm>
          </p:grpSpPr>
          <p:sp>
            <p:nvSpPr>
              <p:cNvPr id="28" name="Flowchart: Terminator 27">
                <a:extLst>
                  <a:ext uri="{FF2B5EF4-FFF2-40B4-BE49-F238E27FC236}">
                    <a16:creationId xmlns:a16="http://schemas.microsoft.com/office/drawing/2014/main" id="{1168492F-65B5-4F30-8DE4-D567D37FE787}"/>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Flowchart: Terminator 28">
                <a:extLst>
                  <a:ext uri="{FF2B5EF4-FFF2-40B4-BE49-F238E27FC236}">
                    <a16:creationId xmlns:a16="http://schemas.microsoft.com/office/drawing/2014/main" id="{193232FA-97E8-4BBE-BDF2-04F87CC15FB5}"/>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pic>
        <p:nvPicPr>
          <p:cNvPr id="30" name="Picture 18">
            <a:extLst>
              <a:ext uri="{FF2B5EF4-FFF2-40B4-BE49-F238E27FC236}">
                <a16:creationId xmlns:a16="http://schemas.microsoft.com/office/drawing/2014/main" id="{8B5BB3FA-BE7E-4485-AB6A-F46A8FF4D0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00" y="6742814"/>
            <a:ext cx="3048000" cy="3544186"/>
          </a:xfrm>
          <a:prstGeom prst="rect">
            <a:avLst/>
          </a:prstGeom>
        </p:spPr>
      </p:pic>
    </p:spTree>
    <p:extLst>
      <p:ext uri="{BB962C8B-B14F-4D97-AF65-F5344CB8AC3E}">
        <p14:creationId xmlns:p14="http://schemas.microsoft.com/office/powerpoint/2010/main" val="731614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EEEC"/>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80AAB85-765B-4414-9E1F-6009B323E373}"/>
              </a:ext>
            </a:extLst>
          </p:cNvPr>
          <p:cNvSpPr txBox="1"/>
          <p:nvPr/>
        </p:nvSpPr>
        <p:spPr>
          <a:xfrm>
            <a:off x="5153024" y="1112103"/>
            <a:ext cx="7981952" cy="830997"/>
          </a:xfrm>
          <a:prstGeom prst="rect">
            <a:avLst/>
          </a:prstGeom>
          <a:noFill/>
        </p:spPr>
        <p:txBody>
          <a:bodyPr wrap="square">
            <a:spAutoFit/>
          </a:bodyPr>
          <a:lstStyle/>
          <a:p>
            <a:pPr algn="ctr">
              <a:spcAft>
                <a:spcPts val="1000"/>
              </a:spcAft>
            </a:pPr>
            <a:r>
              <a:rPr lang="nl-NL" sz="4800" b="1" i="1" dirty="0">
                <a:solidFill>
                  <a:schemeClr val="accent6">
                    <a:lumMod val="75000"/>
                  </a:schemeClr>
                </a:solidFill>
                <a:latin typeface="Arial" panose="020B0604020202020204" pitchFamily="34" charset="0"/>
                <a:ea typeface="Arial" panose="020B0604020202020204" pitchFamily="34" charset="0"/>
                <a:cs typeface="Times New Roman" panose="02020603050405020304" pitchFamily="18" charset="0"/>
              </a:rPr>
              <a:t>Bài 2: Tìm thương</a:t>
            </a:r>
            <a:endParaRPr lang="vi-VN" sz="4800" b="1" i="1" dirty="0">
              <a:solidFill>
                <a:schemeClr val="accent6">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25E048F-E21F-481A-85AF-E642BF72E67D}"/>
              </a:ext>
            </a:extLst>
          </p:cNvPr>
          <p:cNvSpPr txBox="1"/>
          <p:nvPr/>
        </p:nvSpPr>
        <p:spPr>
          <a:xfrm>
            <a:off x="2345539" y="2247900"/>
            <a:ext cx="13596922"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tìm thương với số bị chia, số chia đã cho rồi viết vào vở, sau đó đổi vở với bạn cùng bàn và nói cho bạn nghe cách làm</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E761F68C-B2ED-418D-93E5-0958ADC71FCF}"/>
              </a:ext>
            </a:extLst>
          </p:cNvPr>
          <p:cNvSpPr/>
          <p:nvPr/>
        </p:nvSpPr>
        <p:spPr>
          <a:xfrm>
            <a:off x="1389731" y="43053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8,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a:t>
            </a:r>
          </a:p>
        </p:txBody>
      </p:sp>
      <p:sp>
        <p:nvSpPr>
          <p:cNvPr id="20" name="Oval 19">
            <a:extLst>
              <a:ext uri="{FF2B5EF4-FFF2-40B4-BE49-F238E27FC236}">
                <a16:creationId xmlns:a16="http://schemas.microsoft.com/office/drawing/2014/main" id="{17115FBC-CC74-4115-8B06-9A7708FC282F}"/>
              </a:ext>
            </a:extLst>
          </p:cNvPr>
          <p:cNvSpPr/>
          <p:nvPr/>
        </p:nvSpPr>
        <p:spPr>
          <a:xfrm>
            <a:off x="9651491" y="43053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20,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5</a:t>
            </a:r>
          </a:p>
        </p:txBody>
      </p:sp>
      <p:pic>
        <p:nvPicPr>
          <p:cNvPr id="21" name="Picture 13">
            <a:extLst>
              <a:ext uri="{FF2B5EF4-FFF2-40B4-BE49-F238E27FC236}">
                <a16:creationId xmlns:a16="http://schemas.microsoft.com/office/drawing/2014/main" id="{0B0EF367-E1C8-4F51-9529-DB1CD0B0A4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34976" y="7143108"/>
            <a:ext cx="5153024" cy="3181993"/>
          </a:xfrm>
          <a:prstGeom prst="rect">
            <a:avLst/>
          </a:prstGeom>
        </p:spPr>
      </p:pic>
      <p:pic>
        <p:nvPicPr>
          <p:cNvPr id="23" name="Picture 17">
            <a:extLst>
              <a:ext uri="{FF2B5EF4-FFF2-40B4-BE49-F238E27FC236}">
                <a16:creationId xmlns:a16="http://schemas.microsoft.com/office/drawing/2014/main" id="{735268A9-B628-4C83-8C57-BD18987502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7080693"/>
            <a:ext cx="5029200" cy="31872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4EEEC"/>
        </a:soli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E761F68C-B2ED-418D-93E5-0958ADC71FCF}"/>
              </a:ext>
            </a:extLst>
          </p:cNvPr>
          <p:cNvSpPr/>
          <p:nvPr/>
        </p:nvSpPr>
        <p:spPr>
          <a:xfrm>
            <a:off x="5520610" y="8001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8,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a:t>
            </a:r>
          </a:p>
        </p:txBody>
      </p:sp>
      <p:sp>
        <p:nvSpPr>
          <p:cNvPr id="6" name="Callout: Up Arrow 5">
            <a:extLst>
              <a:ext uri="{FF2B5EF4-FFF2-40B4-BE49-F238E27FC236}">
                <a16:creationId xmlns:a16="http://schemas.microsoft.com/office/drawing/2014/main" id="{306BE06E-4836-4C45-9E33-637FEEE4662C}"/>
              </a:ext>
            </a:extLst>
          </p:cNvPr>
          <p:cNvSpPr/>
          <p:nvPr/>
        </p:nvSpPr>
        <p:spPr>
          <a:xfrm>
            <a:off x="1828800"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7" name="Callout: Up Arrow 6">
            <a:extLst>
              <a:ext uri="{FF2B5EF4-FFF2-40B4-BE49-F238E27FC236}">
                <a16:creationId xmlns:a16="http://schemas.microsoft.com/office/drawing/2014/main" id="{41539C2B-E58D-4972-82E2-8F1722D0E8B1}"/>
              </a:ext>
            </a:extLst>
          </p:cNvPr>
          <p:cNvSpPr/>
          <p:nvPr/>
        </p:nvSpPr>
        <p:spPr>
          <a:xfrm>
            <a:off x="6624567"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8" name="Callout: Up Arrow 7">
            <a:extLst>
              <a:ext uri="{FF2B5EF4-FFF2-40B4-BE49-F238E27FC236}">
                <a16:creationId xmlns:a16="http://schemas.microsoft.com/office/drawing/2014/main" id="{D99AC113-1BCB-41A3-BB6E-FC4475209343}"/>
              </a:ext>
            </a:extLst>
          </p:cNvPr>
          <p:cNvSpPr/>
          <p:nvPr/>
        </p:nvSpPr>
        <p:spPr>
          <a:xfrm>
            <a:off x="12998628"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4F481B3-5A58-4AFE-B3D0-35B801372450}"/>
              </a:ext>
            </a:extLst>
          </p:cNvPr>
          <p:cNvSpPr txBox="1"/>
          <p:nvPr/>
        </p:nvSpPr>
        <p:spPr>
          <a:xfrm>
            <a:off x="2410250" y="3453036"/>
            <a:ext cx="2545388"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900" b="1" dirty="0">
                <a:solidFill>
                  <a:prstClr val="black"/>
                </a:solidFill>
                <a:latin typeface="Arial" panose="020B0604020202020204" pitchFamily="34" charset="0"/>
                <a:cs typeface="Arial" panose="020B0604020202020204" pitchFamily="34" charset="0"/>
              </a:rPr>
              <a:t>8</a:t>
            </a:r>
            <a:endPar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15A8424F-2200-471A-802E-F2580FDD6A2C}"/>
              </a:ext>
            </a:extLst>
          </p:cNvPr>
          <p:cNvSpPr txBox="1"/>
          <p:nvPr/>
        </p:nvSpPr>
        <p:spPr>
          <a:xfrm>
            <a:off x="13685862"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3" name="TextBox 22">
            <a:extLst>
              <a:ext uri="{FF2B5EF4-FFF2-40B4-BE49-F238E27FC236}">
                <a16:creationId xmlns:a16="http://schemas.microsoft.com/office/drawing/2014/main" id="{3B8E9E92-2AFA-4CB1-8ECD-1831B0CA9002}"/>
              </a:ext>
            </a:extLst>
          </p:cNvPr>
          <p:cNvSpPr txBox="1"/>
          <p:nvPr/>
        </p:nvSpPr>
        <p:spPr>
          <a:xfrm>
            <a:off x="7508180"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nvGrpSpPr>
          <p:cNvPr id="11" name="Group 10">
            <a:extLst>
              <a:ext uri="{FF2B5EF4-FFF2-40B4-BE49-F238E27FC236}">
                <a16:creationId xmlns:a16="http://schemas.microsoft.com/office/drawing/2014/main" id="{32E949D0-C1BD-48CB-9935-828D36B8BD93}"/>
              </a:ext>
            </a:extLst>
          </p:cNvPr>
          <p:cNvGrpSpPr/>
          <p:nvPr/>
        </p:nvGrpSpPr>
        <p:grpSpPr>
          <a:xfrm>
            <a:off x="6167367" y="4447812"/>
            <a:ext cx="457200" cy="1780712"/>
            <a:chOff x="9296400" y="5753100"/>
            <a:chExt cx="457200" cy="1780712"/>
          </a:xfrm>
        </p:grpSpPr>
        <p:sp>
          <p:nvSpPr>
            <p:cNvPr id="15" name="Flowchart: Connector 14">
              <a:extLst>
                <a:ext uri="{FF2B5EF4-FFF2-40B4-BE49-F238E27FC236}">
                  <a16:creationId xmlns:a16="http://schemas.microsoft.com/office/drawing/2014/main" id="{9EEA6DE8-2548-4595-8ADC-FD04D949AAA4}"/>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F6803090-0E4C-4E4F-A915-086E7080CB28}"/>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EB3E107-AEBF-4BA5-808A-261F550D901B}"/>
              </a:ext>
            </a:extLst>
          </p:cNvPr>
          <p:cNvGrpSpPr/>
          <p:nvPr/>
        </p:nvGrpSpPr>
        <p:grpSpPr>
          <a:xfrm>
            <a:off x="10510767" y="4542787"/>
            <a:ext cx="2286000" cy="1354135"/>
            <a:chOff x="5791200" y="6210300"/>
            <a:chExt cx="2286000" cy="1354135"/>
          </a:xfrm>
        </p:grpSpPr>
        <p:sp>
          <p:nvSpPr>
            <p:cNvPr id="13" name="Flowchart: Terminator 12">
              <a:extLst>
                <a:ext uri="{FF2B5EF4-FFF2-40B4-BE49-F238E27FC236}">
                  <a16:creationId xmlns:a16="http://schemas.microsoft.com/office/drawing/2014/main" id="{C5D9E347-DBC4-4757-B459-6A27E3FF92AE}"/>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id="{9D29E0F2-705B-4301-AF3F-92EA2CBA2F33}"/>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pic>
        <p:nvPicPr>
          <p:cNvPr id="24" name="Picture 10">
            <a:extLst>
              <a:ext uri="{FF2B5EF4-FFF2-40B4-BE49-F238E27FC236}">
                <a16:creationId xmlns:a16="http://schemas.microsoft.com/office/drawing/2014/main" id="{6FF6B547-2CE6-4F51-800A-83E4C9F5C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05559" y="19050"/>
            <a:ext cx="5482441" cy="3227787"/>
          </a:xfrm>
          <a:prstGeom prst="rect">
            <a:avLst/>
          </a:prstGeom>
        </p:spPr>
      </p:pic>
    </p:spTree>
    <p:extLst>
      <p:ext uri="{BB962C8B-B14F-4D97-AF65-F5344CB8AC3E}">
        <p14:creationId xmlns:p14="http://schemas.microsoft.com/office/powerpoint/2010/main" val="3347786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animBg="1"/>
      <p:bldP spid="8" grpId="0" animBg="1"/>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4EEEC"/>
        </a:soli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E761F68C-B2ED-418D-93E5-0958ADC71FCF}"/>
              </a:ext>
            </a:extLst>
          </p:cNvPr>
          <p:cNvSpPr/>
          <p:nvPr/>
        </p:nvSpPr>
        <p:spPr>
          <a:xfrm>
            <a:off x="5520610" y="8001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20,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5</a:t>
            </a:r>
          </a:p>
        </p:txBody>
      </p:sp>
      <p:sp>
        <p:nvSpPr>
          <p:cNvPr id="6" name="Callout: Up Arrow 5">
            <a:extLst>
              <a:ext uri="{FF2B5EF4-FFF2-40B4-BE49-F238E27FC236}">
                <a16:creationId xmlns:a16="http://schemas.microsoft.com/office/drawing/2014/main" id="{306BE06E-4836-4C45-9E33-637FEEE4662C}"/>
              </a:ext>
            </a:extLst>
          </p:cNvPr>
          <p:cNvSpPr/>
          <p:nvPr/>
        </p:nvSpPr>
        <p:spPr>
          <a:xfrm>
            <a:off x="1687423"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7" name="Callout: Up Arrow 6">
            <a:extLst>
              <a:ext uri="{FF2B5EF4-FFF2-40B4-BE49-F238E27FC236}">
                <a16:creationId xmlns:a16="http://schemas.microsoft.com/office/drawing/2014/main" id="{41539C2B-E58D-4972-82E2-8F1722D0E8B1}"/>
              </a:ext>
            </a:extLst>
          </p:cNvPr>
          <p:cNvSpPr/>
          <p:nvPr/>
        </p:nvSpPr>
        <p:spPr>
          <a:xfrm>
            <a:off x="6624567"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8" name="Callout: Up Arrow 7">
            <a:extLst>
              <a:ext uri="{FF2B5EF4-FFF2-40B4-BE49-F238E27FC236}">
                <a16:creationId xmlns:a16="http://schemas.microsoft.com/office/drawing/2014/main" id="{D99AC113-1BCB-41A3-BB6E-FC4475209343}"/>
              </a:ext>
            </a:extLst>
          </p:cNvPr>
          <p:cNvSpPr/>
          <p:nvPr/>
        </p:nvSpPr>
        <p:spPr>
          <a:xfrm>
            <a:off x="12998628"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4F481B3-5A58-4AFE-B3D0-35B801372450}"/>
              </a:ext>
            </a:extLst>
          </p:cNvPr>
          <p:cNvSpPr txBox="1"/>
          <p:nvPr/>
        </p:nvSpPr>
        <p:spPr>
          <a:xfrm>
            <a:off x="1888315" y="3453036"/>
            <a:ext cx="37082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900" b="1" noProof="0" dirty="0">
                <a:solidFill>
                  <a:prstClr val="black"/>
                </a:solidFill>
                <a:latin typeface="Arial" panose="020B0604020202020204" pitchFamily="34" charset="0"/>
                <a:cs typeface="Arial" panose="020B0604020202020204" pitchFamily="34" charset="0"/>
              </a:rPr>
              <a:t>20</a:t>
            </a:r>
            <a:endPar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15A8424F-2200-471A-802E-F2580FDD6A2C}"/>
              </a:ext>
            </a:extLst>
          </p:cNvPr>
          <p:cNvSpPr txBox="1"/>
          <p:nvPr/>
        </p:nvSpPr>
        <p:spPr>
          <a:xfrm>
            <a:off x="13685862"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3" name="TextBox 22">
            <a:extLst>
              <a:ext uri="{FF2B5EF4-FFF2-40B4-BE49-F238E27FC236}">
                <a16:creationId xmlns:a16="http://schemas.microsoft.com/office/drawing/2014/main" id="{3B8E9E92-2AFA-4CB1-8ECD-1831B0CA9002}"/>
              </a:ext>
            </a:extLst>
          </p:cNvPr>
          <p:cNvSpPr txBox="1"/>
          <p:nvPr/>
        </p:nvSpPr>
        <p:spPr>
          <a:xfrm>
            <a:off x="7508180"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nvGrpSpPr>
          <p:cNvPr id="11" name="Group 10">
            <a:extLst>
              <a:ext uri="{FF2B5EF4-FFF2-40B4-BE49-F238E27FC236}">
                <a16:creationId xmlns:a16="http://schemas.microsoft.com/office/drawing/2014/main" id="{32E949D0-C1BD-48CB-9935-828D36B8BD93}"/>
              </a:ext>
            </a:extLst>
          </p:cNvPr>
          <p:cNvGrpSpPr/>
          <p:nvPr/>
        </p:nvGrpSpPr>
        <p:grpSpPr>
          <a:xfrm>
            <a:off x="6167367" y="4447812"/>
            <a:ext cx="457200" cy="1780712"/>
            <a:chOff x="9296400" y="5753100"/>
            <a:chExt cx="457200" cy="1780712"/>
          </a:xfrm>
        </p:grpSpPr>
        <p:sp>
          <p:nvSpPr>
            <p:cNvPr id="15" name="Flowchart: Connector 14">
              <a:extLst>
                <a:ext uri="{FF2B5EF4-FFF2-40B4-BE49-F238E27FC236}">
                  <a16:creationId xmlns:a16="http://schemas.microsoft.com/office/drawing/2014/main" id="{9EEA6DE8-2548-4595-8ADC-FD04D949AAA4}"/>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F6803090-0E4C-4E4F-A915-086E7080CB28}"/>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EB3E107-AEBF-4BA5-808A-261F550D901B}"/>
              </a:ext>
            </a:extLst>
          </p:cNvPr>
          <p:cNvGrpSpPr/>
          <p:nvPr/>
        </p:nvGrpSpPr>
        <p:grpSpPr>
          <a:xfrm>
            <a:off x="10744200" y="4542787"/>
            <a:ext cx="2286000" cy="1354135"/>
            <a:chOff x="5791200" y="6210300"/>
            <a:chExt cx="2286000" cy="1354135"/>
          </a:xfrm>
        </p:grpSpPr>
        <p:sp>
          <p:nvSpPr>
            <p:cNvPr id="13" name="Flowchart: Terminator 12">
              <a:extLst>
                <a:ext uri="{FF2B5EF4-FFF2-40B4-BE49-F238E27FC236}">
                  <a16:creationId xmlns:a16="http://schemas.microsoft.com/office/drawing/2014/main" id="{C5D9E347-DBC4-4757-B459-6A27E3FF92AE}"/>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id="{9D29E0F2-705B-4301-AF3F-92EA2CBA2F33}"/>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pic>
        <p:nvPicPr>
          <p:cNvPr id="24" name="Picture 10">
            <a:extLst>
              <a:ext uri="{FF2B5EF4-FFF2-40B4-BE49-F238E27FC236}">
                <a16:creationId xmlns:a16="http://schemas.microsoft.com/office/drawing/2014/main" id="{6FF6B547-2CE6-4F51-800A-83E4C9F5C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05559" y="19050"/>
            <a:ext cx="5482441" cy="3227787"/>
          </a:xfrm>
          <a:prstGeom prst="rect">
            <a:avLst/>
          </a:prstGeom>
        </p:spPr>
      </p:pic>
    </p:spTree>
    <p:extLst>
      <p:ext uri="{BB962C8B-B14F-4D97-AF65-F5344CB8AC3E}">
        <p14:creationId xmlns:p14="http://schemas.microsoft.com/office/powerpoint/2010/main" val="3284567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animBg="1"/>
      <p:bldP spid="8"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40219" y="7858497"/>
            <a:ext cx="22253562" cy="44507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24629" y="7299468"/>
            <a:ext cx="3625271" cy="290680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32911" flipH="1" flipV="1">
            <a:off x="15377993" y="-684291"/>
            <a:ext cx="2945697" cy="3746514"/>
          </a:xfrm>
          <a:prstGeom prst="rect">
            <a:avLst/>
          </a:prstGeom>
        </p:spPr>
      </p:pic>
      <p:sp>
        <p:nvSpPr>
          <p:cNvPr id="10" name="TextBox 4">
            <a:extLst>
              <a:ext uri="{FF2B5EF4-FFF2-40B4-BE49-F238E27FC236}">
                <a16:creationId xmlns:a16="http://schemas.microsoft.com/office/drawing/2014/main" id="{F0F8BCEC-6F1D-40FA-A51C-748A86280F81}"/>
              </a:ext>
            </a:extLst>
          </p:cNvPr>
          <p:cNvSpPr txBox="1"/>
          <p:nvPr/>
        </p:nvSpPr>
        <p:spPr>
          <a:xfrm>
            <a:off x="3013809" y="477345"/>
            <a:ext cx="12260381" cy="1317925"/>
          </a:xfrm>
          <a:prstGeom prst="rect">
            <a:avLst/>
          </a:prstGeom>
        </p:spPr>
        <p:txBody>
          <a:bodyPr lIns="0" tIns="0" rIns="0" bIns="0" rtlCol="0" anchor="t">
            <a:spAutoFit/>
          </a:bodyPr>
          <a:lstStyle/>
          <a:p>
            <a:pPr marL="0" lvl="0" indent="0" algn="ctr">
              <a:lnSpc>
                <a:spcPts val="11703"/>
              </a:lnSpc>
            </a:pPr>
            <a:r>
              <a:rPr lang="en-US" sz="6000" b="1" dirty="0">
                <a:solidFill>
                  <a:srgbClr val="202F5A"/>
                </a:solidFill>
                <a:latin typeface="Arial" panose="020B0604020202020204" pitchFamily="34" charset="0"/>
                <a:cs typeface="Arial" panose="020B0604020202020204" pitchFamily="34" charset="0"/>
              </a:rPr>
              <a:t>TRÒ CHƠI: TÌM BẠN</a:t>
            </a:r>
          </a:p>
        </p:txBody>
      </p:sp>
      <p:sp>
        <p:nvSpPr>
          <p:cNvPr id="11" name="TextBox 10">
            <a:extLst>
              <a:ext uri="{FF2B5EF4-FFF2-40B4-BE49-F238E27FC236}">
                <a16:creationId xmlns:a16="http://schemas.microsoft.com/office/drawing/2014/main" id="{1C85BCE6-9ECE-43C6-9CE3-9B68F7D5DD50}"/>
              </a:ext>
            </a:extLst>
          </p:cNvPr>
          <p:cNvSpPr txBox="1"/>
          <p:nvPr/>
        </p:nvSpPr>
        <p:spPr>
          <a:xfrm>
            <a:off x="1503361" y="1878165"/>
            <a:ext cx="15281276" cy="4207370"/>
          </a:xfrm>
          <a:prstGeom prst="rect">
            <a:avLst/>
          </a:prstGeom>
          <a:noFill/>
        </p:spPr>
        <p:txBody>
          <a:bodyPr wrap="square">
            <a:spAutoFit/>
          </a:bodyPr>
          <a:lstStyle/>
          <a:p>
            <a:pPr algn="just">
              <a:lnSpc>
                <a:spcPct val="150000"/>
              </a:lnSpc>
              <a:spcAft>
                <a:spcPts val="1000"/>
              </a:spcAft>
            </a:pPr>
            <a:r>
              <a:rPr lang="vi-VN" sz="32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ea typeface="Arial" panose="020B0604020202020204" pitchFamily="34" charset="0"/>
                <a:cs typeface="Arial" panose="020B0604020202020204" pitchFamily="34" charset="0"/>
              </a:rPr>
              <a:t> chơi: </a:t>
            </a:r>
            <a:r>
              <a:rPr lang="en-US" sz="3200" dirty="0">
                <a:latin typeface="Arial" panose="020B0604020202020204" pitchFamily="34" charset="0"/>
                <a:ea typeface="Arial" panose="020B0604020202020204" pitchFamily="34" charset="0"/>
                <a:cs typeface="Arial" panose="020B0604020202020204" pitchFamily="34" charset="0"/>
              </a:rPr>
              <a:t>Chia </a:t>
            </a:r>
            <a:r>
              <a:rPr lang="en-US" sz="3200" dirty="0" err="1">
                <a:latin typeface="Arial" panose="020B0604020202020204" pitchFamily="34" charset="0"/>
                <a:ea typeface="Arial" panose="020B0604020202020204" pitchFamily="34" charset="0"/>
                <a:cs typeface="Arial" panose="020B0604020202020204" pitchFamily="34" charset="0"/>
              </a:rPr>
              <a:t>lớp</a:t>
            </a:r>
            <a:r>
              <a:rPr lang="en-US" sz="3200" dirty="0">
                <a:latin typeface="Arial" panose="020B0604020202020204" pitchFamily="34" charset="0"/>
                <a:ea typeface="Arial" panose="020B0604020202020204" pitchFamily="34" charset="0"/>
                <a:cs typeface="Arial" panose="020B0604020202020204" pitchFamily="34" charset="0"/>
              </a:rPr>
              <a:t> ra </a:t>
            </a:r>
            <a:r>
              <a:rPr lang="en-US" sz="3200" dirty="0" err="1">
                <a:latin typeface="Arial" panose="020B0604020202020204" pitchFamily="34" charset="0"/>
                <a:ea typeface="Arial" panose="020B0604020202020204" pitchFamily="34" charset="0"/>
                <a:cs typeface="Arial" panose="020B0604020202020204" pitchFamily="34" charset="0"/>
              </a:rPr>
              <a:t>thành</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gồm 3 </a:t>
            </a:r>
            <a:r>
              <a:rPr lang="en-US" sz="3200" dirty="0" err="1">
                <a:latin typeface="Arial" panose="020B0604020202020204" pitchFamily="34" charset="0"/>
                <a:ea typeface="Arial" panose="020B0604020202020204" pitchFamily="34" charset="0"/>
                <a:cs typeface="Arial" panose="020B0604020202020204" pitchFamily="34" charset="0"/>
              </a:rPr>
              <a:t>thành</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viên</a:t>
            </a:r>
            <a:r>
              <a:rPr lang="en-US" sz="3200" dirty="0">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200" dirty="0" err="1">
                <a:effectLst/>
                <a:latin typeface="Arial" panose="020B0604020202020204" pitchFamily="34" charset="0"/>
                <a:ea typeface="Arial" panose="020B0604020202020204" pitchFamily="34" charset="0"/>
                <a:cs typeface="Arial" panose="020B0604020202020204" pitchFamily="34" charset="0"/>
              </a:rPr>
              <a:t>Mỗi</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nhóm</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có</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một</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bộ</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thẻ</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ghi</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nhân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chia </a:t>
            </a:r>
            <a:r>
              <a:rPr lang="en-US" sz="3200" dirty="0" err="1">
                <a:effectLst/>
                <a:latin typeface="Arial" panose="020B0604020202020204" pitchFamily="34" charset="0"/>
                <a:ea typeface="Arial" panose="020B0604020202020204" pitchFamily="34" charset="0"/>
                <a:cs typeface="Arial" panose="020B0604020202020204" pitchFamily="34" charset="0"/>
              </a:rPr>
              <a:t>và</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tên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thành</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phần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của</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nó</a:t>
            </a:r>
            <a:r>
              <a:rPr lang="en-US" sz="3200" dirty="0">
                <a:effectLst/>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200" dirty="0" err="1">
                <a:latin typeface="Arial" panose="020B0604020202020204" pitchFamily="34" charset="0"/>
                <a:ea typeface="Arial" panose="020B0604020202020204" pitchFamily="34" charset="0"/>
                <a:cs typeface="Arial" panose="020B0604020202020204" pitchFamily="34" charset="0"/>
              </a:rPr>
              <a:t>Mỗi</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em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trong</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sẽ</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rút</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một</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thẻ</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rồi</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quan</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sát</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thẻ</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của</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bạn</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trong</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a:t>
            </a:r>
          </a:p>
          <a:p>
            <a:pPr marL="571500" indent="-571500" algn="just">
              <a:lnSpc>
                <a:spcPct val="150000"/>
              </a:lnSpc>
              <a:spcAft>
                <a:spcPts val="1000"/>
              </a:spcAft>
              <a:buFont typeface="Arial" panose="020B0604020202020204" pitchFamily="34" charset="0"/>
              <a:buChar char="•"/>
            </a:pPr>
            <a:r>
              <a:rPr lang="en-US" sz="3200" dirty="0">
                <a:latin typeface="Arial" panose="020B0604020202020204" pitchFamily="34" charset="0"/>
                <a:ea typeface="Arial" panose="020B0604020202020204" pitchFamily="34" charset="0"/>
                <a:cs typeface="Arial" panose="020B0604020202020204" pitchFamily="34" charset="0"/>
              </a:rPr>
              <a:t>C</a:t>
            </a:r>
            <a:r>
              <a:rPr lang="en-US" sz="3200" dirty="0">
                <a:effectLst/>
                <a:latin typeface="Arial" panose="020B0604020202020204" pitchFamily="34" charset="0"/>
                <a:ea typeface="Arial" panose="020B0604020202020204" pitchFamily="34" charset="0"/>
                <a:cs typeface="Arial" panose="020B0604020202020204" pitchFamily="34" charset="0"/>
              </a:rPr>
              <a:t>ác </a:t>
            </a:r>
            <a:r>
              <a:rPr lang="en-US" sz="3200" dirty="0" err="1">
                <a:effectLst/>
                <a:latin typeface="Arial" panose="020B0604020202020204" pitchFamily="34" charset="0"/>
                <a:ea typeface="Arial" panose="020B0604020202020204" pitchFamily="34" charset="0"/>
                <a:cs typeface="Arial" panose="020B0604020202020204" pitchFamily="34" charset="0"/>
              </a:rPr>
              <a:t>em</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hãy</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thảo</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luận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ghép</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các</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thẻ</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thành</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nhân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và</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chia </a:t>
            </a:r>
            <a:r>
              <a:rPr lang="en-US" sz="3200" dirty="0" err="1">
                <a:effectLst/>
                <a:latin typeface="Arial" panose="020B0604020202020204" pitchFamily="34" charset="0"/>
                <a:ea typeface="Arial" panose="020B0604020202020204" pitchFamily="34" charset="0"/>
                <a:cs typeface="Arial" panose="020B0604020202020204" pitchFamily="34" charset="0"/>
              </a:rPr>
              <a:t>thích</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hợp</a:t>
            </a:r>
            <a:r>
              <a:rPr lang="en-US" sz="3200" dirty="0">
                <a:effectLst/>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200" dirty="0">
                <a:latin typeface="Arial" panose="020B0604020202020204" pitchFamily="34" charset="0"/>
                <a:ea typeface="Arial" panose="020B0604020202020204" pitchFamily="34" charset="0"/>
                <a:cs typeface="Arial" panose="020B0604020202020204" pitchFamily="34" charset="0"/>
              </a:rPr>
              <a:t>Sau </a:t>
            </a:r>
            <a:r>
              <a:rPr lang="en-US" sz="3200" dirty="0" err="1">
                <a:latin typeface="Arial" panose="020B0604020202020204" pitchFamily="34" charset="0"/>
                <a:ea typeface="Arial" panose="020B0604020202020204" pitchFamily="34" charset="0"/>
                <a:cs typeface="Arial" panose="020B0604020202020204" pitchFamily="34" charset="0"/>
              </a:rPr>
              <a:t>đó</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em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sẽ</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giới</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thiệu</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về</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mà</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mình</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tìm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được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trước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lớp</a:t>
            </a:r>
            <a:endParaRPr lang="vi-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2" descr="A group of people holding signs&#10;&#10;Description automatically generated with medium confidence">
            <a:extLst>
              <a:ext uri="{FF2B5EF4-FFF2-40B4-BE49-F238E27FC236}">
                <a16:creationId xmlns:a16="http://schemas.microsoft.com/office/drawing/2014/main" id="{04C909C1-82F3-4F10-8CB6-7CBFCFEF16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7935" y="6065244"/>
            <a:ext cx="12932127" cy="42073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46AA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680434" y="4274339"/>
            <a:ext cx="9827930" cy="1590338"/>
          </a:xfrm>
          <a:prstGeom prst="rect">
            <a:avLst/>
          </a:prstGeom>
        </p:spPr>
      </p:pic>
      <p:grpSp>
        <p:nvGrpSpPr>
          <p:cNvPr id="10" name="Group 9">
            <a:extLst>
              <a:ext uri="{FF2B5EF4-FFF2-40B4-BE49-F238E27FC236}">
                <a16:creationId xmlns:a16="http://schemas.microsoft.com/office/drawing/2014/main" id="{65EF4D60-3746-478A-BCA9-F05E9DF91843}"/>
              </a:ext>
            </a:extLst>
          </p:cNvPr>
          <p:cNvGrpSpPr/>
          <p:nvPr/>
        </p:nvGrpSpPr>
        <p:grpSpPr>
          <a:xfrm>
            <a:off x="3076139" y="1028700"/>
            <a:ext cx="12185855" cy="8242069"/>
            <a:chOff x="3076139" y="1028700"/>
            <a:chExt cx="12185855" cy="8242069"/>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76139" y="1028700"/>
              <a:ext cx="12185855" cy="8242069"/>
            </a:xfrm>
            <a:prstGeom prst="rect">
              <a:avLst/>
            </a:prstGeom>
          </p:spPr>
        </p:pic>
        <p:sp>
          <p:nvSpPr>
            <p:cNvPr id="5" name="TextBox 5"/>
            <p:cNvSpPr txBox="1"/>
            <p:nvPr/>
          </p:nvSpPr>
          <p:spPr>
            <a:xfrm>
              <a:off x="3565816" y="1633906"/>
              <a:ext cx="11206499" cy="975203"/>
            </a:xfrm>
            <a:prstGeom prst="rect">
              <a:avLst/>
            </a:prstGeom>
          </p:spPr>
          <p:txBody>
            <a:bodyPr lIns="0" tIns="0" rIns="0" bIns="0" rtlCol="0" anchor="t">
              <a:spAutoFit/>
            </a:bodyPr>
            <a:lstStyle/>
            <a:p>
              <a:pPr algn="ctr">
                <a:lnSpc>
                  <a:spcPts val="8549"/>
                </a:lnSpc>
              </a:pPr>
              <a:r>
                <a:rPr lang="en-US" sz="5400" b="1" dirty="0">
                  <a:latin typeface="Arial" panose="020B0604020202020204" pitchFamily="34" charset="0"/>
                  <a:cs typeface="Arial" panose="020B0604020202020204" pitchFamily="34" charset="0"/>
                </a:rPr>
                <a:t>HƯỚNG DẪN VỀ NHÀ</a:t>
              </a: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flipH="1" flipV="1">
            <a:off x="12880807" y="4354566"/>
            <a:ext cx="9827930" cy="1590338"/>
          </a:xfrm>
          <a:prstGeom prst="rect">
            <a:avLst/>
          </a:prstGeom>
        </p:spPr>
      </p:pic>
      <p:sp>
        <p:nvSpPr>
          <p:cNvPr id="9" name="TextBox 8">
            <a:extLst>
              <a:ext uri="{FF2B5EF4-FFF2-40B4-BE49-F238E27FC236}">
                <a16:creationId xmlns:a16="http://schemas.microsoft.com/office/drawing/2014/main" id="{FD0A54FF-20A0-42C5-B177-C3B4214432DD}"/>
              </a:ext>
            </a:extLst>
          </p:cNvPr>
          <p:cNvSpPr txBox="1"/>
          <p:nvPr/>
        </p:nvSpPr>
        <p:spPr>
          <a:xfrm>
            <a:off x="3925547" y="5143500"/>
            <a:ext cx="10177209" cy="1911549"/>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200" dirty="0">
                <a:latin typeface="Arial" panose="020B0604020202020204" pitchFamily="34" charset="0"/>
                <a:cs typeface="Arial" panose="020B0604020202020204" pitchFamily="34" charset="0"/>
              </a:rPr>
              <a:t>Hoàn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endParaRPr lang="en-US"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Đọc </a:t>
            </a:r>
            <a:r>
              <a:rPr lang="vi-VN" sz="4200" dirty="0" err="1">
                <a:latin typeface="Arial" panose="020B0604020202020204" pitchFamily="34" charset="0"/>
                <a:cs typeface="Arial" panose="020B0604020202020204" pitchFamily="34" charset="0"/>
              </a:rPr>
              <a:t>và</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chuẩn</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bị</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trước</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bài</a:t>
            </a:r>
            <a:r>
              <a:rPr lang="vi-VN" sz="4200"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Luyện</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tập</a:t>
            </a:r>
            <a:endParaRPr lang="vi-VN" sz="4200" b="1" i="1"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862233" y="-1722767"/>
            <a:ext cx="4774557" cy="411480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5521180" y="-1722767"/>
            <a:ext cx="4774557" cy="411480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667437" flipH="1">
            <a:off x="-1272178" y="9317546"/>
            <a:ext cx="20069587" cy="9181836"/>
          </a:xfrm>
          <a:prstGeom prst="rect">
            <a:avLst/>
          </a:prstGeom>
        </p:spPr>
      </p:pic>
      <p:sp>
        <p:nvSpPr>
          <p:cNvPr id="19" name="TextBox 19">
            <a:extLst>
              <a:ext uri="{FF2B5EF4-FFF2-40B4-BE49-F238E27FC236}">
                <a16:creationId xmlns:a16="http://schemas.microsoft.com/office/drawing/2014/main" id="{904F670F-69B9-40C0-A609-93FBA900C9D9}"/>
              </a:ext>
            </a:extLst>
          </p:cNvPr>
          <p:cNvSpPr txBox="1"/>
          <p:nvPr/>
        </p:nvSpPr>
        <p:spPr>
          <a:xfrm>
            <a:off x="6825097" y="657178"/>
            <a:ext cx="5947919" cy="906145"/>
          </a:xfrm>
          <a:prstGeom prst="rect">
            <a:avLst/>
          </a:prstGeom>
        </p:spPr>
        <p:txBody>
          <a:bodyPr lIns="0" tIns="0" rIns="0" bIns="0" rtlCol="0" anchor="t">
            <a:spAutoFit/>
          </a:bodyPr>
          <a:lstStyle/>
          <a:p>
            <a:pPr marL="0" lvl="0" indent="0" algn="ctr">
              <a:lnSpc>
                <a:spcPts val="7564"/>
              </a:lnSpc>
              <a:spcBef>
                <a:spcPct val="0"/>
              </a:spcBef>
            </a:pPr>
            <a:r>
              <a:rPr lang="en-US" sz="6000" b="1" dirty="0">
                <a:latin typeface="Arial" panose="020B0604020202020204" pitchFamily="34" charset="0"/>
                <a:cs typeface="Arial" panose="020B0604020202020204" pitchFamily="34" charset="0"/>
              </a:rPr>
              <a:t>KHỞI ĐỘNG</a:t>
            </a:r>
          </a:p>
        </p:txBody>
      </p:sp>
      <p:sp>
        <p:nvSpPr>
          <p:cNvPr id="20" name="TextBox 19">
            <a:extLst>
              <a:ext uri="{FF2B5EF4-FFF2-40B4-BE49-F238E27FC236}">
                <a16:creationId xmlns:a16="http://schemas.microsoft.com/office/drawing/2014/main" id="{90F5E17A-A1C9-40FC-A0D1-83FE79493126}"/>
              </a:ext>
            </a:extLst>
          </p:cNvPr>
          <p:cNvSpPr txBox="1"/>
          <p:nvPr/>
        </p:nvSpPr>
        <p:spPr>
          <a:xfrm>
            <a:off x="239910" y="1485900"/>
            <a:ext cx="17808178" cy="820674"/>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quan sát bức tranh sau và mô tả những điều em thấy trong bức tranh</a:t>
            </a:r>
            <a:endParaRPr lang="en-US" sz="3600" dirty="0">
              <a:latin typeface="Arial" panose="020B0604020202020204" pitchFamily="34" charset="0"/>
              <a:cs typeface="Arial" panose="020B0604020202020204" pitchFamily="34" charset="0"/>
            </a:endParaRPr>
          </a:p>
        </p:txBody>
      </p:sp>
      <p:pic>
        <p:nvPicPr>
          <p:cNvPr id="21" name="Picture 20" descr="A group of children sitting around a table&#10;&#10;Description automatically generated with medium confidence">
            <a:extLst>
              <a:ext uri="{FF2B5EF4-FFF2-40B4-BE49-F238E27FC236}">
                <a16:creationId xmlns:a16="http://schemas.microsoft.com/office/drawing/2014/main" id="{8D86FD76-3A4D-4B00-9572-82DBE6363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853" y="2476500"/>
            <a:ext cx="15270291" cy="5086427"/>
          </a:xfrm>
          <a:prstGeom prst="rect">
            <a:avLst/>
          </a:prstGeom>
        </p:spPr>
      </p:pic>
      <p:sp>
        <p:nvSpPr>
          <p:cNvPr id="22" name="TextBox 21">
            <a:extLst>
              <a:ext uri="{FF2B5EF4-FFF2-40B4-BE49-F238E27FC236}">
                <a16:creationId xmlns:a16="http://schemas.microsoft.com/office/drawing/2014/main" id="{A77F405B-81AE-4B8B-94DA-CE1626246D5E}"/>
              </a:ext>
            </a:extLst>
          </p:cNvPr>
          <p:cNvSpPr txBox="1"/>
          <p:nvPr/>
        </p:nvSpPr>
        <p:spPr>
          <a:xfrm>
            <a:off x="2962449" y="7505700"/>
            <a:ext cx="12538335" cy="901593"/>
          </a:xfrm>
          <a:prstGeom prst="rect">
            <a:avLst/>
          </a:prstGeom>
          <a:noFill/>
        </p:spPr>
        <p:txBody>
          <a:bodyPr wrap="square">
            <a:spAutoFit/>
          </a:bodyPr>
          <a:lstStyle/>
          <a:p>
            <a:pPr marL="0" marR="0" algn="ctr">
              <a:lnSpc>
                <a:spcPct val="150000"/>
              </a:lnSpc>
              <a:spcBef>
                <a:spcPts val="0"/>
              </a:spcBef>
              <a:spcAft>
                <a:spcPts val="1000"/>
              </a:spcAft>
            </a:pPr>
            <a:r>
              <a:rPr lang="en-US" sz="4000" dirty="0" err="1">
                <a:effectLst/>
                <a:latin typeface="Arial" panose="020B0604020202020204" pitchFamily="34" charset="0"/>
                <a:ea typeface="Arial" panose="020B0604020202020204" pitchFamily="34" charset="0"/>
                <a:cs typeface="Arial" panose="020B0604020202020204" pitchFamily="34" charset="0"/>
              </a:rPr>
              <a:t>Có</a:t>
            </a:r>
            <a:r>
              <a:rPr lang="en-US" sz="4000" dirty="0">
                <a:effectLst/>
                <a:latin typeface="Arial" panose="020B0604020202020204" pitchFamily="34" charset="0"/>
                <a:ea typeface="Arial" panose="020B0604020202020204" pitchFamily="34" charset="0"/>
                <a:cs typeface="Arial" panose="020B0604020202020204" pitchFamily="34" charset="0"/>
              </a:rPr>
              <a:t> 15 </a:t>
            </a:r>
            <a:r>
              <a:rPr lang="en-US" sz="4000" dirty="0" err="1">
                <a:effectLst/>
                <a:latin typeface="Arial" panose="020B0604020202020204" pitchFamily="34" charset="0"/>
                <a:ea typeface="Arial" panose="020B0604020202020204" pitchFamily="34" charset="0"/>
                <a:cs typeface="Arial" panose="020B0604020202020204" pitchFamily="34" charset="0"/>
              </a:rPr>
              <a:t>bạn</a:t>
            </a:r>
            <a:r>
              <a:rPr lang="en-US" sz="4000" dirty="0">
                <a:effectLst/>
                <a:latin typeface="Arial" panose="020B0604020202020204" pitchFamily="34" charset="0"/>
                <a:ea typeface="Arial" panose="020B0604020202020204" pitchFamily="34" charset="0"/>
                <a:cs typeface="Arial" panose="020B0604020202020204" pitchFamily="34" charset="0"/>
              </a:rPr>
              <a:t> chia </a:t>
            </a:r>
            <a:r>
              <a:rPr lang="en-US" sz="4000" dirty="0" err="1">
                <a:effectLst/>
                <a:latin typeface="Arial" panose="020B0604020202020204" pitchFamily="34" charset="0"/>
                <a:ea typeface="Arial" panose="020B0604020202020204" pitchFamily="34" charset="0"/>
                <a:cs typeface="Arial" panose="020B0604020202020204" pitchFamily="34" charset="0"/>
              </a:rPr>
              <a:t>đều</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vào</a:t>
            </a:r>
            <a:r>
              <a:rPr lang="en-US" sz="4000" dirty="0">
                <a:effectLst/>
                <a:latin typeface="Arial" panose="020B0604020202020204" pitchFamily="34" charset="0"/>
                <a:ea typeface="Arial" panose="020B0604020202020204" pitchFamily="34" charset="0"/>
                <a:cs typeface="Arial" panose="020B0604020202020204" pitchFamily="34" charset="0"/>
              </a:rPr>
              <a:t> 3 </a:t>
            </a:r>
            <a:r>
              <a:rPr lang="en-US" sz="4000" dirty="0" err="1">
                <a:effectLst/>
                <a:latin typeface="Arial" panose="020B0604020202020204" pitchFamily="34" charset="0"/>
                <a:ea typeface="Arial" panose="020B0604020202020204" pitchFamily="34" charset="0"/>
                <a:cs typeface="Arial" panose="020B0604020202020204" pitchFamily="34" charset="0"/>
              </a:rPr>
              <a:t>bàn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mỗi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bàn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có</a:t>
            </a:r>
            <a:r>
              <a:rPr lang="en-US" sz="4000" dirty="0">
                <a:effectLst/>
                <a:latin typeface="Arial" panose="020B0604020202020204" pitchFamily="34" charset="0"/>
                <a:ea typeface="Arial" panose="020B0604020202020204" pitchFamily="34" charset="0"/>
                <a:cs typeface="Arial" panose="020B0604020202020204" pitchFamily="34" charset="0"/>
              </a:rPr>
              <a:t> 5 </a:t>
            </a:r>
            <a:r>
              <a:rPr lang="en-US" sz="4000" dirty="0" err="1">
                <a:effectLst/>
                <a:latin typeface="Arial" panose="020B0604020202020204" pitchFamily="34" charset="0"/>
                <a:ea typeface="Arial" panose="020B0604020202020204" pitchFamily="34" charset="0"/>
                <a:cs typeface="Arial" panose="020B0604020202020204" pitchFamily="34" charset="0"/>
              </a:rPr>
              <a:t>bạn</a:t>
            </a:r>
            <a:r>
              <a:rPr lang="en-US" sz="4000" dirty="0">
                <a:effectLst/>
                <a:latin typeface="Arial" panose="020B0604020202020204" pitchFamily="34" charset="0"/>
                <a:ea typeface="Arial" panose="020B0604020202020204" pitchFamily="34" charset="0"/>
                <a:cs typeface="Arial" panose="020B0604020202020204" pitchFamily="34" charset="0"/>
              </a:rPr>
              <a:t>.</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C6720389-1432-4A27-A448-0DB87E35FFA7}"/>
              </a:ext>
            </a:extLst>
          </p:cNvPr>
          <p:cNvSpPr/>
          <p:nvPr/>
        </p:nvSpPr>
        <p:spPr>
          <a:xfrm>
            <a:off x="4507209" y="8572500"/>
            <a:ext cx="9273578" cy="1469453"/>
          </a:xfrm>
          <a:prstGeom prst="roundRect">
            <a:avLst/>
          </a:prstGeom>
          <a:solidFill>
            <a:srgbClr val="FA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nl-NL" sz="4400" baseline="0" dirty="0">
                <a:solidFill>
                  <a:prstClr val="black"/>
                </a:solidFill>
                <a:latin typeface="Arial" panose="020B0604020202020204" pitchFamily="34" charset="0"/>
                <a:cs typeface="Arial" panose="020B0604020202020204" pitchFamily="34" charset="0"/>
              </a:rPr>
              <a:t>Ta</a:t>
            </a:r>
            <a:r>
              <a:rPr lang="nl-NL" sz="4400" dirty="0">
                <a:solidFill>
                  <a:prstClr val="black"/>
                </a:solidFill>
                <a:latin typeface="Arial" panose="020B0604020202020204" pitchFamily="34" charset="0"/>
                <a:cs typeface="Arial" panose="020B0604020202020204" pitchFamily="34" charset="0"/>
              </a:rPr>
              <a:t> có phép chia 15 : 3 = 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46A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55014" y="2344998"/>
            <a:ext cx="11565807" cy="51724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88532" flipH="1">
            <a:off x="-8392905" y="1524374"/>
            <a:ext cx="12928446" cy="59147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58578" y="7478951"/>
            <a:ext cx="5451880" cy="46985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H="1">
            <a:off x="13765959" y="2186118"/>
            <a:ext cx="12928446" cy="59147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270962" y="7292717"/>
            <a:ext cx="5375617" cy="46328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V="1">
            <a:off x="-830141" y="337348"/>
            <a:ext cx="19948283" cy="192228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5519" y="5421551"/>
            <a:ext cx="1337310" cy="20574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890341" y="5421551"/>
            <a:ext cx="1337310" cy="2057400"/>
          </a:xfrm>
          <a:prstGeom prst="rect">
            <a:avLst/>
          </a:prstGeom>
        </p:spPr>
      </p:pic>
      <p:sp>
        <p:nvSpPr>
          <p:cNvPr id="12" name="TextBox 5">
            <a:extLst>
              <a:ext uri="{FF2B5EF4-FFF2-40B4-BE49-F238E27FC236}">
                <a16:creationId xmlns:a16="http://schemas.microsoft.com/office/drawing/2014/main" id="{925B2AFE-D531-4298-AD0F-B6EFBC091463}"/>
              </a:ext>
            </a:extLst>
          </p:cNvPr>
          <p:cNvSpPr txBox="1"/>
          <p:nvPr/>
        </p:nvSpPr>
        <p:spPr>
          <a:xfrm>
            <a:off x="3850463" y="3306583"/>
            <a:ext cx="10574907" cy="2598917"/>
          </a:xfrm>
          <a:prstGeom prst="rect">
            <a:avLst/>
          </a:prstGeom>
        </p:spPr>
        <p:txBody>
          <a:bodyPr wrap="square" lIns="0" tIns="0" rIns="0" bIns="0" rtlCol="0" anchor="t">
            <a:spAutoFit/>
          </a:bodyPr>
          <a:lstStyle/>
          <a:p>
            <a:pPr marL="0" lvl="0" indent="0" algn="ctr">
              <a:lnSpc>
                <a:spcPct val="150000"/>
              </a:lnSpc>
            </a:pPr>
            <a:r>
              <a:rPr lang="en-US" sz="6000" b="1" dirty="0">
                <a:solidFill>
                  <a:srgbClr val="202F5A"/>
                </a:solidFill>
                <a:latin typeface="Arial" panose="020B0604020202020204" pitchFamily="34" charset="0"/>
                <a:cs typeface="Arial" panose="020B0604020202020204" pitchFamily="34" charset="0"/>
              </a:rPr>
              <a:t>CẢM ƠN CÁC EM</a:t>
            </a:r>
          </a:p>
          <a:p>
            <a:pPr marL="0" lvl="0" indent="0" algn="ctr">
              <a:lnSpc>
                <a:spcPct val="150000"/>
              </a:lnSpc>
            </a:pPr>
            <a:r>
              <a:rPr lang="en-US" sz="6000" b="1" dirty="0">
                <a:solidFill>
                  <a:srgbClr val="202F5A"/>
                </a:solidFill>
                <a:latin typeface="Arial" panose="020B0604020202020204" pitchFamily="34" charset="0"/>
                <a:cs typeface="Arial" panose="020B0604020202020204" pitchFamily="34" charset="0"/>
              </a:rPr>
              <a:t>ĐÃ LẮNG NGHE BÀI GIẢNG!</a:t>
            </a: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46AA6"/>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4D553A09-55CE-4AD5-AB38-92A77CAF66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 y="0"/>
            <a:ext cx="3561731" cy="2227701"/>
          </a:xfrm>
          <a:prstGeom prst="rect">
            <a:avLst/>
          </a:prstGeom>
        </p:spPr>
      </p:pic>
      <p:pic>
        <p:nvPicPr>
          <p:cNvPr id="16" name="Picture 2">
            <a:extLst>
              <a:ext uri="{FF2B5EF4-FFF2-40B4-BE49-F238E27FC236}">
                <a16:creationId xmlns:a16="http://schemas.microsoft.com/office/drawing/2014/main" id="{B3989060-196B-47AB-8CB4-F6701A4D3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6830" flipH="1">
            <a:off x="12885000" y="1946979"/>
            <a:ext cx="12928446" cy="5914764"/>
          </a:xfrm>
          <a:prstGeom prst="rect">
            <a:avLst/>
          </a:prstGeom>
        </p:spPr>
      </p:pic>
      <p:pic>
        <p:nvPicPr>
          <p:cNvPr id="17" name="Picture 4">
            <a:extLst>
              <a:ext uri="{FF2B5EF4-FFF2-40B4-BE49-F238E27FC236}">
                <a16:creationId xmlns:a16="http://schemas.microsoft.com/office/drawing/2014/main" id="{2D29C4EF-F642-4E6E-875D-A93CE43EB2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466205" y="9258300"/>
            <a:ext cx="7315200" cy="2207860"/>
          </a:xfrm>
          <a:prstGeom prst="rect">
            <a:avLst/>
          </a:prstGeom>
        </p:spPr>
      </p:pic>
      <p:grpSp>
        <p:nvGrpSpPr>
          <p:cNvPr id="22" name="Group 21">
            <a:extLst>
              <a:ext uri="{FF2B5EF4-FFF2-40B4-BE49-F238E27FC236}">
                <a16:creationId xmlns:a16="http://schemas.microsoft.com/office/drawing/2014/main" id="{884486F6-33E6-4F85-80AC-CA73A0F461B8}"/>
              </a:ext>
            </a:extLst>
          </p:cNvPr>
          <p:cNvGrpSpPr/>
          <p:nvPr/>
        </p:nvGrpSpPr>
        <p:grpSpPr>
          <a:xfrm>
            <a:off x="2738183" y="1943100"/>
            <a:ext cx="12811634" cy="6400800"/>
            <a:chOff x="2738183" y="1943100"/>
            <a:chExt cx="12811634" cy="6400800"/>
          </a:xfrm>
        </p:grpSpPr>
        <p:pic>
          <p:nvPicPr>
            <p:cNvPr id="10" name="Picture 8">
              <a:extLst>
                <a:ext uri="{FF2B5EF4-FFF2-40B4-BE49-F238E27FC236}">
                  <a16:creationId xmlns:a16="http://schemas.microsoft.com/office/drawing/2014/main" id="{D18D4D36-E976-4BC1-A191-4DEE1130C4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43633" flipH="1" flipV="1">
              <a:off x="2738183" y="1943100"/>
              <a:ext cx="12811634" cy="6400800"/>
            </a:xfrm>
            <a:prstGeom prst="rect">
              <a:avLst/>
            </a:prstGeom>
          </p:spPr>
        </p:pic>
        <p:sp>
          <p:nvSpPr>
            <p:cNvPr id="20" name="TextBox 13">
              <a:extLst>
                <a:ext uri="{FF2B5EF4-FFF2-40B4-BE49-F238E27FC236}">
                  <a16:creationId xmlns:a16="http://schemas.microsoft.com/office/drawing/2014/main" id="{C653353F-0144-41DF-B066-B5601C46CF5C}"/>
                </a:ext>
              </a:extLst>
            </p:cNvPr>
            <p:cNvSpPr txBox="1"/>
            <p:nvPr/>
          </p:nvSpPr>
          <p:spPr>
            <a:xfrm>
              <a:off x="7086599" y="2552700"/>
              <a:ext cx="4114801" cy="1354217"/>
            </a:xfrm>
            <a:prstGeom prst="rect">
              <a:avLst/>
            </a:prstGeom>
          </p:spPr>
          <p:txBody>
            <a:bodyPr wrap="square" lIns="0" tIns="0" rIns="0" bIns="0" rtlCol="0" anchor="t">
              <a:spAutoFit/>
            </a:bodyPr>
            <a:lstStyle/>
            <a:p>
              <a:pPr algn="ctr"/>
              <a:r>
                <a:rPr lang="en-US" sz="8800" b="1" dirty="0">
                  <a:solidFill>
                    <a:srgbClr val="299F99"/>
                  </a:solidFill>
                  <a:latin typeface="Arial" panose="020B0604020202020204" pitchFamily="34" charset="0"/>
                  <a:cs typeface="Arial" panose="020B0604020202020204" pitchFamily="34" charset="0"/>
                </a:rPr>
                <a:t>BÀI 60</a:t>
              </a:r>
            </a:p>
          </p:txBody>
        </p:sp>
      </p:grpSp>
      <p:sp>
        <p:nvSpPr>
          <p:cNvPr id="21" name="TextBox 5">
            <a:extLst>
              <a:ext uri="{FF2B5EF4-FFF2-40B4-BE49-F238E27FC236}">
                <a16:creationId xmlns:a16="http://schemas.microsoft.com/office/drawing/2014/main" id="{BF972552-BAC4-4DEE-A0FD-9259D39C7DFA}"/>
              </a:ext>
            </a:extLst>
          </p:cNvPr>
          <p:cNvSpPr txBox="1"/>
          <p:nvPr/>
        </p:nvSpPr>
        <p:spPr>
          <a:xfrm>
            <a:off x="3486606" y="3848100"/>
            <a:ext cx="11314785" cy="3465179"/>
          </a:xfrm>
          <a:prstGeom prst="rect">
            <a:avLst/>
          </a:prstGeom>
        </p:spPr>
        <p:txBody>
          <a:bodyPr wrap="square" lIns="0" tIns="0" rIns="0" bIns="0" rtlCol="0" anchor="t">
            <a:spAutoFit/>
          </a:bodyPr>
          <a:lstStyle/>
          <a:p>
            <a:pPr algn="ctr">
              <a:lnSpc>
                <a:spcPct val="150000"/>
              </a:lnSpc>
            </a:pPr>
            <a:r>
              <a:rPr lang="en-US" sz="8000" b="1" dirty="0">
                <a:solidFill>
                  <a:srgbClr val="3C3B37"/>
                </a:solidFill>
                <a:latin typeface="Arial" panose="020B0604020202020204" pitchFamily="34" charset="0"/>
                <a:cs typeface="Arial" panose="020B0604020202020204" pitchFamily="34" charset="0"/>
              </a:rPr>
              <a:t>SỐ BỊ CHIA – SỐ CHIA – THƯƠNG </a:t>
            </a:r>
          </a:p>
        </p:txBody>
      </p:sp>
      <p:pic>
        <p:nvPicPr>
          <p:cNvPr id="19" name="Picture 5">
            <a:extLst>
              <a:ext uri="{FF2B5EF4-FFF2-40B4-BE49-F238E27FC236}">
                <a16:creationId xmlns:a16="http://schemas.microsoft.com/office/drawing/2014/main" id="{E1EE4C58-A05A-460F-B804-C76FFC498A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389" y="4914899"/>
            <a:ext cx="2753202" cy="5372101"/>
          </a:xfrm>
          <a:prstGeom prst="rect">
            <a:avLst/>
          </a:prstGeom>
        </p:spPr>
      </p:pic>
      <p:pic>
        <p:nvPicPr>
          <p:cNvPr id="24" name="Picture 21">
            <a:extLst>
              <a:ext uri="{FF2B5EF4-FFF2-40B4-BE49-F238E27FC236}">
                <a16:creationId xmlns:a16="http://schemas.microsoft.com/office/drawing/2014/main" id="{B194482B-3E6E-483B-A336-901A562D09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42024" y="4914899"/>
            <a:ext cx="2947940" cy="5372101"/>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7505700"/>
            <a:ext cx="4031809" cy="34746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61665" flipH="1">
            <a:off x="-1070901" y="7185642"/>
            <a:ext cx="3235262" cy="4114800"/>
          </a:xfrm>
          <a:prstGeom prst="rect">
            <a:avLst/>
          </a:prstGeom>
        </p:spPr>
      </p:pic>
      <p:grpSp>
        <p:nvGrpSpPr>
          <p:cNvPr id="14" name="Group 13">
            <a:extLst>
              <a:ext uri="{FF2B5EF4-FFF2-40B4-BE49-F238E27FC236}">
                <a16:creationId xmlns:a16="http://schemas.microsoft.com/office/drawing/2014/main" id="{B54897BF-28B0-430A-A83B-9E23F8AD54C7}"/>
              </a:ext>
            </a:extLst>
          </p:cNvPr>
          <p:cNvGrpSpPr/>
          <p:nvPr/>
        </p:nvGrpSpPr>
        <p:grpSpPr>
          <a:xfrm>
            <a:off x="1563602" y="1790700"/>
            <a:ext cx="4379998" cy="2988235"/>
            <a:chOff x="2249402" y="1181100"/>
            <a:chExt cx="4379998" cy="2988235"/>
          </a:xfrm>
        </p:grpSpPr>
        <p:pic>
          <p:nvPicPr>
            <p:cNvPr id="12" name="Picture 5">
              <a:extLst>
                <a:ext uri="{FF2B5EF4-FFF2-40B4-BE49-F238E27FC236}">
                  <a16:creationId xmlns:a16="http://schemas.microsoft.com/office/drawing/2014/main" id="{02B53534-206D-459A-A38E-5398339D7F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49402" y="1204353"/>
              <a:ext cx="1905000" cy="2964982"/>
            </a:xfrm>
            <a:prstGeom prst="rect">
              <a:avLst/>
            </a:prstGeom>
          </p:spPr>
        </p:pic>
        <p:pic>
          <p:nvPicPr>
            <p:cNvPr id="13" name="Picture 8">
              <a:extLst>
                <a:ext uri="{FF2B5EF4-FFF2-40B4-BE49-F238E27FC236}">
                  <a16:creationId xmlns:a16="http://schemas.microsoft.com/office/drawing/2014/main" id="{0D369298-B1F7-45A9-8219-79A33BA38E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343400" y="1181100"/>
              <a:ext cx="2286000" cy="2988235"/>
            </a:xfrm>
            <a:prstGeom prst="rect">
              <a:avLst/>
            </a:prstGeom>
          </p:spPr>
        </p:pic>
      </p:grpSp>
      <p:grpSp>
        <p:nvGrpSpPr>
          <p:cNvPr id="18" name="Group 17">
            <a:extLst>
              <a:ext uri="{FF2B5EF4-FFF2-40B4-BE49-F238E27FC236}">
                <a16:creationId xmlns:a16="http://schemas.microsoft.com/office/drawing/2014/main" id="{474FF76C-41A1-483F-AB28-BF4DA1EEA451}"/>
              </a:ext>
            </a:extLst>
          </p:cNvPr>
          <p:cNvGrpSpPr/>
          <p:nvPr/>
        </p:nvGrpSpPr>
        <p:grpSpPr>
          <a:xfrm>
            <a:off x="6858000" y="2406088"/>
            <a:ext cx="457200" cy="1780712"/>
            <a:chOff x="9296400" y="5753100"/>
            <a:chExt cx="457200" cy="1780712"/>
          </a:xfrm>
        </p:grpSpPr>
        <p:sp>
          <p:nvSpPr>
            <p:cNvPr id="16" name="Flowchart: Connector 15">
              <a:extLst>
                <a:ext uri="{FF2B5EF4-FFF2-40B4-BE49-F238E27FC236}">
                  <a16:creationId xmlns:a16="http://schemas.microsoft.com/office/drawing/2014/main" id="{1853BBDB-745B-43E2-BC99-DFC917A8B2EB}"/>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AA58A3F7-DAA1-43BE-AE7B-4C95EF1BBC22}"/>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9" name="Picture 6">
            <a:extLst>
              <a:ext uri="{FF2B5EF4-FFF2-40B4-BE49-F238E27FC236}">
                <a16:creationId xmlns:a16="http://schemas.microsoft.com/office/drawing/2014/main" id="{6A83F736-6BF1-4E8C-9787-AB00D5E033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534400" y="1800433"/>
            <a:ext cx="2286000" cy="2978502"/>
          </a:xfrm>
          <a:prstGeom prst="rect">
            <a:avLst/>
          </a:prstGeom>
        </p:spPr>
      </p:pic>
      <p:grpSp>
        <p:nvGrpSpPr>
          <p:cNvPr id="22" name="Group 21">
            <a:extLst>
              <a:ext uri="{FF2B5EF4-FFF2-40B4-BE49-F238E27FC236}">
                <a16:creationId xmlns:a16="http://schemas.microsoft.com/office/drawing/2014/main" id="{1DC9999B-3906-429F-8582-9DB2BD965E7F}"/>
              </a:ext>
            </a:extLst>
          </p:cNvPr>
          <p:cNvGrpSpPr/>
          <p:nvPr/>
        </p:nvGrpSpPr>
        <p:grpSpPr>
          <a:xfrm>
            <a:off x="11582400" y="2634688"/>
            <a:ext cx="2286000" cy="1354135"/>
            <a:chOff x="5791200" y="6210300"/>
            <a:chExt cx="2286000" cy="1354135"/>
          </a:xfrm>
        </p:grpSpPr>
        <p:sp>
          <p:nvSpPr>
            <p:cNvPr id="20" name="Flowchart: Terminator 19">
              <a:extLst>
                <a:ext uri="{FF2B5EF4-FFF2-40B4-BE49-F238E27FC236}">
                  <a16:creationId xmlns:a16="http://schemas.microsoft.com/office/drawing/2014/main" id="{23BAE564-4EA9-4A84-B3AC-26C17C060FFB}"/>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Terminator 20">
              <a:extLst>
                <a:ext uri="{FF2B5EF4-FFF2-40B4-BE49-F238E27FC236}">
                  <a16:creationId xmlns:a16="http://schemas.microsoft.com/office/drawing/2014/main" id="{E35C7597-8DB0-4F62-9879-346F33323FE9}"/>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23" name="Picture 8">
            <a:extLst>
              <a:ext uri="{FF2B5EF4-FFF2-40B4-BE49-F238E27FC236}">
                <a16:creationId xmlns:a16="http://schemas.microsoft.com/office/drawing/2014/main" id="{434984DB-4F05-467E-849E-B5639BB51E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01800" y="1790700"/>
            <a:ext cx="2286000" cy="2988235"/>
          </a:xfrm>
          <a:prstGeom prst="rect">
            <a:avLst/>
          </a:prstGeom>
        </p:spPr>
      </p:pic>
      <p:sp>
        <p:nvSpPr>
          <p:cNvPr id="24" name="Callout: Up Arrow 23">
            <a:extLst>
              <a:ext uri="{FF2B5EF4-FFF2-40B4-BE49-F238E27FC236}">
                <a16:creationId xmlns:a16="http://schemas.microsoft.com/office/drawing/2014/main" id="{61E66616-1997-4110-81A8-8E2F8D98E98B}"/>
              </a:ext>
            </a:extLst>
          </p:cNvPr>
          <p:cNvSpPr/>
          <p:nvPr/>
        </p:nvSpPr>
        <p:spPr>
          <a:xfrm>
            <a:off x="1625713" y="5246419"/>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5" name="Callout: Up Arrow 24">
            <a:extLst>
              <a:ext uri="{FF2B5EF4-FFF2-40B4-BE49-F238E27FC236}">
                <a16:creationId xmlns:a16="http://schemas.microsoft.com/office/drawing/2014/main" id="{3AE3EA14-EA77-4720-AAAF-D72910B2C27F}"/>
              </a:ext>
            </a:extLst>
          </p:cNvPr>
          <p:cNvSpPr/>
          <p:nvPr/>
        </p:nvSpPr>
        <p:spPr>
          <a:xfrm>
            <a:off x="8077200" y="5246419"/>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id="{AB320FB1-B60B-42F0-A218-E5527C495E33}"/>
              </a:ext>
            </a:extLst>
          </p:cNvPr>
          <p:cNvSpPr/>
          <p:nvPr/>
        </p:nvSpPr>
        <p:spPr>
          <a:xfrm>
            <a:off x="13538256" y="5227369"/>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7" name="Left Brace 26">
            <a:extLst>
              <a:ext uri="{FF2B5EF4-FFF2-40B4-BE49-F238E27FC236}">
                <a16:creationId xmlns:a16="http://schemas.microsoft.com/office/drawing/2014/main" id="{C8A6F403-FD49-4F28-AF0F-D1A4B2CA9D80}"/>
              </a:ext>
            </a:extLst>
          </p:cNvPr>
          <p:cNvSpPr/>
          <p:nvPr/>
        </p:nvSpPr>
        <p:spPr>
          <a:xfrm rot="16200000">
            <a:off x="6306906" y="2335302"/>
            <a:ext cx="735281" cy="10221885"/>
          </a:xfrm>
          <a:prstGeom prst="leftBrace">
            <a:avLst>
              <a:gd name="adj1" fmla="val 80139"/>
              <a:gd name="adj2" fmla="val 4876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8" name="Callout: Up Arrow 27">
            <a:extLst>
              <a:ext uri="{FF2B5EF4-FFF2-40B4-BE49-F238E27FC236}">
                <a16:creationId xmlns:a16="http://schemas.microsoft.com/office/drawing/2014/main" id="{0C16E121-9295-490F-ABC9-CCCF1A8B9AFA}"/>
              </a:ext>
            </a:extLst>
          </p:cNvPr>
          <p:cNvSpPr/>
          <p:nvPr/>
        </p:nvSpPr>
        <p:spPr>
          <a:xfrm>
            <a:off x="4695978" y="781388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7505700"/>
            <a:ext cx="4031809" cy="34746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61665" flipH="1">
            <a:off x="-1070901" y="7185642"/>
            <a:ext cx="3235262" cy="4114800"/>
          </a:xfrm>
          <a:prstGeom prst="rect">
            <a:avLst/>
          </a:prstGeom>
        </p:spPr>
      </p:pic>
      <p:grpSp>
        <p:nvGrpSpPr>
          <p:cNvPr id="18" name="Group 17">
            <a:extLst>
              <a:ext uri="{FF2B5EF4-FFF2-40B4-BE49-F238E27FC236}">
                <a16:creationId xmlns:a16="http://schemas.microsoft.com/office/drawing/2014/main" id="{474FF76C-41A1-483F-AB28-BF4DA1EEA451}"/>
              </a:ext>
            </a:extLst>
          </p:cNvPr>
          <p:cNvGrpSpPr/>
          <p:nvPr/>
        </p:nvGrpSpPr>
        <p:grpSpPr>
          <a:xfrm>
            <a:off x="6858000" y="2537445"/>
            <a:ext cx="457200" cy="1780712"/>
            <a:chOff x="9296400" y="5753100"/>
            <a:chExt cx="457200" cy="1780712"/>
          </a:xfrm>
        </p:grpSpPr>
        <p:sp>
          <p:nvSpPr>
            <p:cNvPr id="16" name="Flowchart: Connector 15">
              <a:extLst>
                <a:ext uri="{FF2B5EF4-FFF2-40B4-BE49-F238E27FC236}">
                  <a16:creationId xmlns:a16="http://schemas.microsoft.com/office/drawing/2014/main" id="{1853BBDB-745B-43E2-BC99-DFC917A8B2EB}"/>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AA58A3F7-DAA1-43BE-AE7B-4C95EF1BBC22}"/>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DC9999B-3906-429F-8582-9DB2BD965E7F}"/>
              </a:ext>
            </a:extLst>
          </p:cNvPr>
          <p:cNvGrpSpPr/>
          <p:nvPr/>
        </p:nvGrpSpPr>
        <p:grpSpPr>
          <a:xfrm>
            <a:off x="11582400" y="2766045"/>
            <a:ext cx="2286000" cy="1354135"/>
            <a:chOff x="5791200" y="6210300"/>
            <a:chExt cx="2286000" cy="1354135"/>
          </a:xfrm>
        </p:grpSpPr>
        <p:sp>
          <p:nvSpPr>
            <p:cNvPr id="20" name="Flowchart: Terminator 19">
              <a:extLst>
                <a:ext uri="{FF2B5EF4-FFF2-40B4-BE49-F238E27FC236}">
                  <a16:creationId xmlns:a16="http://schemas.microsoft.com/office/drawing/2014/main" id="{23BAE564-4EA9-4A84-B3AC-26C17C060FFB}"/>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Terminator 20">
              <a:extLst>
                <a:ext uri="{FF2B5EF4-FFF2-40B4-BE49-F238E27FC236}">
                  <a16:creationId xmlns:a16="http://schemas.microsoft.com/office/drawing/2014/main" id="{E35C7597-8DB0-4F62-9879-346F33323FE9}"/>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4" name="Callout: Up Arrow 23">
            <a:extLst>
              <a:ext uri="{FF2B5EF4-FFF2-40B4-BE49-F238E27FC236}">
                <a16:creationId xmlns:a16="http://schemas.microsoft.com/office/drawing/2014/main" id="{61E66616-1997-4110-81A8-8E2F8D98E98B}"/>
              </a:ext>
            </a:extLst>
          </p:cNvPr>
          <p:cNvSpPr/>
          <p:nvPr/>
        </p:nvSpPr>
        <p:spPr>
          <a:xfrm>
            <a:off x="1625713" y="53777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5" name="Callout: Up Arrow 24">
            <a:extLst>
              <a:ext uri="{FF2B5EF4-FFF2-40B4-BE49-F238E27FC236}">
                <a16:creationId xmlns:a16="http://schemas.microsoft.com/office/drawing/2014/main" id="{3AE3EA14-EA77-4720-AAAF-D72910B2C27F}"/>
              </a:ext>
            </a:extLst>
          </p:cNvPr>
          <p:cNvSpPr/>
          <p:nvPr/>
        </p:nvSpPr>
        <p:spPr>
          <a:xfrm>
            <a:off x="8077200" y="53777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id="{AB320FB1-B60B-42F0-A218-E5527C495E33}"/>
              </a:ext>
            </a:extLst>
          </p:cNvPr>
          <p:cNvSpPr/>
          <p:nvPr/>
        </p:nvSpPr>
        <p:spPr>
          <a:xfrm>
            <a:off x="13538256" y="535872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7" name="Left Brace 26">
            <a:extLst>
              <a:ext uri="{FF2B5EF4-FFF2-40B4-BE49-F238E27FC236}">
                <a16:creationId xmlns:a16="http://schemas.microsoft.com/office/drawing/2014/main" id="{C8A6F403-FD49-4F28-AF0F-D1A4B2CA9D80}"/>
              </a:ext>
            </a:extLst>
          </p:cNvPr>
          <p:cNvSpPr/>
          <p:nvPr/>
        </p:nvSpPr>
        <p:spPr>
          <a:xfrm rot="16200000">
            <a:off x="6306906" y="2466659"/>
            <a:ext cx="735281" cy="10221885"/>
          </a:xfrm>
          <a:prstGeom prst="leftBrace">
            <a:avLst>
              <a:gd name="adj1" fmla="val 80139"/>
              <a:gd name="adj2" fmla="val 4876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8" name="Callout: Up Arrow 27">
            <a:extLst>
              <a:ext uri="{FF2B5EF4-FFF2-40B4-BE49-F238E27FC236}">
                <a16:creationId xmlns:a16="http://schemas.microsoft.com/office/drawing/2014/main" id="{0C16E121-9295-490F-ABC9-CCCF1A8B9AFA}"/>
              </a:ext>
            </a:extLst>
          </p:cNvPr>
          <p:cNvSpPr/>
          <p:nvPr/>
        </p:nvSpPr>
        <p:spPr>
          <a:xfrm>
            <a:off x="4695978" y="7945243"/>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pic>
        <p:nvPicPr>
          <p:cNvPr id="29" name="Picture 41">
            <a:extLst>
              <a:ext uri="{FF2B5EF4-FFF2-40B4-BE49-F238E27FC236}">
                <a16:creationId xmlns:a16="http://schemas.microsoft.com/office/drawing/2014/main" id="{0B62D3A9-D2C3-4836-A86B-4AE940B465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297518" y="1945310"/>
            <a:ext cx="2141882" cy="2964982"/>
          </a:xfrm>
          <a:prstGeom prst="rect">
            <a:avLst/>
          </a:prstGeom>
        </p:spPr>
      </p:pic>
      <p:grpSp>
        <p:nvGrpSpPr>
          <p:cNvPr id="3" name="Group 2">
            <a:extLst>
              <a:ext uri="{FF2B5EF4-FFF2-40B4-BE49-F238E27FC236}">
                <a16:creationId xmlns:a16="http://schemas.microsoft.com/office/drawing/2014/main" id="{4960F8CF-0DD9-48D4-A305-38646FA47161}"/>
              </a:ext>
            </a:extLst>
          </p:cNvPr>
          <p:cNvGrpSpPr/>
          <p:nvPr/>
        </p:nvGrpSpPr>
        <p:grpSpPr>
          <a:xfrm>
            <a:off x="2057400" y="1943100"/>
            <a:ext cx="4343401" cy="2967192"/>
            <a:chOff x="2057400" y="1811743"/>
            <a:chExt cx="4343401" cy="2967192"/>
          </a:xfrm>
        </p:grpSpPr>
        <p:pic>
          <p:nvPicPr>
            <p:cNvPr id="12" name="Picture 5">
              <a:extLst>
                <a:ext uri="{FF2B5EF4-FFF2-40B4-BE49-F238E27FC236}">
                  <a16:creationId xmlns:a16="http://schemas.microsoft.com/office/drawing/2014/main" id="{02B53534-206D-459A-A38E-5398339D7F2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57400" y="1813953"/>
              <a:ext cx="1905000" cy="2964982"/>
            </a:xfrm>
            <a:prstGeom prst="rect">
              <a:avLst/>
            </a:prstGeom>
          </p:spPr>
        </p:pic>
        <p:pic>
          <p:nvPicPr>
            <p:cNvPr id="30" name="Picture 4">
              <a:extLst>
                <a:ext uri="{FF2B5EF4-FFF2-40B4-BE49-F238E27FC236}">
                  <a16:creationId xmlns:a16="http://schemas.microsoft.com/office/drawing/2014/main" id="{ABAEE102-0D7A-4EE8-8BED-146FEC07CA2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83561" y="1811743"/>
              <a:ext cx="2417240" cy="2964982"/>
            </a:xfrm>
            <a:prstGeom prst="rect">
              <a:avLst/>
            </a:prstGeom>
          </p:spPr>
        </p:pic>
      </p:grpSp>
      <p:pic>
        <p:nvPicPr>
          <p:cNvPr id="31" name="Picture 4">
            <a:extLst>
              <a:ext uri="{FF2B5EF4-FFF2-40B4-BE49-F238E27FC236}">
                <a16:creationId xmlns:a16="http://schemas.microsoft.com/office/drawing/2014/main" id="{35B750DB-B452-4B0D-B894-6C06000699B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554200" y="1943100"/>
            <a:ext cx="2417240" cy="2964982"/>
          </a:xfrm>
          <a:prstGeom prst="rect">
            <a:avLst/>
          </a:prstGeom>
        </p:spPr>
      </p:pic>
      <p:sp>
        <p:nvSpPr>
          <p:cNvPr id="32" name="TextBox 31">
            <a:extLst>
              <a:ext uri="{FF2B5EF4-FFF2-40B4-BE49-F238E27FC236}">
                <a16:creationId xmlns:a16="http://schemas.microsoft.com/office/drawing/2014/main" id="{22A57074-9233-4201-837A-2583089DCC33}"/>
              </a:ext>
            </a:extLst>
          </p:cNvPr>
          <p:cNvSpPr txBox="1"/>
          <p:nvPr/>
        </p:nvSpPr>
        <p:spPr>
          <a:xfrm>
            <a:off x="1563603" y="535094"/>
            <a:ext cx="15158145" cy="820674"/>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nêu số bị chia, số chia và thương của phép chia sau:</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672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7505700"/>
            <a:ext cx="4031809" cy="34746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61665" flipH="1">
            <a:off x="-1070901" y="7185642"/>
            <a:ext cx="3235262" cy="4114800"/>
          </a:xfrm>
          <a:prstGeom prst="rect">
            <a:avLst/>
          </a:prstGeom>
        </p:spPr>
      </p:pic>
      <p:grpSp>
        <p:nvGrpSpPr>
          <p:cNvPr id="18" name="Group 17">
            <a:extLst>
              <a:ext uri="{FF2B5EF4-FFF2-40B4-BE49-F238E27FC236}">
                <a16:creationId xmlns:a16="http://schemas.microsoft.com/office/drawing/2014/main" id="{474FF76C-41A1-483F-AB28-BF4DA1EEA451}"/>
              </a:ext>
            </a:extLst>
          </p:cNvPr>
          <p:cNvGrpSpPr/>
          <p:nvPr/>
        </p:nvGrpSpPr>
        <p:grpSpPr>
          <a:xfrm>
            <a:off x="6023941" y="3699495"/>
            <a:ext cx="457200" cy="1780712"/>
            <a:chOff x="9296400" y="5753100"/>
            <a:chExt cx="457200" cy="1780712"/>
          </a:xfrm>
        </p:grpSpPr>
        <p:sp>
          <p:nvSpPr>
            <p:cNvPr id="16" name="Flowchart: Connector 15">
              <a:extLst>
                <a:ext uri="{FF2B5EF4-FFF2-40B4-BE49-F238E27FC236}">
                  <a16:creationId xmlns:a16="http://schemas.microsoft.com/office/drawing/2014/main" id="{1853BBDB-745B-43E2-BC99-DFC917A8B2EB}"/>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AA58A3F7-DAA1-43BE-AE7B-4C95EF1BBC22}"/>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DC9999B-3906-429F-8582-9DB2BD965E7F}"/>
              </a:ext>
            </a:extLst>
          </p:cNvPr>
          <p:cNvGrpSpPr/>
          <p:nvPr/>
        </p:nvGrpSpPr>
        <p:grpSpPr>
          <a:xfrm>
            <a:off x="11277600" y="3680445"/>
            <a:ext cx="2286000" cy="1354135"/>
            <a:chOff x="5791200" y="6210300"/>
            <a:chExt cx="2286000" cy="1354135"/>
          </a:xfrm>
        </p:grpSpPr>
        <p:sp>
          <p:nvSpPr>
            <p:cNvPr id="20" name="Flowchart: Terminator 19">
              <a:extLst>
                <a:ext uri="{FF2B5EF4-FFF2-40B4-BE49-F238E27FC236}">
                  <a16:creationId xmlns:a16="http://schemas.microsoft.com/office/drawing/2014/main" id="{23BAE564-4EA9-4A84-B3AC-26C17C060FFB}"/>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Terminator 20">
              <a:extLst>
                <a:ext uri="{FF2B5EF4-FFF2-40B4-BE49-F238E27FC236}">
                  <a16:creationId xmlns:a16="http://schemas.microsoft.com/office/drawing/2014/main" id="{E35C7597-8DB0-4F62-9879-346F33323FE9}"/>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4" name="Callout: Up Arrow 23">
            <a:extLst>
              <a:ext uri="{FF2B5EF4-FFF2-40B4-BE49-F238E27FC236}">
                <a16:creationId xmlns:a16="http://schemas.microsoft.com/office/drawing/2014/main" id="{61E66616-1997-4110-81A8-8E2F8D98E98B}"/>
              </a:ext>
            </a:extLst>
          </p:cNvPr>
          <p:cNvSpPr/>
          <p:nvPr/>
        </p:nvSpPr>
        <p:spPr>
          <a:xfrm>
            <a:off x="1320913" y="62921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5" name="Callout: Up Arrow 24">
            <a:extLst>
              <a:ext uri="{FF2B5EF4-FFF2-40B4-BE49-F238E27FC236}">
                <a16:creationId xmlns:a16="http://schemas.microsoft.com/office/drawing/2014/main" id="{3AE3EA14-EA77-4720-AAAF-D72910B2C27F}"/>
              </a:ext>
            </a:extLst>
          </p:cNvPr>
          <p:cNvSpPr/>
          <p:nvPr/>
        </p:nvSpPr>
        <p:spPr>
          <a:xfrm>
            <a:off x="7474063" y="62921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id="{AB320FB1-B60B-42F0-A218-E5527C495E33}"/>
              </a:ext>
            </a:extLst>
          </p:cNvPr>
          <p:cNvSpPr/>
          <p:nvPr/>
        </p:nvSpPr>
        <p:spPr>
          <a:xfrm>
            <a:off x="13360513" y="627312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pic>
        <p:nvPicPr>
          <p:cNvPr id="29" name="Picture 41">
            <a:extLst>
              <a:ext uri="{FF2B5EF4-FFF2-40B4-BE49-F238E27FC236}">
                <a16:creationId xmlns:a16="http://schemas.microsoft.com/office/drawing/2014/main" id="{0B62D3A9-D2C3-4836-A86B-4AE940B465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 y="3092918"/>
            <a:ext cx="2141882" cy="2964982"/>
          </a:xfrm>
          <a:prstGeom prst="rect">
            <a:avLst/>
          </a:prstGeom>
        </p:spPr>
      </p:pic>
      <p:pic>
        <p:nvPicPr>
          <p:cNvPr id="31" name="Picture 4">
            <a:extLst>
              <a:ext uri="{FF2B5EF4-FFF2-40B4-BE49-F238E27FC236}">
                <a16:creationId xmlns:a16="http://schemas.microsoft.com/office/drawing/2014/main" id="{35B750DB-B452-4B0D-B894-6C06000699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22160" y="3092918"/>
            <a:ext cx="2417240" cy="2964982"/>
          </a:xfrm>
          <a:prstGeom prst="rect">
            <a:avLst/>
          </a:prstGeom>
        </p:spPr>
      </p:pic>
      <p:sp>
        <p:nvSpPr>
          <p:cNvPr id="23" name="TextBox 22">
            <a:extLst>
              <a:ext uri="{FF2B5EF4-FFF2-40B4-BE49-F238E27FC236}">
                <a16:creationId xmlns:a16="http://schemas.microsoft.com/office/drawing/2014/main" id="{BB366DEC-AC26-428E-91AF-391B109BC5D1}"/>
              </a:ext>
            </a:extLst>
          </p:cNvPr>
          <p:cNvSpPr txBox="1"/>
          <p:nvPr/>
        </p:nvSpPr>
        <p:spPr>
          <a:xfrm>
            <a:off x="3013792" y="901029"/>
            <a:ext cx="12260415" cy="1651671"/>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viết phép chia biết số bị chia là 6, số chia là 2 và thương là 3</a:t>
            </a:r>
            <a:endParaRPr lang="en-US" sz="3600" dirty="0">
              <a:latin typeface="Arial" panose="020B0604020202020204" pitchFamily="34" charset="0"/>
              <a:cs typeface="Arial" panose="020B0604020202020204" pitchFamily="34" charset="0"/>
            </a:endParaRPr>
          </a:p>
        </p:txBody>
      </p:sp>
      <p:pic>
        <p:nvPicPr>
          <p:cNvPr id="33" name="Picture 6">
            <a:extLst>
              <a:ext uri="{FF2B5EF4-FFF2-40B4-BE49-F238E27FC236}">
                <a16:creationId xmlns:a16="http://schemas.microsoft.com/office/drawing/2014/main" id="{0FA440A9-EE16-41BF-86DC-57646DB775D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020800" y="3098449"/>
            <a:ext cx="2286000" cy="2959451"/>
          </a:xfrm>
          <a:prstGeom prst="rect">
            <a:avLst/>
          </a:prstGeom>
        </p:spPr>
      </p:pic>
    </p:spTree>
    <p:extLst>
      <p:ext uri="{BB962C8B-B14F-4D97-AF65-F5344CB8AC3E}">
        <p14:creationId xmlns:p14="http://schemas.microsoft.com/office/powerpoint/2010/main" val="2890165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77E0B360-9F99-4F61-B32B-6114D91513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6244" y="0"/>
            <a:ext cx="1813656" cy="2514600"/>
          </a:xfrm>
          <a:prstGeom prst="rect">
            <a:avLst/>
          </a:prstGeom>
        </p:spPr>
      </p:pic>
      <p:sp>
        <p:nvSpPr>
          <p:cNvPr id="31" name="TextBox 4">
            <a:extLst>
              <a:ext uri="{FF2B5EF4-FFF2-40B4-BE49-F238E27FC236}">
                <a16:creationId xmlns:a16="http://schemas.microsoft.com/office/drawing/2014/main" id="{593C0A2E-624A-429C-B84E-724F28AC5E6D}"/>
              </a:ext>
            </a:extLst>
          </p:cNvPr>
          <p:cNvSpPr txBox="1"/>
          <p:nvPr/>
        </p:nvSpPr>
        <p:spPr>
          <a:xfrm>
            <a:off x="3013809" y="1028700"/>
            <a:ext cx="12260381" cy="1300484"/>
          </a:xfrm>
          <a:prstGeom prst="rect">
            <a:avLst/>
          </a:prstGeom>
        </p:spPr>
        <p:txBody>
          <a:bodyPr lIns="0" tIns="0" rIns="0" bIns="0" rtlCol="0" anchor="t">
            <a:spAutoFit/>
          </a:bodyPr>
          <a:lstStyle/>
          <a:p>
            <a:pPr marL="0" lvl="0" indent="0" algn="ctr">
              <a:lnSpc>
                <a:spcPts val="11703"/>
              </a:lnSpc>
            </a:pPr>
            <a:r>
              <a:rPr lang="en-US" sz="6000" b="1" dirty="0">
                <a:solidFill>
                  <a:srgbClr val="202F5A"/>
                </a:solidFill>
                <a:latin typeface="Arial" panose="020B0604020202020204" pitchFamily="34" charset="0"/>
                <a:cs typeface="Arial" panose="020B0604020202020204" pitchFamily="34" charset="0"/>
              </a:rPr>
              <a:t>TRÒ CHƠI: </a:t>
            </a:r>
            <a:r>
              <a:rPr lang="en-US" sz="6000" b="1" dirty="0" smtClean="0">
                <a:solidFill>
                  <a:srgbClr val="202F5A"/>
                </a:solidFill>
                <a:latin typeface="Arial" panose="020B0604020202020204" pitchFamily="34" charset="0"/>
                <a:cs typeface="Arial" panose="020B0604020202020204" pitchFamily="34" charset="0"/>
              </a:rPr>
              <a:t>Ai </a:t>
            </a:r>
            <a:r>
              <a:rPr lang="en-US" sz="6000" b="1" dirty="0" err="1" smtClean="0">
                <a:solidFill>
                  <a:srgbClr val="202F5A"/>
                </a:solidFill>
                <a:latin typeface="Arial" panose="020B0604020202020204" pitchFamily="34" charset="0"/>
                <a:cs typeface="Arial" panose="020B0604020202020204" pitchFamily="34" charset="0"/>
              </a:rPr>
              <a:t>nhanh</a:t>
            </a:r>
            <a:r>
              <a:rPr lang="en-US" sz="6000" b="1" dirty="0" smtClean="0">
                <a:solidFill>
                  <a:srgbClr val="202F5A"/>
                </a:solidFill>
                <a:latin typeface="Arial" panose="020B0604020202020204" pitchFamily="34" charset="0"/>
                <a:cs typeface="Arial" panose="020B0604020202020204" pitchFamily="34" charset="0"/>
              </a:rPr>
              <a:t> </a:t>
            </a:r>
            <a:r>
              <a:rPr lang="en-US" sz="6000" b="1" dirty="0" err="1" smtClean="0">
                <a:solidFill>
                  <a:srgbClr val="202F5A"/>
                </a:solidFill>
                <a:latin typeface="Arial" panose="020B0604020202020204" pitchFamily="34" charset="0"/>
                <a:cs typeface="Arial" panose="020B0604020202020204" pitchFamily="34" charset="0"/>
              </a:rPr>
              <a:t>hơn</a:t>
            </a:r>
            <a:endParaRPr lang="en-US" sz="6000" b="1" dirty="0">
              <a:solidFill>
                <a:srgbClr val="202F5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22BBC55-BD1C-4C35-A701-F92DD2E2CFBF}"/>
              </a:ext>
            </a:extLst>
          </p:cNvPr>
          <p:cNvSpPr txBox="1"/>
          <p:nvPr/>
        </p:nvSpPr>
        <p:spPr>
          <a:xfrm>
            <a:off x="2181953" y="2372486"/>
            <a:ext cx="13924091" cy="1664879"/>
          </a:xfrm>
          <a:prstGeom prst="rect">
            <a:avLst/>
          </a:prstGeom>
          <a:noFill/>
        </p:spPr>
        <p:txBody>
          <a:bodyPr wrap="square">
            <a:spAutoFit/>
          </a:bodyPr>
          <a:lstStyle/>
          <a:p>
            <a:pPr algn="ctr">
              <a:lnSpc>
                <a:spcPct val="150000"/>
              </a:lnSpc>
              <a:spcAft>
                <a:spcPts val="1000"/>
              </a:spcAft>
            </a:pPr>
            <a:r>
              <a:rPr lang="vi-VN" sz="3600" b="1" i="1" dirty="0">
                <a:solidFill>
                  <a:srgbClr val="FF0000"/>
                </a:solidFill>
                <a:latin typeface="Arial" panose="020B0604020202020204" pitchFamily="34" charset="0"/>
                <a:ea typeface="Arial" panose="020B0604020202020204" pitchFamily="34" charset="0"/>
                <a:cs typeface="Arial" panose="020B0604020202020204" pitchFamily="34" charset="0"/>
              </a:rPr>
              <a:t>Luật chơi:</a:t>
            </a:r>
            <a:r>
              <a:rPr lang="en-US" sz="3600" b="1" i="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Cô</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đọc</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số</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bị</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chia –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số</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chia-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thương</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của</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một</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số</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phép</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chia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các</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em</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có</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nhiệm</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vụ</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viết</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phép</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chia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đó</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ra</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a:t>
            </a:r>
            <a:r>
              <a:rPr lang="en-US" sz="3600" b="1" i="1" dirty="0" err="1" smtClean="0">
                <a:solidFill>
                  <a:srgbClr val="FF0000"/>
                </a:solidFill>
                <a:latin typeface="Arial" panose="020B0604020202020204" pitchFamily="34" charset="0"/>
                <a:ea typeface="Arial" panose="020B0604020202020204" pitchFamily="34" charset="0"/>
                <a:cs typeface="Arial" panose="020B0604020202020204" pitchFamily="34" charset="0"/>
              </a:rPr>
              <a:t>bảng</a:t>
            </a:r>
            <a:r>
              <a:rPr lang="en-US" sz="3600" b="1" i="1" dirty="0" smtClean="0">
                <a:solidFill>
                  <a:srgbClr val="FF0000"/>
                </a:solidFill>
                <a:latin typeface="Arial" panose="020B0604020202020204" pitchFamily="34" charset="0"/>
                <a:ea typeface="Arial" panose="020B0604020202020204" pitchFamily="34" charset="0"/>
                <a:cs typeface="Arial" panose="020B0604020202020204" pitchFamily="34" charset="0"/>
              </a:rPr>
              <a:t> con.</a:t>
            </a:r>
            <a:endParaRPr lang="pt-BR" dirty="0" smtClean="0"/>
          </a:p>
        </p:txBody>
      </p:sp>
      <p:pic>
        <p:nvPicPr>
          <p:cNvPr id="6" name="Picture 3">
            <a:extLst>
              <a:ext uri="{FF2B5EF4-FFF2-40B4-BE49-F238E27FC236}">
                <a16:creationId xmlns:a16="http://schemas.microsoft.com/office/drawing/2014/main" id="{DCDAF723-D8F2-41C9-8E25-4DE911C5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83881" y="5524501"/>
            <a:ext cx="5304119" cy="4773706"/>
          </a:xfrm>
          <a:prstGeom prst="rect">
            <a:avLst/>
          </a:prstGeom>
        </p:spPr>
      </p:pic>
      <p:pic>
        <p:nvPicPr>
          <p:cNvPr id="8" name="Picture 8">
            <a:extLst>
              <a:ext uri="{FF2B5EF4-FFF2-40B4-BE49-F238E27FC236}">
                <a16:creationId xmlns:a16="http://schemas.microsoft.com/office/drawing/2014/main" id="{D7D7BD59-B4C4-4C7F-BB46-CD9BD8C26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7" y="6949969"/>
            <a:ext cx="8160197" cy="3355881"/>
          </a:xfrm>
          <a:prstGeom prst="rect">
            <a:avLst/>
          </a:prstGeom>
        </p:spPr>
      </p:pic>
    </p:spTree>
    <p:extLst>
      <p:ext uri="{BB962C8B-B14F-4D97-AF65-F5344CB8AC3E}">
        <p14:creationId xmlns:p14="http://schemas.microsoft.com/office/powerpoint/2010/main" val="4043450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77E0B360-9F99-4F61-B32B-6114D91513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6244" y="0"/>
            <a:ext cx="1813656" cy="2514600"/>
          </a:xfrm>
          <a:prstGeom prst="rect">
            <a:avLst/>
          </a:prstGeom>
        </p:spPr>
      </p:pic>
      <p:sp>
        <p:nvSpPr>
          <p:cNvPr id="31" name="TextBox 4">
            <a:extLst>
              <a:ext uri="{FF2B5EF4-FFF2-40B4-BE49-F238E27FC236}">
                <a16:creationId xmlns:a16="http://schemas.microsoft.com/office/drawing/2014/main" id="{593C0A2E-624A-429C-B84E-724F28AC5E6D}"/>
              </a:ext>
            </a:extLst>
          </p:cNvPr>
          <p:cNvSpPr txBox="1"/>
          <p:nvPr/>
        </p:nvSpPr>
        <p:spPr>
          <a:xfrm>
            <a:off x="533400" y="1028700"/>
            <a:ext cx="15902843" cy="1500411"/>
          </a:xfrm>
          <a:prstGeom prst="rect">
            <a:avLst/>
          </a:prstGeom>
        </p:spPr>
        <p:txBody>
          <a:bodyPr wrap="square" lIns="0" tIns="0" rIns="0" bIns="0" rtlCol="0" anchor="t">
            <a:spAutoFit/>
          </a:bodyPr>
          <a:lstStyle/>
          <a:p>
            <a:pPr marL="0" lvl="0" indent="0" algn="ctr">
              <a:lnSpc>
                <a:spcPts val="11703"/>
              </a:lnSpc>
            </a:pPr>
            <a:r>
              <a:rPr lang="en-US" sz="6000" b="1" dirty="0" err="1" smtClean="0">
                <a:solidFill>
                  <a:srgbClr val="202F5A"/>
                </a:solidFill>
                <a:latin typeface="Arial" panose="020B0604020202020204" pitchFamily="34" charset="0"/>
                <a:cs typeface="Arial" panose="020B0604020202020204" pitchFamily="34" charset="0"/>
              </a:rPr>
              <a:t>Số</a:t>
            </a:r>
            <a:r>
              <a:rPr lang="en-US" sz="6000" b="1" dirty="0" smtClean="0">
                <a:solidFill>
                  <a:srgbClr val="202F5A"/>
                </a:solidFill>
                <a:latin typeface="Arial" panose="020B0604020202020204" pitchFamily="34" charset="0"/>
                <a:cs typeface="Arial" panose="020B0604020202020204" pitchFamily="34" charset="0"/>
              </a:rPr>
              <a:t> </a:t>
            </a:r>
            <a:r>
              <a:rPr lang="en-US" sz="6000" b="1" dirty="0" err="1" smtClean="0">
                <a:solidFill>
                  <a:srgbClr val="202F5A"/>
                </a:solidFill>
                <a:latin typeface="Arial" panose="020B0604020202020204" pitchFamily="34" charset="0"/>
                <a:cs typeface="Arial" panose="020B0604020202020204" pitchFamily="34" charset="0"/>
              </a:rPr>
              <a:t>bị</a:t>
            </a:r>
            <a:r>
              <a:rPr lang="en-US" sz="6000" b="1" dirty="0" smtClean="0">
                <a:solidFill>
                  <a:srgbClr val="202F5A"/>
                </a:solidFill>
                <a:latin typeface="Arial" panose="020B0604020202020204" pitchFamily="34" charset="0"/>
                <a:cs typeface="Arial" panose="020B0604020202020204" pitchFamily="34" charset="0"/>
              </a:rPr>
              <a:t> chia </a:t>
            </a:r>
            <a:r>
              <a:rPr lang="en-US" sz="6000" b="1" dirty="0" err="1" smtClean="0">
                <a:solidFill>
                  <a:srgbClr val="202F5A"/>
                </a:solidFill>
                <a:latin typeface="Arial" panose="020B0604020202020204" pitchFamily="34" charset="0"/>
                <a:cs typeface="Arial" panose="020B0604020202020204" pitchFamily="34" charset="0"/>
              </a:rPr>
              <a:t>là</a:t>
            </a:r>
            <a:r>
              <a:rPr lang="en-US" sz="6000" b="1" dirty="0" smtClean="0">
                <a:solidFill>
                  <a:srgbClr val="202F5A"/>
                </a:solidFill>
                <a:latin typeface="Arial" panose="020B0604020202020204" pitchFamily="34" charset="0"/>
                <a:cs typeface="Arial" panose="020B0604020202020204" pitchFamily="34" charset="0"/>
              </a:rPr>
              <a:t> 6, </a:t>
            </a:r>
            <a:r>
              <a:rPr lang="en-US" sz="6000" b="1" dirty="0" err="1" smtClean="0">
                <a:solidFill>
                  <a:srgbClr val="202F5A"/>
                </a:solidFill>
                <a:latin typeface="Arial" panose="020B0604020202020204" pitchFamily="34" charset="0"/>
                <a:cs typeface="Arial" panose="020B0604020202020204" pitchFamily="34" charset="0"/>
              </a:rPr>
              <a:t>số</a:t>
            </a:r>
            <a:r>
              <a:rPr lang="en-US" sz="6000" b="1" dirty="0" smtClean="0">
                <a:solidFill>
                  <a:srgbClr val="202F5A"/>
                </a:solidFill>
                <a:latin typeface="Arial" panose="020B0604020202020204" pitchFamily="34" charset="0"/>
                <a:cs typeface="Arial" panose="020B0604020202020204" pitchFamily="34" charset="0"/>
              </a:rPr>
              <a:t> chia </a:t>
            </a:r>
            <a:r>
              <a:rPr lang="en-US" sz="6000" b="1" dirty="0" err="1" smtClean="0">
                <a:solidFill>
                  <a:srgbClr val="202F5A"/>
                </a:solidFill>
                <a:latin typeface="Arial" panose="020B0604020202020204" pitchFamily="34" charset="0"/>
                <a:cs typeface="Arial" panose="020B0604020202020204" pitchFamily="34" charset="0"/>
              </a:rPr>
              <a:t>là</a:t>
            </a:r>
            <a:r>
              <a:rPr lang="en-US" sz="6000" b="1" dirty="0" smtClean="0">
                <a:solidFill>
                  <a:srgbClr val="202F5A"/>
                </a:solidFill>
                <a:latin typeface="Arial" panose="020B0604020202020204" pitchFamily="34" charset="0"/>
                <a:cs typeface="Arial" panose="020B0604020202020204" pitchFamily="34" charset="0"/>
              </a:rPr>
              <a:t> 2, </a:t>
            </a:r>
            <a:r>
              <a:rPr lang="en-US" sz="6000" b="1" dirty="0" err="1" smtClean="0">
                <a:solidFill>
                  <a:srgbClr val="202F5A"/>
                </a:solidFill>
                <a:latin typeface="Arial" panose="020B0604020202020204" pitchFamily="34" charset="0"/>
                <a:cs typeface="Arial" panose="020B0604020202020204" pitchFamily="34" charset="0"/>
              </a:rPr>
              <a:t>thương</a:t>
            </a:r>
            <a:r>
              <a:rPr lang="en-US" sz="6000" b="1" dirty="0" smtClean="0">
                <a:solidFill>
                  <a:srgbClr val="202F5A"/>
                </a:solidFill>
                <a:latin typeface="Arial" panose="020B0604020202020204" pitchFamily="34" charset="0"/>
                <a:cs typeface="Arial" panose="020B0604020202020204" pitchFamily="34" charset="0"/>
              </a:rPr>
              <a:t> </a:t>
            </a:r>
            <a:r>
              <a:rPr lang="en-US" sz="6000" b="1" dirty="0" err="1" smtClean="0">
                <a:solidFill>
                  <a:srgbClr val="202F5A"/>
                </a:solidFill>
                <a:latin typeface="Arial" panose="020B0604020202020204" pitchFamily="34" charset="0"/>
                <a:cs typeface="Arial" panose="020B0604020202020204" pitchFamily="34" charset="0"/>
              </a:rPr>
              <a:t>là</a:t>
            </a:r>
            <a:r>
              <a:rPr lang="en-US" sz="6000" b="1" dirty="0" smtClean="0">
                <a:solidFill>
                  <a:srgbClr val="202F5A"/>
                </a:solidFill>
                <a:latin typeface="Arial" panose="020B0604020202020204" pitchFamily="34" charset="0"/>
                <a:cs typeface="Arial" panose="020B0604020202020204" pitchFamily="34" charset="0"/>
              </a:rPr>
              <a:t> 3</a:t>
            </a:r>
            <a:endParaRPr lang="en-US" sz="6000" b="1" dirty="0">
              <a:solidFill>
                <a:srgbClr val="202F5A"/>
              </a:solidFill>
              <a:latin typeface="Arial" panose="020B0604020202020204" pitchFamily="34" charset="0"/>
              <a:cs typeface="Arial" panose="020B0604020202020204" pitchFamily="34" charset="0"/>
            </a:endParaRPr>
          </a:p>
        </p:txBody>
      </p:sp>
      <p:pic>
        <p:nvPicPr>
          <p:cNvPr id="6" name="Picture 3">
            <a:extLst>
              <a:ext uri="{FF2B5EF4-FFF2-40B4-BE49-F238E27FC236}">
                <a16:creationId xmlns:a16="http://schemas.microsoft.com/office/drawing/2014/main" id="{DCDAF723-D8F2-41C9-8E25-4DE911C5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83881" y="5524501"/>
            <a:ext cx="5304119" cy="4773706"/>
          </a:xfrm>
          <a:prstGeom prst="rect">
            <a:avLst/>
          </a:prstGeom>
        </p:spPr>
      </p:pic>
      <p:pic>
        <p:nvPicPr>
          <p:cNvPr id="8" name="Picture 8">
            <a:extLst>
              <a:ext uri="{FF2B5EF4-FFF2-40B4-BE49-F238E27FC236}">
                <a16:creationId xmlns:a16="http://schemas.microsoft.com/office/drawing/2014/main" id="{D7D7BD59-B4C4-4C7F-BB46-CD9BD8C26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7" y="6949969"/>
            <a:ext cx="8160197" cy="3355881"/>
          </a:xfrm>
          <a:prstGeom prst="rect">
            <a:avLst/>
          </a:prstGeom>
        </p:spPr>
      </p:pic>
      <p:sp>
        <p:nvSpPr>
          <p:cNvPr id="11" name="Oval 10">
            <a:extLst>
              <a:ext uri="{FF2B5EF4-FFF2-40B4-BE49-F238E27FC236}">
                <a16:creationId xmlns:a16="http://schemas.microsoft.com/office/drawing/2014/main" id="{421D4493-785A-44CB-8121-A62BDC311444}"/>
              </a:ext>
            </a:extLst>
          </p:cNvPr>
          <p:cNvSpPr/>
          <p:nvPr/>
        </p:nvSpPr>
        <p:spPr>
          <a:xfrm>
            <a:off x="5334000" y="2529111"/>
            <a:ext cx="7246780" cy="25146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prstClr val="black"/>
                </a:solidFill>
                <a:latin typeface="Arial" panose="020B0604020202020204" pitchFamily="34" charset="0"/>
                <a:cs typeface="Arial" panose="020B0604020202020204" pitchFamily="34" charset="0"/>
              </a:rPr>
              <a:t>6</a:t>
            </a:r>
            <a:r>
              <a:rPr kumimoji="0" lang="en-US" sz="8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 </a:t>
            </a:r>
            <a:r>
              <a:rPr kumimoji="0" lang="en-US" sz="8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5025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77E0B360-9F99-4F61-B32B-6114D91513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6244" y="0"/>
            <a:ext cx="1813656" cy="2514600"/>
          </a:xfrm>
          <a:prstGeom prst="rect">
            <a:avLst/>
          </a:prstGeom>
        </p:spPr>
      </p:pic>
      <p:sp>
        <p:nvSpPr>
          <p:cNvPr id="31" name="TextBox 4">
            <a:extLst>
              <a:ext uri="{FF2B5EF4-FFF2-40B4-BE49-F238E27FC236}">
                <a16:creationId xmlns:a16="http://schemas.microsoft.com/office/drawing/2014/main" id="{593C0A2E-624A-429C-B84E-724F28AC5E6D}"/>
              </a:ext>
            </a:extLst>
          </p:cNvPr>
          <p:cNvSpPr txBox="1"/>
          <p:nvPr/>
        </p:nvSpPr>
        <p:spPr>
          <a:xfrm>
            <a:off x="533400" y="1028700"/>
            <a:ext cx="15902843" cy="1500411"/>
          </a:xfrm>
          <a:prstGeom prst="rect">
            <a:avLst/>
          </a:prstGeom>
        </p:spPr>
        <p:txBody>
          <a:bodyPr wrap="square" lIns="0" tIns="0" rIns="0" bIns="0" rtlCol="0" anchor="t">
            <a:spAutoFit/>
          </a:bodyPr>
          <a:lstStyle/>
          <a:p>
            <a:pPr marL="0" lvl="0" indent="0" algn="ctr">
              <a:lnSpc>
                <a:spcPts val="11703"/>
              </a:lnSpc>
            </a:pPr>
            <a:r>
              <a:rPr lang="en-US" sz="6000" b="1" dirty="0" err="1" smtClean="0">
                <a:solidFill>
                  <a:srgbClr val="202F5A"/>
                </a:solidFill>
                <a:latin typeface="Arial" panose="020B0604020202020204" pitchFamily="34" charset="0"/>
                <a:cs typeface="Arial" panose="020B0604020202020204" pitchFamily="34" charset="0"/>
              </a:rPr>
              <a:t>Số</a:t>
            </a:r>
            <a:r>
              <a:rPr lang="en-US" sz="6000" b="1" dirty="0" smtClean="0">
                <a:solidFill>
                  <a:srgbClr val="202F5A"/>
                </a:solidFill>
                <a:latin typeface="Arial" panose="020B0604020202020204" pitchFamily="34" charset="0"/>
                <a:cs typeface="Arial" panose="020B0604020202020204" pitchFamily="34" charset="0"/>
              </a:rPr>
              <a:t> </a:t>
            </a:r>
            <a:r>
              <a:rPr lang="en-US" sz="6000" b="1" dirty="0" err="1" smtClean="0">
                <a:solidFill>
                  <a:srgbClr val="202F5A"/>
                </a:solidFill>
                <a:latin typeface="Arial" panose="020B0604020202020204" pitchFamily="34" charset="0"/>
                <a:cs typeface="Arial" panose="020B0604020202020204" pitchFamily="34" charset="0"/>
              </a:rPr>
              <a:t>bị</a:t>
            </a:r>
            <a:r>
              <a:rPr lang="en-US" sz="6000" b="1" dirty="0" smtClean="0">
                <a:solidFill>
                  <a:srgbClr val="202F5A"/>
                </a:solidFill>
                <a:latin typeface="Arial" panose="020B0604020202020204" pitchFamily="34" charset="0"/>
                <a:cs typeface="Arial" panose="020B0604020202020204" pitchFamily="34" charset="0"/>
              </a:rPr>
              <a:t> chia </a:t>
            </a:r>
            <a:r>
              <a:rPr lang="en-US" sz="6000" b="1" dirty="0" err="1" smtClean="0">
                <a:solidFill>
                  <a:srgbClr val="202F5A"/>
                </a:solidFill>
                <a:latin typeface="Arial" panose="020B0604020202020204" pitchFamily="34" charset="0"/>
                <a:cs typeface="Arial" panose="020B0604020202020204" pitchFamily="34" charset="0"/>
              </a:rPr>
              <a:t>là</a:t>
            </a:r>
            <a:r>
              <a:rPr lang="en-US" sz="6000" b="1" dirty="0" smtClean="0">
                <a:solidFill>
                  <a:srgbClr val="202F5A"/>
                </a:solidFill>
                <a:latin typeface="Arial" panose="020B0604020202020204" pitchFamily="34" charset="0"/>
                <a:cs typeface="Arial" panose="020B0604020202020204" pitchFamily="34" charset="0"/>
              </a:rPr>
              <a:t> 35, </a:t>
            </a:r>
            <a:r>
              <a:rPr lang="en-US" sz="6000" b="1" dirty="0" err="1" smtClean="0">
                <a:solidFill>
                  <a:srgbClr val="202F5A"/>
                </a:solidFill>
                <a:latin typeface="Arial" panose="020B0604020202020204" pitchFamily="34" charset="0"/>
                <a:cs typeface="Arial" panose="020B0604020202020204" pitchFamily="34" charset="0"/>
              </a:rPr>
              <a:t>số</a:t>
            </a:r>
            <a:r>
              <a:rPr lang="en-US" sz="6000" b="1" dirty="0" smtClean="0">
                <a:solidFill>
                  <a:srgbClr val="202F5A"/>
                </a:solidFill>
                <a:latin typeface="Arial" panose="020B0604020202020204" pitchFamily="34" charset="0"/>
                <a:cs typeface="Arial" panose="020B0604020202020204" pitchFamily="34" charset="0"/>
              </a:rPr>
              <a:t> chia </a:t>
            </a:r>
            <a:r>
              <a:rPr lang="en-US" sz="6000" b="1" dirty="0" err="1" smtClean="0">
                <a:solidFill>
                  <a:srgbClr val="202F5A"/>
                </a:solidFill>
                <a:latin typeface="Arial" panose="020B0604020202020204" pitchFamily="34" charset="0"/>
                <a:cs typeface="Arial" panose="020B0604020202020204" pitchFamily="34" charset="0"/>
              </a:rPr>
              <a:t>là</a:t>
            </a:r>
            <a:r>
              <a:rPr lang="en-US" sz="6000" b="1" dirty="0" smtClean="0">
                <a:solidFill>
                  <a:srgbClr val="202F5A"/>
                </a:solidFill>
                <a:latin typeface="Arial" panose="020B0604020202020204" pitchFamily="34" charset="0"/>
                <a:cs typeface="Arial" panose="020B0604020202020204" pitchFamily="34" charset="0"/>
              </a:rPr>
              <a:t> 5, </a:t>
            </a:r>
            <a:r>
              <a:rPr lang="en-US" sz="6000" b="1" dirty="0" err="1" smtClean="0">
                <a:solidFill>
                  <a:srgbClr val="202F5A"/>
                </a:solidFill>
                <a:latin typeface="Arial" panose="020B0604020202020204" pitchFamily="34" charset="0"/>
                <a:cs typeface="Arial" panose="020B0604020202020204" pitchFamily="34" charset="0"/>
              </a:rPr>
              <a:t>thương</a:t>
            </a:r>
            <a:r>
              <a:rPr lang="en-US" sz="6000" b="1" dirty="0" smtClean="0">
                <a:solidFill>
                  <a:srgbClr val="202F5A"/>
                </a:solidFill>
                <a:latin typeface="Arial" panose="020B0604020202020204" pitchFamily="34" charset="0"/>
                <a:cs typeface="Arial" panose="020B0604020202020204" pitchFamily="34" charset="0"/>
              </a:rPr>
              <a:t> </a:t>
            </a:r>
            <a:r>
              <a:rPr lang="en-US" sz="6000" b="1" dirty="0" err="1" smtClean="0">
                <a:solidFill>
                  <a:srgbClr val="202F5A"/>
                </a:solidFill>
                <a:latin typeface="Arial" panose="020B0604020202020204" pitchFamily="34" charset="0"/>
                <a:cs typeface="Arial" panose="020B0604020202020204" pitchFamily="34" charset="0"/>
              </a:rPr>
              <a:t>là</a:t>
            </a:r>
            <a:r>
              <a:rPr lang="en-US" sz="6000" b="1" dirty="0" smtClean="0">
                <a:solidFill>
                  <a:srgbClr val="202F5A"/>
                </a:solidFill>
                <a:latin typeface="Arial" panose="020B0604020202020204" pitchFamily="34" charset="0"/>
                <a:cs typeface="Arial" panose="020B0604020202020204" pitchFamily="34" charset="0"/>
              </a:rPr>
              <a:t> 7</a:t>
            </a:r>
            <a:endParaRPr lang="en-US" sz="6000" b="1" dirty="0">
              <a:solidFill>
                <a:srgbClr val="202F5A"/>
              </a:solidFill>
              <a:latin typeface="Arial" panose="020B0604020202020204" pitchFamily="34" charset="0"/>
              <a:cs typeface="Arial" panose="020B0604020202020204" pitchFamily="34" charset="0"/>
            </a:endParaRPr>
          </a:p>
        </p:txBody>
      </p:sp>
      <p:pic>
        <p:nvPicPr>
          <p:cNvPr id="6" name="Picture 3">
            <a:extLst>
              <a:ext uri="{FF2B5EF4-FFF2-40B4-BE49-F238E27FC236}">
                <a16:creationId xmlns:a16="http://schemas.microsoft.com/office/drawing/2014/main" id="{DCDAF723-D8F2-41C9-8E25-4DE911C5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83881" y="5524501"/>
            <a:ext cx="5304119" cy="4773706"/>
          </a:xfrm>
          <a:prstGeom prst="rect">
            <a:avLst/>
          </a:prstGeom>
        </p:spPr>
      </p:pic>
      <p:pic>
        <p:nvPicPr>
          <p:cNvPr id="8" name="Picture 8">
            <a:extLst>
              <a:ext uri="{FF2B5EF4-FFF2-40B4-BE49-F238E27FC236}">
                <a16:creationId xmlns:a16="http://schemas.microsoft.com/office/drawing/2014/main" id="{D7D7BD59-B4C4-4C7F-BB46-CD9BD8C26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7" y="6949969"/>
            <a:ext cx="8160197" cy="3355881"/>
          </a:xfrm>
          <a:prstGeom prst="rect">
            <a:avLst/>
          </a:prstGeom>
        </p:spPr>
      </p:pic>
      <p:sp>
        <p:nvSpPr>
          <p:cNvPr id="11" name="Oval 10">
            <a:extLst>
              <a:ext uri="{FF2B5EF4-FFF2-40B4-BE49-F238E27FC236}">
                <a16:creationId xmlns:a16="http://schemas.microsoft.com/office/drawing/2014/main" id="{421D4493-785A-44CB-8121-A62BDC311444}"/>
              </a:ext>
            </a:extLst>
          </p:cNvPr>
          <p:cNvSpPr/>
          <p:nvPr/>
        </p:nvSpPr>
        <p:spPr>
          <a:xfrm>
            <a:off x="5334000" y="2529111"/>
            <a:ext cx="7246780" cy="25146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noProof="0" dirty="0" smtClean="0">
                <a:solidFill>
                  <a:prstClr val="black"/>
                </a:solidFill>
                <a:latin typeface="Arial" panose="020B0604020202020204" pitchFamily="34" charset="0"/>
                <a:cs typeface="Arial" panose="020B0604020202020204" pitchFamily="34" charset="0"/>
              </a:rPr>
              <a:t>35</a:t>
            </a:r>
            <a:r>
              <a:rPr kumimoji="0" lang="en-US" sz="8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8000" b="1" dirty="0">
                <a:solidFill>
                  <a:prstClr val="black"/>
                </a:solidFill>
                <a:latin typeface="Arial" panose="020B0604020202020204" pitchFamily="34" charset="0"/>
                <a:cs typeface="Arial" panose="020B0604020202020204" pitchFamily="34" charset="0"/>
              </a:rPr>
              <a:t>7</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53307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58</Template>
  <TotalTime>280</TotalTime>
  <Words>530</Words>
  <Application>Microsoft Office PowerPoint</Application>
  <PresentationFormat>Custom</PresentationFormat>
  <Paragraphs>75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Admin</cp:lastModifiedBy>
  <cp:revision>6</cp:revision>
  <dcterms:created xsi:type="dcterms:W3CDTF">2021-10-23T08:21:54Z</dcterms:created>
  <dcterms:modified xsi:type="dcterms:W3CDTF">2022-12-20T16:13:16Z</dcterms:modified>
  <dc:identifier>DAEtQOoRWgU</dc:identifier>
</cp:coreProperties>
</file>