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51" r:id="rId2"/>
    <p:sldMasterId id="2147483663" r:id="rId3"/>
    <p:sldMasterId id="2147483678" r:id="rId4"/>
  </p:sldMasterIdLst>
  <p:notesMasterIdLst>
    <p:notesMasterId r:id="rId18"/>
  </p:notesMasterIdLst>
  <p:sldIdLst>
    <p:sldId id="256" r:id="rId5"/>
    <p:sldId id="257" r:id="rId6"/>
    <p:sldId id="281" r:id="rId7"/>
    <p:sldId id="264" r:id="rId8"/>
    <p:sldId id="282" r:id="rId9"/>
    <p:sldId id="276" r:id="rId10"/>
    <p:sldId id="278" r:id="rId11"/>
    <p:sldId id="277" r:id="rId12"/>
    <p:sldId id="283" r:id="rId13"/>
    <p:sldId id="279" r:id="rId14"/>
    <p:sldId id="280" r:id="rId15"/>
    <p:sldId id="271" r:id="rId16"/>
    <p:sldId id="272" r:id="rId17"/>
  </p:sldIdLst>
  <p:sldSz cx="12192000" cy="6858000"/>
  <p:notesSz cx="6858000" cy="91440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Montserrat ExtraBold" panose="00000900000000000000" pitchFamily="2" charset="0"/>
      <p:bold r:id="rId23"/>
      <p:boldItalic r:id="rId24"/>
    </p:embeddedFont>
    <p:embeddedFont>
      <p:font typeface="Questrial" pitchFamily="2" charset="0"/>
      <p:regular r:id="rId2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1" roundtripDataSignature="AMtx7miFhULmujEkRXKProgFNuVio5VNR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774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font" Target="fonts/font3.fntdata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7.fntdata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6.fntdata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5.fntdata"/><Relationship Id="rId10" Type="http://schemas.openxmlformats.org/officeDocument/2006/relationships/slide" Target="slides/slide6.xml"/><Relationship Id="rId19" Type="http://schemas.openxmlformats.org/officeDocument/2006/relationships/font" Target="fonts/font1.fntdata"/><Relationship Id="rId31" Type="http://customschemas.google.com/relationships/presentationmetadata" Target="meta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4.fntdata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321879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3" name="Google Shape;19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282431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356783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329050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3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3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7" name="Google Shape;67;p3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8" name="Google Shape;68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3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3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4" name="Google Shape;74;p3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5" name="Google Shape;75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3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3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7" name="Google Shape;87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5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bri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98" name="Google Shape;98;p2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lvl="0" indent="0" algn="r">
              <a:buClr>
                <a:srgbClr val="888888"/>
              </a:buClr>
              <a:buSzPts val="1600"/>
              <a:buFont typeface="Calibri"/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buClr>
                <a:srgbClr val="888888"/>
              </a:buClr>
              <a:buSzPts val="1600"/>
              <a:buFont typeface="Calibri"/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buClr>
                <a:srgbClr val="888888"/>
              </a:buClr>
              <a:buSzPts val="1600"/>
              <a:buFont typeface="Calibri"/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buClr>
                <a:srgbClr val="888888"/>
              </a:buClr>
              <a:buSzPts val="1600"/>
              <a:buFont typeface="Calibri"/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buClr>
                <a:srgbClr val="888888"/>
              </a:buClr>
              <a:buSzPts val="1600"/>
              <a:buFont typeface="Calibri"/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buClr>
                <a:srgbClr val="888888"/>
              </a:buClr>
              <a:buSzPts val="1600"/>
              <a:buFont typeface="Calibri"/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buClr>
                <a:srgbClr val="888888"/>
              </a:buClr>
              <a:buSzPts val="1600"/>
              <a:buFont typeface="Calibri"/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buClr>
                <a:srgbClr val="888888"/>
              </a:buClr>
              <a:buSzPts val="1600"/>
              <a:buFont typeface="Calibri"/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buClr>
                <a:srgbClr val="888888"/>
              </a:buClr>
              <a:buSzPts val="1600"/>
              <a:buFont typeface="Calibri"/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6"/>
          <p:cNvSpPr txBox="1"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6"/>
          <p:cNvSpPr txBox="1"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2" name="Google Shape;102;p26"/>
          <p:cNvSpPr txBox="1">
            <a:spLocks noGrp="1"/>
          </p:cNvSpPr>
          <p:nvPr>
            <p:ph type="dt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6"/>
          <p:cNvSpPr txBox="1">
            <a:spLocks noGrp="1"/>
          </p:cNvSpPr>
          <p:nvPr>
            <p:ph type="ft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6"/>
          <p:cNvSpPr txBox="1">
            <a:spLocks noGrp="1"/>
          </p:cNvSpPr>
          <p:nvPr>
            <p:ph type="sldNum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8"/>
          <p:cNvSpPr txBox="1"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38"/>
          <p:cNvSpPr txBox="1"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60"/>
              </a:spcBef>
              <a:spcAft>
                <a:spcPts val="0"/>
              </a:spcAft>
              <a:buClr>
                <a:srgbClr val="888888"/>
              </a:buClr>
              <a:buSzPts val="43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60"/>
              </a:spcBef>
              <a:spcAft>
                <a:spcPts val="0"/>
              </a:spcAft>
              <a:buClr>
                <a:srgbClr val="888888"/>
              </a:buClr>
              <a:buSzPts val="3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40"/>
              </a:spcBef>
              <a:spcAft>
                <a:spcPts val="0"/>
              </a:spcAft>
              <a:buClr>
                <a:srgbClr val="888888"/>
              </a:buClr>
              <a:buSzPts val="27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40"/>
              </a:spcBef>
              <a:spcAft>
                <a:spcPts val="0"/>
              </a:spcAft>
              <a:buClr>
                <a:srgbClr val="888888"/>
              </a:buClr>
              <a:buSzPts val="27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40"/>
              </a:spcBef>
              <a:spcAft>
                <a:spcPts val="0"/>
              </a:spcAft>
              <a:buClr>
                <a:srgbClr val="888888"/>
              </a:buClr>
              <a:buSzPts val="27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40"/>
              </a:spcBef>
              <a:spcAft>
                <a:spcPts val="0"/>
              </a:spcAft>
              <a:buClr>
                <a:srgbClr val="888888"/>
              </a:buClr>
              <a:buSzPts val="27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40"/>
              </a:spcBef>
              <a:spcAft>
                <a:spcPts val="0"/>
              </a:spcAft>
              <a:buClr>
                <a:srgbClr val="888888"/>
              </a:buClr>
              <a:buSzPts val="27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40"/>
              </a:spcBef>
              <a:spcAft>
                <a:spcPts val="0"/>
              </a:spcAft>
              <a:buClr>
                <a:srgbClr val="888888"/>
              </a:buClr>
              <a:buSzPts val="27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8" name="Google Shape;108;p38"/>
          <p:cNvSpPr txBox="1">
            <a:spLocks noGrp="1"/>
          </p:cNvSpPr>
          <p:nvPr>
            <p:ph type="dt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38"/>
          <p:cNvSpPr txBox="1">
            <a:spLocks noGrp="1"/>
          </p:cNvSpPr>
          <p:nvPr>
            <p:ph type="ft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38"/>
          <p:cNvSpPr txBox="1">
            <a:spLocks noGrp="1"/>
          </p:cNvSpPr>
          <p:nvPr>
            <p:ph type="sldNum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39"/>
          <p:cNvSpPr txBox="1"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  <a:defRPr sz="54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39"/>
          <p:cNvSpPr txBox="1"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40"/>
              </a:spcBef>
              <a:spcAft>
                <a:spcPts val="0"/>
              </a:spcAft>
              <a:buClr>
                <a:srgbClr val="888888"/>
              </a:buClr>
              <a:buSzPts val="2700"/>
              <a:buNone/>
              <a:defRPr sz="27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440"/>
              </a:spcBef>
              <a:spcAft>
                <a:spcPts val="0"/>
              </a:spcAft>
              <a:buClr>
                <a:srgbClr val="888888"/>
              </a:buClr>
              <a:buSzPts val="2200"/>
              <a:buNone/>
              <a:defRPr sz="22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80"/>
              </a:spcBef>
              <a:spcAft>
                <a:spcPts val="0"/>
              </a:spcAft>
              <a:buClr>
                <a:srgbClr val="888888"/>
              </a:buClr>
              <a:buSzPts val="1900"/>
              <a:buNone/>
              <a:defRPr sz="19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80"/>
              </a:spcBef>
              <a:spcAft>
                <a:spcPts val="0"/>
              </a:spcAft>
              <a:buClr>
                <a:srgbClr val="888888"/>
              </a:buClr>
              <a:buSzPts val="1900"/>
              <a:buNone/>
              <a:defRPr sz="19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80"/>
              </a:spcBef>
              <a:spcAft>
                <a:spcPts val="0"/>
              </a:spcAft>
              <a:buClr>
                <a:srgbClr val="888888"/>
              </a:buClr>
              <a:buSzPts val="1900"/>
              <a:buNone/>
              <a:defRPr sz="19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80"/>
              </a:spcBef>
              <a:spcAft>
                <a:spcPts val="0"/>
              </a:spcAft>
              <a:buClr>
                <a:srgbClr val="888888"/>
              </a:buClr>
              <a:buSzPts val="1900"/>
              <a:buNone/>
              <a:defRPr sz="19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80"/>
              </a:spcBef>
              <a:spcAft>
                <a:spcPts val="0"/>
              </a:spcAft>
              <a:buClr>
                <a:srgbClr val="888888"/>
              </a:buClr>
              <a:buSzPts val="1900"/>
              <a:buNone/>
              <a:defRPr sz="19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80"/>
              </a:spcBef>
              <a:spcAft>
                <a:spcPts val="0"/>
              </a:spcAft>
              <a:buClr>
                <a:srgbClr val="888888"/>
              </a:buClr>
              <a:buSzPts val="1900"/>
              <a:buNone/>
              <a:defRPr sz="19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39"/>
          <p:cNvSpPr txBox="1">
            <a:spLocks noGrp="1"/>
          </p:cNvSpPr>
          <p:nvPr>
            <p:ph type="dt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39"/>
          <p:cNvSpPr txBox="1">
            <a:spLocks noGrp="1"/>
          </p:cNvSpPr>
          <p:nvPr>
            <p:ph type="ft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39"/>
          <p:cNvSpPr txBox="1">
            <a:spLocks noGrp="1"/>
          </p:cNvSpPr>
          <p:nvPr>
            <p:ph type="sldNum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40"/>
          <p:cNvSpPr txBox="1"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40"/>
          <p:cNvSpPr txBox="1">
            <a:spLocks noGrp="1"/>
          </p:cNvSpPr>
          <p:nvPr>
            <p:ph type="body" idx="1"/>
          </p:nvPr>
        </p:nvSpPr>
        <p:spPr>
          <a:xfrm>
            <a:off x="609602" y="1600202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9900" algn="l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Char char="•"/>
              <a:defRPr sz="3800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4000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 sz="2700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0" name="Google Shape;120;p40"/>
          <p:cNvSpPr txBox="1">
            <a:spLocks noGrp="1"/>
          </p:cNvSpPr>
          <p:nvPr>
            <p:ph type="body" idx="2"/>
          </p:nvPr>
        </p:nvSpPr>
        <p:spPr>
          <a:xfrm>
            <a:off x="6197601" y="1600202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9900" algn="l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Char char="•"/>
              <a:defRPr sz="3800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4000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 sz="2700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1" name="Google Shape;121;p40"/>
          <p:cNvSpPr txBox="1">
            <a:spLocks noGrp="1"/>
          </p:cNvSpPr>
          <p:nvPr>
            <p:ph type="dt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40"/>
          <p:cNvSpPr txBox="1">
            <a:spLocks noGrp="1"/>
          </p:cNvSpPr>
          <p:nvPr>
            <p:ph type="ft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40"/>
          <p:cNvSpPr txBox="1">
            <a:spLocks noGrp="1"/>
          </p:cNvSpPr>
          <p:nvPr>
            <p:ph type="sldNum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41"/>
          <p:cNvSpPr txBox="1"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9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41"/>
          <p:cNvSpPr txBox="1"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2700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 b="1"/>
            </a:lvl4pPr>
            <a:lvl5pPr marL="2286000" lvl="4" indent="-22860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 b="1"/>
            </a:lvl5pPr>
            <a:lvl6pPr marL="2743200" lvl="5" indent="-22860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 b="1"/>
            </a:lvl6pPr>
            <a:lvl7pPr marL="3200400" lvl="6" indent="-22860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 b="1"/>
            </a:lvl7pPr>
            <a:lvl8pPr marL="3657600" lvl="7" indent="-22860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 b="1"/>
            </a:lvl8pPr>
            <a:lvl9pPr marL="4114800" lvl="8" indent="-22860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 b="1"/>
            </a:lvl9pPr>
          </a:lstStyle>
          <a:p>
            <a:endParaRPr/>
          </a:p>
        </p:txBody>
      </p:sp>
      <p:sp>
        <p:nvSpPr>
          <p:cNvPr id="127" name="Google Shape;127;p41"/>
          <p:cNvSpPr txBox="1">
            <a:spLocks noGrp="1"/>
          </p:cNvSpPr>
          <p:nvPr>
            <p:ph type="body" idx="2"/>
          </p:nvPr>
        </p:nvSpPr>
        <p:spPr>
          <a:xfrm>
            <a:off x="609601" y="2174877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00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Char char="–"/>
              <a:defRPr sz="27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830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Char char="–"/>
              <a:defRPr sz="2200"/>
            </a:lvl4pPr>
            <a:lvl5pPr marL="2286000" lvl="4" indent="-36830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Char char="»"/>
              <a:defRPr sz="2200"/>
            </a:lvl5pPr>
            <a:lvl6pPr marL="2743200" lvl="5" indent="-36830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 sz="2200"/>
            </a:lvl6pPr>
            <a:lvl7pPr marL="3200400" lvl="6" indent="-36830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 sz="2200"/>
            </a:lvl7pPr>
            <a:lvl8pPr marL="3657600" lvl="7" indent="-36830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 sz="2200"/>
            </a:lvl8pPr>
            <a:lvl9pPr marL="4114800" lvl="8" indent="-36830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 sz="2200"/>
            </a:lvl9pPr>
          </a:lstStyle>
          <a:p>
            <a:endParaRPr/>
          </a:p>
        </p:txBody>
      </p:sp>
      <p:sp>
        <p:nvSpPr>
          <p:cNvPr id="128" name="Google Shape;128;p41"/>
          <p:cNvSpPr txBox="1">
            <a:spLocks noGrp="1"/>
          </p:cNvSpPr>
          <p:nvPr>
            <p:ph type="body" idx="3"/>
          </p:nvPr>
        </p:nvSpPr>
        <p:spPr>
          <a:xfrm>
            <a:off x="6193373" y="1535114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2700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 b="1"/>
            </a:lvl4pPr>
            <a:lvl5pPr marL="2286000" lvl="4" indent="-22860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 b="1"/>
            </a:lvl5pPr>
            <a:lvl6pPr marL="2743200" lvl="5" indent="-22860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 b="1"/>
            </a:lvl6pPr>
            <a:lvl7pPr marL="3200400" lvl="6" indent="-22860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 b="1"/>
            </a:lvl7pPr>
            <a:lvl8pPr marL="3657600" lvl="7" indent="-22860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 b="1"/>
            </a:lvl8pPr>
            <a:lvl9pPr marL="4114800" lvl="8" indent="-22860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 b="1"/>
            </a:lvl9pPr>
          </a:lstStyle>
          <a:p>
            <a:endParaRPr/>
          </a:p>
        </p:txBody>
      </p:sp>
      <p:sp>
        <p:nvSpPr>
          <p:cNvPr id="129" name="Google Shape;129;p41"/>
          <p:cNvSpPr txBox="1">
            <a:spLocks noGrp="1"/>
          </p:cNvSpPr>
          <p:nvPr>
            <p:ph type="body" idx="4"/>
          </p:nvPr>
        </p:nvSpPr>
        <p:spPr>
          <a:xfrm>
            <a:off x="6193373" y="2174877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00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Char char="–"/>
              <a:defRPr sz="27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830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Char char="–"/>
              <a:defRPr sz="2200"/>
            </a:lvl4pPr>
            <a:lvl5pPr marL="2286000" lvl="4" indent="-36830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Char char="»"/>
              <a:defRPr sz="2200"/>
            </a:lvl5pPr>
            <a:lvl6pPr marL="2743200" lvl="5" indent="-36830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 sz="2200"/>
            </a:lvl6pPr>
            <a:lvl7pPr marL="3200400" lvl="6" indent="-36830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 sz="2200"/>
            </a:lvl7pPr>
            <a:lvl8pPr marL="3657600" lvl="7" indent="-36830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 sz="2200"/>
            </a:lvl8pPr>
            <a:lvl9pPr marL="4114800" lvl="8" indent="-36830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 sz="2200"/>
            </a:lvl9pPr>
          </a:lstStyle>
          <a:p>
            <a:endParaRPr/>
          </a:p>
        </p:txBody>
      </p:sp>
      <p:sp>
        <p:nvSpPr>
          <p:cNvPr id="130" name="Google Shape;130;p41"/>
          <p:cNvSpPr txBox="1">
            <a:spLocks noGrp="1"/>
          </p:cNvSpPr>
          <p:nvPr>
            <p:ph type="dt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41"/>
          <p:cNvSpPr txBox="1">
            <a:spLocks noGrp="1"/>
          </p:cNvSpPr>
          <p:nvPr>
            <p:ph type="ft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41"/>
          <p:cNvSpPr txBox="1">
            <a:spLocks noGrp="1"/>
          </p:cNvSpPr>
          <p:nvPr>
            <p:ph type="sldNum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42"/>
          <p:cNvSpPr txBox="1"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42"/>
          <p:cNvSpPr txBox="1">
            <a:spLocks noGrp="1"/>
          </p:cNvSpPr>
          <p:nvPr>
            <p:ph type="dt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42"/>
          <p:cNvSpPr txBox="1">
            <a:spLocks noGrp="1"/>
          </p:cNvSpPr>
          <p:nvPr>
            <p:ph type="ft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42"/>
          <p:cNvSpPr txBox="1">
            <a:spLocks noGrp="1"/>
          </p:cNvSpPr>
          <p:nvPr>
            <p:ph type="sldNum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43"/>
          <p:cNvSpPr/>
          <p:nvPr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BFBFBF"/>
              </a:gs>
              <a:gs pos="100000">
                <a:schemeClr val="lt1"/>
              </a:gs>
            </a:gsLst>
            <a:lin ang="5400000" scaled="0"/>
          </a:gradFill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43"/>
          <p:cNvSpPr/>
          <p:nvPr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BFBFBF"/>
              </a:gs>
              <a:gs pos="100000">
                <a:schemeClr val="lt1"/>
              </a:gs>
            </a:gsLst>
            <a:lin ang="5400000" scaled="0"/>
          </a:gradFill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43"/>
          <p:cNvSpPr txBox="1">
            <a:spLocks noGrp="1"/>
          </p:cNvSpPr>
          <p:nvPr>
            <p:ph type="dt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43"/>
          <p:cNvSpPr txBox="1">
            <a:spLocks noGrp="1"/>
          </p:cNvSpPr>
          <p:nvPr>
            <p:ph type="sldNum" idx="12"/>
          </p:nvPr>
        </p:nvSpPr>
        <p:spPr>
          <a:xfrm>
            <a:off x="4673601" y="639622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0" marR="0" lvl="1" indent="0" algn="ctr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0" marR="0" lvl="2" indent="0" algn="ctr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0" marR="0" lvl="3" indent="0" algn="ctr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0" marR="0" lvl="4" indent="0" algn="ctr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0" marR="0" lvl="5" indent="0" algn="ctr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0" marR="0" lvl="6" indent="0" algn="ctr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0" marR="0" lvl="7" indent="0" algn="ctr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0" marR="0" lvl="8" indent="0" algn="ctr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45"/>
          <p:cNvSpPr txBox="1"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None/>
              <a:defRPr sz="27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45"/>
          <p:cNvSpPr txBox="1">
            <a:spLocks noGrp="1"/>
          </p:cNvSpPr>
          <p:nvPr>
            <p:ph type="body" idx="1"/>
          </p:nvPr>
        </p:nvSpPr>
        <p:spPr>
          <a:xfrm>
            <a:off x="4766734" y="273054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501650" algn="l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Char char="•"/>
              <a:defRPr sz="4300"/>
            </a:lvl1pPr>
            <a:lvl2pPr marL="914400" lvl="1" indent="-469900" algn="l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Char char="–"/>
              <a:defRPr sz="3800"/>
            </a:lvl2pPr>
            <a:lvl3pPr marL="1371600" lvl="2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4000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Char char="–"/>
              <a:defRPr sz="2700"/>
            </a:lvl4pPr>
            <a:lvl5pPr marL="2286000" lvl="4" indent="-4000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Char char="»"/>
              <a:defRPr sz="2700"/>
            </a:lvl5pPr>
            <a:lvl6pPr marL="2743200" lvl="5" indent="-4000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 sz="2700"/>
            </a:lvl6pPr>
            <a:lvl7pPr marL="3200400" lvl="6" indent="-4000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 sz="2700"/>
            </a:lvl7pPr>
            <a:lvl8pPr marL="3657600" lvl="7" indent="-4000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 sz="2700"/>
            </a:lvl8pPr>
            <a:lvl9pPr marL="4114800" lvl="8" indent="-4000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 sz="2700"/>
            </a:lvl9pPr>
          </a:lstStyle>
          <a:p>
            <a:endParaRPr/>
          </a:p>
        </p:txBody>
      </p:sp>
      <p:sp>
        <p:nvSpPr>
          <p:cNvPr id="147" name="Google Shape;147;p45"/>
          <p:cNvSpPr txBox="1">
            <a:spLocks noGrp="1"/>
          </p:cNvSpPr>
          <p:nvPr>
            <p:ph type="body" idx="2"/>
          </p:nvPr>
        </p:nvSpPr>
        <p:spPr>
          <a:xfrm>
            <a:off x="609603" y="1435105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8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 sz="1900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8" name="Google Shape;148;p45"/>
          <p:cNvSpPr txBox="1">
            <a:spLocks noGrp="1"/>
          </p:cNvSpPr>
          <p:nvPr>
            <p:ph type="dt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45"/>
          <p:cNvSpPr txBox="1">
            <a:spLocks noGrp="1"/>
          </p:cNvSpPr>
          <p:nvPr>
            <p:ph type="ft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45"/>
          <p:cNvSpPr txBox="1">
            <a:spLocks noGrp="1"/>
          </p:cNvSpPr>
          <p:nvPr>
            <p:ph type="sldNum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rand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46"/>
          <p:cNvSpPr txBox="1"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None/>
              <a:defRPr sz="27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46"/>
          <p:cNvSpPr>
            <a:spLocks noGrp="1"/>
          </p:cNvSpPr>
          <p:nvPr>
            <p:ph type="pic" idx="2"/>
          </p:nvPr>
        </p:nvSpPr>
        <p:spPr>
          <a:xfrm>
            <a:off x="2389717" y="612777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None/>
              <a:defRPr sz="3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4" name="Google Shape;154;p46"/>
          <p:cNvSpPr txBox="1">
            <a:spLocks noGrp="1"/>
          </p:cNvSpPr>
          <p:nvPr>
            <p:ph type="body" idx="1"/>
          </p:nvPr>
        </p:nvSpPr>
        <p:spPr>
          <a:xfrm>
            <a:off x="2389717" y="5367341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8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 sz="1900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55" name="Google Shape;155;p46"/>
          <p:cNvSpPr txBox="1">
            <a:spLocks noGrp="1"/>
          </p:cNvSpPr>
          <p:nvPr>
            <p:ph type="dt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46"/>
          <p:cNvSpPr txBox="1">
            <a:spLocks noGrp="1"/>
          </p:cNvSpPr>
          <p:nvPr>
            <p:ph type="ft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46"/>
          <p:cNvSpPr txBox="1">
            <a:spLocks noGrp="1"/>
          </p:cNvSpPr>
          <p:nvPr>
            <p:ph type="sldNum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rand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47"/>
          <p:cNvSpPr txBox="1"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47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6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47"/>
          <p:cNvSpPr txBox="1">
            <a:spLocks noGrp="1"/>
          </p:cNvSpPr>
          <p:nvPr>
            <p:ph type="dt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47"/>
          <p:cNvSpPr txBox="1">
            <a:spLocks noGrp="1"/>
          </p:cNvSpPr>
          <p:nvPr>
            <p:ph type="ft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47"/>
          <p:cNvSpPr txBox="1">
            <a:spLocks noGrp="1"/>
          </p:cNvSpPr>
          <p:nvPr>
            <p:ph type="sldNum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48"/>
          <p:cNvSpPr txBox="1">
            <a:spLocks noGrp="1"/>
          </p:cNvSpPr>
          <p:nvPr>
            <p:ph type="title"/>
          </p:nvPr>
        </p:nvSpPr>
        <p:spPr>
          <a:xfrm rot="5400000">
            <a:off x="7285038" y="1828803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6" name="Google Shape;166;p48"/>
          <p:cNvSpPr txBox="1">
            <a:spLocks noGrp="1"/>
          </p:cNvSpPr>
          <p:nvPr>
            <p:ph type="body" idx="1"/>
          </p:nvPr>
        </p:nvSpPr>
        <p:spPr>
          <a:xfrm rot="5400000">
            <a:off x="1697040" y="-812798"/>
            <a:ext cx="5851525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7" name="Google Shape;167;p48"/>
          <p:cNvSpPr txBox="1">
            <a:spLocks noGrp="1"/>
          </p:cNvSpPr>
          <p:nvPr>
            <p:ph type="dt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48"/>
          <p:cNvSpPr txBox="1">
            <a:spLocks noGrp="1"/>
          </p:cNvSpPr>
          <p:nvPr>
            <p:ph type="ft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48"/>
          <p:cNvSpPr txBox="1">
            <a:spLocks noGrp="1"/>
          </p:cNvSpPr>
          <p:nvPr>
            <p:ph type="sldNum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TITLE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50"/>
          <p:cNvSpPr txBox="1">
            <a:spLocks noGrp="1"/>
          </p:cNvSpPr>
          <p:nvPr>
            <p:ph type="title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5" name="Google Shape;175;p50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6" name="Google Shape;176;p50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7" name="Google Shape;177;p50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8" name="Google Shape;178;p50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6"/>
          <p:cNvSpPr txBox="1"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6"/>
          <p:cNvSpPr txBox="1"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2" name="Google Shape;102;p26"/>
          <p:cNvSpPr txBox="1">
            <a:spLocks noGrp="1"/>
          </p:cNvSpPr>
          <p:nvPr>
            <p:ph type="dt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6"/>
          <p:cNvSpPr txBox="1">
            <a:spLocks noGrp="1"/>
          </p:cNvSpPr>
          <p:nvPr>
            <p:ph type="ft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6"/>
          <p:cNvSpPr txBox="1">
            <a:spLocks noGrp="1"/>
          </p:cNvSpPr>
          <p:nvPr>
            <p:ph type="sldNum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53573681"/>
      </p:ext>
    </p:extLst>
  </p:cSld>
  <p:clrMapOvr>
    <a:masterClrMapping/>
  </p:clrMapOvr>
  <p:transition spd="slow">
    <p:random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51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1" name="Google Shape;181;p51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2" name="Google Shape;182;p51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rand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lank">
  <p:cSld name="1_Blank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" name="Google Shape;34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0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0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3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3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31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32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2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3" name="Google Shape;53;p32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4" name="Google Shape;54;p32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5" name="Google Shape;55;p32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6" name="Google Shape;56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3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random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.jp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83" r:id="rId3"/>
  </p:sldLayoutIdLst>
  <p:transition spd="slow">
    <p:random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7" name="Google Shape;17;p2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" name="Google Shape;18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" name="Google Shape;19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" name="Google Shape;20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</p:sldLayoutIdLst>
  <p:transition spd="slow">
    <p:random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6">
            <a:alphaModFix/>
          </a:blip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900"/>
              <a:buFont typeface="Calibri"/>
              <a:buNone/>
              <a:defRPr sz="5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501650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9900" algn="l" rtl="0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Char char="–"/>
              <a:defRPr sz="3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00050" algn="l" rtl="0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–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00050" algn="l" rtl="0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»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00050" algn="l" rtl="0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00050" algn="l" rtl="0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00050" algn="l" rtl="0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00050" algn="l" rtl="0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dt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ft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5" name="Google Shape;95;p24"/>
          <p:cNvSpPr txBox="1">
            <a:spLocks noGrp="1"/>
          </p:cNvSpPr>
          <p:nvPr>
            <p:ph type="sldNum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</p:sldLayoutIdLst>
  <p:transition spd="slow">
    <p:random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>
            <a:alphaModFix/>
          </a:blip>
          <a:stretch>
            <a:fillRect/>
          </a:stretch>
        </a:blipFill>
        <a:effectLst/>
      </p:bgPr>
    </p:bg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</p:sldLayoutIdLst>
  <p:transition spd="slow">
    <p:random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19" Type="http://schemas.openxmlformats.org/officeDocument/2006/relationships/image" Target="../media/image21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9.jpg"/><Relationship Id="rId4" Type="http://schemas.openxmlformats.org/officeDocument/2006/relationships/image" Target="../media/image23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4" Type="http://schemas.openxmlformats.org/officeDocument/2006/relationships/image" Target="../media/image3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Google Shape;188;p1"/>
          <p:cNvPicPr preferRelativeResize="0"/>
          <p:nvPr/>
        </p:nvPicPr>
        <p:blipFill rotWithShape="1">
          <a:blip r:embed="rId3">
            <a:alphaModFix/>
          </a:blip>
          <a:srcRect t="5244" b="10434"/>
          <a:stretch/>
        </p:blipFill>
        <p:spPr>
          <a:xfrm>
            <a:off x="0" y="0"/>
            <a:ext cx="12199938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1"/>
          <p:cNvPicPr preferRelativeResize="0"/>
          <p:nvPr/>
        </p:nvPicPr>
        <p:blipFill rotWithShape="1">
          <a:blip r:embed="rId4">
            <a:alphaModFix/>
          </a:blip>
          <a:srcRect t="35313" b="20813"/>
          <a:stretch/>
        </p:blipFill>
        <p:spPr>
          <a:xfrm>
            <a:off x="-7938" y="-136525"/>
            <a:ext cx="12207876" cy="381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1"/>
          <p:cNvSpPr txBox="1"/>
          <p:nvPr/>
        </p:nvSpPr>
        <p:spPr>
          <a:xfrm>
            <a:off x="527050" y="4214813"/>
            <a:ext cx="10602913" cy="1198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Calibri"/>
              <a:buNone/>
            </a:pPr>
            <a:r>
              <a:rPr lang="en-US" sz="7200" b="1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C</a:t>
            </a:r>
            <a:r>
              <a:rPr lang="en-US" sz="7200" b="1" i="0" u="none" strike="noStrike" cap="none" dirty="0" err="1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hào</a:t>
            </a:r>
            <a:r>
              <a:rPr lang="en-US" sz="7200" b="1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7200" b="1" i="0" u="none" strike="noStrike" cap="none" dirty="0" err="1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các</a:t>
            </a:r>
            <a:r>
              <a:rPr lang="en-US" sz="7200" b="1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7200" b="1" i="0" u="none" strike="noStrike" cap="none" dirty="0" err="1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em</a:t>
            </a:r>
            <a:r>
              <a:rPr lang="en-US" sz="7200" b="1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!</a:t>
            </a:r>
            <a:endParaRPr sz="7200" b="1" i="0" u="none" strike="noStrike" cap="none" dirty="0">
              <a:solidFill>
                <a:srgbClr val="0000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19068" r="2037" b="15919"/>
          <a:stretch/>
        </p:blipFill>
        <p:spPr>
          <a:xfrm>
            <a:off x="557606" y="1145516"/>
            <a:ext cx="11333019" cy="344978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Google Shape;356;p14"/>
          <p:cNvSpPr/>
          <p:nvPr/>
        </p:nvSpPr>
        <p:spPr>
          <a:xfrm>
            <a:off x="457199" y="36284"/>
            <a:ext cx="11433427" cy="1196345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4. 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a) </a:t>
            </a: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Xem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tranh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rồi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thảo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luận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về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phép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tính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của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Quân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và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Thư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. Theo </a:t>
            </a: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em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, </a:t>
            </a: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bạn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nào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nêu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phép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tính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đúng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:</a:t>
            </a:r>
          </a:p>
        </p:txBody>
      </p:sp>
      <p:sp>
        <p:nvSpPr>
          <p:cNvPr id="8" name="Google Shape;356;p14"/>
          <p:cNvSpPr/>
          <p:nvPr/>
        </p:nvSpPr>
        <p:spPr>
          <a:xfrm>
            <a:off x="457198" y="4748966"/>
            <a:ext cx="11433427" cy="188116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     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Bạn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Quân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nêu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phép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tính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đúng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là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: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                                6 x 2 = 12</a:t>
            </a:r>
            <a:endParaRPr lang="en-US" sz="3000" b="1" dirty="0">
              <a:solidFill>
                <a:srgbClr val="00B05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10" name="Google Shape;356;p14"/>
          <p:cNvSpPr/>
          <p:nvPr/>
        </p:nvSpPr>
        <p:spPr>
          <a:xfrm>
            <a:off x="4305261" y="3203459"/>
            <a:ext cx="3837710" cy="64810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6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được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lấy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2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lần</a:t>
            </a:r>
            <a:endParaRPr lang="en-US" sz="3000" b="1" dirty="0">
              <a:solidFill>
                <a:srgbClr val="FF00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13" name="Google Shape;356;p14"/>
          <p:cNvSpPr/>
          <p:nvPr/>
        </p:nvSpPr>
        <p:spPr>
          <a:xfrm>
            <a:off x="2171660" y="2132575"/>
            <a:ext cx="1499794" cy="64810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Đúng</a:t>
            </a:r>
            <a:endParaRPr lang="en-US" sz="3000" b="1" dirty="0">
              <a:solidFill>
                <a:srgbClr val="FF00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14" name="Google Shape;356;p14"/>
          <p:cNvSpPr/>
          <p:nvPr/>
        </p:nvSpPr>
        <p:spPr>
          <a:xfrm>
            <a:off x="8876146" y="2132575"/>
            <a:ext cx="1085272" cy="64810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rgbClr val="00B0F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Sai</a:t>
            </a:r>
            <a:endParaRPr lang="en-US" sz="3000" b="1" dirty="0">
              <a:solidFill>
                <a:srgbClr val="00B0F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15" name="Arc 14"/>
          <p:cNvSpPr/>
          <p:nvPr/>
        </p:nvSpPr>
        <p:spPr>
          <a:xfrm rot="10402978">
            <a:off x="3176829" y="2809827"/>
            <a:ext cx="2156458" cy="787264"/>
          </a:xfrm>
          <a:prstGeom prst="arc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400746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3" grpId="0" animBg="1"/>
      <p:bldP spid="14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11</a:t>
            </a:fld>
            <a:endParaRPr lang="en-US"/>
          </a:p>
        </p:txBody>
      </p:sp>
      <p:sp>
        <p:nvSpPr>
          <p:cNvPr id="5" name="Google Shape;356;p14"/>
          <p:cNvSpPr/>
          <p:nvPr/>
        </p:nvSpPr>
        <p:spPr>
          <a:xfrm>
            <a:off x="498763" y="798284"/>
            <a:ext cx="11433427" cy="1196345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4. 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b) </a:t>
            </a: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Kể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một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tình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huống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có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xử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dụng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phép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nhân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trong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thực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tế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.</a:t>
            </a:r>
          </a:p>
        </p:txBody>
      </p:sp>
      <p:sp>
        <p:nvSpPr>
          <p:cNvPr id="6" name="Google Shape;356;p14"/>
          <p:cNvSpPr/>
          <p:nvPr/>
        </p:nvSpPr>
        <p:spPr>
          <a:xfrm>
            <a:off x="498763" y="2380973"/>
            <a:ext cx="11433427" cy="1636845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Tình</a:t>
            </a:r>
            <a:r>
              <a:rPr lang="en-US" sz="3000" b="1" u="sng" dirty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30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huống</a:t>
            </a:r>
            <a:r>
              <a:rPr lang="en-US" sz="3000" b="1" u="sng" dirty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1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: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Mỗi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hộp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có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2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chiếc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bánh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. 3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hộp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có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6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chiếc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bánh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.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                          Ta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có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:      2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được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lấy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3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lần</a:t>
            </a:r>
            <a:endParaRPr lang="en-US" sz="3000" b="1" dirty="0">
              <a:solidFill>
                <a:srgbClr val="00206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                                                  2 x 3 = 6 </a:t>
            </a:r>
          </a:p>
        </p:txBody>
      </p:sp>
      <p:sp>
        <p:nvSpPr>
          <p:cNvPr id="7" name="Google Shape;356;p14"/>
          <p:cNvSpPr/>
          <p:nvPr/>
        </p:nvSpPr>
        <p:spPr>
          <a:xfrm>
            <a:off x="377498" y="4549564"/>
            <a:ext cx="11554692" cy="1477164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Tình</a:t>
            </a:r>
            <a:r>
              <a:rPr lang="en-US" sz="3000" b="1" u="sng" dirty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30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huống</a:t>
            </a:r>
            <a:r>
              <a:rPr lang="en-US" sz="3000" b="1" u="sng" dirty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2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: </a:t>
            </a:r>
            <a:r>
              <a:rPr lang="en-US" sz="30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Mỗi</a:t>
            </a:r>
            <a:r>
              <a:rPr lang="en-US" sz="3000" b="1" dirty="0">
                <a:solidFill>
                  <a:srgbClr val="00B0F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can </a:t>
            </a:r>
            <a:r>
              <a:rPr lang="en-US" sz="30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đựng</a:t>
            </a:r>
            <a:r>
              <a:rPr lang="en-US" sz="3000" b="1" dirty="0">
                <a:solidFill>
                  <a:srgbClr val="00B0F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5 </a:t>
            </a:r>
            <a:r>
              <a:rPr lang="en-US" sz="30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lít</a:t>
            </a:r>
            <a:r>
              <a:rPr lang="en-US" sz="3000" b="1" dirty="0">
                <a:solidFill>
                  <a:srgbClr val="00B0F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30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nước</a:t>
            </a:r>
            <a:r>
              <a:rPr lang="en-US" sz="3000" b="1" dirty="0">
                <a:solidFill>
                  <a:srgbClr val="00B0F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. 2 can </a:t>
            </a:r>
            <a:r>
              <a:rPr lang="en-US" sz="30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đựng</a:t>
            </a:r>
            <a:r>
              <a:rPr lang="en-US" sz="3000" b="1" dirty="0">
                <a:solidFill>
                  <a:srgbClr val="00B0F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30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được</a:t>
            </a:r>
            <a:r>
              <a:rPr lang="en-US" sz="3000" b="1" dirty="0">
                <a:solidFill>
                  <a:srgbClr val="00B0F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10 </a:t>
            </a:r>
            <a:r>
              <a:rPr lang="en-US" sz="30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lít</a:t>
            </a:r>
            <a:r>
              <a:rPr lang="en-US" sz="3000" b="1" dirty="0">
                <a:solidFill>
                  <a:srgbClr val="00B0F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30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nước</a:t>
            </a:r>
            <a:r>
              <a:rPr lang="en-US" sz="3000" b="1" dirty="0">
                <a:solidFill>
                  <a:srgbClr val="00B0F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.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dirty="0">
                <a:solidFill>
                  <a:srgbClr val="00B0F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                           Ta </a:t>
            </a:r>
            <a:r>
              <a:rPr lang="en-US" sz="30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có</a:t>
            </a:r>
            <a:r>
              <a:rPr lang="en-US" sz="3000" b="1" dirty="0">
                <a:solidFill>
                  <a:srgbClr val="00B0F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:       5 </a:t>
            </a:r>
            <a:r>
              <a:rPr lang="en-US" sz="30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được</a:t>
            </a:r>
            <a:r>
              <a:rPr lang="en-US" sz="3000" b="1" dirty="0">
                <a:solidFill>
                  <a:srgbClr val="00B0F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30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lấy</a:t>
            </a:r>
            <a:r>
              <a:rPr lang="en-US" sz="3000" b="1" dirty="0">
                <a:solidFill>
                  <a:srgbClr val="00B0F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2 </a:t>
            </a:r>
            <a:r>
              <a:rPr lang="en-US" sz="30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lần</a:t>
            </a:r>
            <a:r>
              <a:rPr lang="en-US" sz="3000" b="1" dirty="0">
                <a:solidFill>
                  <a:srgbClr val="00B0F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dirty="0">
                <a:solidFill>
                  <a:srgbClr val="00B0F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                                                 5 x 2 = 10</a:t>
            </a:r>
          </a:p>
        </p:txBody>
      </p:sp>
    </p:spTree>
    <p:extLst>
      <p:ext uri="{BB962C8B-B14F-4D97-AF65-F5344CB8AC3E}">
        <p14:creationId xmlns:p14="http://schemas.microsoft.com/office/powerpoint/2010/main" val="637894672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6" name="Google Shape;376;p16" descr="E:\QUYNH\anh tai ve poiwer oint\5e43c1f10bb5d163599e9eba_tải hình ảnh hoa đồng tiền.png"/>
          <p:cNvPicPr preferRelativeResize="0"/>
          <p:nvPr/>
        </p:nvPicPr>
        <p:blipFill rotWithShape="1">
          <a:blip r:embed="rId3">
            <a:alphaModFix/>
          </a:blip>
          <a:srcRect r="46625" b="36233"/>
          <a:stretch/>
        </p:blipFill>
        <p:spPr>
          <a:xfrm rot="5400000" flipH="1">
            <a:off x="8288836" y="2704384"/>
            <a:ext cx="4175461" cy="4177491"/>
          </a:xfrm>
          <a:prstGeom prst="rect">
            <a:avLst/>
          </a:prstGeom>
          <a:noFill/>
          <a:ln>
            <a:noFill/>
          </a:ln>
        </p:spPr>
      </p:pic>
      <p:sp>
        <p:nvSpPr>
          <p:cNvPr id="377" name="Google Shape;377;p16"/>
          <p:cNvSpPr/>
          <p:nvPr/>
        </p:nvSpPr>
        <p:spPr>
          <a:xfrm>
            <a:off x="4562573" y="1"/>
            <a:ext cx="7494309" cy="1217265"/>
          </a:xfrm>
          <a:prstGeom prst="roundRect">
            <a:avLst>
              <a:gd name="adj" fmla="val 16667"/>
            </a:avLst>
          </a:prstGeom>
          <a:solidFill>
            <a:srgbClr val="FC9102"/>
          </a:solidFill>
          <a:ln>
            <a:noFill/>
          </a:ln>
        </p:spPr>
        <p:txBody>
          <a:bodyPr spcFirstLastPara="1" wrap="square" lIns="121900" tIns="60950" rIns="121900" bIns="609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CÙNG HÁT NÀO BẠN ƠI</a:t>
            </a:r>
            <a:endParaRPr sz="40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8" name="Google Shape;378;p16" descr="E:\QUYNH\anh tai ve poiwer oint\5e43c1f10bb5d163599e9eba_tải hình ảnh hoa đồng tiền.png"/>
          <p:cNvPicPr preferRelativeResize="0"/>
          <p:nvPr/>
        </p:nvPicPr>
        <p:blipFill rotWithShape="1">
          <a:blip r:embed="rId3">
            <a:alphaModFix/>
          </a:blip>
          <a:srcRect r="46625" b="36233"/>
          <a:stretch/>
        </p:blipFill>
        <p:spPr>
          <a:xfrm>
            <a:off x="2" y="1"/>
            <a:ext cx="2752137" cy="2753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Google Shape;379;p16" descr="E:\QUYNH\anh tai ve poiwer oint\chim 6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39857" y="-704680"/>
            <a:ext cx="2328809" cy="265126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80" name="Google Shape;380;p16"/>
          <p:cNvCxnSpPr/>
          <p:nvPr/>
        </p:nvCxnSpPr>
        <p:spPr>
          <a:xfrm>
            <a:off x="6606518" y="219183"/>
            <a:ext cx="5201916" cy="0"/>
          </a:xfrm>
          <a:prstGeom prst="straightConnector1">
            <a:avLst/>
          </a:prstGeom>
          <a:noFill/>
          <a:ln w="38100" cap="flat" cmpd="sng">
            <a:solidFill>
              <a:srgbClr val="00B050"/>
            </a:solidFill>
            <a:prstDash val="lgDashDot"/>
            <a:round/>
            <a:headEnd type="none" w="sm" len="sm"/>
            <a:tailEnd type="none" w="sm" len="sm"/>
          </a:ln>
        </p:spPr>
      </p:cxnSp>
      <p:cxnSp>
        <p:nvCxnSpPr>
          <p:cNvPr id="381" name="Google Shape;381;p16"/>
          <p:cNvCxnSpPr/>
          <p:nvPr/>
        </p:nvCxnSpPr>
        <p:spPr>
          <a:xfrm>
            <a:off x="11808432" y="219183"/>
            <a:ext cx="0" cy="2534292"/>
          </a:xfrm>
          <a:prstGeom prst="straightConnector1">
            <a:avLst/>
          </a:prstGeom>
          <a:noFill/>
          <a:ln w="38100" cap="flat" cmpd="sng">
            <a:solidFill>
              <a:srgbClr val="00B050"/>
            </a:solidFill>
            <a:prstDash val="lgDashDot"/>
            <a:round/>
            <a:headEnd type="none" w="sm" len="sm"/>
            <a:tailEnd type="none" w="sm" len="sm"/>
          </a:ln>
        </p:spPr>
      </p:cxnSp>
      <p:cxnSp>
        <p:nvCxnSpPr>
          <p:cNvPr id="382" name="Google Shape;382;p16"/>
          <p:cNvCxnSpPr/>
          <p:nvPr/>
        </p:nvCxnSpPr>
        <p:spPr>
          <a:xfrm>
            <a:off x="331245" y="6548064"/>
            <a:ext cx="8436039" cy="0"/>
          </a:xfrm>
          <a:prstGeom prst="straightConnector1">
            <a:avLst/>
          </a:prstGeom>
          <a:noFill/>
          <a:ln w="28575" cap="flat" cmpd="sng">
            <a:solidFill>
              <a:srgbClr val="00B050"/>
            </a:solidFill>
            <a:prstDash val="dashDot"/>
            <a:round/>
            <a:headEnd type="none" w="sm" len="sm"/>
            <a:tailEnd type="none" w="sm" len="sm"/>
          </a:ln>
        </p:spPr>
      </p:cxnSp>
      <p:cxnSp>
        <p:nvCxnSpPr>
          <p:cNvPr id="383" name="Google Shape;383;p16"/>
          <p:cNvCxnSpPr/>
          <p:nvPr/>
        </p:nvCxnSpPr>
        <p:spPr>
          <a:xfrm>
            <a:off x="357453" y="2279375"/>
            <a:ext cx="0" cy="4191188"/>
          </a:xfrm>
          <a:prstGeom prst="straightConnector1">
            <a:avLst/>
          </a:prstGeom>
          <a:noFill/>
          <a:ln w="38100" cap="flat" cmpd="sng">
            <a:solidFill>
              <a:srgbClr val="00B050"/>
            </a:solidFill>
            <a:prstDash val="lgDashDot"/>
            <a:round/>
            <a:headEnd type="none" w="sm" len="sm"/>
            <a:tailEnd type="none" w="sm" len="sm"/>
          </a:ln>
        </p:spPr>
      </p:cxnSp>
      <p:pic>
        <p:nvPicPr>
          <p:cNvPr id="384" name="Google Shape;384;p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51555" y="864909"/>
            <a:ext cx="9753600" cy="548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random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" name="Google Shape;389;p17"/>
          <p:cNvPicPr preferRelativeResize="0"/>
          <p:nvPr/>
        </p:nvPicPr>
        <p:blipFill rotWithShape="1">
          <a:blip r:embed="rId3">
            <a:alphaModFix/>
          </a:blip>
          <a:srcRect t="3561" b="12057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90" name="Google Shape;390;p17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Arial"/>
              <a:buNone/>
            </a:pPr>
            <a:r>
              <a:rPr lang="en-US" sz="6000" b="1" i="0" u="none" strike="noStrike" cap="none">
                <a:solidFill>
                  <a:srgbClr val="FFFFFF"/>
                </a:solidFill>
                <a:highlight>
                  <a:srgbClr val="800080"/>
                </a:highlight>
                <a:latin typeface="Arial"/>
                <a:ea typeface="Arial"/>
                <a:cs typeface="Arial"/>
                <a:sym typeface="Arial"/>
              </a:rPr>
              <a:t>CHÀO TẠM BIỆT </a:t>
            </a:r>
            <a:endParaRPr/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6" name="Google Shape;196;p2"/>
          <p:cNvGrpSpPr/>
          <p:nvPr/>
        </p:nvGrpSpPr>
        <p:grpSpPr>
          <a:xfrm>
            <a:off x="-226083" y="589889"/>
            <a:ext cx="11441759" cy="5883467"/>
            <a:chOff x="341926" y="208486"/>
            <a:chExt cx="11441759" cy="5883467"/>
          </a:xfrm>
        </p:grpSpPr>
        <p:pic>
          <p:nvPicPr>
            <p:cNvPr id="197" name="Google Shape;197;p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8" name="Google Shape;198;p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9" name="Google Shape;199;p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0" name="Google Shape;200;p2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01" name="Google Shape;201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052136" y="4705242"/>
            <a:ext cx="2316681" cy="12680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377765" y="2132089"/>
            <a:ext cx="2523963" cy="25056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453333" y="4267986"/>
            <a:ext cx="3145809" cy="25056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2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9395784" y="1924966"/>
            <a:ext cx="871804" cy="8657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2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2715899" y="1826649"/>
            <a:ext cx="457240" cy="481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2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2435146" y="2363646"/>
            <a:ext cx="1030313" cy="10242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2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4160684" y="554436"/>
            <a:ext cx="896190" cy="1012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2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5188076" y="505654"/>
            <a:ext cx="969348" cy="1091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2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6328553" y="632953"/>
            <a:ext cx="768163" cy="8839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2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7390792" y="608178"/>
            <a:ext cx="768163" cy="890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2"/>
          <p:cNvPicPr preferRelativeResize="0"/>
          <p:nvPr/>
        </p:nvPicPr>
        <p:blipFill rotWithShape="1">
          <a:blip r:embed="rId18">
            <a:alphaModFix/>
          </a:blip>
          <a:srcRect t="-10904" r="-11006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2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 rot="-5400000">
            <a:off x="5919850" y="-1153456"/>
            <a:ext cx="352299" cy="58025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2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 flipH="1">
            <a:off x="-1" y="-1"/>
            <a:ext cx="2889009" cy="17587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2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 rot="-5400000" flipH="1">
            <a:off x="5989586" y="1527441"/>
            <a:ext cx="352299" cy="5802531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2"/>
          <p:cNvSpPr txBox="1"/>
          <p:nvPr/>
        </p:nvSpPr>
        <p:spPr>
          <a:xfrm flipH="1">
            <a:off x="3069950" y="2362965"/>
            <a:ext cx="6517204" cy="14234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9C245"/>
              </a:buClr>
              <a:buSzPts val="8800"/>
              <a:buFont typeface="Montserrat ExtraBold"/>
              <a:buNone/>
            </a:pPr>
            <a:r>
              <a:rPr lang="en-US" sz="8800" b="0" i="0" u="none" strike="noStrike" cap="none" dirty="0" err="1">
                <a:solidFill>
                  <a:srgbClr val="79C245"/>
                </a:solidFill>
                <a:latin typeface="Times New Roman" panose="02020603050405020304" pitchFamily="18" charset="0"/>
                <a:ea typeface="Montserrat ExtraBold"/>
                <a:cs typeface="Times New Roman" panose="02020603050405020304" pitchFamily="18" charset="0"/>
                <a:sym typeface="Montserrat ExtraBold"/>
              </a:rPr>
              <a:t>Khởi</a:t>
            </a:r>
            <a:r>
              <a:rPr lang="en-US" sz="8800" b="0" i="0" u="none" strike="noStrike" cap="none" dirty="0">
                <a:solidFill>
                  <a:srgbClr val="79C245"/>
                </a:solidFill>
                <a:latin typeface="Times New Roman" panose="02020603050405020304" pitchFamily="18" charset="0"/>
                <a:ea typeface="Montserrat ExtraBold"/>
                <a:cs typeface="Times New Roman" panose="02020603050405020304" pitchFamily="18" charset="0"/>
                <a:sym typeface="Montserrat ExtraBold"/>
              </a:rPr>
              <a:t> </a:t>
            </a:r>
            <a:r>
              <a:rPr lang="en-US" sz="8800" b="0" i="0" u="none" strike="noStrike" cap="none" dirty="0" err="1">
                <a:solidFill>
                  <a:srgbClr val="79C245"/>
                </a:solidFill>
                <a:latin typeface="Times New Roman" panose="02020603050405020304" pitchFamily="18" charset="0"/>
                <a:ea typeface="Montserrat ExtraBold"/>
                <a:cs typeface="Times New Roman" panose="02020603050405020304" pitchFamily="18" charset="0"/>
                <a:sym typeface="Montserrat ExtraBold"/>
              </a:rPr>
              <a:t>động</a:t>
            </a:r>
            <a:endParaRPr sz="8800" b="0" i="0" u="none" strike="noStrike" cap="none" dirty="0">
              <a:solidFill>
                <a:srgbClr val="79C245"/>
              </a:solidFill>
              <a:latin typeface="Times New Roman" panose="02020603050405020304" pitchFamily="18" charset="0"/>
              <a:ea typeface="Montserrat ExtraBold"/>
              <a:cs typeface="Times New Roman" panose="02020603050405020304" pitchFamily="18" charset="0"/>
              <a:sym typeface="Montserrat ExtraBold"/>
            </a:endParaRPr>
          </a:p>
        </p:txBody>
      </p:sp>
      <p:pic>
        <p:nvPicPr>
          <p:cNvPr id="217" name="Google Shape;217;p2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 flipH="1">
            <a:off x="-1" y="-1"/>
            <a:ext cx="4355558" cy="2651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7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750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750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25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2000"/>
                                        <p:tgtEl>
                                          <p:spTgt spid="2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000"/>
                                        <p:tgtEl>
                                          <p:spTgt spid="2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D711CB8-2FBC-A0D9-469D-166F2B8C0B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446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808521"/>
      </p:ext>
    </p:extLst>
  </p:cSld>
  <p:clrMapOvr>
    <a:masterClrMapping/>
  </p:clrMapOvr>
  <p:transition spd="slow">
    <p:random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" name="Google Shape;307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289300"/>
            <a:ext cx="12192000" cy="2743200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Google Shape;308;p9"/>
          <p:cNvSpPr txBox="1"/>
          <p:nvPr/>
        </p:nvSpPr>
        <p:spPr>
          <a:xfrm>
            <a:off x="3840163" y="2501900"/>
            <a:ext cx="2447925" cy="434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800">
              <a:solidFill>
                <a:srgbClr val="3F3F3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09" name="Google Shape;309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561388" y="4054475"/>
            <a:ext cx="3498850" cy="1930400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p9"/>
          <p:cNvSpPr txBox="1"/>
          <p:nvPr/>
        </p:nvSpPr>
        <p:spPr>
          <a:xfrm>
            <a:off x="2615728" y="1190839"/>
            <a:ext cx="5791200" cy="70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u="sng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Toán</a:t>
            </a:r>
            <a:endParaRPr sz="4000" b="1" u="sng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11" name="Google Shape;311;p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4263" y="0"/>
            <a:ext cx="2096378" cy="226899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365542" y="214581"/>
            <a:ext cx="1694696" cy="2161906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Google Shape;313;p9"/>
          <p:cNvSpPr txBox="1"/>
          <p:nvPr/>
        </p:nvSpPr>
        <p:spPr>
          <a:xfrm>
            <a:off x="1291902" y="2295256"/>
            <a:ext cx="10138098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800"/>
              <a:buFont typeface="Times New Roman"/>
              <a:buNone/>
            </a:pPr>
            <a:r>
              <a:rPr lang="en-US" sz="4000" b="1" u="none" strike="noStrike" cap="none" dirty="0" err="1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Bài</a:t>
            </a:r>
            <a:r>
              <a:rPr lang="en-US" sz="4000" b="1" u="none" strike="noStrike" cap="none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52: </a:t>
            </a:r>
            <a:r>
              <a:rPr lang="en-US" sz="4000" b="1" u="none" strike="noStrike" cap="none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Làm</a:t>
            </a:r>
            <a:r>
              <a:rPr lang="en-US" sz="4000" b="1" u="none" strike="noStrike" cap="none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b="1" u="none" strike="noStrike" cap="none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quen</a:t>
            </a:r>
            <a:r>
              <a:rPr lang="en-US" sz="4000" b="1" u="none" strike="noStrike" cap="none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b="1" u="none" strike="noStrike" cap="none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với</a:t>
            </a:r>
            <a:r>
              <a:rPr lang="en-US" sz="4000" b="1" u="none" strike="noStrike" cap="none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b="1" u="none" strike="noStrike" cap="none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phép</a:t>
            </a:r>
            <a:r>
              <a:rPr lang="en-US" sz="4000" b="1" u="none" strike="noStrike" cap="none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b="1" u="none" strike="noStrike" cap="none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nhân</a:t>
            </a:r>
            <a:r>
              <a:rPr lang="en-US" sz="4000" b="1" u="none" strike="noStrike" cap="non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800"/>
              <a:buFont typeface="Times New Roman"/>
              <a:buNone/>
            </a:pPr>
            <a:r>
              <a:rPr lang="en-US" sz="4000" b="1" u="none" strike="noStrike" cap="non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– </a:t>
            </a:r>
            <a:r>
              <a:rPr lang="en-US" sz="4000" b="1" u="none" strike="noStrike" cap="none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Dấu</a:t>
            </a:r>
            <a:r>
              <a:rPr lang="en-US" sz="4000" b="1" u="none" strike="noStrike" cap="none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b="1" u="none" strike="noStrike" cap="none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nhân</a:t>
            </a:r>
            <a:endParaRPr sz="4000" b="1" u="none" strike="noStrike" cap="none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1519502" y="214581"/>
            <a:ext cx="935501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Hai 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27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2021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367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0" grpId="0"/>
      <p:bldP spid="3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347;p13"/>
          <p:cNvSpPr/>
          <p:nvPr/>
        </p:nvSpPr>
        <p:spPr>
          <a:xfrm>
            <a:off x="387929" y="5473600"/>
            <a:ext cx="4373639" cy="1007431"/>
          </a:xfrm>
          <a:prstGeom prst="roundRect">
            <a:avLst>
              <a:gd name="adj" fmla="val 16667"/>
            </a:avLst>
          </a:prstGeom>
          <a:ln>
            <a:headEnd type="none" w="sm" len="sm"/>
            <a:tailEnd type="none" w="sm" len="sm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2 </a:t>
            </a:r>
            <a:r>
              <a:rPr lang="en-US" sz="35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được</a:t>
            </a:r>
            <a:r>
              <a:rPr lang="en-US" sz="3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35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lấy</a:t>
            </a:r>
            <a:r>
              <a:rPr lang="en-US" sz="3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 5 </a:t>
            </a:r>
            <a:r>
              <a:rPr lang="en-US" sz="35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lần</a:t>
            </a:r>
            <a:endParaRPr lang="en-US" sz="35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2 x 5 = 10</a:t>
            </a:r>
            <a:endParaRPr sz="35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3296" t="41002" r="81931" b="13856"/>
          <a:stretch/>
        </p:blipFill>
        <p:spPr>
          <a:xfrm>
            <a:off x="387929" y="4015138"/>
            <a:ext cx="872836" cy="13993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3296" t="41002" r="81931" b="13856"/>
          <a:stretch/>
        </p:blipFill>
        <p:spPr>
          <a:xfrm>
            <a:off x="1460557" y="4029926"/>
            <a:ext cx="872836" cy="139931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3296" t="41002" r="81931" b="13856"/>
          <a:stretch/>
        </p:blipFill>
        <p:spPr>
          <a:xfrm>
            <a:off x="2533186" y="4029926"/>
            <a:ext cx="872836" cy="139931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3296" t="41002" r="81931" b="13856"/>
          <a:stretch/>
        </p:blipFill>
        <p:spPr>
          <a:xfrm>
            <a:off x="3740729" y="4029926"/>
            <a:ext cx="872836" cy="139931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3296" t="41002" r="81931" b="13856"/>
          <a:stretch/>
        </p:blipFill>
        <p:spPr>
          <a:xfrm>
            <a:off x="4961360" y="4074290"/>
            <a:ext cx="872836" cy="13993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D711CB8-2FBC-A0D9-469D-166F2B8C0B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44621" cy="39446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C46C2DC-EA52-C26A-9EDB-B65BAD877E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40397" y="4074289"/>
            <a:ext cx="3981854" cy="2667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00224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34625" t="5709" r="54418" b="66397"/>
          <a:stretch/>
        </p:blipFill>
        <p:spPr>
          <a:xfrm>
            <a:off x="2618508" y="887219"/>
            <a:ext cx="1607128" cy="1371601"/>
          </a:xfrm>
          <a:prstGeom prst="rect">
            <a:avLst/>
          </a:prstGeom>
        </p:spPr>
      </p:pic>
      <p:sp>
        <p:nvSpPr>
          <p:cNvPr id="6" name="Google Shape;356;p14"/>
          <p:cNvSpPr/>
          <p:nvPr/>
        </p:nvSpPr>
        <p:spPr>
          <a:xfrm>
            <a:off x="370645" y="140331"/>
            <a:ext cx="11433427" cy="664964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1.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Xem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hình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rồi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nói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(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theo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mẫu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):</a:t>
            </a:r>
          </a:p>
        </p:txBody>
      </p:sp>
      <p:sp>
        <p:nvSpPr>
          <p:cNvPr id="7" name="Google Shape;347;p13"/>
          <p:cNvSpPr/>
          <p:nvPr/>
        </p:nvSpPr>
        <p:spPr>
          <a:xfrm>
            <a:off x="3313432" y="2463221"/>
            <a:ext cx="4373639" cy="1007431"/>
          </a:xfrm>
          <a:prstGeom prst="roundRect">
            <a:avLst>
              <a:gd name="adj" fmla="val 16667"/>
            </a:avLst>
          </a:prstGeom>
          <a:ln>
            <a:headEnd type="none" w="sm" len="sm"/>
            <a:tailEnd type="none" w="sm" len="sm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5 </a:t>
            </a:r>
            <a:r>
              <a:rPr lang="en-US" sz="35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được</a:t>
            </a:r>
            <a:r>
              <a:rPr lang="en-US" sz="35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35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lấy</a:t>
            </a:r>
            <a:r>
              <a:rPr lang="en-US" sz="35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 3 </a:t>
            </a:r>
            <a:r>
              <a:rPr lang="en-US" sz="35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lần</a:t>
            </a:r>
            <a:endParaRPr lang="en-US" sz="35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5 x 3 = 15</a:t>
            </a:r>
            <a:endParaRPr sz="35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Google Shape;347;p13"/>
          <p:cNvSpPr/>
          <p:nvPr/>
        </p:nvSpPr>
        <p:spPr>
          <a:xfrm>
            <a:off x="1235252" y="5260788"/>
            <a:ext cx="4373639" cy="1007431"/>
          </a:xfrm>
          <a:prstGeom prst="roundRect">
            <a:avLst>
              <a:gd name="adj" fmla="val 16667"/>
            </a:avLst>
          </a:prstGeom>
          <a:ln>
            <a:headEnd type="none" w="sm" len="sm"/>
            <a:tailEnd type="none" w="sm" len="sm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4 </a:t>
            </a:r>
            <a:r>
              <a:rPr lang="en-US" sz="35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được</a:t>
            </a:r>
            <a:r>
              <a:rPr lang="en-US" sz="35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35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lấy</a:t>
            </a:r>
            <a:r>
              <a:rPr lang="en-US" sz="35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 5 </a:t>
            </a:r>
            <a:r>
              <a:rPr lang="en-US" sz="35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lần</a:t>
            </a:r>
            <a:endParaRPr lang="en-US" sz="35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4 x 5 = 20</a:t>
            </a:r>
            <a:endParaRPr sz="35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Google Shape;347;p13"/>
          <p:cNvSpPr/>
          <p:nvPr/>
        </p:nvSpPr>
        <p:spPr>
          <a:xfrm>
            <a:off x="7818361" y="5260789"/>
            <a:ext cx="4373639" cy="1007431"/>
          </a:xfrm>
          <a:prstGeom prst="roundRect">
            <a:avLst>
              <a:gd name="adj" fmla="val 16667"/>
            </a:avLst>
          </a:prstGeom>
          <a:ln>
            <a:headEnd type="none" w="sm" len="sm"/>
            <a:tailEnd type="none" w="sm" len="sm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6 </a:t>
            </a:r>
            <a:r>
              <a:rPr lang="en-US" sz="35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được</a:t>
            </a:r>
            <a:r>
              <a:rPr lang="en-US" sz="35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35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lấy</a:t>
            </a:r>
            <a:r>
              <a:rPr lang="en-US" sz="35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 2 </a:t>
            </a:r>
            <a:r>
              <a:rPr lang="en-US" sz="35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lần</a:t>
            </a:r>
            <a:endParaRPr lang="en-US" sz="35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6 x 2 = 12</a:t>
            </a:r>
            <a:endParaRPr sz="35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1943" t="67046" r="86239" b="4585"/>
          <a:stretch/>
        </p:blipFill>
        <p:spPr>
          <a:xfrm>
            <a:off x="124692" y="3851564"/>
            <a:ext cx="1440873" cy="129482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l="1943" t="67046" r="86239" b="4585"/>
          <a:stretch/>
        </p:blipFill>
        <p:spPr>
          <a:xfrm>
            <a:off x="1676400" y="3851564"/>
            <a:ext cx="1440873" cy="129482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l="1943" t="67046" r="86239" b="4585"/>
          <a:stretch/>
        </p:blipFill>
        <p:spPr>
          <a:xfrm>
            <a:off x="3228108" y="3851564"/>
            <a:ext cx="1440873" cy="129482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l="1943" t="67046" r="86239" b="4585"/>
          <a:stretch/>
        </p:blipFill>
        <p:spPr>
          <a:xfrm>
            <a:off x="4779816" y="3851564"/>
            <a:ext cx="1440873" cy="129482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/>
          <a:srcRect l="1943" t="67046" r="86239" b="4585"/>
          <a:stretch/>
        </p:blipFill>
        <p:spPr>
          <a:xfrm>
            <a:off x="6377488" y="3851564"/>
            <a:ext cx="1440873" cy="129482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87272" t="72206" r="1818"/>
          <a:stretch/>
        </p:blipFill>
        <p:spPr>
          <a:xfrm>
            <a:off x="8829964" y="3864698"/>
            <a:ext cx="1330037" cy="126855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/>
          <a:srcRect l="87272" t="72206" r="1818"/>
          <a:stretch/>
        </p:blipFill>
        <p:spPr>
          <a:xfrm>
            <a:off x="10474035" y="3877832"/>
            <a:ext cx="1330037" cy="126855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/>
          <a:srcRect l="34625" t="5709" r="54418" b="66397"/>
          <a:stretch/>
        </p:blipFill>
        <p:spPr>
          <a:xfrm>
            <a:off x="4484142" y="911511"/>
            <a:ext cx="1607128" cy="137160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/>
          <a:srcRect l="34625" t="5709" r="54418" b="66397"/>
          <a:stretch/>
        </p:blipFill>
        <p:spPr>
          <a:xfrm>
            <a:off x="6349777" y="911511"/>
            <a:ext cx="1607128" cy="1371601"/>
          </a:xfrm>
          <a:prstGeom prst="rect">
            <a:avLst/>
          </a:prstGeom>
        </p:spPr>
      </p:pic>
      <p:sp>
        <p:nvSpPr>
          <p:cNvPr id="19" name="Google Shape;347;p13"/>
          <p:cNvSpPr/>
          <p:nvPr/>
        </p:nvSpPr>
        <p:spPr>
          <a:xfrm>
            <a:off x="789711" y="887219"/>
            <a:ext cx="1394248" cy="473909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rgbClr val="00828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Mẫu</a:t>
            </a:r>
            <a:r>
              <a:rPr lang="en-US" sz="35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:</a:t>
            </a:r>
            <a:endParaRPr sz="35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2748575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220" y="1163782"/>
            <a:ext cx="7342908" cy="5375133"/>
          </a:xfrm>
          <a:prstGeom prst="rect">
            <a:avLst/>
          </a:prstGeom>
        </p:spPr>
      </p:pic>
      <p:sp>
        <p:nvSpPr>
          <p:cNvPr id="6" name="Google Shape;356;p14"/>
          <p:cNvSpPr/>
          <p:nvPr/>
        </p:nvSpPr>
        <p:spPr>
          <a:xfrm>
            <a:off x="148974" y="251168"/>
            <a:ext cx="11433427" cy="664964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2.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Chọn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phép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nhân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thích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hợp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với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mỗi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tranh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vẽ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:</a:t>
            </a:r>
          </a:p>
        </p:txBody>
      </p:sp>
      <p:sp>
        <p:nvSpPr>
          <p:cNvPr id="7" name="Google Shape;347;p13"/>
          <p:cNvSpPr/>
          <p:nvPr/>
        </p:nvSpPr>
        <p:spPr>
          <a:xfrm>
            <a:off x="9788126" y="1659657"/>
            <a:ext cx="1572601" cy="570925"/>
          </a:xfrm>
          <a:prstGeom prst="roundRect">
            <a:avLst>
              <a:gd name="adj" fmla="val 16667"/>
            </a:avLst>
          </a:prstGeom>
          <a:ln>
            <a:headEnd type="none" w="sm" len="sm"/>
            <a:tailEnd type="none" w="sm" len="sm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5 x 2</a:t>
            </a:r>
            <a:endParaRPr sz="35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Google Shape;347;p13"/>
          <p:cNvSpPr/>
          <p:nvPr/>
        </p:nvSpPr>
        <p:spPr>
          <a:xfrm>
            <a:off x="9788125" y="3565885"/>
            <a:ext cx="1572601" cy="570925"/>
          </a:xfrm>
          <a:prstGeom prst="roundRect">
            <a:avLst>
              <a:gd name="adj" fmla="val 16667"/>
            </a:avLst>
          </a:prstGeom>
          <a:ln>
            <a:headEnd type="none" w="sm" len="sm"/>
            <a:tailEnd type="none" w="sm" len="sm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6 x 3</a:t>
            </a:r>
            <a:endParaRPr sz="35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Google Shape;347;p13"/>
          <p:cNvSpPr/>
          <p:nvPr/>
        </p:nvSpPr>
        <p:spPr>
          <a:xfrm>
            <a:off x="9788126" y="5366040"/>
            <a:ext cx="1572601" cy="570925"/>
          </a:xfrm>
          <a:prstGeom prst="roundRect">
            <a:avLst>
              <a:gd name="adj" fmla="val 16667"/>
            </a:avLst>
          </a:prstGeom>
          <a:ln>
            <a:headEnd type="none" w="sm" len="sm"/>
            <a:tailEnd type="none" w="sm" len="sm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4 x 3</a:t>
            </a:r>
            <a:endParaRPr sz="35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Straight Arrow Connector 12"/>
          <p:cNvCxnSpPr>
            <a:endCxn id="8" idx="1"/>
          </p:cNvCxnSpPr>
          <p:nvPr/>
        </p:nvCxnSpPr>
        <p:spPr>
          <a:xfrm>
            <a:off x="7135091" y="2230582"/>
            <a:ext cx="2653034" cy="16207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7135091" y="2087851"/>
            <a:ext cx="2653034" cy="18739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6769157" y="5783770"/>
            <a:ext cx="3018968" cy="1531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3357898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8</a:t>
            </a:fld>
            <a:endParaRPr lang="en-US"/>
          </a:p>
        </p:txBody>
      </p:sp>
      <p:sp>
        <p:nvSpPr>
          <p:cNvPr id="6" name="Google Shape;356;p14"/>
          <p:cNvSpPr/>
          <p:nvPr/>
        </p:nvSpPr>
        <p:spPr>
          <a:xfrm>
            <a:off x="370645" y="140331"/>
            <a:ext cx="11433427" cy="664964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3. </a:t>
            </a:r>
            <a:r>
              <a:rPr lang="en-US" sz="35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Xếp</a:t>
            </a:r>
            <a:r>
              <a:rPr lang="en-US" sz="3500" b="1" dirty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35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các</a:t>
            </a:r>
            <a:r>
              <a:rPr lang="en-US" sz="3500" b="1" dirty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35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chấm</a:t>
            </a:r>
            <a:r>
              <a:rPr lang="en-US" sz="3500" b="1" dirty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35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tròn</a:t>
            </a:r>
            <a:r>
              <a:rPr lang="en-US" sz="3500" b="1" dirty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35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thích</a:t>
            </a:r>
            <a:r>
              <a:rPr lang="en-US" sz="3500" b="1" dirty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35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hợp</a:t>
            </a:r>
            <a:r>
              <a:rPr lang="en-US" sz="3500" b="1" dirty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35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với</a:t>
            </a:r>
            <a:r>
              <a:rPr lang="en-US" sz="3500" b="1" dirty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35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mỗi</a:t>
            </a:r>
            <a:r>
              <a:rPr lang="en-US" sz="3500" b="1" dirty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35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phép</a:t>
            </a:r>
            <a:r>
              <a:rPr lang="en-US" sz="3500" b="1" dirty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35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nhân</a:t>
            </a:r>
            <a:r>
              <a:rPr lang="en-US" sz="3500" b="1" dirty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35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sau</a:t>
            </a:r>
            <a:r>
              <a:rPr lang="en-US" sz="3500" b="1" dirty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:</a:t>
            </a:r>
          </a:p>
        </p:txBody>
      </p:sp>
      <p:sp>
        <p:nvSpPr>
          <p:cNvPr id="8" name="Google Shape;347;p13"/>
          <p:cNvSpPr/>
          <p:nvPr/>
        </p:nvSpPr>
        <p:spPr>
          <a:xfrm>
            <a:off x="370645" y="962700"/>
            <a:ext cx="4373639" cy="5091639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rgbClr val="00828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3 </a:t>
            </a:r>
            <a:r>
              <a:rPr lang="en-US" sz="8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x </a:t>
            </a:r>
            <a:r>
              <a:rPr lang="en-US" sz="800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2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4 x 3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5 </a:t>
            </a:r>
            <a:r>
              <a:rPr lang="en-US" sz="8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x </a:t>
            </a:r>
            <a:r>
              <a:rPr lang="en-US" sz="800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4 </a:t>
            </a:r>
            <a:endParaRPr lang="en-US" sz="80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Calibri"/>
            </a:endParaRPr>
          </a:p>
          <a:p>
            <a:pPr algn="ctr"/>
            <a:r>
              <a:rPr lang="en-US" sz="80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5 </a:t>
            </a:r>
            <a:r>
              <a:rPr lang="en-US" sz="8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x </a:t>
            </a:r>
            <a:r>
              <a:rPr lang="en-US" sz="80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5 </a:t>
            </a:r>
            <a:endParaRPr sz="8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9251" y="893426"/>
            <a:ext cx="6892749" cy="5548935"/>
          </a:xfrm>
          <a:prstGeom prst="rect">
            <a:avLst/>
          </a:prstGeom>
        </p:spPr>
      </p:pic>
      <p:sp>
        <p:nvSpPr>
          <p:cNvPr id="3" name="Cloud Callout 2"/>
          <p:cNvSpPr/>
          <p:nvPr/>
        </p:nvSpPr>
        <p:spPr>
          <a:xfrm>
            <a:off x="9213273" y="962700"/>
            <a:ext cx="2798618" cy="1503409"/>
          </a:xfrm>
          <a:prstGeom prst="cloudCallout">
            <a:avLst>
              <a:gd name="adj1" fmla="val -43110"/>
              <a:gd name="adj2" fmla="val 52223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3 được lấy 5 lần </a:t>
            </a:r>
            <a:endParaRPr lang="vi-VN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Cloud Callout 16"/>
          <p:cNvSpPr/>
          <p:nvPr/>
        </p:nvSpPr>
        <p:spPr>
          <a:xfrm>
            <a:off x="5444836" y="962700"/>
            <a:ext cx="1440873" cy="1503409"/>
          </a:xfrm>
          <a:prstGeom prst="cloudCallout">
            <a:avLst>
              <a:gd name="adj1" fmla="val 55638"/>
              <a:gd name="adj2" fmla="val 58814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x 5</a:t>
            </a:r>
          </a:p>
        </p:txBody>
      </p:sp>
    </p:spTree>
    <p:extLst>
      <p:ext uri="{BB962C8B-B14F-4D97-AF65-F5344CB8AC3E}">
        <p14:creationId xmlns:p14="http://schemas.microsoft.com/office/powerpoint/2010/main" val="3756021254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>
            <a:extLst>
              <a:ext uri="{FF2B5EF4-FFF2-40B4-BE49-F238E27FC236}">
                <a16:creationId xmlns:a16="http://schemas.microsoft.com/office/drawing/2014/main" id="{F5195658-B42C-AB39-7D75-3AE6ADB1F6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21706" y="511443"/>
            <a:ext cx="1355067" cy="1255363"/>
          </a:xfrm>
          <a:prstGeom prst="rect">
            <a:avLst/>
          </a:prstGeom>
        </p:spPr>
      </p:pic>
      <p:pic>
        <p:nvPicPr>
          <p:cNvPr id="4" name="Picture 11">
            <a:extLst>
              <a:ext uri="{FF2B5EF4-FFF2-40B4-BE49-F238E27FC236}">
                <a16:creationId xmlns:a16="http://schemas.microsoft.com/office/drawing/2014/main" id="{7C5339F9-FA01-5582-6C2A-45A418F465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392940" y="511443"/>
            <a:ext cx="1355067" cy="1255363"/>
          </a:xfrm>
          <a:prstGeom prst="rect">
            <a:avLst/>
          </a:prstGeom>
        </p:spPr>
      </p:pic>
      <p:pic>
        <p:nvPicPr>
          <p:cNvPr id="5" name="Picture 12">
            <a:extLst>
              <a:ext uri="{FF2B5EF4-FFF2-40B4-BE49-F238E27FC236}">
                <a16:creationId xmlns:a16="http://schemas.microsoft.com/office/drawing/2014/main" id="{C942DADC-2F94-7C31-2D93-343C2DDD73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83147" y="3649855"/>
            <a:ext cx="1118627" cy="1108126"/>
          </a:xfrm>
          <a:prstGeom prst="rect">
            <a:avLst/>
          </a:prstGeom>
        </p:spPr>
      </p:pic>
      <p:pic>
        <p:nvPicPr>
          <p:cNvPr id="8" name="Picture 13">
            <a:extLst>
              <a:ext uri="{FF2B5EF4-FFF2-40B4-BE49-F238E27FC236}">
                <a16:creationId xmlns:a16="http://schemas.microsoft.com/office/drawing/2014/main" id="{6222F075-89BE-A610-0747-4EB63D97AF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809923" y="338384"/>
            <a:ext cx="1149997" cy="110812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04642FE-297E-DA6C-1700-218EA385DB52}"/>
              </a:ext>
            </a:extLst>
          </p:cNvPr>
          <p:cNvSpPr txBox="1"/>
          <p:nvPr/>
        </p:nvSpPr>
        <p:spPr>
          <a:xfrm>
            <a:off x="349747" y="2079357"/>
            <a:ext cx="5487686" cy="14516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1000"/>
              </a:spcAft>
            </a:pPr>
            <a:r>
              <a:rPr lang="nl-NL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nl-NL" sz="40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được lấy </a:t>
            </a:r>
            <a:r>
              <a:rPr lang="nl-NL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nl-NL" sz="40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lần</a:t>
            </a:r>
            <a:endParaRPr lang="en-US" sz="40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0" marR="0" algn="ctr">
              <a:spcBef>
                <a:spcPts val="0"/>
              </a:spcBef>
              <a:spcAft>
                <a:spcPts val="1000"/>
              </a:spcAft>
            </a:pPr>
            <a:r>
              <a:rPr lang="nl-NL" sz="40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Ta có phép nhân </a:t>
            </a:r>
            <a:r>
              <a:rPr lang="nl-NL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nl-NL" sz="40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× </a:t>
            </a:r>
            <a:r>
              <a:rPr lang="nl-NL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40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12">
            <a:extLst>
              <a:ext uri="{FF2B5EF4-FFF2-40B4-BE49-F238E27FC236}">
                <a16:creationId xmlns:a16="http://schemas.microsoft.com/office/drawing/2014/main" id="{02609A9B-D6AE-8A62-9753-9FE6CBB810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789480" y="3649855"/>
            <a:ext cx="1118627" cy="1108126"/>
          </a:xfrm>
          <a:prstGeom prst="rect">
            <a:avLst/>
          </a:prstGeom>
        </p:spPr>
      </p:pic>
      <p:pic>
        <p:nvPicPr>
          <p:cNvPr id="12" name="Picture 12">
            <a:extLst>
              <a:ext uri="{FF2B5EF4-FFF2-40B4-BE49-F238E27FC236}">
                <a16:creationId xmlns:a16="http://schemas.microsoft.com/office/drawing/2014/main" id="{81A8B235-FEBE-1CD7-4A4B-9031F25513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070473" y="3649855"/>
            <a:ext cx="1149997" cy="110812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32EC3F6-70FB-EBBF-BB18-C33700F2D5BA}"/>
              </a:ext>
            </a:extLst>
          </p:cNvPr>
          <p:cNvSpPr txBox="1"/>
          <p:nvPr/>
        </p:nvSpPr>
        <p:spPr>
          <a:xfrm>
            <a:off x="6514966" y="1886915"/>
            <a:ext cx="5487686" cy="14516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1000"/>
              </a:spcAft>
            </a:pPr>
            <a:r>
              <a:rPr lang="nl-NL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nl-NL" sz="400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40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được </a:t>
            </a:r>
            <a:r>
              <a:rPr lang="nl-NL" sz="400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lấy </a:t>
            </a:r>
            <a:r>
              <a:rPr lang="nl-NL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nl-NL" sz="400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40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lần</a:t>
            </a:r>
            <a:endParaRPr lang="en-US" sz="40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0" marR="0" algn="ctr">
              <a:spcBef>
                <a:spcPts val="0"/>
              </a:spcBef>
              <a:spcAft>
                <a:spcPts val="1000"/>
              </a:spcAft>
            </a:pPr>
            <a:r>
              <a:rPr lang="nl-NL" sz="40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Ta có phép </a:t>
            </a:r>
            <a:r>
              <a:rPr lang="nl-NL" sz="400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nhân </a:t>
            </a:r>
            <a:r>
              <a:rPr lang="nl-NL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nl-NL" sz="400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× </a:t>
            </a:r>
            <a:r>
              <a:rPr lang="nl-NL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40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C12724D-550A-6A57-AB85-53F3DC05124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108812" y="357759"/>
            <a:ext cx="1149997" cy="1108126"/>
          </a:xfrm>
          <a:prstGeom prst="rect">
            <a:avLst/>
          </a:prstGeom>
        </p:spPr>
      </p:pic>
      <p:pic>
        <p:nvPicPr>
          <p:cNvPr id="15" name="Picture 13">
            <a:extLst>
              <a:ext uri="{FF2B5EF4-FFF2-40B4-BE49-F238E27FC236}">
                <a16:creationId xmlns:a16="http://schemas.microsoft.com/office/drawing/2014/main" id="{67EAC22E-E8C8-D5A8-9A39-6183168163F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481987" y="357759"/>
            <a:ext cx="1149997" cy="1108126"/>
          </a:xfrm>
          <a:prstGeom prst="rect">
            <a:avLst/>
          </a:prstGeom>
        </p:spPr>
      </p:pic>
      <p:pic>
        <p:nvPicPr>
          <p:cNvPr id="16" name="Picture 13">
            <a:extLst>
              <a:ext uri="{FF2B5EF4-FFF2-40B4-BE49-F238E27FC236}">
                <a16:creationId xmlns:a16="http://schemas.microsoft.com/office/drawing/2014/main" id="{E2C30FC7-8B1D-58A5-BD3B-728B869F8C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852655" y="357759"/>
            <a:ext cx="1149997" cy="1108126"/>
          </a:xfrm>
          <a:prstGeom prst="rect">
            <a:avLst/>
          </a:prstGeom>
        </p:spPr>
      </p:pic>
      <p:pic>
        <p:nvPicPr>
          <p:cNvPr id="17" name="Picture 13">
            <a:extLst>
              <a:ext uri="{FF2B5EF4-FFF2-40B4-BE49-F238E27FC236}">
                <a16:creationId xmlns:a16="http://schemas.microsoft.com/office/drawing/2014/main" id="{0B41D2E9-DEB8-FDF8-8609-27DA9E1062F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895296" y="3649855"/>
            <a:ext cx="1149997" cy="1108126"/>
          </a:xfrm>
          <a:prstGeom prst="rect">
            <a:avLst/>
          </a:prstGeom>
        </p:spPr>
      </p:pic>
      <p:pic>
        <p:nvPicPr>
          <p:cNvPr id="18" name="Picture 13">
            <a:extLst>
              <a:ext uri="{FF2B5EF4-FFF2-40B4-BE49-F238E27FC236}">
                <a16:creationId xmlns:a16="http://schemas.microsoft.com/office/drawing/2014/main" id="{2876E79F-6A40-30F1-F58E-FECF79F66D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540229" y="3649855"/>
            <a:ext cx="1149997" cy="1108126"/>
          </a:xfrm>
          <a:prstGeom prst="rect">
            <a:avLst/>
          </a:prstGeom>
        </p:spPr>
      </p:pic>
      <p:pic>
        <p:nvPicPr>
          <p:cNvPr id="19" name="Picture 13">
            <a:extLst>
              <a:ext uri="{FF2B5EF4-FFF2-40B4-BE49-F238E27FC236}">
                <a16:creationId xmlns:a16="http://schemas.microsoft.com/office/drawing/2014/main" id="{38CA7E09-62D1-9422-C122-6C6859BB5C3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202323" y="3649855"/>
            <a:ext cx="1149997" cy="1108126"/>
          </a:xfrm>
          <a:prstGeom prst="rect">
            <a:avLst/>
          </a:prstGeom>
        </p:spPr>
      </p:pic>
      <p:pic>
        <p:nvPicPr>
          <p:cNvPr id="20" name="Picture 13">
            <a:extLst>
              <a:ext uri="{FF2B5EF4-FFF2-40B4-BE49-F238E27FC236}">
                <a16:creationId xmlns:a16="http://schemas.microsoft.com/office/drawing/2014/main" id="{9CB674DC-4FC0-EF4E-99B0-8DC01EEF58E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864417" y="3709264"/>
            <a:ext cx="1149997" cy="1108126"/>
          </a:xfrm>
          <a:prstGeom prst="rect">
            <a:avLst/>
          </a:prstGeom>
        </p:spPr>
      </p:pic>
      <p:pic>
        <p:nvPicPr>
          <p:cNvPr id="21" name="Picture 13">
            <a:extLst>
              <a:ext uri="{FF2B5EF4-FFF2-40B4-BE49-F238E27FC236}">
                <a16:creationId xmlns:a16="http://schemas.microsoft.com/office/drawing/2014/main" id="{2AAA4127-BBD4-87B6-4C74-4E9254DA8D6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611885" y="3649855"/>
            <a:ext cx="1149997" cy="110812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BB70A92A-3E34-2307-5AA0-708F00AB9D23}"/>
              </a:ext>
            </a:extLst>
          </p:cNvPr>
          <p:cNvSpPr txBox="1"/>
          <p:nvPr/>
        </p:nvSpPr>
        <p:spPr>
          <a:xfrm>
            <a:off x="0" y="4876800"/>
            <a:ext cx="5487686" cy="14516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1000"/>
              </a:spcAft>
            </a:pPr>
            <a:r>
              <a:rPr lang="nl-NL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nl-NL" sz="400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40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được </a:t>
            </a:r>
            <a:r>
              <a:rPr lang="nl-NL" sz="400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lấy </a:t>
            </a:r>
            <a:r>
              <a:rPr lang="nl-NL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nl-NL" sz="400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40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lần</a:t>
            </a:r>
            <a:endParaRPr lang="en-US" sz="40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0" marR="0" algn="ctr">
              <a:spcBef>
                <a:spcPts val="0"/>
              </a:spcBef>
              <a:spcAft>
                <a:spcPts val="1000"/>
              </a:spcAft>
            </a:pPr>
            <a:r>
              <a:rPr lang="nl-NL" sz="40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Ta có phép </a:t>
            </a:r>
            <a:r>
              <a:rPr lang="nl-NL" sz="400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nhân </a:t>
            </a:r>
            <a:r>
              <a:rPr lang="nl-NL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nl-NL" sz="400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× </a:t>
            </a:r>
            <a:r>
              <a:rPr lang="nl-NL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40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EA0A36B-DB53-9152-B8D9-8F8191728F80}"/>
              </a:ext>
            </a:extLst>
          </p:cNvPr>
          <p:cNvSpPr txBox="1"/>
          <p:nvPr/>
        </p:nvSpPr>
        <p:spPr>
          <a:xfrm>
            <a:off x="6314012" y="4876799"/>
            <a:ext cx="5487686" cy="14516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1000"/>
              </a:spcAft>
            </a:pPr>
            <a:r>
              <a:rPr lang="nl-NL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nl-NL" sz="400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40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được </a:t>
            </a:r>
            <a:r>
              <a:rPr lang="nl-NL" sz="400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lấy </a:t>
            </a:r>
            <a:r>
              <a:rPr lang="nl-NL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nl-NL" sz="400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40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lần</a:t>
            </a:r>
            <a:endParaRPr lang="en-US" sz="40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0" marR="0" algn="ctr">
              <a:spcBef>
                <a:spcPts val="0"/>
              </a:spcBef>
              <a:spcAft>
                <a:spcPts val="1000"/>
              </a:spcAft>
            </a:pPr>
            <a:r>
              <a:rPr lang="nl-NL" sz="40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Ta có phép </a:t>
            </a:r>
            <a:r>
              <a:rPr lang="nl-NL" sz="400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nhân </a:t>
            </a:r>
            <a:r>
              <a:rPr lang="nl-NL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nl-NL" sz="400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× </a:t>
            </a:r>
            <a:r>
              <a:rPr lang="nl-NL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40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7052771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1_Office Theme">
  <a:themeElements>
    <a:clrScheme name="自定义 2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358</TotalTime>
  <Words>328</Words>
  <Application>Microsoft Office PowerPoint</Application>
  <PresentationFormat>Widescreen</PresentationFormat>
  <Paragraphs>56</Paragraphs>
  <Slides>13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Questrial</vt:lpstr>
      <vt:lpstr>Montserrat ExtraBold</vt:lpstr>
      <vt:lpstr>Times New Roman</vt:lpstr>
      <vt:lpstr>Arial</vt:lpstr>
      <vt:lpstr>Calibri</vt:lpstr>
      <vt:lpstr>1_Office Theme</vt:lpstr>
      <vt:lpstr>2_Office Theme</vt:lpstr>
      <vt:lpstr>3_Office Theme</vt:lpstr>
      <vt:lpstr>4_Office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Danko</dc:creator>
  <cp:lastModifiedBy>straberry846@gmail.com</cp:lastModifiedBy>
  <cp:revision>39</cp:revision>
  <dcterms:created xsi:type="dcterms:W3CDTF">2021-05-10T04:25:00Z</dcterms:created>
  <dcterms:modified xsi:type="dcterms:W3CDTF">2022-12-20T14:30:41Z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