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9"/>
  </p:notesMasterIdLst>
  <p:sldIdLst>
    <p:sldId id="465" r:id="rId3"/>
    <p:sldId id="257" r:id="rId4"/>
    <p:sldId id="400" r:id="rId5"/>
    <p:sldId id="582" r:id="rId6"/>
    <p:sldId id="399" r:id="rId7"/>
    <p:sldId id="401" r:id="rId8"/>
    <p:sldId id="580" r:id="rId9"/>
    <p:sldId id="402" r:id="rId10"/>
    <p:sldId id="581" r:id="rId11"/>
    <p:sldId id="395" r:id="rId12"/>
    <p:sldId id="584" r:id="rId13"/>
    <p:sldId id="583" r:id="rId14"/>
    <p:sldId id="281" r:id="rId15"/>
    <p:sldId id="385" r:id="rId16"/>
    <p:sldId id="579" r:id="rId17"/>
    <p:sldId id="585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E01"/>
    <a:srgbClr val="FF0066"/>
    <a:srgbClr val="0000FF"/>
    <a:srgbClr val="F6A9AF"/>
    <a:srgbClr val="E6B9B8"/>
    <a:srgbClr val="D2E487"/>
    <a:srgbClr val="FDE795"/>
    <a:srgbClr val="FF66CC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010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8" Type="http://schemas.openxmlformats.org/officeDocument/2006/relationships/slideLayout" Target="../slideLayouts/slideLayout79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59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6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75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67" r:id="rId52"/>
    <p:sldLayoutId id="2147483668" r:id="rId53"/>
    <p:sldLayoutId id="2147483669" r:id="rId54"/>
    <p:sldLayoutId id="2147483670" r:id="rId55"/>
    <p:sldLayoutId id="2147483671" r:id="rId56"/>
    <p:sldLayoutId id="2147483672" r:id="rId57"/>
    <p:sldLayoutId id="2147483673" r:id="rId58"/>
    <p:sldLayoutId id="2147483674" r:id="rId5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gif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sv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gif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sv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060616" y="0"/>
            <a:ext cx="174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992AB-C706-4F77-9985-6C256F209E01}"/>
              </a:ext>
            </a:extLst>
          </p:cNvPr>
          <p:cNvSpPr txBox="1"/>
          <p:nvPr/>
        </p:nvSpPr>
        <p:spPr>
          <a:xfrm>
            <a:off x="385010" y="1629146"/>
            <a:ext cx="1104980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200"/>
              </a:spcAft>
            </a:pPr>
            <a:r>
              <a:rPr lang="pt-BR" sz="4600" b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 Ba ngày 7 tháng 1 năm 2024</a:t>
            </a:r>
          </a:p>
          <a:p>
            <a:pPr marL="0" marR="0" algn="ctr">
              <a:spcAft>
                <a:spcPts val="1200"/>
              </a:spcAft>
            </a:pPr>
            <a:r>
              <a:rPr lang="pt-BR" sz="4600" b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pt-BR" sz="4600" b="1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Aft>
                <a:spcPts val="1200"/>
              </a:spcAft>
            </a:pPr>
            <a:r>
              <a:rPr lang="pt-BR" sz="4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50: </a:t>
            </a:r>
            <a:r>
              <a:rPr lang="pt-BR" sz="4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(Tiết </a:t>
            </a:r>
            <a:r>
              <a:rPr lang="pt-BR" sz="4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en-US" sz="4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>
            <a:extLst>
              <a:ext uri="{FF2B5EF4-FFF2-40B4-BE49-F238E27FC236}">
                <a16:creationId xmlns:a16="http://schemas.microsoft.com/office/drawing/2014/main" id="{553FF7AC-BEBC-4A6B-916A-B3022597D30C}"/>
              </a:ext>
            </a:extLst>
          </p:cNvPr>
          <p:cNvSpPr/>
          <p:nvPr/>
        </p:nvSpPr>
        <p:spPr>
          <a:xfrm>
            <a:off x="1148376" y="382687"/>
            <a:ext cx="626178" cy="6206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252BFFC-6ACC-4A9C-A5C7-ECD9137E5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932" y="287892"/>
            <a:ext cx="1068091" cy="10871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20B2DF6-570F-44FC-9194-4B8C2390E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03" y="4992722"/>
            <a:ext cx="1216262" cy="1429965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F844078-62AC-4A97-BAFE-C213DCFA0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536647" y="5594868"/>
            <a:ext cx="1637326" cy="7888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DEDFE6-2CFD-4054-B4CD-4A3C174F4E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73" b="53753" l="2612" r="23510">
                        <a14:foregroundMark x1="8902" y1="5957" x2="8902" y2="5957"/>
                      </a14:backgroundRemoval>
                    </a14:imgEffect>
                  </a14:imgLayer>
                </a14:imgProps>
              </a:ext>
            </a:extLst>
          </a:blip>
          <a:srcRect r="73878" b="40274"/>
          <a:stretch/>
        </p:blipFill>
        <p:spPr>
          <a:xfrm>
            <a:off x="1718625" y="1016894"/>
            <a:ext cx="2441302" cy="25949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09A3EC-8ADE-4D86-8E55-7A57AD6FC7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5" b="55106" l="28586" r="44313">
                        <a14:foregroundMark x1="31256" y1="32340" x2="31256" y2="32340"/>
                        <a14:foregroundMark x1="37191" y1="52766" x2="39169" y2="50638"/>
                        <a14:foregroundMark x1="38279" y1="47872" x2="42334" y2="50000"/>
                        <a14:foregroundMark x1="40356" y1="51489" x2="44214" y2="48511"/>
                        <a14:foregroundMark x1="33333" y1="48085" x2="35905" y2="49362"/>
                        <a14:foregroundMark x1="32443" y1="50638" x2="32443" y2="50638"/>
                        <a14:foregroundMark x1="34322" y1="52340" x2="34322" y2="52340"/>
                        <a14:foregroundMark x1="33729" y1="49787" x2="33729" y2="49787"/>
                        <a14:foregroundMark x1="33234" y1="49787" x2="34026" y2="52979"/>
                        <a14:foregroundMark x1="33234" y1="52766" x2="33234" y2="52766"/>
                        <a14:foregroundMark x1="32938" y1="52766" x2="32938" y2="52766"/>
                        <a14:foregroundMark x1="32443" y1="50851" x2="32443" y2="50851"/>
                        <a14:foregroundMark x1="39268" y1="52979" x2="39268" y2="52979"/>
                        <a14:foregroundMark x1="41642" y1="51915" x2="41642" y2="51915"/>
                        <a14:foregroundMark x1="42829" y1="51915" x2="42829" y2="51915"/>
                        <a14:foregroundMark x1="43225" y1="51915" x2="43225" y2="51915"/>
                        <a14:foregroundMark x1="44510" y1="52128" x2="44510" y2="52128"/>
                        <a14:foregroundMark x1="41642" y1="52128" x2="41642" y2="52128"/>
                        <a14:foregroundMark x1="39268" y1="54255" x2="39268" y2="54255"/>
                        <a14:foregroundMark x1="36894" y1="52979" x2="36894" y2="52979"/>
                        <a14:foregroundMark x1="34718" y1="52979" x2="34718" y2="52979"/>
                        <a14:foregroundMark x1="35312" y1="55106" x2="35312" y2="55106"/>
                        <a14:foregroundMark x1="34619" y1="55106" x2="34619" y2="55106"/>
                        <a14:foregroundMark x1="43323" y1="30000" x2="43323" y2="30000"/>
                      </a14:backgroundRemoval>
                    </a14:imgEffect>
                  </a14:imgLayer>
                </a14:imgProps>
              </a:ext>
            </a:extLst>
          </a:blip>
          <a:srcRect l="26687" r="54098" b="40274"/>
          <a:stretch/>
        </p:blipFill>
        <p:spPr>
          <a:xfrm>
            <a:off x="4307287" y="848953"/>
            <a:ext cx="1795847" cy="25949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B7FF09-1138-41F8-A684-FDAC54DA723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5" b="55106" l="49654" r="68645">
                        <a14:foregroundMark x1="53709" y1="23191" x2="61919" y2="28723"/>
                        <a14:foregroundMark x1="60732" y1="29149" x2="61721" y2="33617"/>
                        <a14:foregroundMark x1="64392" y1="53404" x2="64392" y2="53404"/>
                        <a14:foregroundMark x1="58061" y1="54255" x2="63007" y2="53404"/>
                        <a14:foregroundMark x1="56973" y1="51915" x2="56973" y2="51915"/>
                        <a14:foregroundMark x1="56677" y1="54043" x2="56677" y2="54043"/>
                        <a14:foregroundMark x1="56281" y1="53404" x2="56281" y2="53404"/>
                        <a14:foregroundMark x1="64392" y1="52766" x2="64392" y2="52766"/>
                        <a14:foregroundMark x1="65381" y1="53617" x2="65381" y2="53617"/>
                        <a14:foregroundMark x1="66172" y1="52766" x2="66172" y2="52766"/>
                        <a14:foregroundMark x1="66172" y1="51915" x2="66172" y2="51915"/>
                        <a14:foregroundMark x1="66172" y1="51915" x2="66172" y2="51915"/>
                        <a14:foregroundMark x1="66667" y1="52128" x2="66667" y2="52128"/>
                        <a14:foregroundMark x1="66172" y1="51489" x2="66172" y2="51489"/>
                        <a14:foregroundMark x1="65678" y1="53404" x2="65678" y2="53404"/>
                        <a14:foregroundMark x1="64194" y1="55106" x2="64194" y2="55106"/>
                        <a14:foregroundMark x1="65183" y1="54894" x2="65183" y2="54894"/>
                        <a14:foregroundMark x1="64590" y1="54255" x2="64590" y2="54255"/>
                        <a14:foregroundMark x1="56281" y1="53617" x2="56281" y2="53617"/>
                        <a14:foregroundMark x1="56281" y1="53404" x2="56281" y2="53404"/>
                        <a14:foregroundMark x1="56281" y1="52553" x2="56281" y2="52553"/>
                        <a14:foregroundMark x1="54797" y1="10000" x2="54797" y2="10000"/>
                        <a14:foregroundMark x1="52720" y1="11702" x2="52720" y2="11702"/>
                      </a14:backgroundRemoval>
                    </a14:imgEffect>
                  </a14:imgLayer>
                </a14:imgProps>
              </a:ext>
            </a:extLst>
          </a:blip>
          <a:srcRect l="47337" t="-1733" r="28926" b="42008"/>
          <a:stretch/>
        </p:blipFill>
        <p:spPr>
          <a:xfrm>
            <a:off x="6324297" y="947959"/>
            <a:ext cx="2218397" cy="25949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E31728-C5A4-437E-859F-779E654551E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5" b="54894" l="73788" r="90010">
                        <a14:foregroundMark x1="84174" y1="33830" x2="84174" y2="33830"/>
                        <a14:foregroundMark x1="82591" y1="50638" x2="84174" y2="47021"/>
                        <a14:foregroundMark x1="77943" y1="54468" x2="84669" y2="52979"/>
                        <a14:foregroundMark x1="84669" y1="52979" x2="85460" y2="51277"/>
                        <a14:foregroundMark x1="86845" y1="50851" x2="86845" y2="50851"/>
                        <a14:foregroundMark x1="87043" y1="49362" x2="87043" y2="49362"/>
                        <a14:foregroundMark x1="88328" y1="48511" x2="88328" y2="48511"/>
                        <a14:foregroundMark x1="87834" y1="47660" x2="87834" y2="47660"/>
                        <a14:foregroundMark x1="87339" y1="46383" x2="87339" y2="46383"/>
                        <a14:foregroundMark x1="78932" y1="51915" x2="78932" y2="51915"/>
                        <a14:foregroundMark x1="77943" y1="50638" x2="78536" y2="52979"/>
                        <a14:foregroundMark x1="77448" y1="52128" x2="77448" y2="52128"/>
                        <a14:foregroundMark x1="77943" y1="54894" x2="77943" y2="54894"/>
                        <a14:foregroundMark x1="77250" y1="54043" x2="77250" y2="54043"/>
                        <a14:foregroundMark x1="76261" y1="54468" x2="76261" y2="54468"/>
                      </a14:backgroundRemoval>
                    </a14:imgEffect>
                  </a14:imgLayer>
                </a14:imgProps>
              </a:ext>
            </a:extLst>
          </a:blip>
          <a:srcRect l="71900" r="7896" b="40274"/>
          <a:stretch/>
        </p:blipFill>
        <p:spPr>
          <a:xfrm>
            <a:off x="8725296" y="905905"/>
            <a:ext cx="1888276" cy="2594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B9398-1B5E-4E66-8C86-814B3C15DEBD}"/>
              </a:ext>
            </a:extLst>
          </p:cNvPr>
          <p:cNvSpPr txBox="1"/>
          <p:nvPr/>
        </p:nvSpPr>
        <p:spPr>
          <a:xfrm>
            <a:off x="2326812" y="3500826"/>
            <a:ext cx="122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85 kg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A507B7-8AD4-4B11-8971-A1873D0F7CFD}"/>
              </a:ext>
            </a:extLst>
          </p:cNvPr>
          <p:cNvSpPr txBox="1"/>
          <p:nvPr/>
        </p:nvSpPr>
        <p:spPr>
          <a:xfrm>
            <a:off x="4868615" y="3500826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46 kg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71A445-497F-41B1-8057-AA79B36B846B}"/>
              </a:ext>
            </a:extLst>
          </p:cNvPr>
          <p:cNvSpPr txBox="1"/>
          <p:nvPr/>
        </p:nvSpPr>
        <p:spPr>
          <a:xfrm>
            <a:off x="7032985" y="3518562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63 kg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373901-5C0A-4B69-BBA8-3D742AF4B0FC}"/>
              </a:ext>
            </a:extLst>
          </p:cNvPr>
          <p:cNvSpPr txBox="1"/>
          <p:nvPr/>
        </p:nvSpPr>
        <p:spPr>
          <a:xfrm>
            <a:off x="9317042" y="3518562"/>
            <a:ext cx="120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54 kg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584A61-37C3-41F8-87F3-509058464470}"/>
              </a:ext>
            </a:extLst>
          </p:cNvPr>
          <p:cNvSpPr/>
          <p:nvPr/>
        </p:nvSpPr>
        <p:spPr>
          <a:xfrm>
            <a:off x="9286775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gấu</a:t>
            </a:r>
            <a:endParaRPr lang="en-US" sz="2400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3F73E5-3B12-4557-AADA-06BF4CA229B9}"/>
              </a:ext>
            </a:extLst>
          </p:cNvPr>
          <p:cNvSpPr/>
          <p:nvPr/>
        </p:nvSpPr>
        <p:spPr>
          <a:xfrm>
            <a:off x="2178805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dê</a:t>
            </a:r>
            <a:endParaRPr lang="en-US" sz="2400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A896999-FE69-4B86-A294-8E32A5026735}"/>
              </a:ext>
            </a:extLst>
          </p:cNvPr>
          <p:cNvSpPr/>
          <p:nvPr/>
        </p:nvSpPr>
        <p:spPr>
          <a:xfrm>
            <a:off x="7026382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heo</a:t>
            </a:r>
            <a:endParaRPr lang="en-US" sz="2400" b="1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0DFE83D-9063-4797-803A-510084C12036}"/>
              </a:ext>
            </a:extLst>
          </p:cNvPr>
          <p:cNvSpPr/>
          <p:nvPr/>
        </p:nvSpPr>
        <p:spPr>
          <a:xfrm>
            <a:off x="4765989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hươu</a:t>
            </a:r>
            <a:endParaRPr lang="en-US" sz="24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77D838-16AA-4AC4-958C-144EFD2A5962}"/>
              </a:ext>
            </a:extLst>
          </p:cNvPr>
          <p:cNvSpPr txBox="1"/>
          <p:nvPr/>
        </p:nvSpPr>
        <p:spPr>
          <a:xfrm>
            <a:off x="1941813" y="358390"/>
            <a:ext cx="8098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5.55112E-17 L 0.55208 -0.016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7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1858 0.024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57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36589 -0.0083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-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6.25E-7 -1.11111E-6 L -0.20846 3.703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45833E-6 2.59259E-6 L -0.3638 -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16667E-6 -1.11111E-6 L 0.57227 0.002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3" grpId="1"/>
      <p:bldP spid="35" grpId="0"/>
      <p:bldP spid="36" grpId="0"/>
      <p:bldP spid="36" grpId="1"/>
      <p:bldP spid="37" grpId="0" animBg="1"/>
      <p:bldP spid="38" grpId="0" animBg="1"/>
      <p:bldP spid="4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>
            <a:extLst>
              <a:ext uri="{FF2B5EF4-FFF2-40B4-BE49-F238E27FC236}">
                <a16:creationId xmlns:a16="http://schemas.microsoft.com/office/drawing/2014/main" id="{553FF7AC-BEBC-4A6B-916A-B3022597D30C}"/>
              </a:ext>
            </a:extLst>
          </p:cNvPr>
          <p:cNvSpPr/>
          <p:nvPr/>
        </p:nvSpPr>
        <p:spPr>
          <a:xfrm>
            <a:off x="770029" y="351056"/>
            <a:ext cx="626178" cy="6206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252BFFC-6ACC-4A9C-A5C7-ECD9137E5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932" y="287892"/>
            <a:ext cx="1068091" cy="10871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20B2DF6-570F-44FC-9194-4B8C2390E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03" y="5323114"/>
            <a:ext cx="935246" cy="1099573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F844078-62AC-4A97-BAFE-C213DCFA0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984299" y="5736103"/>
            <a:ext cx="1194549" cy="5755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D07F4A-D5A4-4820-98A8-E782E5261C71}"/>
              </a:ext>
            </a:extLst>
          </p:cNvPr>
          <p:cNvGrpSpPr/>
          <p:nvPr/>
        </p:nvGrpSpPr>
        <p:grpSpPr>
          <a:xfrm>
            <a:off x="8621086" y="956152"/>
            <a:ext cx="1496912" cy="1927257"/>
            <a:chOff x="1941813" y="956152"/>
            <a:chExt cx="1496912" cy="192725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DEDFE6-2CFD-4054-B4CD-4A3C174F4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73" b="53753" l="2612" r="23510">
                          <a14:foregroundMark x1="8902" y1="5957" x2="8902" y2="5957"/>
                        </a14:backgroundRemoval>
                      </a14:imgEffect>
                    </a14:imgLayer>
                  </a14:imgProps>
                </a:ext>
              </a:extLst>
            </a:blip>
            <a:srcRect r="73878" b="40274"/>
            <a:stretch/>
          </p:blipFill>
          <p:spPr>
            <a:xfrm>
              <a:off x="1941813" y="956152"/>
              <a:ext cx="1496912" cy="15911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AB9398-1B5E-4E66-8C86-814B3C15DEBD}"/>
                </a:ext>
              </a:extLst>
            </p:cNvPr>
            <p:cNvSpPr txBox="1"/>
            <p:nvPr/>
          </p:nvSpPr>
          <p:spPr>
            <a:xfrm>
              <a:off x="2104858" y="2360189"/>
              <a:ext cx="12273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</a:rPr>
                <a:t>85 kg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2CA2D86-B29D-45CC-A135-748403C403E1}"/>
              </a:ext>
            </a:extLst>
          </p:cNvPr>
          <p:cNvGrpSpPr/>
          <p:nvPr/>
        </p:nvGrpSpPr>
        <p:grpSpPr>
          <a:xfrm>
            <a:off x="2295422" y="654959"/>
            <a:ext cx="1390431" cy="2190395"/>
            <a:chOff x="4350830" y="693014"/>
            <a:chExt cx="1390431" cy="219039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409A3EC-8ADE-4D86-8E55-7A57AD6FC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745" b="55106" l="28586" r="44313">
                          <a14:foregroundMark x1="31256" y1="32340" x2="31256" y2="32340"/>
                          <a14:foregroundMark x1="37191" y1="52766" x2="39169" y2="50638"/>
                          <a14:foregroundMark x1="38279" y1="47872" x2="42334" y2="50000"/>
                          <a14:foregroundMark x1="40356" y1="51489" x2="44214" y2="48511"/>
                          <a14:foregroundMark x1="33333" y1="48085" x2="35905" y2="49362"/>
                          <a14:foregroundMark x1="32443" y1="50638" x2="32443" y2="50638"/>
                          <a14:foregroundMark x1="34322" y1="52340" x2="34322" y2="52340"/>
                          <a14:foregroundMark x1="33729" y1="49787" x2="33729" y2="49787"/>
                          <a14:foregroundMark x1="33234" y1="49787" x2="34026" y2="52979"/>
                          <a14:foregroundMark x1="33234" y1="52766" x2="33234" y2="52766"/>
                          <a14:foregroundMark x1="32938" y1="52766" x2="32938" y2="52766"/>
                          <a14:foregroundMark x1="32443" y1="50851" x2="32443" y2="50851"/>
                          <a14:foregroundMark x1="39268" y1="52979" x2="39268" y2="52979"/>
                          <a14:foregroundMark x1="41642" y1="51915" x2="41642" y2="51915"/>
                          <a14:foregroundMark x1="42829" y1="51915" x2="42829" y2="51915"/>
                          <a14:foregroundMark x1="43225" y1="51915" x2="43225" y2="51915"/>
                          <a14:foregroundMark x1="44510" y1="52128" x2="44510" y2="52128"/>
                          <a14:foregroundMark x1="41642" y1="52128" x2="41642" y2="52128"/>
                          <a14:foregroundMark x1="39268" y1="54255" x2="39268" y2="54255"/>
                          <a14:foregroundMark x1="36894" y1="52979" x2="36894" y2="52979"/>
                          <a14:foregroundMark x1="34718" y1="52979" x2="34718" y2="52979"/>
                          <a14:foregroundMark x1="35312" y1="55106" x2="35312" y2="55106"/>
                          <a14:foregroundMark x1="34619" y1="55106" x2="34619" y2="55106"/>
                          <a14:foregroundMark x1="43323" y1="30000" x2="43323" y2="30000"/>
                        </a14:backgroundRemoval>
                      </a14:imgEffect>
                    </a14:imgLayer>
                  </a14:imgProps>
                </a:ext>
              </a:extLst>
            </a:blip>
            <a:srcRect l="26687" r="54098" b="40274"/>
            <a:stretch/>
          </p:blipFill>
          <p:spPr>
            <a:xfrm>
              <a:off x="4350830" y="693014"/>
              <a:ext cx="1216262" cy="175744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A507B7-8AD4-4B11-8971-A1873D0F7CFD}"/>
                </a:ext>
              </a:extLst>
            </p:cNvPr>
            <p:cNvSpPr txBox="1"/>
            <p:nvPr/>
          </p:nvSpPr>
          <p:spPr>
            <a:xfrm>
              <a:off x="4513876" y="2360189"/>
              <a:ext cx="122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</a:rPr>
                <a:t>46 kg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6DA496-B911-4689-9995-0744A8BF52FB}"/>
              </a:ext>
            </a:extLst>
          </p:cNvPr>
          <p:cNvGrpSpPr/>
          <p:nvPr/>
        </p:nvGrpSpPr>
        <p:grpSpPr>
          <a:xfrm>
            <a:off x="6367840" y="792017"/>
            <a:ext cx="1501788" cy="2091392"/>
            <a:chOff x="6367840" y="792017"/>
            <a:chExt cx="1501788" cy="209139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9B7FF09-1138-41F8-A684-FDAC54DA7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745" b="55106" l="49654" r="68645">
                          <a14:foregroundMark x1="53709" y1="23191" x2="61919" y2="28723"/>
                          <a14:foregroundMark x1="60732" y1="29149" x2="61721" y2="33617"/>
                          <a14:foregroundMark x1="64392" y1="53404" x2="64392" y2="53404"/>
                          <a14:foregroundMark x1="58061" y1="54255" x2="63007" y2="53404"/>
                          <a14:foregroundMark x1="56973" y1="51915" x2="56973" y2="51915"/>
                          <a14:foregroundMark x1="56677" y1="54043" x2="56677" y2="54043"/>
                          <a14:foregroundMark x1="56281" y1="53404" x2="56281" y2="53404"/>
                          <a14:foregroundMark x1="64392" y1="52766" x2="64392" y2="52766"/>
                          <a14:foregroundMark x1="65381" y1="53617" x2="65381" y2="53617"/>
                          <a14:foregroundMark x1="66172" y1="52766" x2="66172" y2="52766"/>
                          <a14:foregroundMark x1="66172" y1="51915" x2="66172" y2="51915"/>
                          <a14:foregroundMark x1="66172" y1="51915" x2="66172" y2="51915"/>
                          <a14:foregroundMark x1="66667" y1="52128" x2="66667" y2="52128"/>
                          <a14:foregroundMark x1="66172" y1="51489" x2="66172" y2="51489"/>
                          <a14:foregroundMark x1="65678" y1="53404" x2="65678" y2="53404"/>
                          <a14:foregroundMark x1="64194" y1="55106" x2="64194" y2="55106"/>
                          <a14:foregroundMark x1="65183" y1="54894" x2="65183" y2="54894"/>
                          <a14:foregroundMark x1="64590" y1="54255" x2="64590" y2="54255"/>
                          <a14:foregroundMark x1="56281" y1="53617" x2="56281" y2="53617"/>
                          <a14:foregroundMark x1="56281" y1="53404" x2="56281" y2="53404"/>
                          <a14:foregroundMark x1="56281" y1="52553" x2="56281" y2="52553"/>
                          <a14:foregroundMark x1="54797" y1="10000" x2="54797" y2="10000"/>
                          <a14:foregroundMark x1="52720" y1="11702" x2="52720" y2="11702"/>
                        </a14:backgroundRemoval>
                      </a14:imgEffect>
                    </a14:imgLayer>
                  </a14:imgProps>
                </a:ext>
              </a:extLst>
            </a:blip>
            <a:srcRect l="47337" t="-1733" r="28926" b="42008"/>
            <a:stretch/>
          </p:blipFill>
          <p:spPr>
            <a:xfrm>
              <a:off x="6367840" y="792017"/>
              <a:ext cx="1350132" cy="15792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71A445-497F-41B1-8057-AA79B36B846B}"/>
                </a:ext>
              </a:extLst>
            </p:cNvPr>
            <p:cNvSpPr txBox="1"/>
            <p:nvPr/>
          </p:nvSpPr>
          <p:spPr>
            <a:xfrm>
              <a:off x="6642243" y="2360189"/>
              <a:ext cx="122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</a:rPr>
                <a:t>63 kg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2D31EF-6A03-4465-A9C3-E6B8693FC60D}"/>
              </a:ext>
            </a:extLst>
          </p:cNvPr>
          <p:cNvGrpSpPr/>
          <p:nvPr/>
        </p:nvGrpSpPr>
        <p:grpSpPr>
          <a:xfrm>
            <a:off x="4456541" y="670064"/>
            <a:ext cx="1308389" cy="2198845"/>
            <a:chOff x="8732395" y="693014"/>
            <a:chExt cx="1308389" cy="219884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8E31728-C5A4-437E-859F-779E65455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745" b="54894" l="73788" r="90010">
                          <a14:foregroundMark x1="84174" y1="33830" x2="84174" y2="33830"/>
                          <a14:foregroundMark x1="82591" y1="50638" x2="84174" y2="47021"/>
                          <a14:foregroundMark x1="77943" y1="54468" x2="84669" y2="52979"/>
                          <a14:foregroundMark x1="84669" y1="52979" x2="85460" y2="51277"/>
                          <a14:foregroundMark x1="86845" y1="50851" x2="86845" y2="50851"/>
                          <a14:foregroundMark x1="87043" y1="49362" x2="87043" y2="49362"/>
                          <a14:foregroundMark x1="88328" y1="48511" x2="88328" y2="48511"/>
                          <a14:foregroundMark x1="87834" y1="47660" x2="87834" y2="47660"/>
                          <a14:foregroundMark x1="87339" y1="46383" x2="87339" y2="46383"/>
                          <a14:foregroundMark x1="78932" y1="51915" x2="78932" y2="51915"/>
                          <a14:foregroundMark x1="77943" y1="50638" x2="78536" y2="52979"/>
                          <a14:foregroundMark x1="77448" y1="52128" x2="77448" y2="52128"/>
                          <a14:foregroundMark x1="77943" y1="54894" x2="77943" y2="54894"/>
                          <a14:foregroundMark x1="77250" y1="54043" x2="77250" y2="54043"/>
                          <a14:foregroundMark x1="76261" y1="54468" x2="76261" y2="54468"/>
                        </a14:backgroundRemoval>
                      </a14:imgEffect>
                    </a14:imgLayer>
                  </a14:imgProps>
                </a:ext>
              </a:extLst>
            </a:blip>
            <a:srcRect l="71900" r="7896" b="40274"/>
            <a:stretch/>
          </p:blipFill>
          <p:spPr>
            <a:xfrm>
              <a:off x="8732395" y="693014"/>
              <a:ext cx="1179818" cy="162133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373901-5C0A-4B69-BBA8-3D742AF4B0FC}"/>
                </a:ext>
              </a:extLst>
            </p:cNvPr>
            <p:cNvSpPr txBox="1"/>
            <p:nvPr/>
          </p:nvSpPr>
          <p:spPr>
            <a:xfrm>
              <a:off x="8839207" y="2368639"/>
              <a:ext cx="1201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</a:rPr>
                <a:t>54 kg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584A61-37C3-41F8-87F3-509058464470}"/>
              </a:ext>
            </a:extLst>
          </p:cNvPr>
          <p:cNvSpPr/>
          <p:nvPr/>
        </p:nvSpPr>
        <p:spPr>
          <a:xfrm>
            <a:off x="8813398" y="2958108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gấu</a:t>
            </a:r>
            <a:endParaRPr lang="en-US" sz="2400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3F73E5-3B12-4557-AADA-06BF4CA229B9}"/>
              </a:ext>
            </a:extLst>
          </p:cNvPr>
          <p:cNvSpPr/>
          <p:nvPr/>
        </p:nvSpPr>
        <p:spPr>
          <a:xfrm>
            <a:off x="2316450" y="3011228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dê</a:t>
            </a:r>
            <a:endParaRPr lang="en-US" sz="2400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A896999-FE69-4B86-A294-8E32A5026735}"/>
              </a:ext>
            </a:extLst>
          </p:cNvPr>
          <p:cNvSpPr/>
          <p:nvPr/>
        </p:nvSpPr>
        <p:spPr>
          <a:xfrm>
            <a:off x="6642242" y="2958108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heo</a:t>
            </a:r>
            <a:endParaRPr lang="en-US" sz="2400" b="1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0DFE83D-9063-4797-803A-510084C12036}"/>
              </a:ext>
            </a:extLst>
          </p:cNvPr>
          <p:cNvSpPr/>
          <p:nvPr/>
        </p:nvSpPr>
        <p:spPr>
          <a:xfrm>
            <a:off x="4537544" y="2981478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hươu</a:t>
            </a:r>
            <a:endParaRPr lang="en-US" sz="24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77D838-16AA-4AC4-958C-144EFD2A5962}"/>
              </a:ext>
            </a:extLst>
          </p:cNvPr>
          <p:cNvSpPr txBox="1"/>
          <p:nvPr/>
        </p:nvSpPr>
        <p:spPr>
          <a:xfrm>
            <a:off x="1563466" y="326759"/>
            <a:ext cx="8098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D326C5-4C4D-4D8E-9BBF-BA60D9BB1A97}"/>
              </a:ext>
            </a:extLst>
          </p:cNvPr>
          <p:cNvSpPr txBox="1"/>
          <p:nvPr/>
        </p:nvSpPr>
        <p:spPr>
          <a:xfrm>
            <a:off x="1838969" y="3678776"/>
            <a:ext cx="851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huơu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7A1B9E-5B85-443D-A0AC-1794088613E3}"/>
              </a:ext>
            </a:extLst>
          </p:cNvPr>
          <p:cNvSpPr txBox="1"/>
          <p:nvPr/>
        </p:nvSpPr>
        <p:spPr>
          <a:xfrm>
            <a:off x="2458467" y="2330146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46 kg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7B9DC-9453-4D8E-8132-4C7B4A85C04A}"/>
              </a:ext>
            </a:extLst>
          </p:cNvPr>
          <p:cNvSpPr txBox="1"/>
          <p:nvPr/>
        </p:nvSpPr>
        <p:spPr>
          <a:xfrm>
            <a:off x="4559316" y="2349303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54 kg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3B935-0F74-455D-A44E-47C04F577F17}"/>
              </a:ext>
            </a:extLst>
          </p:cNvPr>
          <p:cNvSpPr txBox="1"/>
          <p:nvPr/>
        </p:nvSpPr>
        <p:spPr>
          <a:xfrm>
            <a:off x="6638393" y="2357574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63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52078C-9489-4D46-BC2B-3F2F647ED448}"/>
              </a:ext>
            </a:extLst>
          </p:cNvPr>
          <p:cNvSpPr txBox="1"/>
          <p:nvPr/>
        </p:nvSpPr>
        <p:spPr>
          <a:xfrm>
            <a:off x="8782786" y="2354959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85 kg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E1A8F-1C3E-4C40-B0CE-2F99046AFEBB}"/>
              </a:ext>
            </a:extLst>
          </p:cNvPr>
          <p:cNvSpPr txBox="1"/>
          <p:nvPr/>
        </p:nvSpPr>
        <p:spPr>
          <a:xfrm>
            <a:off x="4704890" y="4196340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+              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289004-9C4E-4A54-8118-ED72DD8A4886}"/>
              </a:ext>
            </a:extLst>
          </p:cNvPr>
          <p:cNvSpPr txBox="1"/>
          <p:nvPr/>
        </p:nvSpPr>
        <p:spPr>
          <a:xfrm>
            <a:off x="6816318" y="4195853"/>
            <a:ext cx="170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100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88ABEB-49AD-4893-82CC-2387D8815FB7}"/>
              </a:ext>
            </a:extLst>
          </p:cNvPr>
          <p:cNvSpPr txBox="1"/>
          <p:nvPr/>
        </p:nvSpPr>
        <p:spPr>
          <a:xfrm>
            <a:off x="770029" y="4854572"/>
            <a:ext cx="1162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F3E997-9A08-4B94-A992-F59CD89C7369}"/>
              </a:ext>
            </a:extLst>
          </p:cNvPr>
          <p:cNvSpPr txBox="1"/>
          <p:nvPr/>
        </p:nvSpPr>
        <p:spPr>
          <a:xfrm>
            <a:off x="2461098" y="2320288"/>
            <a:ext cx="117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46 kg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B00BB9-81BC-4631-9945-39F3841D657D}"/>
              </a:ext>
            </a:extLst>
          </p:cNvPr>
          <p:cNvSpPr txBox="1"/>
          <p:nvPr/>
        </p:nvSpPr>
        <p:spPr>
          <a:xfrm>
            <a:off x="4646215" y="5414827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 –               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51D9BD-F972-4A2C-8450-309CEDDBD993}"/>
              </a:ext>
            </a:extLst>
          </p:cNvPr>
          <p:cNvSpPr txBox="1"/>
          <p:nvPr/>
        </p:nvSpPr>
        <p:spPr>
          <a:xfrm>
            <a:off x="6816318" y="5414827"/>
            <a:ext cx="170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39 kg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1DD38F-2117-4AB3-BF44-DB3329C09757}"/>
              </a:ext>
            </a:extLst>
          </p:cNvPr>
          <p:cNvSpPr/>
          <p:nvPr/>
        </p:nvSpPr>
        <p:spPr>
          <a:xfrm>
            <a:off x="1838969" y="279880"/>
            <a:ext cx="9115095" cy="22424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text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08203 0.2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1351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5039 0.270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22539 0.444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42604 0.4391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25" grpId="0"/>
      <p:bldP spid="29" grpId="0"/>
      <p:bldP spid="7" grpId="0"/>
      <p:bldP spid="32" grpId="0"/>
      <p:bldP spid="34" grpId="0"/>
      <p:bldP spid="39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EAF71-D44C-4F1D-98DF-1EC1C6AC0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39" b="3456"/>
          <a:stretch/>
        </p:blipFill>
        <p:spPr>
          <a:xfrm>
            <a:off x="2502276" y="1672465"/>
            <a:ext cx="7603791" cy="31032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444E96-0A1F-4A9E-981F-E11F03D42D21}"/>
              </a:ext>
            </a:extLst>
          </p:cNvPr>
          <p:cNvGrpSpPr/>
          <p:nvPr/>
        </p:nvGrpSpPr>
        <p:grpSpPr>
          <a:xfrm>
            <a:off x="1402412" y="427875"/>
            <a:ext cx="9589377" cy="1058621"/>
            <a:chOff x="1209527" y="557686"/>
            <a:chExt cx="9988470" cy="105862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F69341-96E6-4E09-B993-ACA94D835B02}"/>
                </a:ext>
              </a:extLst>
            </p:cNvPr>
            <p:cNvGrpSpPr/>
            <p:nvPr/>
          </p:nvGrpSpPr>
          <p:grpSpPr>
            <a:xfrm>
              <a:off x="1209527" y="557686"/>
              <a:ext cx="9988470" cy="1031331"/>
              <a:chOff x="-3581936" y="494563"/>
              <a:chExt cx="9811664" cy="108618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C2CA76D-7FFC-4A7B-9AFD-8188F1B5F780}"/>
                  </a:ext>
                </a:extLst>
              </p:cNvPr>
              <p:cNvSpPr/>
              <p:nvPr/>
            </p:nvSpPr>
            <p:spPr>
              <a:xfrm>
                <a:off x="-3369818" y="494563"/>
                <a:ext cx="9599546" cy="1086181"/>
              </a:xfrm>
              <a:prstGeom prst="roundRect">
                <a:avLst>
                  <a:gd name="adj" fmla="val 49773"/>
                </a:avLst>
              </a:prstGeom>
              <a:ln w="38100">
                <a:solidFill>
                  <a:srgbClr val="8BBE0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5481534-8AC1-4B81-9538-AE53BB76BC36}"/>
                  </a:ext>
                </a:extLst>
              </p:cNvPr>
              <p:cNvSpPr/>
              <p:nvPr/>
            </p:nvSpPr>
            <p:spPr>
              <a:xfrm>
                <a:off x="-3581936" y="735563"/>
                <a:ext cx="615094" cy="653661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7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145EFF-59ED-4219-B0EC-408561D30781}"/>
                </a:ext>
              </a:extLst>
            </p:cNvPr>
            <p:cNvSpPr txBox="1"/>
            <p:nvPr/>
          </p:nvSpPr>
          <p:spPr>
            <a:xfrm>
              <a:off x="1835705" y="662200"/>
              <a:ext cx="893082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E00990-B092-472E-929A-21F88AD138E8}"/>
              </a:ext>
            </a:extLst>
          </p:cNvPr>
          <p:cNvSpPr/>
          <p:nvPr/>
        </p:nvSpPr>
        <p:spPr>
          <a:xfrm>
            <a:off x="2621586" y="1675086"/>
            <a:ext cx="1915886" cy="29850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014C748-4F3D-4E8A-BF04-DEAFECFCA92D}"/>
              </a:ext>
            </a:extLst>
          </p:cNvPr>
          <p:cNvSpPr/>
          <p:nvPr/>
        </p:nvSpPr>
        <p:spPr>
          <a:xfrm>
            <a:off x="4557293" y="1675085"/>
            <a:ext cx="1839686" cy="299147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4A241D-9B77-4EC5-A7E2-72C837DE0522}"/>
              </a:ext>
            </a:extLst>
          </p:cNvPr>
          <p:cNvSpPr/>
          <p:nvPr/>
        </p:nvSpPr>
        <p:spPr>
          <a:xfrm>
            <a:off x="6423279" y="1681544"/>
            <a:ext cx="1839686" cy="298501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5DF81E-139F-4D5F-8457-62865AB95CBA}"/>
              </a:ext>
            </a:extLst>
          </p:cNvPr>
          <p:cNvSpPr/>
          <p:nvPr/>
        </p:nvSpPr>
        <p:spPr>
          <a:xfrm>
            <a:off x="8277855" y="1675086"/>
            <a:ext cx="1839686" cy="29850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76C5A-3465-4DE4-879C-2441998E6518}"/>
              </a:ext>
            </a:extLst>
          </p:cNvPr>
          <p:cNvSpPr txBox="1"/>
          <p:nvPr/>
        </p:nvSpPr>
        <p:spPr>
          <a:xfrm>
            <a:off x="1133199" y="4866902"/>
            <a:ext cx="10404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1C03D1-67AF-4C41-A92C-DAAE54E59703}"/>
              </a:ext>
            </a:extLst>
          </p:cNvPr>
          <p:cNvSpPr txBox="1"/>
          <p:nvPr/>
        </p:nvSpPr>
        <p:spPr>
          <a:xfrm>
            <a:off x="2116507" y="5558824"/>
            <a:ext cx="8348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TextBox1" r:id="rId2" imgW="622440" imgH="425520"/>
        </mc:Choice>
        <mc:Fallback>
          <p:control name="TextBox1" r:id="rId2" imgW="622440" imgH="42552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7545C7C2-873E-4709-9616-CAF84C22295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10375" y="5558493"/>
                  <a:ext cx="619125" cy="42386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895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07433-48CA-4B39-B316-67B5DAD12BB2}"/>
              </a:ext>
            </a:extLst>
          </p:cNvPr>
          <p:cNvSpPr txBox="1"/>
          <p:nvPr/>
        </p:nvSpPr>
        <p:spPr>
          <a:xfrm>
            <a:off x="1889736" y="323825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</a:rPr>
              <a:t>Em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</a:rPr>
              <a:t>sẻ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những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việc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</a:rPr>
              <a:t>đã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thực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hiện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được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bài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học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hôm</a:t>
            </a:r>
            <a:r>
              <a:rPr lang="en-US" sz="2800" b="1" dirty="0">
                <a:solidFill>
                  <a:srgbClr val="FFFF00"/>
                </a:solidFill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104134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>
            <a:extLst>
              <a:ext uri="{FF2B5EF4-FFF2-40B4-BE49-F238E27FC236}">
                <a16:creationId xmlns:a16="http://schemas.microsoft.com/office/drawing/2014/main" id="{553FF7AC-BEBC-4A6B-916A-B3022597D30C}"/>
              </a:ext>
            </a:extLst>
          </p:cNvPr>
          <p:cNvSpPr/>
          <p:nvPr/>
        </p:nvSpPr>
        <p:spPr>
          <a:xfrm>
            <a:off x="1148376" y="382687"/>
            <a:ext cx="626178" cy="6206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7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252BFFC-6ACC-4A9C-A5C7-ECD9137E5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932" y="287892"/>
            <a:ext cx="1068091" cy="10871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DEDFE6-2CFD-4054-B4CD-4A3C174F4E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73" b="53753" l="2612" r="23510">
                        <a14:foregroundMark x1="8902" y1="5957" x2="8902" y2="5957"/>
                      </a14:backgroundRemoval>
                    </a14:imgEffect>
                  </a14:imgLayer>
                </a14:imgProps>
              </a:ext>
            </a:extLst>
          </a:blip>
          <a:srcRect r="73878" b="40274"/>
          <a:stretch/>
        </p:blipFill>
        <p:spPr>
          <a:xfrm>
            <a:off x="1941813" y="956152"/>
            <a:ext cx="2031762" cy="21596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09A3EC-8ADE-4D86-8E55-7A57AD6FC7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45" b="55106" l="28586" r="44313">
                        <a14:foregroundMark x1="31256" y1="32340" x2="31256" y2="32340"/>
                        <a14:foregroundMark x1="37191" y1="52766" x2="39169" y2="50638"/>
                        <a14:foregroundMark x1="38279" y1="47872" x2="42334" y2="50000"/>
                        <a14:foregroundMark x1="40356" y1="51489" x2="44214" y2="48511"/>
                        <a14:foregroundMark x1="33333" y1="48085" x2="35905" y2="49362"/>
                        <a14:foregroundMark x1="32443" y1="50638" x2="32443" y2="50638"/>
                        <a14:foregroundMark x1="34322" y1="52340" x2="34322" y2="52340"/>
                        <a14:foregroundMark x1="33729" y1="49787" x2="33729" y2="49787"/>
                        <a14:foregroundMark x1="33234" y1="49787" x2="34026" y2="52979"/>
                        <a14:foregroundMark x1="33234" y1="52766" x2="33234" y2="52766"/>
                        <a14:foregroundMark x1="32938" y1="52766" x2="32938" y2="52766"/>
                        <a14:foregroundMark x1="32443" y1="50851" x2="32443" y2="50851"/>
                        <a14:foregroundMark x1="39268" y1="52979" x2="39268" y2="52979"/>
                        <a14:foregroundMark x1="41642" y1="51915" x2="41642" y2="51915"/>
                        <a14:foregroundMark x1="42829" y1="51915" x2="42829" y2="51915"/>
                        <a14:foregroundMark x1="43225" y1="51915" x2="43225" y2="51915"/>
                        <a14:foregroundMark x1="44510" y1="52128" x2="44510" y2="52128"/>
                        <a14:foregroundMark x1="41642" y1="52128" x2="41642" y2="52128"/>
                        <a14:foregroundMark x1="39268" y1="54255" x2="39268" y2="54255"/>
                        <a14:foregroundMark x1="36894" y1="52979" x2="36894" y2="52979"/>
                        <a14:foregroundMark x1="34718" y1="52979" x2="34718" y2="52979"/>
                        <a14:foregroundMark x1="35312" y1="55106" x2="35312" y2="55106"/>
                        <a14:foregroundMark x1="34619" y1="55106" x2="34619" y2="55106"/>
                        <a14:foregroundMark x1="43323" y1="30000" x2="43323" y2="30000"/>
                      </a14:backgroundRemoval>
                    </a14:imgEffect>
                  </a14:imgLayer>
                </a14:imgProps>
              </a:ext>
            </a:extLst>
          </a:blip>
          <a:srcRect l="26687" r="54098" b="40274"/>
          <a:stretch/>
        </p:blipFill>
        <p:spPr>
          <a:xfrm>
            <a:off x="4350829" y="693013"/>
            <a:ext cx="1494585" cy="21596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B7FF09-1138-41F8-A684-FDAC54DA72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45" b="55106" l="49654" r="68645">
                        <a14:foregroundMark x1="53709" y1="23191" x2="61919" y2="28723"/>
                        <a14:foregroundMark x1="60732" y1="29149" x2="61721" y2="33617"/>
                        <a14:foregroundMark x1="64392" y1="53404" x2="64392" y2="53404"/>
                        <a14:foregroundMark x1="58061" y1="54255" x2="63007" y2="53404"/>
                        <a14:foregroundMark x1="56973" y1="51915" x2="56973" y2="51915"/>
                        <a14:foregroundMark x1="56677" y1="54043" x2="56677" y2="54043"/>
                        <a14:foregroundMark x1="56281" y1="53404" x2="56281" y2="53404"/>
                        <a14:foregroundMark x1="64392" y1="52766" x2="64392" y2="52766"/>
                        <a14:foregroundMark x1="65381" y1="53617" x2="65381" y2="53617"/>
                        <a14:foregroundMark x1="66172" y1="52766" x2="66172" y2="52766"/>
                        <a14:foregroundMark x1="66172" y1="51915" x2="66172" y2="51915"/>
                        <a14:foregroundMark x1="66172" y1="51915" x2="66172" y2="51915"/>
                        <a14:foregroundMark x1="66667" y1="52128" x2="66667" y2="52128"/>
                        <a14:foregroundMark x1="66172" y1="51489" x2="66172" y2="51489"/>
                        <a14:foregroundMark x1="65678" y1="53404" x2="65678" y2="53404"/>
                        <a14:foregroundMark x1="64194" y1="55106" x2="64194" y2="55106"/>
                        <a14:foregroundMark x1="65183" y1="54894" x2="65183" y2="54894"/>
                        <a14:foregroundMark x1="64590" y1="54255" x2="64590" y2="54255"/>
                        <a14:foregroundMark x1="56281" y1="53617" x2="56281" y2="53617"/>
                        <a14:foregroundMark x1="56281" y1="53404" x2="56281" y2="53404"/>
                        <a14:foregroundMark x1="56281" y1="52553" x2="56281" y2="52553"/>
                        <a14:foregroundMark x1="54797" y1="10000" x2="54797" y2="10000"/>
                        <a14:foregroundMark x1="52720" y1="11702" x2="52720" y2="11702"/>
                      </a14:backgroundRemoval>
                    </a14:imgEffect>
                  </a14:imgLayer>
                </a14:imgProps>
              </a:ext>
            </a:extLst>
          </a:blip>
          <a:srcRect l="47337" t="-1733" r="28926" b="42008"/>
          <a:stretch/>
        </p:blipFill>
        <p:spPr>
          <a:xfrm>
            <a:off x="6367839" y="792017"/>
            <a:ext cx="1846251" cy="21596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E31728-C5A4-437E-859F-779E654551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45" b="54894" l="73788" r="90010">
                        <a14:foregroundMark x1="84174" y1="33830" x2="84174" y2="33830"/>
                        <a14:foregroundMark x1="82591" y1="50638" x2="84174" y2="47021"/>
                        <a14:foregroundMark x1="77943" y1="54468" x2="84669" y2="52979"/>
                        <a14:foregroundMark x1="84669" y1="52979" x2="85460" y2="51277"/>
                        <a14:foregroundMark x1="86845" y1="50851" x2="86845" y2="50851"/>
                        <a14:foregroundMark x1="87043" y1="49362" x2="87043" y2="49362"/>
                        <a14:foregroundMark x1="88328" y1="48511" x2="88328" y2="48511"/>
                        <a14:foregroundMark x1="87834" y1="47660" x2="87834" y2="47660"/>
                        <a14:foregroundMark x1="87339" y1="46383" x2="87339" y2="46383"/>
                        <a14:foregroundMark x1="78932" y1="51915" x2="78932" y2="51915"/>
                        <a14:foregroundMark x1="77943" y1="50638" x2="78536" y2="52979"/>
                        <a14:foregroundMark x1="77448" y1="52128" x2="77448" y2="52128"/>
                        <a14:foregroundMark x1="77943" y1="54894" x2="77943" y2="54894"/>
                        <a14:foregroundMark x1="77250" y1="54043" x2="77250" y2="54043"/>
                        <a14:foregroundMark x1="76261" y1="54468" x2="76261" y2="54468"/>
                      </a14:backgroundRemoval>
                    </a14:imgEffect>
                  </a14:imgLayer>
                </a14:imgProps>
              </a:ext>
            </a:extLst>
          </a:blip>
          <a:srcRect l="71900" r="7896" b="40274"/>
          <a:stretch/>
        </p:blipFill>
        <p:spPr>
          <a:xfrm>
            <a:off x="8768838" y="749965"/>
            <a:ext cx="1571509" cy="2159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B9398-1B5E-4E66-8C86-814B3C15DEBD}"/>
              </a:ext>
            </a:extLst>
          </p:cNvPr>
          <p:cNvSpPr txBox="1"/>
          <p:nvPr/>
        </p:nvSpPr>
        <p:spPr>
          <a:xfrm>
            <a:off x="2381478" y="2927312"/>
            <a:ext cx="122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85 kg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A507B7-8AD4-4B11-8971-A1873D0F7CFD}"/>
              </a:ext>
            </a:extLst>
          </p:cNvPr>
          <p:cNvSpPr txBox="1"/>
          <p:nvPr/>
        </p:nvSpPr>
        <p:spPr>
          <a:xfrm>
            <a:off x="4678933" y="2927312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46 kg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71A445-497F-41B1-8057-AA79B36B846B}"/>
              </a:ext>
            </a:extLst>
          </p:cNvPr>
          <p:cNvSpPr txBox="1"/>
          <p:nvPr/>
        </p:nvSpPr>
        <p:spPr>
          <a:xfrm>
            <a:off x="6959652" y="2927312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63 kg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373901-5C0A-4B69-BBA8-3D742AF4B0FC}"/>
              </a:ext>
            </a:extLst>
          </p:cNvPr>
          <p:cNvSpPr txBox="1"/>
          <p:nvPr/>
        </p:nvSpPr>
        <p:spPr>
          <a:xfrm>
            <a:off x="9092152" y="2927312"/>
            <a:ext cx="120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54 kg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584A61-37C3-41F8-87F3-509058464470}"/>
              </a:ext>
            </a:extLst>
          </p:cNvPr>
          <p:cNvSpPr/>
          <p:nvPr/>
        </p:nvSpPr>
        <p:spPr>
          <a:xfrm>
            <a:off x="9124085" y="3645953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gấu</a:t>
            </a:r>
            <a:endParaRPr lang="en-US" sz="2400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3F73E5-3B12-4557-AADA-06BF4CA229B9}"/>
              </a:ext>
            </a:extLst>
          </p:cNvPr>
          <p:cNvSpPr/>
          <p:nvPr/>
        </p:nvSpPr>
        <p:spPr>
          <a:xfrm>
            <a:off x="2295422" y="3618837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dê</a:t>
            </a:r>
            <a:endParaRPr lang="en-US" sz="2400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A896999-FE69-4B86-A294-8E32A5026735}"/>
              </a:ext>
            </a:extLst>
          </p:cNvPr>
          <p:cNvSpPr/>
          <p:nvPr/>
        </p:nvSpPr>
        <p:spPr>
          <a:xfrm>
            <a:off x="6878200" y="3621912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heo</a:t>
            </a:r>
            <a:endParaRPr lang="en-US" sz="2400" b="1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0DFE83D-9063-4797-803A-510084C12036}"/>
              </a:ext>
            </a:extLst>
          </p:cNvPr>
          <p:cNvSpPr/>
          <p:nvPr/>
        </p:nvSpPr>
        <p:spPr>
          <a:xfrm>
            <a:off x="4678933" y="3589087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huơu</a:t>
            </a:r>
            <a:endParaRPr lang="en-US" sz="24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77D838-16AA-4AC4-958C-144EFD2A5962}"/>
              </a:ext>
            </a:extLst>
          </p:cNvPr>
          <p:cNvSpPr txBox="1"/>
          <p:nvPr/>
        </p:nvSpPr>
        <p:spPr>
          <a:xfrm>
            <a:off x="1941813" y="358390"/>
            <a:ext cx="8098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D326C5-4C4D-4D8E-9BBF-BA60D9BB1A97}"/>
              </a:ext>
            </a:extLst>
          </p:cNvPr>
          <p:cNvSpPr txBox="1"/>
          <p:nvPr/>
        </p:nvSpPr>
        <p:spPr>
          <a:xfrm>
            <a:off x="1877551" y="4197502"/>
            <a:ext cx="8436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huơu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7A1B9E-5B85-443D-A0AC-1794088613E3}"/>
              </a:ext>
            </a:extLst>
          </p:cNvPr>
          <p:cNvSpPr txBox="1"/>
          <p:nvPr/>
        </p:nvSpPr>
        <p:spPr>
          <a:xfrm>
            <a:off x="2372590" y="2931028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46 kg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1F66C-ED17-4CE5-B5AD-D313753A0C57}"/>
              </a:ext>
            </a:extLst>
          </p:cNvPr>
          <p:cNvSpPr txBox="1"/>
          <p:nvPr/>
        </p:nvSpPr>
        <p:spPr>
          <a:xfrm>
            <a:off x="2376442" y="2924443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46 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CF4B68-3C1A-477C-9F15-B9E6815CE369}"/>
              </a:ext>
            </a:extLst>
          </p:cNvPr>
          <p:cNvSpPr txBox="1"/>
          <p:nvPr/>
        </p:nvSpPr>
        <p:spPr>
          <a:xfrm>
            <a:off x="9087993" y="2930585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85 kg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8212A8-0DAE-45DA-A016-2F8B6381D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89" y="5323114"/>
            <a:ext cx="935246" cy="10995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1B2A2F-AD21-4A29-9A4A-07DD26157F8F}"/>
              </a:ext>
            </a:extLst>
          </p:cNvPr>
          <p:cNvSpPr txBox="1"/>
          <p:nvPr/>
        </p:nvSpPr>
        <p:spPr>
          <a:xfrm>
            <a:off x="4678933" y="2925552"/>
            <a:ext cx="1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54 kg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18F203-647B-479B-B1B5-55E5FF74E888}"/>
              </a:ext>
            </a:extLst>
          </p:cNvPr>
          <p:cNvSpPr txBox="1"/>
          <p:nvPr/>
        </p:nvSpPr>
        <p:spPr>
          <a:xfrm>
            <a:off x="4891366" y="4771878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+              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3D5F3F-2606-45D7-8957-48A37DFB3F86}"/>
              </a:ext>
            </a:extLst>
          </p:cNvPr>
          <p:cNvSpPr txBox="1"/>
          <p:nvPr/>
        </p:nvSpPr>
        <p:spPr>
          <a:xfrm>
            <a:off x="6917233" y="4735720"/>
            <a:ext cx="170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100 kg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AC5598-79C9-467C-B494-55E3D391321A}"/>
              </a:ext>
            </a:extLst>
          </p:cNvPr>
          <p:cNvSpPr txBox="1"/>
          <p:nvPr/>
        </p:nvSpPr>
        <p:spPr>
          <a:xfrm>
            <a:off x="813571" y="5252127"/>
            <a:ext cx="1162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7C6F4A-AE33-4328-8C2D-ECB6C1648D88}"/>
              </a:ext>
            </a:extLst>
          </p:cNvPr>
          <p:cNvSpPr txBox="1"/>
          <p:nvPr/>
        </p:nvSpPr>
        <p:spPr>
          <a:xfrm>
            <a:off x="4951422" y="5732376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–            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B4F428-2E70-4B7B-BF99-5C8DD6CAC16D}"/>
              </a:ext>
            </a:extLst>
          </p:cNvPr>
          <p:cNvSpPr txBox="1"/>
          <p:nvPr/>
        </p:nvSpPr>
        <p:spPr>
          <a:xfrm>
            <a:off x="6941050" y="5750458"/>
            <a:ext cx="170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39 kg</a:t>
            </a:r>
          </a:p>
        </p:txBody>
      </p:sp>
    </p:spTree>
    <p:extLst>
      <p:ext uri="{BB962C8B-B14F-4D97-AF65-F5344CB8AC3E}">
        <p14:creationId xmlns:p14="http://schemas.microsoft.com/office/powerpoint/2010/main" val="28469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3893 -0.0300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-150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17305 0.0384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92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36588 -0.0083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-41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4.58333E-6 3.7037E-6 L -0.18854 3.7037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875E-6 3.7037E-6 L -0.36081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32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2.91667E-6 3.7037E-6 L 0.54935 3.7037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1198 0.2615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24531 0.4074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504 0.268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43372 0.4027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93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3" grpId="1"/>
      <p:bldP spid="35" grpId="0"/>
      <p:bldP spid="36" grpId="0"/>
      <p:bldP spid="36" grpId="1"/>
      <p:bldP spid="37" grpId="0" animBg="1"/>
      <p:bldP spid="38" grpId="0" animBg="1"/>
      <p:bldP spid="40" grpId="0" animBg="1"/>
      <p:bldP spid="42" grpId="0" animBg="1"/>
      <p:bldP spid="47" grpId="0"/>
      <p:bldP spid="50" grpId="0"/>
      <p:bldP spid="50" grpId="1"/>
      <p:bldP spid="21" grpId="0"/>
      <p:bldP spid="21" grpId="1"/>
      <p:bldP spid="22" grpId="0"/>
      <p:bldP spid="22" grpId="1"/>
      <p:bldP spid="25" grpId="0"/>
      <p:bldP spid="25" grpId="1"/>
      <p:bldP spid="27" grpId="0"/>
      <p:bldP spid="29" grpId="0"/>
      <p:bldP spid="32" grpId="0"/>
      <p:bldP spid="34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</a:t>
            </a:r>
            <a:r>
              <a:rPr lang="en-US" sz="44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TRUYỀN</a:t>
            </a: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BÓNG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89634D2-5655-4ABC-AAC1-9EE7B670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4495" y="2654945"/>
            <a:ext cx="10019110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39999" cy="2182864"/>
            <a:chOff x="4195787" y="1480665"/>
            <a:chExt cx="6239999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39999" cy="2182864"/>
            </a:xfrm>
            <a:prstGeom prst="cloudCallout">
              <a:avLst>
                <a:gd name="adj1" fmla="val -56570"/>
                <a:gd name="adj2" fmla="val 2489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E912EC-07BC-403A-9E28-EEF042742204}"/>
                </a:ext>
              </a:extLst>
            </p:cNvPr>
            <p:cNvSpPr txBox="1"/>
            <p:nvPr/>
          </p:nvSpPr>
          <p:spPr>
            <a:xfrm>
              <a:off x="4848614" y="1848725"/>
              <a:ext cx="48099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Khi </a:t>
              </a:r>
              <a:r>
                <a:rPr lang="en-US" sz="2800" dirty="0" err="1">
                  <a:solidFill>
                    <a:schemeClr val="bg1"/>
                  </a:solidFill>
                </a:rPr>
                <a:t>nhận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bóng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hãy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nói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tên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dạng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nhé</a:t>
              </a:r>
              <a:r>
                <a:rPr lang="en-US" sz="28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A0208-5D21-4174-9F44-C1777E408B8D}"/>
              </a:ext>
            </a:extLst>
          </p:cNvPr>
          <p:cNvGrpSpPr/>
          <p:nvPr/>
        </p:nvGrpSpPr>
        <p:grpSpPr>
          <a:xfrm>
            <a:off x="2832357" y="2696541"/>
            <a:ext cx="2492449" cy="886852"/>
            <a:chOff x="1736298" y="1618443"/>
            <a:chExt cx="4547934" cy="1159175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21925-0886-410C-9844-042B3F3AC154}"/>
                </a:ext>
              </a:extLst>
            </p:cNvPr>
            <p:cNvSpPr txBox="1"/>
            <p:nvPr/>
          </p:nvSpPr>
          <p:spPr>
            <a:xfrm>
              <a:off x="1972903" y="1823957"/>
              <a:ext cx="39398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thẳng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60ADCB-DAE2-44EE-86E5-943E8F81047A}"/>
              </a:ext>
            </a:extLst>
          </p:cNvPr>
          <p:cNvGrpSpPr/>
          <p:nvPr/>
        </p:nvGrpSpPr>
        <p:grpSpPr>
          <a:xfrm>
            <a:off x="3429658" y="1278717"/>
            <a:ext cx="2564444" cy="886852"/>
            <a:chOff x="4477941" y="1516893"/>
            <a:chExt cx="3373827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1B68C7-2E40-4809-8738-CC3DA3A3C6D3}"/>
                </a:ext>
              </a:extLst>
            </p:cNvPr>
            <p:cNvSpPr txBox="1"/>
            <p:nvPr/>
          </p:nvSpPr>
          <p:spPr>
            <a:xfrm>
              <a:off x="4477941" y="1752912"/>
              <a:ext cx="314852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cong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79D53B-7124-4634-ADF8-6DADC1E7BB39}"/>
              </a:ext>
            </a:extLst>
          </p:cNvPr>
          <p:cNvGrpSpPr/>
          <p:nvPr/>
        </p:nvGrpSpPr>
        <p:grpSpPr>
          <a:xfrm>
            <a:off x="5277244" y="2044421"/>
            <a:ext cx="2057052" cy="1371610"/>
            <a:chOff x="4337055" y="1474390"/>
            <a:chExt cx="3753472" cy="1792787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86E85BA9-5B7D-4047-B50B-31507528B6B4}"/>
                </a:ext>
              </a:extLst>
            </p:cNvPr>
            <p:cNvSpPr/>
            <p:nvPr/>
          </p:nvSpPr>
          <p:spPr>
            <a:xfrm>
              <a:off x="4337055" y="1474390"/>
              <a:ext cx="3753472" cy="1792787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9F7707-1CEC-4069-81D1-BFB590D39351}"/>
                </a:ext>
              </a:extLst>
            </p:cNvPr>
            <p:cNvSpPr txBox="1"/>
            <p:nvPr/>
          </p:nvSpPr>
          <p:spPr>
            <a:xfrm>
              <a:off x="4477939" y="1752912"/>
              <a:ext cx="3172613" cy="108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gấp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khúc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45C5BC-D0C1-4764-A5B2-5C7C17F6C981}"/>
              </a:ext>
            </a:extLst>
          </p:cNvPr>
          <p:cNvGrpSpPr/>
          <p:nvPr/>
        </p:nvGrpSpPr>
        <p:grpSpPr>
          <a:xfrm>
            <a:off x="7075629" y="2604220"/>
            <a:ext cx="1888652" cy="1101707"/>
            <a:chOff x="4810122" y="1516892"/>
            <a:chExt cx="2484743" cy="1440005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377FEFEC-5AF3-42C5-A5D3-796BCEF06B13}"/>
                </a:ext>
              </a:extLst>
            </p:cNvPr>
            <p:cNvSpPr/>
            <p:nvPr/>
          </p:nvSpPr>
          <p:spPr>
            <a:xfrm>
              <a:off x="4810122" y="1516892"/>
              <a:ext cx="2484743" cy="144000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7A7CF-2B28-48EA-8EA0-FEB7BE19CE30}"/>
                </a:ext>
              </a:extLst>
            </p:cNvPr>
            <p:cNvSpPr txBox="1"/>
            <p:nvPr/>
          </p:nvSpPr>
          <p:spPr>
            <a:xfrm>
              <a:off x="5244415" y="1596780"/>
              <a:ext cx="1717699" cy="108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tứ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giác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140638-9779-4875-81E6-B38C3A34FF7F}"/>
              </a:ext>
            </a:extLst>
          </p:cNvPr>
          <p:cNvGrpSpPr/>
          <p:nvPr/>
        </p:nvGrpSpPr>
        <p:grpSpPr>
          <a:xfrm>
            <a:off x="8186643" y="1673099"/>
            <a:ext cx="2079266" cy="1101707"/>
            <a:chOff x="1861809" y="1634540"/>
            <a:chExt cx="3794005" cy="1159175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0CDFB7C5-8E65-4883-A67D-0C07D812E571}"/>
                </a:ext>
              </a:extLst>
            </p:cNvPr>
            <p:cNvSpPr/>
            <p:nvPr/>
          </p:nvSpPr>
          <p:spPr>
            <a:xfrm>
              <a:off x="1867699" y="1634540"/>
              <a:ext cx="3531356" cy="1159175"/>
            </a:xfrm>
            <a:prstGeom prst="cloudCallout">
              <a:avLst>
                <a:gd name="adj1" fmla="val -10525"/>
                <a:gd name="adj2" fmla="val 150342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682D2-5900-4827-820C-9BA16B083B88}"/>
                </a:ext>
              </a:extLst>
            </p:cNvPr>
            <p:cNvSpPr txBox="1"/>
            <p:nvPr/>
          </p:nvSpPr>
          <p:spPr>
            <a:xfrm>
              <a:off x="1861809" y="1732536"/>
              <a:ext cx="3794005" cy="87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tam </a:t>
              </a:r>
              <a:r>
                <a:rPr lang="en-US" sz="2400" b="1" dirty="0" err="1">
                  <a:solidFill>
                    <a:schemeClr val="bg1"/>
                  </a:solidFill>
                </a:rPr>
                <a:t>giác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712992-5A05-48AC-863F-918DF42BE873}"/>
              </a:ext>
            </a:extLst>
          </p:cNvPr>
          <p:cNvGrpSpPr/>
          <p:nvPr/>
        </p:nvGrpSpPr>
        <p:grpSpPr>
          <a:xfrm>
            <a:off x="9100205" y="2572518"/>
            <a:ext cx="2079266" cy="1101707"/>
            <a:chOff x="1861809" y="1618443"/>
            <a:chExt cx="3794005" cy="1159175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7B3D41F0-2B19-4623-875B-9DD33FABC830}"/>
                </a:ext>
              </a:extLst>
            </p:cNvPr>
            <p:cNvSpPr/>
            <p:nvPr/>
          </p:nvSpPr>
          <p:spPr>
            <a:xfrm>
              <a:off x="1958415" y="1618443"/>
              <a:ext cx="3531356" cy="1159175"/>
            </a:xfrm>
            <a:prstGeom prst="cloudCallout">
              <a:avLst>
                <a:gd name="adj1" fmla="val -15446"/>
                <a:gd name="adj2" fmla="val 7685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E9C33E-CBF3-4114-B703-23154F5618AE}"/>
                </a:ext>
              </a:extLst>
            </p:cNvPr>
            <p:cNvSpPr txBox="1"/>
            <p:nvPr/>
          </p:nvSpPr>
          <p:spPr>
            <a:xfrm>
              <a:off x="1861809" y="1732536"/>
              <a:ext cx="3794005" cy="87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tròn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CF05C9-6216-47B4-9B88-E1071F8801BC}"/>
              </a:ext>
            </a:extLst>
          </p:cNvPr>
          <p:cNvGrpSpPr/>
          <p:nvPr/>
        </p:nvGrpSpPr>
        <p:grpSpPr>
          <a:xfrm>
            <a:off x="10214901" y="1493567"/>
            <a:ext cx="2079266" cy="1101707"/>
            <a:chOff x="1861809" y="1618443"/>
            <a:chExt cx="3794005" cy="1159175"/>
          </a:xfrm>
        </p:grpSpPr>
        <p:sp>
          <p:nvSpPr>
            <p:cNvPr id="41" name="Thought Bubble: Cloud 40">
              <a:extLst>
                <a:ext uri="{FF2B5EF4-FFF2-40B4-BE49-F238E27FC236}">
                  <a16:creationId xmlns:a16="http://schemas.microsoft.com/office/drawing/2014/main" id="{3425F770-7C10-4D46-8101-7B6B37F0B363}"/>
                </a:ext>
              </a:extLst>
            </p:cNvPr>
            <p:cNvSpPr/>
            <p:nvPr/>
          </p:nvSpPr>
          <p:spPr>
            <a:xfrm>
              <a:off x="1958415" y="1618443"/>
              <a:ext cx="3531356" cy="1159175"/>
            </a:xfrm>
            <a:prstGeom prst="cloudCallout">
              <a:avLst>
                <a:gd name="adj1" fmla="val 2071"/>
                <a:gd name="adj2" fmla="val 11018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CEA652-9810-42B5-9FAF-6508B8790CC0}"/>
                </a:ext>
              </a:extLst>
            </p:cNvPr>
            <p:cNvSpPr txBox="1"/>
            <p:nvPr/>
          </p:nvSpPr>
          <p:spPr>
            <a:xfrm>
              <a:off x="1861809" y="1732536"/>
              <a:ext cx="3794005" cy="87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vuông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4 0.18774 L 0.47175 0.1328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75 0.13288 L 0.6599 0.2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99 0.24352 L 0.71315 0.0953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89634D2-5655-4ABC-AAC1-9EE7B670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4495" y="2654945"/>
            <a:ext cx="10019110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39999" cy="2182864"/>
            <a:chOff x="4195787" y="1480665"/>
            <a:chExt cx="6239999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39999" cy="2182864"/>
            </a:xfrm>
            <a:prstGeom prst="cloudCallout">
              <a:avLst>
                <a:gd name="adj1" fmla="val -56570"/>
                <a:gd name="adj2" fmla="val 2489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E912EC-07BC-403A-9E28-EEF042742204}"/>
                </a:ext>
              </a:extLst>
            </p:cNvPr>
            <p:cNvSpPr txBox="1"/>
            <p:nvPr/>
          </p:nvSpPr>
          <p:spPr>
            <a:xfrm>
              <a:off x="4848614" y="1848725"/>
              <a:ext cx="48099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Khi </a:t>
              </a:r>
              <a:r>
                <a:rPr lang="en-US" sz="2800" dirty="0" err="1">
                  <a:solidFill>
                    <a:schemeClr val="bg1"/>
                  </a:solidFill>
                </a:rPr>
                <a:t>nhận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bóng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hãy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nói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tên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đơn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vị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đo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lường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mà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A0208-5D21-4174-9F44-C1777E408B8D}"/>
              </a:ext>
            </a:extLst>
          </p:cNvPr>
          <p:cNvGrpSpPr/>
          <p:nvPr/>
        </p:nvGrpSpPr>
        <p:grpSpPr>
          <a:xfrm>
            <a:off x="2832357" y="2696541"/>
            <a:ext cx="2492449" cy="886852"/>
            <a:chOff x="1736298" y="1618443"/>
            <a:chExt cx="4547934" cy="1159175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21925-0886-410C-9844-042B3F3AC154}"/>
                </a:ext>
              </a:extLst>
            </p:cNvPr>
            <p:cNvSpPr txBox="1"/>
            <p:nvPr/>
          </p:nvSpPr>
          <p:spPr>
            <a:xfrm>
              <a:off x="1972903" y="1823957"/>
              <a:ext cx="39398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Xăng-ti-mét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60ADCB-DAE2-44EE-86E5-943E8F81047A}"/>
              </a:ext>
            </a:extLst>
          </p:cNvPr>
          <p:cNvGrpSpPr/>
          <p:nvPr/>
        </p:nvGrpSpPr>
        <p:grpSpPr>
          <a:xfrm>
            <a:off x="4033320" y="1638533"/>
            <a:ext cx="2564444" cy="886852"/>
            <a:chOff x="4477941" y="1516893"/>
            <a:chExt cx="3373827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1B68C7-2E40-4809-8738-CC3DA3A3C6D3}"/>
                </a:ext>
              </a:extLst>
            </p:cNvPr>
            <p:cNvSpPr txBox="1"/>
            <p:nvPr/>
          </p:nvSpPr>
          <p:spPr>
            <a:xfrm>
              <a:off x="4477941" y="1752912"/>
              <a:ext cx="314852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Đề</a:t>
              </a:r>
              <a:r>
                <a:rPr lang="en-US" sz="2400" b="1" dirty="0">
                  <a:solidFill>
                    <a:schemeClr val="bg1"/>
                  </a:solidFill>
                </a:rPr>
                <a:t>-xi-</a:t>
              </a:r>
              <a:r>
                <a:rPr lang="en-US" sz="2400" b="1" dirty="0" err="1">
                  <a:solidFill>
                    <a:schemeClr val="bg1"/>
                  </a:solidFill>
                </a:rPr>
                <a:t>mét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79D53B-7124-4634-ADF8-6DADC1E7BB39}"/>
              </a:ext>
            </a:extLst>
          </p:cNvPr>
          <p:cNvGrpSpPr/>
          <p:nvPr/>
        </p:nvGrpSpPr>
        <p:grpSpPr>
          <a:xfrm>
            <a:off x="5602078" y="2457063"/>
            <a:ext cx="2057052" cy="1038076"/>
            <a:chOff x="4337055" y="1910341"/>
            <a:chExt cx="3753472" cy="1356836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86E85BA9-5B7D-4047-B50B-31507528B6B4}"/>
                </a:ext>
              </a:extLst>
            </p:cNvPr>
            <p:cNvSpPr/>
            <p:nvPr/>
          </p:nvSpPr>
          <p:spPr>
            <a:xfrm>
              <a:off x="4337055" y="1910341"/>
              <a:ext cx="3753472" cy="1356836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9F7707-1CEC-4069-81D1-BFB590D39351}"/>
                </a:ext>
              </a:extLst>
            </p:cNvPr>
            <p:cNvSpPr txBox="1"/>
            <p:nvPr/>
          </p:nvSpPr>
          <p:spPr>
            <a:xfrm>
              <a:off x="4707437" y="2276946"/>
              <a:ext cx="3172613" cy="6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Ki-</a:t>
              </a:r>
              <a:r>
                <a:rPr lang="en-US" sz="2400" b="1" dirty="0" err="1">
                  <a:solidFill>
                    <a:schemeClr val="bg1"/>
                  </a:solidFill>
                </a:rPr>
                <a:t>lô</a:t>
              </a:r>
              <a:r>
                <a:rPr lang="en-US" sz="2400" b="1" dirty="0">
                  <a:solidFill>
                    <a:schemeClr val="bg1"/>
                  </a:solidFill>
                </a:rPr>
                <a:t>- gam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45C5BC-D0C1-4764-A5B2-5C7C17F6C981}"/>
              </a:ext>
            </a:extLst>
          </p:cNvPr>
          <p:cNvGrpSpPr/>
          <p:nvPr/>
        </p:nvGrpSpPr>
        <p:grpSpPr>
          <a:xfrm>
            <a:off x="7737300" y="2707873"/>
            <a:ext cx="1708723" cy="830997"/>
            <a:chOff x="4810122" y="1870728"/>
            <a:chExt cx="2248025" cy="1086169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377FEFEC-5AF3-42C5-A5D3-796BCEF06B13}"/>
                </a:ext>
              </a:extLst>
            </p:cNvPr>
            <p:cNvSpPr/>
            <p:nvPr/>
          </p:nvSpPr>
          <p:spPr>
            <a:xfrm>
              <a:off x="4810122" y="1870728"/>
              <a:ext cx="2248025" cy="1086169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7A7CF-2B28-48EA-8EA0-FEB7BE19CE30}"/>
                </a:ext>
              </a:extLst>
            </p:cNvPr>
            <p:cNvSpPr txBox="1"/>
            <p:nvPr/>
          </p:nvSpPr>
          <p:spPr>
            <a:xfrm>
              <a:off x="5097592" y="2090391"/>
              <a:ext cx="17176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</a:rPr>
                <a:t>lít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1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191079" y="5462448"/>
            <a:ext cx="1904224" cy="9174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603F0-542A-410B-9EA3-A16B99B09EA1}"/>
              </a:ext>
            </a:extLst>
          </p:cNvPr>
          <p:cNvGrpSpPr/>
          <p:nvPr/>
        </p:nvGrpSpPr>
        <p:grpSpPr>
          <a:xfrm>
            <a:off x="572959" y="454979"/>
            <a:ext cx="11046082" cy="642564"/>
            <a:chOff x="-5089600" y="382608"/>
            <a:chExt cx="8734285" cy="74454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FE176A4-7F64-4639-94BF-5E3E403CFDA1}"/>
                </a:ext>
              </a:extLst>
            </p:cNvPr>
            <p:cNvSpPr/>
            <p:nvPr/>
          </p:nvSpPr>
          <p:spPr>
            <a:xfrm>
              <a:off x="-5089600" y="382608"/>
              <a:ext cx="873428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a.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3105CD2-8950-4410-9936-FF00F6BF08E7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18E94C-E319-43D2-896F-EFA9D4B4E745}"/>
              </a:ext>
            </a:extLst>
          </p:cNvPr>
          <p:cNvSpPr/>
          <p:nvPr/>
        </p:nvSpPr>
        <p:spPr>
          <a:xfrm flipV="1">
            <a:off x="3064023" y="3801877"/>
            <a:ext cx="2113548" cy="1207206"/>
          </a:xfrm>
          <a:custGeom>
            <a:avLst/>
            <a:gdLst>
              <a:gd name="connsiteX0" fmla="*/ 0 w 1418253"/>
              <a:gd name="connsiteY0" fmla="*/ 1408922 h 1567543"/>
              <a:gd name="connsiteX1" fmla="*/ 709126 w 1418253"/>
              <a:gd name="connsiteY1" fmla="*/ 0 h 1567543"/>
              <a:gd name="connsiteX2" fmla="*/ 1408922 w 1418253"/>
              <a:gd name="connsiteY2" fmla="*/ 1530220 h 1567543"/>
              <a:gd name="connsiteX3" fmla="*/ 1418253 w 1418253"/>
              <a:gd name="connsiteY3" fmla="*/ 1567543 h 1567543"/>
              <a:gd name="connsiteX0" fmla="*/ 0 w 2303070"/>
              <a:gd name="connsiteY0" fmla="*/ 1408922 h 1530302"/>
              <a:gd name="connsiteX1" fmla="*/ 709126 w 2303070"/>
              <a:gd name="connsiteY1" fmla="*/ 0 h 1530302"/>
              <a:gd name="connsiteX2" fmla="*/ 1408922 w 2303070"/>
              <a:gd name="connsiteY2" fmla="*/ 1530220 h 1530302"/>
              <a:gd name="connsiteX3" fmla="*/ 2303070 w 2303070"/>
              <a:gd name="connsiteY3" fmla="*/ 150223 h 15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70" h="1530302">
                <a:moveTo>
                  <a:pt x="0" y="1408922"/>
                </a:moveTo>
                <a:lnTo>
                  <a:pt x="709126" y="0"/>
                </a:lnTo>
                <a:lnTo>
                  <a:pt x="1408922" y="1530220"/>
                </a:lnTo>
                <a:cubicBezTo>
                  <a:pt x="1412032" y="1542661"/>
                  <a:pt x="2299960" y="137782"/>
                  <a:pt x="2303070" y="1502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46B834-B799-4C0A-8DB6-2E67A5FEEBCD}"/>
              </a:ext>
            </a:extLst>
          </p:cNvPr>
          <p:cNvCxnSpPr>
            <a:cxnSpLocks/>
          </p:cNvCxnSpPr>
          <p:nvPr/>
        </p:nvCxnSpPr>
        <p:spPr>
          <a:xfrm flipH="1">
            <a:off x="3324506" y="1366550"/>
            <a:ext cx="1066800" cy="13860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8F97C46-F05D-4036-ACDB-C37327F64D5D}"/>
              </a:ext>
            </a:extLst>
          </p:cNvPr>
          <p:cNvSpPr/>
          <p:nvPr/>
        </p:nvSpPr>
        <p:spPr>
          <a:xfrm>
            <a:off x="2814923" y="2865212"/>
            <a:ext cx="2256497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endParaRPr lang="en-US" sz="2400" b="1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640D65C-D35C-465F-AD41-98166E002707}"/>
              </a:ext>
            </a:extLst>
          </p:cNvPr>
          <p:cNvSpPr/>
          <p:nvPr/>
        </p:nvSpPr>
        <p:spPr>
          <a:xfrm>
            <a:off x="2592008" y="5480113"/>
            <a:ext cx="2662293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gấp</a:t>
            </a:r>
            <a:r>
              <a:rPr lang="en-US" sz="2400" b="1" dirty="0"/>
              <a:t> </a:t>
            </a:r>
            <a:r>
              <a:rPr lang="en-US" sz="2400" b="1" dirty="0" err="1"/>
              <a:t>khúc</a:t>
            </a:r>
            <a:endParaRPr lang="en-US" sz="2400" b="1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987D062-A77C-43A7-8F28-835DB952FBF8}"/>
              </a:ext>
            </a:extLst>
          </p:cNvPr>
          <p:cNvSpPr/>
          <p:nvPr/>
        </p:nvSpPr>
        <p:spPr>
          <a:xfrm>
            <a:off x="7471189" y="5417177"/>
            <a:ext cx="2117449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cong</a:t>
            </a:r>
            <a:endParaRPr lang="en-US" sz="2400" b="1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3E61BFE-18DD-4668-A3E6-A24096B9BA19}"/>
              </a:ext>
            </a:extLst>
          </p:cNvPr>
          <p:cNvSpPr/>
          <p:nvPr/>
        </p:nvSpPr>
        <p:spPr>
          <a:xfrm>
            <a:off x="7374490" y="2869011"/>
            <a:ext cx="2117449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cong</a:t>
            </a:r>
            <a:endParaRPr lang="en-US" sz="2400" b="1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8851162-6086-44C0-AF3F-493F50902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03" y="4977169"/>
            <a:ext cx="1880831" cy="188083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A71956-7720-42DD-AC67-D3D86BDF8127}"/>
              </a:ext>
            </a:extLst>
          </p:cNvPr>
          <p:cNvSpPr/>
          <p:nvPr/>
        </p:nvSpPr>
        <p:spPr>
          <a:xfrm>
            <a:off x="7471189" y="1515940"/>
            <a:ext cx="2025218" cy="1150595"/>
          </a:xfrm>
          <a:custGeom>
            <a:avLst/>
            <a:gdLst>
              <a:gd name="connsiteX0" fmla="*/ 0 w 1771650"/>
              <a:gd name="connsiteY0" fmla="*/ 0 h 945878"/>
              <a:gd name="connsiteX1" fmla="*/ 304800 w 1771650"/>
              <a:gd name="connsiteY1" fmla="*/ 866775 h 945878"/>
              <a:gd name="connsiteX2" fmla="*/ 838200 w 1771650"/>
              <a:gd name="connsiteY2" fmla="*/ 466725 h 945878"/>
              <a:gd name="connsiteX3" fmla="*/ 1181100 w 1771650"/>
              <a:gd name="connsiteY3" fmla="*/ 914400 h 945878"/>
              <a:gd name="connsiteX4" fmla="*/ 1504950 w 1771650"/>
              <a:gd name="connsiteY4" fmla="*/ 809625 h 945878"/>
              <a:gd name="connsiteX5" fmla="*/ 1771650 w 1771650"/>
              <a:gd name="connsiteY5" fmla="*/ 19050 h 94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650" h="945878">
                <a:moveTo>
                  <a:pt x="0" y="0"/>
                </a:moveTo>
                <a:cubicBezTo>
                  <a:pt x="82550" y="394493"/>
                  <a:pt x="165100" y="788987"/>
                  <a:pt x="304800" y="866775"/>
                </a:cubicBezTo>
                <a:cubicBezTo>
                  <a:pt x="444500" y="944563"/>
                  <a:pt x="692150" y="458788"/>
                  <a:pt x="838200" y="466725"/>
                </a:cubicBezTo>
                <a:cubicBezTo>
                  <a:pt x="984250" y="474663"/>
                  <a:pt x="1069975" y="857250"/>
                  <a:pt x="1181100" y="914400"/>
                </a:cubicBezTo>
                <a:cubicBezTo>
                  <a:pt x="1292225" y="971550"/>
                  <a:pt x="1406525" y="958850"/>
                  <a:pt x="1504950" y="809625"/>
                </a:cubicBezTo>
                <a:cubicBezTo>
                  <a:pt x="1603375" y="660400"/>
                  <a:pt x="1687512" y="339725"/>
                  <a:pt x="1771650" y="1905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010DB8-B9BB-4093-876F-A664F1D8C557}"/>
              </a:ext>
            </a:extLst>
          </p:cNvPr>
          <p:cNvSpPr/>
          <p:nvPr/>
        </p:nvSpPr>
        <p:spPr>
          <a:xfrm>
            <a:off x="7471189" y="3698007"/>
            <a:ext cx="1771650" cy="1311076"/>
          </a:xfrm>
          <a:custGeom>
            <a:avLst/>
            <a:gdLst>
              <a:gd name="connsiteX0" fmla="*/ 0 w 2823778"/>
              <a:gd name="connsiteY0" fmla="*/ 1023468 h 1590602"/>
              <a:gd name="connsiteX1" fmla="*/ 581025 w 2823778"/>
              <a:gd name="connsiteY1" fmla="*/ 1413993 h 1590602"/>
              <a:gd name="connsiteX2" fmla="*/ 1685925 w 2823778"/>
              <a:gd name="connsiteY2" fmla="*/ 1585443 h 1590602"/>
              <a:gd name="connsiteX3" fmla="*/ 2619375 w 2823778"/>
              <a:gd name="connsiteY3" fmla="*/ 1233018 h 1590602"/>
              <a:gd name="connsiteX4" fmla="*/ 2819400 w 2823778"/>
              <a:gd name="connsiteY4" fmla="*/ 594843 h 1590602"/>
              <a:gd name="connsiteX5" fmla="*/ 2514600 w 2823778"/>
              <a:gd name="connsiteY5" fmla="*/ 223368 h 1590602"/>
              <a:gd name="connsiteX6" fmla="*/ 2076450 w 2823778"/>
              <a:gd name="connsiteY6" fmla="*/ 32868 h 1590602"/>
              <a:gd name="connsiteX7" fmla="*/ 1819275 w 2823778"/>
              <a:gd name="connsiteY7" fmla="*/ 4293 h 1590602"/>
              <a:gd name="connsiteX8" fmla="*/ 1562100 w 2823778"/>
              <a:gd name="connsiteY8" fmla="*/ 32868 h 1590602"/>
              <a:gd name="connsiteX9" fmla="*/ 1190625 w 2823778"/>
              <a:gd name="connsiteY9" fmla="*/ 299568 h 1590602"/>
              <a:gd name="connsiteX10" fmla="*/ 1076325 w 2823778"/>
              <a:gd name="connsiteY10" fmla="*/ 718668 h 1590602"/>
              <a:gd name="connsiteX11" fmla="*/ 1209675 w 2823778"/>
              <a:gd name="connsiteY11" fmla="*/ 1185393 h 1590602"/>
              <a:gd name="connsiteX12" fmla="*/ 1704975 w 2823778"/>
              <a:gd name="connsiteY12" fmla="*/ 1385418 h 159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3778" h="1590602">
                <a:moveTo>
                  <a:pt x="0" y="1023468"/>
                </a:moveTo>
                <a:cubicBezTo>
                  <a:pt x="150019" y="1171899"/>
                  <a:pt x="300038" y="1320331"/>
                  <a:pt x="581025" y="1413993"/>
                </a:cubicBezTo>
                <a:cubicBezTo>
                  <a:pt x="862012" y="1507655"/>
                  <a:pt x="1346200" y="1615606"/>
                  <a:pt x="1685925" y="1585443"/>
                </a:cubicBezTo>
                <a:cubicBezTo>
                  <a:pt x="2025650" y="1555281"/>
                  <a:pt x="2430463" y="1398118"/>
                  <a:pt x="2619375" y="1233018"/>
                </a:cubicBezTo>
                <a:cubicBezTo>
                  <a:pt x="2808287" y="1067918"/>
                  <a:pt x="2836863" y="763118"/>
                  <a:pt x="2819400" y="594843"/>
                </a:cubicBezTo>
                <a:cubicBezTo>
                  <a:pt x="2801938" y="426568"/>
                  <a:pt x="2638425" y="317030"/>
                  <a:pt x="2514600" y="223368"/>
                </a:cubicBezTo>
                <a:cubicBezTo>
                  <a:pt x="2390775" y="129705"/>
                  <a:pt x="2192338" y="69381"/>
                  <a:pt x="2076450" y="32868"/>
                </a:cubicBezTo>
                <a:cubicBezTo>
                  <a:pt x="1960562" y="-3645"/>
                  <a:pt x="1905000" y="4293"/>
                  <a:pt x="1819275" y="4293"/>
                </a:cubicBezTo>
                <a:cubicBezTo>
                  <a:pt x="1733550" y="4293"/>
                  <a:pt x="1666875" y="-16344"/>
                  <a:pt x="1562100" y="32868"/>
                </a:cubicBezTo>
                <a:cubicBezTo>
                  <a:pt x="1457325" y="82080"/>
                  <a:pt x="1271587" y="185268"/>
                  <a:pt x="1190625" y="299568"/>
                </a:cubicBezTo>
                <a:cubicBezTo>
                  <a:pt x="1109663" y="413868"/>
                  <a:pt x="1073150" y="571030"/>
                  <a:pt x="1076325" y="718668"/>
                </a:cubicBezTo>
                <a:cubicBezTo>
                  <a:pt x="1079500" y="866305"/>
                  <a:pt x="1104900" y="1074268"/>
                  <a:pt x="1209675" y="1185393"/>
                </a:cubicBezTo>
                <a:cubicBezTo>
                  <a:pt x="1314450" y="1296518"/>
                  <a:pt x="1509712" y="1340968"/>
                  <a:pt x="1704975" y="1385418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9" grpId="0" animBg="1"/>
      <p:bldP spid="57" grpId="0" animBg="1"/>
      <p:bldP spid="58" grpId="0" animBg="1"/>
      <p:bldP spid="59" grpId="0" animBg="1"/>
      <p:bldP spid="61" grpId="0" animBg="1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42B88D-C54E-4482-86F4-6DEBDFDD04A4}"/>
              </a:ext>
            </a:extLst>
          </p:cNvPr>
          <p:cNvCxnSpPr>
            <a:cxnSpLocks/>
          </p:cNvCxnSpPr>
          <p:nvPr/>
        </p:nvCxnSpPr>
        <p:spPr>
          <a:xfrm flipV="1">
            <a:off x="5203657" y="2443656"/>
            <a:ext cx="0" cy="1350578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FC444E-8E2F-466A-85CC-4A73C3232C90}"/>
              </a:ext>
            </a:extLst>
          </p:cNvPr>
          <p:cNvCxnSpPr>
            <a:cxnSpLocks/>
          </p:cNvCxnSpPr>
          <p:nvPr/>
        </p:nvCxnSpPr>
        <p:spPr>
          <a:xfrm flipH="1">
            <a:off x="3962400" y="2443656"/>
            <a:ext cx="1269388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EE4B11-B706-45A6-A098-723958AC0163}"/>
              </a:ext>
            </a:extLst>
          </p:cNvPr>
          <p:cNvCxnSpPr>
            <a:cxnSpLocks/>
          </p:cNvCxnSpPr>
          <p:nvPr/>
        </p:nvCxnSpPr>
        <p:spPr>
          <a:xfrm flipV="1">
            <a:off x="3970020" y="2428153"/>
            <a:ext cx="0" cy="690792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89D1EA-6D2B-4C73-AC15-E843803D1C40}"/>
              </a:ext>
            </a:extLst>
          </p:cNvPr>
          <p:cNvCxnSpPr>
            <a:cxnSpLocks/>
          </p:cNvCxnSpPr>
          <p:nvPr/>
        </p:nvCxnSpPr>
        <p:spPr>
          <a:xfrm flipH="1">
            <a:off x="2930548" y="3093721"/>
            <a:ext cx="1047092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B49A07-7044-4BC4-B322-3EEF88798F22}"/>
              </a:ext>
            </a:extLst>
          </p:cNvPr>
          <p:cNvCxnSpPr>
            <a:cxnSpLocks/>
          </p:cNvCxnSpPr>
          <p:nvPr/>
        </p:nvCxnSpPr>
        <p:spPr>
          <a:xfrm flipV="1">
            <a:off x="2938167" y="2208224"/>
            <a:ext cx="0" cy="910721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4383AA-93F6-4B60-AA85-D49ED3099EC4}"/>
              </a:ext>
            </a:extLst>
          </p:cNvPr>
          <p:cNvCxnSpPr>
            <a:cxnSpLocks/>
          </p:cNvCxnSpPr>
          <p:nvPr/>
        </p:nvCxnSpPr>
        <p:spPr>
          <a:xfrm flipH="1">
            <a:off x="1774919" y="2238703"/>
            <a:ext cx="1163248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138B09-7569-4C67-8E13-C46EE10B3D75}"/>
              </a:ext>
            </a:extLst>
          </p:cNvPr>
          <p:cNvCxnSpPr>
            <a:cxnSpLocks/>
          </p:cNvCxnSpPr>
          <p:nvPr/>
        </p:nvCxnSpPr>
        <p:spPr>
          <a:xfrm flipV="1">
            <a:off x="10917605" y="2361071"/>
            <a:ext cx="0" cy="1424180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96339AA-1FF0-4E46-89E6-28EA64E7D491}"/>
              </a:ext>
            </a:extLst>
          </p:cNvPr>
          <p:cNvCxnSpPr>
            <a:cxnSpLocks/>
          </p:cNvCxnSpPr>
          <p:nvPr/>
        </p:nvCxnSpPr>
        <p:spPr>
          <a:xfrm flipH="1" flipV="1">
            <a:off x="10087448" y="3056577"/>
            <a:ext cx="832778" cy="713754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3C0FC9-9787-4E01-BFCC-EBE52D55E0A2}"/>
              </a:ext>
            </a:extLst>
          </p:cNvPr>
          <p:cNvCxnSpPr>
            <a:cxnSpLocks/>
          </p:cNvCxnSpPr>
          <p:nvPr/>
        </p:nvCxnSpPr>
        <p:spPr>
          <a:xfrm flipV="1">
            <a:off x="9236031" y="3040987"/>
            <a:ext cx="872833" cy="721725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ADB4F9E-22CA-42AA-B2E5-E7272D755E53}"/>
              </a:ext>
            </a:extLst>
          </p:cNvPr>
          <p:cNvCxnSpPr>
            <a:cxnSpLocks/>
          </p:cNvCxnSpPr>
          <p:nvPr/>
        </p:nvCxnSpPr>
        <p:spPr>
          <a:xfrm flipV="1">
            <a:off x="9239512" y="2556182"/>
            <a:ext cx="875" cy="1214149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43FC28A-EE1B-4437-AC5F-9AC05FBE5DE9}"/>
              </a:ext>
            </a:extLst>
          </p:cNvPr>
          <p:cNvCxnSpPr>
            <a:cxnSpLocks/>
          </p:cNvCxnSpPr>
          <p:nvPr/>
        </p:nvCxnSpPr>
        <p:spPr>
          <a:xfrm flipH="1" flipV="1">
            <a:off x="8043501" y="2556182"/>
            <a:ext cx="1226491" cy="15766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EBE31F-F6A6-4CF0-AF4E-D2A9FFE9E262}"/>
              </a:ext>
            </a:extLst>
          </p:cNvPr>
          <p:cNvCxnSpPr>
            <a:cxnSpLocks/>
          </p:cNvCxnSpPr>
          <p:nvPr/>
        </p:nvCxnSpPr>
        <p:spPr>
          <a:xfrm flipV="1">
            <a:off x="8064338" y="2571948"/>
            <a:ext cx="875" cy="1214149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F81423-FC5A-41A1-A1D1-DFC5801BE8DC}"/>
              </a:ext>
            </a:extLst>
          </p:cNvPr>
          <p:cNvCxnSpPr>
            <a:cxnSpLocks/>
          </p:cNvCxnSpPr>
          <p:nvPr/>
        </p:nvCxnSpPr>
        <p:spPr>
          <a:xfrm flipV="1">
            <a:off x="6299084" y="1974232"/>
            <a:ext cx="741868" cy="1803400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960253" y="656972"/>
            <a:ext cx="8476448" cy="642564"/>
            <a:chOff x="-5089600" y="382608"/>
            <a:chExt cx="6702441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089600" y="382608"/>
              <a:ext cx="6702441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b.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A075EB-1A2C-4061-AB0F-B9FBCD9F49B6}"/>
              </a:ext>
            </a:extLst>
          </p:cNvPr>
          <p:cNvCxnSpPr>
            <a:cxnSpLocks/>
          </p:cNvCxnSpPr>
          <p:nvPr/>
        </p:nvCxnSpPr>
        <p:spPr>
          <a:xfrm flipV="1">
            <a:off x="1790159" y="2238703"/>
            <a:ext cx="0" cy="1555531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F4E023D5-6C00-4840-AA45-76158EEF7D03}"/>
              </a:ext>
            </a:extLst>
          </p:cNvPr>
          <p:cNvSpPr/>
          <p:nvPr/>
        </p:nvSpPr>
        <p:spPr>
          <a:xfrm>
            <a:off x="1739867" y="3743942"/>
            <a:ext cx="100584" cy="1005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8A2479E-00C6-4798-8678-A82265818A41}"/>
              </a:ext>
            </a:extLst>
          </p:cNvPr>
          <p:cNvSpPr/>
          <p:nvPr/>
        </p:nvSpPr>
        <p:spPr>
          <a:xfrm>
            <a:off x="5159724" y="3720039"/>
            <a:ext cx="100584" cy="1005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F0B660-22ED-4C42-BE69-8B828999CB34}"/>
              </a:ext>
            </a:extLst>
          </p:cNvPr>
          <p:cNvCxnSpPr>
            <a:cxnSpLocks/>
          </p:cNvCxnSpPr>
          <p:nvPr/>
        </p:nvCxnSpPr>
        <p:spPr>
          <a:xfrm flipH="1" flipV="1">
            <a:off x="7040953" y="1974232"/>
            <a:ext cx="1031852" cy="1811866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D7A1996E-29C5-4557-9BFD-7AB6759D7EE5}"/>
              </a:ext>
            </a:extLst>
          </p:cNvPr>
          <p:cNvSpPr/>
          <p:nvPr/>
        </p:nvSpPr>
        <p:spPr>
          <a:xfrm>
            <a:off x="6255150" y="3718101"/>
            <a:ext cx="100584" cy="1005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4E96C77-3214-486F-A94E-36A32788C27C}"/>
              </a:ext>
            </a:extLst>
          </p:cNvPr>
          <p:cNvSpPr/>
          <p:nvPr/>
        </p:nvSpPr>
        <p:spPr>
          <a:xfrm>
            <a:off x="10867313" y="2336517"/>
            <a:ext cx="100584" cy="1005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BCB53D6-FBA9-455B-BAC5-787DC41A994A}"/>
              </a:ext>
            </a:extLst>
          </p:cNvPr>
          <p:cNvSpPr/>
          <p:nvPr/>
        </p:nvSpPr>
        <p:spPr>
          <a:xfrm>
            <a:off x="1840451" y="4322743"/>
            <a:ext cx="3305459" cy="713975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7 </a:t>
            </a:r>
            <a:r>
              <a:rPr lang="en-US" sz="2800" b="1" dirty="0" err="1">
                <a:solidFill>
                  <a:srgbClr val="002060"/>
                </a:solidFill>
              </a:rPr>
              <a:t>đoạn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thẳng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D0F1BB9-2506-43A4-ABF0-C1106DD38FB9}"/>
              </a:ext>
            </a:extLst>
          </p:cNvPr>
          <p:cNvSpPr/>
          <p:nvPr/>
        </p:nvSpPr>
        <p:spPr>
          <a:xfrm>
            <a:off x="7003658" y="4323566"/>
            <a:ext cx="3305459" cy="713975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8 </a:t>
            </a:r>
            <a:r>
              <a:rPr lang="en-US" sz="2800" b="1" dirty="0" err="1">
                <a:solidFill>
                  <a:srgbClr val="002060"/>
                </a:solidFill>
              </a:rPr>
              <a:t>đoạn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thẳng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5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2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3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000"/>
                            </p:stCondLst>
                            <p:childTnLst>
                              <p:par>
                                <p:cTn id="34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500"/>
                            </p:stCondLst>
                            <p:childTnLst>
                              <p:par>
                                <p:cTn id="346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000"/>
                            </p:stCondLst>
                            <p:childTnLst>
                              <p:par>
                                <p:cTn id="352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000"/>
                            </p:stCondLst>
                            <p:childTnLst>
                              <p:par>
                                <p:cTn id="371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7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000"/>
                            </p:stCondLst>
                            <p:childTnLst>
                              <p:par>
                                <p:cTn id="383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8000"/>
                            </p:stCondLst>
                            <p:childTnLst>
                              <p:par>
                                <p:cTn id="389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5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1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7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 animBg="1"/>
      <p:bldP spid="66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305725" y="666521"/>
            <a:ext cx="9772530" cy="755245"/>
            <a:chOff x="-3369818" y="382607"/>
            <a:chExt cx="9599546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9599546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c.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1E6F2C-671A-4AFA-87DA-B5C0D73FFD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0" t="23853" r="2859" b="21651"/>
          <a:stretch/>
        </p:blipFill>
        <p:spPr>
          <a:xfrm>
            <a:off x="1095405" y="1839685"/>
            <a:ext cx="10244668" cy="2928257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E20A3F6-BC5C-486B-984E-5CA8AD52675E}"/>
              </a:ext>
            </a:extLst>
          </p:cNvPr>
          <p:cNvSpPr/>
          <p:nvPr/>
        </p:nvSpPr>
        <p:spPr>
          <a:xfrm>
            <a:off x="1219200" y="2006600"/>
            <a:ext cx="541867" cy="1253067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53067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21733" y="1253066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FC99B9D-1030-4AF8-9B59-5541CD118A58}"/>
              </a:ext>
            </a:extLst>
          </p:cNvPr>
          <p:cNvSpPr/>
          <p:nvPr/>
        </p:nvSpPr>
        <p:spPr>
          <a:xfrm flipV="1">
            <a:off x="1219200" y="3278412"/>
            <a:ext cx="541867" cy="1253067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53067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21733" y="1253066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E32C7E6-91F7-4663-84C5-3F998C336A4A}"/>
              </a:ext>
            </a:extLst>
          </p:cNvPr>
          <p:cNvSpPr/>
          <p:nvPr/>
        </p:nvSpPr>
        <p:spPr>
          <a:xfrm flipH="1">
            <a:off x="10556721" y="2028373"/>
            <a:ext cx="624740" cy="1263952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10486 w 533740"/>
              <a:gd name="connsiteY0" fmla="*/ 0 h 1231295"/>
              <a:gd name="connsiteX1" fmla="*/ 340 w 533740"/>
              <a:gd name="connsiteY1" fmla="*/ 1231295 h 1231295"/>
              <a:gd name="connsiteX2" fmla="*/ 313606 w 533740"/>
              <a:gd name="connsiteY2" fmla="*/ 1231294 h 1231295"/>
              <a:gd name="connsiteX3" fmla="*/ 533740 w 533740"/>
              <a:gd name="connsiteY3" fmla="*/ 460828 h 1231295"/>
              <a:gd name="connsiteX4" fmla="*/ 10486 w 533740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13606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50834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50834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568 w 534129"/>
              <a:gd name="connsiteY0" fmla="*/ 0 h 1263952"/>
              <a:gd name="connsiteX1" fmla="*/ 729 w 534129"/>
              <a:gd name="connsiteY1" fmla="*/ 1263952 h 1263952"/>
              <a:gd name="connsiteX2" fmla="*/ 341916 w 534129"/>
              <a:gd name="connsiteY2" fmla="*/ 1231294 h 1263952"/>
              <a:gd name="connsiteX3" fmla="*/ 534129 w 534129"/>
              <a:gd name="connsiteY3" fmla="*/ 482599 h 1263952"/>
              <a:gd name="connsiteX4" fmla="*/ 1568 w 534129"/>
              <a:gd name="connsiteY4" fmla="*/ 0 h 1263952"/>
              <a:gd name="connsiteX0" fmla="*/ 1568 w 534129"/>
              <a:gd name="connsiteY0" fmla="*/ 0 h 1263952"/>
              <a:gd name="connsiteX1" fmla="*/ 729 w 534129"/>
              <a:gd name="connsiteY1" fmla="*/ 1263952 h 1263952"/>
              <a:gd name="connsiteX2" fmla="*/ 332610 w 534129"/>
              <a:gd name="connsiteY2" fmla="*/ 1253065 h 1263952"/>
              <a:gd name="connsiteX3" fmla="*/ 534129 w 534129"/>
              <a:gd name="connsiteY3" fmla="*/ 482599 h 1263952"/>
              <a:gd name="connsiteX4" fmla="*/ 1568 w 534129"/>
              <a:gd name="connsiteY4" fmla="*/ 0 h 12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129" h="1263952">
                <a:moveTo>
                  <a:pt x="1568" y="0"/>
                </a:moveTo>
                <a:cubicBezTo>
                  <a:pt x="4390" y="417689"/>
                  <a:pt x="-2093" y="846263"/>
                  <a:pt x="729" y="1263952"/>
                </a:cubicBezTo>
                <a:lnTo>
                  <a:pt x="332610" y="1253065"/>
                </a:lnTo>
                <a:lnTo>
                  <a:pt x="534129" y="482599"/>
                </a:lnTo>
                <a:lnTo>
                  <a:pt x="1568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FCBC9BA-AC51-43D5-943C-8AF2DE2ED6DD}"/>
              </a:ext>
            </a:extLst>
          </p:cNvPr>
          <p:cNvSpPr/>
          <p:nvPr/>
        </p:nvSpPr>
        <p:spPr>
          <a:xfrm flipH="1" flipV="1">
            <a:off x="10556720" y="3281439"/>
            <a:ext cx="624738" cy="1250039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31175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0 w 541867"/>
              <a:gd name="connsiteY0" fmla="*/ 0 h 1264074"/>
              <a:gd name="connsiteX1" fmla="*/ 8467 w 541867"/>
              <a:gd name="connsiteY1" fmla="*/ 1253067 h 1264074"/>
              <a:gd name="connsiteX2" fmla="*/ 331175 w 541867"/>
              <a:gd name="connsiteY2" fmla="*/ 1264074 h 1264074"/>
              <a:gd name="connsiteX3" fmla="*/ 541867 w 541867"/>
              <a:gd name="connsiteY3" fmla="*/ 482600 h 1264074"/>
              <a:gd name="connsiteX4" fmla="*/ 0 w 541867"/>
              <a:gd name="connsiteY4" fmla="*/ 0 h 126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64074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31175" y="1264074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582DD9F-80AA-4D48-AB20-CC5C064FBF46}"/>
              </a:ext>
            </a:extLst>
          </p:cNvPr>
          <p:cNvSpPr/>
          <p:nvPr/>
        </p:nvSpPr>
        <p:spPr>
          <a:xfrm>
            <a:off x="1236134" y="2019906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784B6-29EF-47A2-A6FE-11AC16D95D01}"/>
              </a:ext>
            </a:extLst>
          </p:cNvPr>
          <p:cNvSpPr/>
          <p:nvPr/>
        </p:nvSpPr>
        <p:spPr>
          <a:xfrm>
            <a:off x="3228825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4627392-05C1-4D65-8925-BE39B9B702DC}"/>
              </a:ext>
            </a:extLst>
          </p:cNvPr>
          <p:cNvSpPr/>
          <p:nvPr/>
        </p:nvSpPr>
        <p:spPr>
          <a:xfrm>
            <a:off x="5212926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806E16-53B6-4FCA-B26B-6F13F38C6784}"/>
              </a:ext>
            </a:extLst>
          </p:cNvPr>
          <p:cNvSpPr/>
          <p:nvPr/>
        </p:nvSpPr>
        <p:spPr>
          <a:xfrm>
            <a:off x="7197027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0F2FAC3-4ABA-48F3-A72D-60776C706FCD}"/>
              </a:ext>
            </a:extLst>
          </p:cNvPr>
          <p:cNvSpPr/>
          <p:nvPr/>
        </p:nvSpPr>
        <p:spPr>
          <a:xfrm>
            <a:off x="9181128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2C5D6A-6046-4D0B-B84F-2C3EC24351F8}"/>
              </a:ext>
            </a:extLst>
          </p:cNvPr>
          <p:cNvSpPr/>
          <p:nvPr/>
        </p:nvSpPr>
        <p:spPr>
          <a:xfrm>
            <a:off x="1228725" y="4024313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BFD81E-F21E-4461-B554-8C817C92A78E}"/>
              </a:ext>
            </a:extLst>
          </p:cNvPr>
          <p:cNvSpPr/>
          <p:nvPr/>
        </p:nvSpPr>
        <p:spPr>
          <a:xfrm>
            <a:off x="3207914" y="4023254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F3D833-53A3-4677-B641-789CFF1A3049}"/>
              </a:ext>
            </a:extLst>
          </p:cNvPr>
          <p:cNvSpPr/>
          <p:nvPr/>
        </p:nvSpPr>
        <p:spPr>
          <a:xfrm>
            <a:off x="5187103" y="4022195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C9A9C58-10FA-4B78-8FC8-D491D1A582FC}"/>
              </a:ext>
            </a:extLst>
          </p:cNvPr>
          <p:cNvSpPr/>
          <p:nvPr/>
        </p:nvSpPr>
        <p:spPr>
          <a:xfrm>
            <a:off x="7166292" y="4021136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2E18C61-1E1D-48D6-9D8E-E587FD076B14}"/>
              </a:ext>
            </a:extLst>
          </p:cNvPr>
          <p:cNvSpPr/>
          <p:nvPr/>
        </p:nvSpPr>
        <p:spPr>
          <a:xfrm>
            <a:off x="9145481" y="4020077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ABD86-C58E-4504-8CD6-BC833D91513F}"/>
              </a:ext>
            </a:extLst>
          </p:cNvPr>
          <p:cNvSpPr txBox="1"/>
          <p:nvPr/>
        </p:nvSpPr>
        <p:spPr>
          <a:xfrm>
            <a:off x="2008602" y="2035095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ECE788-8B9F-4B67-9B60-06BB1840A8E9}"/>
              </a:ext>
            </a:extLst>
          </p:cNvPr>
          <p:cNvSpPr txBox="1"/>
          <p:nvPr/>
        </p:nvSpPr>
        <p:spPr>
          <a:xfrm>
            <a:off x="3931045" y="2025123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4BEC14-5896-4834-BFE3-9651EAD65985}"/>
              </a:ext>
            </a:extLst>
          </p:cNvPr>
          <p:cNvSpPr txBox="1"/>
          <p:nvPr/>
        </p:nvSpPr>
        <p:spPr>
          <a:xfrm>
            <a:off x="5934319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873216-89ED-4D1B-A5A1-146C0D2C970B}"/>
              </a:ext>
            </a:extLst>
          </p:cNvPr>
          <p:cNvSpPr txBox="1"/>
          <p:nvPr/>
        </p:nvSpPr>
        <p:spPr>
          <a:xfrm>
            <a:off x="7966647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223DC9-0103-4407-89E3-2A142045B2FC}"/>
              </a:ext>
            </a:extLst>
          </p:cNvPr>
          <p:cNvSpPr txBox="1"/>
          <p:nvPr/>
        </p:nvSpPr>
        <p:spPr>
          <a:xfrm>
            <a:off x="9992594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60270E-CF38-4459-BB8F-887BC294EC37}"/>
              </a:ext>
            </a:extLst>
          </p:cNvPr>
          <p:cNvSpPr txBox="1"/>
          <p:nvPr/>
        </p:nvSpPr>
        <p:spPr>
          <a:xfrm>
            <a:off x="1995075" y="4025245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D1E5AF-C29C-41D6-8BDD-4CB88F631420}"/>
              </a:ext>
            </a:extLst>
          </p:cNvPr>
          <p:cNvSpPr txBox="1"/>
          <p:nvPr/>
        </p:nvSpPr>
        <p:spPr>
          <a:xfrm>
            <a:off x="3944154" y="4028572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BCF0FB-1C6F-4F0F-8AC4-22D899AAB8F5}"/>
              </a:ext>
            </a:extLst>
          </p:cNvPr>
          <p:cNvSpPr txBox="1"/>
          <p:nvPr/>
        </p:nvSpPr>
        <p:spPr>
          <a:xfrm>
            <a:off x="5893233" y="40318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454975-1F4C-46E4-B7F1-BA7A179551A4}"/>
              </a:ext>
            </a:extLst>
          </p:cNvPr>
          <p:cNvSpPr txBox="1"/>
          <p:nvPr/>
        </p:nvSpPr>
        <p:spPr>
          <a:xfrm>
            <a:off x="7957998" y="40318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DD883D-0A05-4424-8B07-445BC35AC82F}"/>
              </a:ext>
            </a:extLst>
          </p:cNvPr>
          <p:cNvSpPr txBox="1"/>
          <p:nvPr/>
        </p:nvSpPr>
        <p:spPr>
          <a:xfrm>
            <a:off x="9840484" y="4013501"/>
            <a:ext cx="59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456B8D-3CB9-452E-B87D-B5AAFF967287}"/>
              </a:ext>
            </a:extLst>
          </p:cNvPr>
          <p:cNvSpPr txBox="1"/>
          <p:nvPr/>
        </p:nvSpPr>
        <p:spPr>
          <a:xfrm>
            <a:off x="1150807" y="2398739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066B18-9C73-4077-974D-FA8C6D08EEB7}"/>
              </a:ext>
            </a:extLst>
          </p:cNvPr>
          <p:cNvSpPr txBox="1"/>
          <p:nvPr/>
        </p:nvSpPr>
        <p:spPr>
          <a:xfrm>
            <a:off x="1150807" y="3564062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B04C5B-20AF-48F6-93CE-D7327AC81579}"/>
              </a:ext>
            </a:extLst>
          </p:cNvPr>
          <p:cNvSpPr txBox="1"/>
          <p:nvPr/>
        </p:nvSpPr>
        <p:spPr>
          <a:xfrm>
            <a:off x="10674804" y="2492185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AFD9C4-F2C5-49F9-B53E-D60A673D13F0}"/>
              </a:ext>
            </a:extLst>
          </p:cNvPr>
          <p:cNvSpPr txBox="1"/>
          <p:nvPr/>
        </p:nvSpPr>
        <p:spPr>
          <a:xfrm>
            <a:off x="10664888" y="3630728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CEF584F-2A18-4D6D-8FB2-A9170C517DF0}"/>
              </a:ext>
            </a:extLst>
          </p:cNvPr>
          <p:cNvSpPr/>
          <p:nvPr/>
        </p:nvSpPr>
        <p:spPr>
          <a:xfrm>
            <a:off x="3808996" y="5001323"/>
            <a:ext cx="5336485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14 </a:t>
            </a:r>
            <a:r>
              <a:rPr lang="en-US" sz="2400" b="1" dirty="0" err="1"/>
              <a:t>mảnh</a:t>
            </a:r>
            <a:r>
              <a:rPr lang="en-US" sz="2400" b="1" dirty="0"/>
              <a:t> </a:t>
            </a:r>
            <a:r>
              <a:rPr lang="en-US" sz="2400" b="1" dirty="0" err="1"/>
              <a:t>ghép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tứ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endParaRPr lang="en-US" sz="2400" b="1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C95B22B-5F7D-4904-AB22-F33B188F7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30" y="4911457"/>
            <a:ext cx="1216262" cy="1429965"/>
          </a:xfrm>
          <a:prstGeom prst="rect">
            <a:avLst/>
          </a:prstGeom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5094E01A-E4DE-4DDE-83F2-16884EFDC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44" grpId="0" animBg="1"/>
      <p:bldP spid="46" grpId="0" animBg="1"/>
      <p:bldP spid="2" grpId="0" animBg="1"/>
      <p:bldP spid="21" grpId="0" animBg="1"/>
      <p:bldP spid="22" grpId="0" animBg="1"/>
      <p:bldP spid="23" grpId="0" animBg="1"/>
      <p:bldP spid="24" grpId="0" animBg="1"/>
      <p:bldP spid="4" grpId="0" animBg="1"/>
      <p:bldP spid="27" grpId="0" animBg="1"/>
      <p:bldP spid="28" grpId="0" animBg="1"/>
      <p:bldP spid="29" grpId="0" animBg="1"/>
      <p:bldP spid="30" grpId="0" animBg="1"/>
      <p:bldP spid="5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50DBA2-981A-4C61-9C4A-43672392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85" y="1430318"/>
            <a:ext cx="7865630" cy="2401453"/>
          </a:xfrm>
          <a:prstGeom prst="rect">
            <a:avLst/>
          </a:prstGeom>
        </p:spPr>
      </p:pic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C3F1DA5E-9584-4789-993E-428DB1460B07}"/>
              </a:ext>
            </a:extLst>
          </p:cNvPr>
          <p:cNvSpPr/>
          <p:nvPr/>
        </p:nvSpPr>
        <p:spPr>
          <a:xfrm>
            <a:off x="3216298" y="4027885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D9750B68-5FED-40F5-BB8E-017E420C75A1}"/>
              </a:ext>
            </a:extLst>
          </p:cNvPr>
          <p:cNvSpPr/>
          <p:nvPr/>
        </p:nvSpPr>
        <p:spPr>
          <a:xfrm>
            <a:off x="5411523" y="4051187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978C0544-DAB0-45A6-94E7-CE8E7458FD8C}"/>
              </a:ext>
            </a:extLst>
          </p:cNvPr>
          <p:cNvSpPr/>
          <p:nvPr/>
        </p:nvSpPr>
        <p:spPr>
          <a:xfrm>
            <a:off x="7658664" y="4051187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8F1EA8-516C-45FC-98BF-4B058CBD4576}"/>
              </a:ext>
            </a:extLst>
          </p:cNvPr>
          <p:cNvSpPr/>
          <p:nvPr/>
        </p:nvSpPr>
        <p:spPr>
          <a:xfrm>
            <a:off x="1039774" y="4038600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C04FABA-C7D2-44DE-B954-58D23A2C7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5" r="54231"/>
          <a:stretch/>
        </p:blipFill>
        <p:spPr>
          <a:xfrm>
            <a:off x="4302301" y="1440373"/>
            <a:ext cx="1456312" cy="2401453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1BBA9B4-4AEC-412E-91D9-476DB08CB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57" t="6121" r="14415" b="1651"/>
          <a:stretch/>
        </p:blipFill>
        <p:spPr>
          <a:xfrm>
            <a:off x="8191615" y="1551222"/>
            <a:ext cx="702317" cy="221481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7D6CFEE1-1374-45A6-9831-786F22602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44" t="20060" r="2929" b="-1235"/>
          <a:stretch/>
        </p:blipFill>
        <p:spPr>
          <a:xfrm>
            <a:off x="9105045" y="1905319"/>
            <a:ext cx="702317" cy="194939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B62EA06-149E-4684-A3F6-85EC3375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" r="72749"/>
          <a:stretch/>
        </p:blipFill>
        <p:spPr>
          <a:xfrm>
            <a:off x="2457101" y="1430318"/>
            <a:ext cx="1845290" cy="240145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BA214DD-1CFF-49C7-8DCB-ABB99A98D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5" r="54231"/>
          <a:stretch/>
        </p:blipFill>
        <p:spPr>
          <a:xfrm>
            <a:off x="4300425" y="1440372"/>
            <a:ext cx="1456312" cy="240145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A29210A-865F-4703-ABF4-63EBA933C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74" t="7772" r="24666"/>
          <a:stretch/>
        </p:blipFill>
        <p:spPr>
          <a:xfrm>
            <a:off x="7120697" y="1616955"/>
            <a:ext cx="972258" cy="221481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C11D97D-9352-41BE-AF8C-B653E8A63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57" t="6121" r="14415" b="1651"/>
          <a:stretch/>
        </p:blipFill>
        <p:spPr>
          <a:xfrm>
            <a:off x="8191615" y="1562109"/>
            <a:ext cx="702317" cy="22148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29404" y="358536"/>
            <a:ext cx="10172675" cy="994407"/>
            <a:chOff x="-3369818" y="431970"/>
            <a:chExt cx="9407061" cy="12136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431970"/>
              <a:ext cx="9407061" cy="121363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8l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mật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11689" y="764695"/>
              <a:ext cx="430659" cy="54818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EEDCD41-8740-4C73-B854-317B5E60D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82" r="7557" b="48912"/>
          <a:stretch/>
        </p:blipFill>
        <p:spPr>
          <a:xfrm>
            <a:off x="9947277" y="2469500"/>
            <a:ext cx="2064668" cy="366913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A7D5EC-B0E1-4774-8904-B1117DA1A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09" t="5080" r="38079" b="2692"/>
          <a:stretch/>
        </p:blipFill>
        <p:spPr>
          <a:xfrm>
            <a:off x="5803496" y="1559449"/>
            <a:ext cx="1235889" cy="221481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B0C1AF4-4D32-4C82-9739-282CCE9C2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74" t="7772" r="24666"/>
          <a:stretch/>
        </p:blipFill>
        <p:spPr>
          <a:xfrm>
            <a:off x="7120698" y="1616955"/>
            <a:ext cx="972258" cy="221481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12550DC0-C778-4ACE-8069-A0579D506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44" t="20060" r="2929" b="-1235"/>
          <a:stretch/>
        </p:blipFill>
        <p:spPr>
          <a:xfrm>
            <a:off x="9105046" y="1897808"/>
            <a:ext cx="702317" cy="19493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BDB62BE-5537-4238-ACA9-60080AC43CF5}"/>
              </a:ext>
            </a:extLst>
          </p:cNvPr>
          <p:cNvSpPr/>
          <p:nvPr/>
        </p:nvSpPr>
        <p:spPr>
          <a:xfrm>
            <a:off x="1657973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3F0E3B7-1C1B-4F3C-BAD6-F50952BB7590}"/>
              </a:ext>
            </a:extLst>
          </p:cNvPr>
          <p:cNvSpPr/>
          <p:nvPr/>
        </p:nvSpPr>
        <p:spPr>
          <a:xfrm>
            <a:off x="3829129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B66FF12-C2A1-47C6-805A-C3692826AD12}"/>
              </a:ext>
            </a:extLst>
          </p:cNvPr>
          <p:cNvSpPr/>
          <p:nvPr/>
        </p:nvSpPr>
        <p:spPr>
          <a:xfrm>
            <a:off x="6049748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EA44C5B-637F-40D0-B075-58F78C7BF534}"/>
              </a:ext>
            </a:extLst>
          </p:cNvPr>
          <p:cNvSpPr/>
          <p:nvPr/>
        </p:nvSpPr>
        <p:spPr>
          <a:xfrm>
            <a:off x="8422636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0007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13841 0.3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5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49909 0.3046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1" y="152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10391 0.305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527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25365 0.301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13711 0.3113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155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8672 0.3090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1544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2891 0.300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06771 0.3071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534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-0.17292 0.3076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537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654 0.2974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3" grpId="0" animBg="1"/>
      <p:bldP spid="10" grpId="0" animBg="1"/>
      <p:bldP spid="136" grpId="0" animBg="1"/>
      <p:bldP spid="137" grpId="0" animBg="1"/>
      <p:bldP spid="1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505</Words>
  <Application>Microsoft Office PowerPoint</Application>
  <PresentationFormat>Widescreen</PresentationFormat>
  <Paragraphs>120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UTM Avo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704</cp:revision>
  <dcterms:created xsi:type="dcterms:W3CDTF">2021-02-20T02:56:00Z</dcterms:created>
  <dcterms:modified xsi:type="dcterms:W3CDTF">2025-01-07T02:33:25Z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