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28"/>
  </p:notesMasterIdLst>
  <p:sldIdLst>
    <p:sldId id="352" r:id="rId3"/>
    <p:sldId id="418" r:id="rId4"/>
    <p:sldId id="353" r:id="rId5"/>
    <p:sldId id="355" r:id="rId6"/>
    <p:sldId id="413" r:id="rId7"/>
    <p:sldId id="414" r:id="rId8"/>
    <p:sldId id="359" r:id="rId9"/>
    <p:sldId id="360" r:id="rId10"/>
    <p:sldId id="386" r:id="rId11"/>
    <p:sldId id="361" r:id="rId12"/>
    <p:sldId id="416" r:id="rId13"/>
    <p:sldId id="415" r:id="rId14"/>
    <p:sldId id="395" r:id="rId15"/>
    <p:sldId id="396" r:id="rId16"/>
    <p:sldId id="397" r:id="rId17"/>
    <p:sldId id="401" r:id="rId18"/>
    <p:sldId id="387" r:id="rId19"/>
    <p:sldId id="402" r:id="rId20"/>
    <p:sldId id="381" r:id="rId21"/>
    <p:sldId id="404" r:id="rId22"/>
    <p:sldId id="417" r:id="rId23"/>
    <p:sldId id="406" r:id="rId24"/>
    <p:sldId id="407" r:id="rId25"/>
    <p:sldId id="408" r:id="rId26"/>
    <p:sldId id="409" r:id="rId27"/>
  </p:sldIdLst>
  <p:sldSz cx="6858000" cy="51435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Kalam" panose="020B0604020202020204" charset="0"/>
      <p:regular r:id="rId35"/>
      <p:bold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3F5"/>
    <a:srgbClr val="F8BCDC"/>
    <a:srgbClr val="000000"/>
    <a:srgbClr val="30990B"/>
    <a:srgbClr val="005426"/>
    <a:srgbClr val="FFAB40"/>
    <a:srgbClr val="FFFFFF"/>
    <a:srgbClr val="FF0090"/>
    <a:srgbClr val="AEE2FA"/>
    <a:srgbClr val="07A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2818" autoAdjust="0"/>
  </p:normalViewPr>
  <p:slideViewPr>
    <p:cSldViewPr snapToGrid="0">
      <p:cViewPr varScale="1">
        <p:scale>
          <a:sx n="90" d="100"/>
          <a:sy n="90" d="100"/>
        </p:scale>
        <p:origin x="124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65001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1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control" Target="../activeX/activeX3.xml"/><Relationship Id="rId4" Type="http://schemas.openxmlformats.org/officeDocument/2006/relationships/control" Target="../activeX/activeX2.xml"/><Relationship Id="rId9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932993" y="37812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718659" y="1457762"/>
            <a:ext cx="5533122" cy="3366106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5958673" y="525557"/>
            <a:ext cx="180668" cy="18066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5958673" y="855617"/>
            <a:ext cx="180668" cy="18066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5958673" y="1171165"/>
            <a:ext cx="180668" cy="18066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2241190" y="2080009"/>
            <a:ext cx="611013" cy="241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1847393" y="3588937"/>
            <a:ext cx="813258" cy="241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2430881" y="4186305"/>
            <a:ext cx="459063" cy="241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568135" y="118275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3627455" y="1255523"/>
            <a:ext cx="10374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r</a:t>
            </a:r>
            <a:r>
              <a:rPr lang="vi-VN" sz="1500" dirty="0">
                <a:solidFill>
                  <a:srgbClr val="FF0000"/>
                </a:solidFill>
                <a:latin typeface="+mn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3627455" y="1598601"/>
            <a:ext cx="1337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vàng óng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3627455" y="1921766"/>
            <a:ext cx="13372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xanh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431649" y="2301151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568135" y="2696508"/>
            <a:ext cx="3206348" cy="139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mặt trời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ánh nắng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đồng lúa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5" name="TextBox1" r:id="rId3" imgW="4406760" imgH="393840"/>
        </mc:Choice>
        <mc:Fallback>
          <p:control name="TextBox1" r:id="rId3" imgW="4406760" imgH="39384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9600" y="2803525"/>
                  <a:ext cx="4410075" cy="3921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6" name="TextBox2" r:id="rId4" imgW="4406760" imgH="393840"/>
        </mc:Choice>
        <mc:Fallback>
          <p:control name="TextBox2" r:id="rId4" imgW="4406760" imgH="39384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9600" y="3253702"/>
                  <a:ext cx="4410075" cy="3921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3" r:id="rId5" imgW="4406760" imgH="393840"/>
        </mc:Choice>
        <mc:Fallback>
          <p:control name="TextBox3" r:id="rId5" imgW="4406760" imgH="39384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9600" y="3703881"/>
                  <a:ext cx="4410075" cy="3921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3065A7-1980-4882-969A-DB9477686755}"/>
              </a:ext>
            </a:extLst>
          </p:cNvPr>
          <p:cNvGrpSpPr/>
          <p:nvPr/>
        </p:nvGrpSpPr>
        <p:grpSpPr>
          <a:xfrm>
            <a:off x="635794" y="319051"/>
            <a:ext cx="2529437" cy="559878"/>
            <a:chOff x="635794" y="-20421"/>
            <a:chExt cx="2529437" cy="5598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3326A-3CB3-43D9-85FB-AD3979D07596}"/>
                </a:ext>
              </a:extLst>
            </p:cNvPr>
            <p:cNvSpPr txBox="1"/>
            <p:nvPr/>
          </p:nvSpPr>
          <p:spPr>
            <a:xfrm>
              <a:off x="1127791" y="-20421"/>
              <a:ext cx="203744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1268511" y="721205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5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8BE8F8-0892-4547-BC3F-295B40F09D8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E155DA-088C-46B5-B7C3-ED2D738F1E31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E7A1A3-27D6-4136-A202-86414057C31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67D148-403F-4493-9467-15E20A2E4E94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6956B2-68AF-4B8F-968F-0DC553A0024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B5FC7-9704-48A6-918D-A9F0E6901E9D}"/>
              </a:ext>
            </a:extLst>
          </p:cNvPr>
          <p:cNvSpPr txBox="1"/>
          <p:nvPr/>
        </p:nvSpPr>
        <p:spPr>
          <a:xfrm>
            <a:off x="1681508" y="1829162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ĐỒNG QUÊ EM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9212-4B49-4105-B05E-9F95905FE148}"/>
              </a:ext>
            </a:extLst>
          </p:cNvPr>
          <p:cNvSpPr txBox="1"/>
          <p:nvPr/>
        </p:nvSpPr>
        <p:spPr>
          <a:xfrm>
            <a:off x="812141" y="2609947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Nghe - viết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: </a:t>
            </a:r>
            <a:r>
              <a:rPr lang="en-US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Cánh đồng quê em”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E35D5-6EA1-4468-BEDD-090F2115BD29}"/>
              </a:ext>
            </a:extLst>
          </p:cNvPr>
          <p:cNvSpPr txBox="1"/>
          <p:nvPr/>
        </p:nvSpPr>
        <p:spPr>
          <a:xfrm>
            <a:off x="812141" y="3276159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4D5C4D-A32C-44E4-99AB-9E2F06811F5B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1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132E9627-736C-4BCD-B479-A5C2A1780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118260D-017F-43F2-85B7-F2B77D284DA0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2E098-0B7C-46DC-ADE7-341F1AB41310}"/>
              </a:ext>
            </a:extLst>
          </p:cNvPr>
          <p:cNvSpPr/>
          <p:nvPr/>
        </p:nvSpPr>
        <p:spPr>
          <a:xfrm>
            <a:off x="2183305" y="962569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b="1">
                <a:solidFill>
                  <a:srgbClr val="0070C0"/>
                </a:solidFill>
                <a:latin typeface="+mn-lt"/>
              </a:rPr>
              <a:t>Cánh đồng quê em</a:t>
            </a:r>
            <a:endParaRPr lang="vi-VN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4684F-2117-4D38-96C6-60D54C1549F6}"/>
              </a:ext>
            </a:extLst>
          </p:cNvPr>
          <p:cNvSpPr/>
          <p:nvPr/>
        </p:nvSpPr>
        <p:spPr>
          <a:xfrm>
            <a:off x="2287255" y="1331901"/>
            <a:ext cx="24913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n-lt"/>
              </a:rPr>
              <a:t>Bé theo mẹ ra đồng</a:t>
            </a:r>
          </a:p>
          <a:p>
            <a:r>
              <a:rPr lang="vi-VN" dirty="0">
                <a:latin typeface="+mn-lt"/>
              </a:rPr>
              <a:t>Vầng dương lên rực đỏ</a:t>
            </a:r>
          </a:p>
          <a:p>
            <a:r>
              <a:rPr lang="vi-VN" dirty="0">
                <a:latin typeface="+mn-lt"/>
              </a:rPr>
              <a:t>Muôn vàn kim cương nhỏ</a:t>
            </a:r>
          </a:p>
          <a:p>
            <a:r>
              <a:rPr lang="vi-VN" dirty="0">
                <a:latin typeface="+mn-lt"/>
              </a:rPr>
              <a:t>Lấp lánh ngọn cỏ hoa.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Nắng ban mai hiền hòa</a:t>
            </a:r>
          </a:p>
          <a:p>
            <a:r>
              <a:rPr lang="vi-VN" dirty="0">
                <a:latin typeface="+mn-lt"/>
              </a:rPr>
              <a:t>Tung lụa tơ vàng óng</a:t>
            </a:r>
          </a:p>
          <a:p>
            <a:r>
              <a:rPr lang="vi-VN" dirty="0">
                <a:latin typeface="+mn-lt"/>
              </a:rPr>
              <a:t>Trải lên muôn con sóng</a:t>
            </a:r>
          </a:p>
          <a:p>
            <a:r>
              <a:rPr lang="vi-VN" dirty="0">
                <a:latin typeface="+mn-lt"/>
              </a:rPr>
              <a:t>Dập dờn đồng lúa xanh.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Đàn chiền chiện bay quanh</a:t>
            </a:r>
          </a:p>
          <a:p>
            <a:r>
              <a:rPr lang="vi-VN" dirty="0">
                <a:latin typeface="+mn-lt"/>
              </a:rPr>
              <a:t>Hót tích ri tích rích</a:t>
            </a:r>
          </a:p>
          <a:p>
            <a:r>
              <a:rPr lang="vi-VN" dirty="0">
                <a:latin typeface="+mn-lt"/>
              </a:rPr>
              <a:t>Lũ châu chấu tinh nghịch</a:t>
            </a:r>
          </a:p>
          <a:p>
            <a:r>
              <a:rPr lang="vi-VN" dirty="0">
                <a:latin typeface="+mn-lt"/>
              </a:rPr>
              <a:t>Đu cỏ uống sương rơi.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DF2CB-6760-4BB4-A395-638FA9518C1C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72B01-316A-4CB5-BABC-6434352AE1CD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CEC069-CB86-4703-9805-9C920E71F29E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8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9113E5C-345F-4925-972B-028395FA6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F61755F-93DF-45EF-9473-A1064889F681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43474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99B95-DF63-4F01-A210-63A03C7F5019}"/>
              </a:ext>
            </a:extLst>
          </p:cNvPr>
          <p:cNvSpPr txBox="1"/>
          <p:nvPr/>
        </p:nvSpPr>
        <p:spPr>
          <a:xfrm>
            <a:off x="938571" y="37500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từ trong ngoặc đơn thay cho ô vuông.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78CA2-1038-4233-A3A9-2DCBFC1F351D}"/>
              </a:ext>
            </a:extLst>
          </p:cNvPr>
          <p:cNvSpPr txBox="1"/>
          <p:nvPr/>
        </p:nvSpPr>
        <p:spPr>
          <a:xfrm>
            <a:off x="1189553" y="786834"/>
            <a:ext cx="447889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rgbClr val="17479D"/>
                </a:solidFill>
                <a:latin typeface="UTM Avo" panose="02040603050506020204" pitchFamily="18" charset="0"/>
              </a:rPr>
              <a:t>(Một Cột, Bến Thành, Tràng Tiền, Hạ Long)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984E9D-B4EE-4AA8-8542-8D396425E0D1}"/>
              </a:ext>
            </a:extLst>
          </p:cNvPr>
          <p:cNvGrpSpPr/>
          <p:nvPr/>
        </p:nvGrpSpPr>
        <p:grpSpPr>
          <a:xfrm>
            <a:off x="569066" y="1196177"/>
            <a:ext cx="5719866" cy="3512582"/>
            <a:chOff x="569066" y="1196177"/>
            <a:chExt cx="5719866" cy="3512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911E69-9321-4010-84C5-0FCCD4E5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7" y="1196177"/>
              <a:ext cx="5719865" cy="15778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D0FAEF-4091-40BD-A629-F0762D2C6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6" y="2937490"/>
              <a:ext cx="5719865" cy="17712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B5DA63-9D79-4880-BF28-675AB2CE0B20}"/>
              </a:ext>
            </a:extLst>
          </p:cNvPr>
          <p:cNvSpPr txBox="1"/>
          <p:nvPr/>
        </p:nvSpPr>
        <p:spPr>
          <a:xfrm>
            <a:off x="517014" y="2600294"/>
            <a:ext cx="2911984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Chùa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Một Cột </a:t>
            </a:r>
            <a:r>
              <a:rPr lang="vi-VN" dirty="0">
                <a:latin typeface="+mn-lt"/>
              </a:rPr>
              <a:t>ở Thủ đô Hà Nội.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A4E645-43D0-44CA-8E46-4E74B573BF9C}"/>
              </a:ext>
            </a:extLst>
          </p:cNvPr>
          <p:cNvGrpSpPr/>
          <p:nvPr/>
        </p:nvGrpSpPr>
        <p:grpSpPr>
          <a:xfrm>
            <a:off x="1108308" y="2546021"/>
            <a:ext cx="780782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B250BCC-5651-4140-8BB3-6A7A1AC09B70}"/>
              </a:ext>
            </a:extLst>
          </p:cNvPr>
          <p:cNvSpPr txBox="1"/>
          <p:nvPr/>
        </p:nvSpPr>
        <p:spPr>
          <a:xfrm>
            <a:off x="3408553" y="2597478"/>
            <a:ext cx="3120717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Cầu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Tràng Tiền </a:t>
            </a:r>
            <a:r>
              <a:rPr lang="vi-VN" dirty="0">
                <a:latin typeface="+mn-lt"/>
              </a:rPr>
              <a:t>ở thành phố Huế.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A2819C-7145-4BB8-85AC-DF38E3FEC951}"/>
              </a:ext>
            </a:extLst>
          </p:cNvPr>
          <p:cNvGrpSpPr/>
          <p:nvPr/>
        </p:nvGrpSpPr>
        <p:grpSpPr>
          <a:xfrm>
            <a:off x="3925218" y="2543206"/>
            <a:ext cx="910906" cy="360001"/>
            <a:chOff x="7474057" y="2996098"/>
            <a:chExt cx="499411" cy="41769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264D586-5D6B-4EFA-8E48-96C70C53497F}"/>
                </a:ext>
              </a:extLst>
            </p:cNvPr>
            <p:cNvSpPr/>
            <p:nvPr/>
          </p:nvSpPr>
          <p:spPr>
            <a:xfrm>
              <a:off x="7474057" y="2996098"/>
              <a:ext cx="499411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3D50D2-C1F3-4F7E-BB5D-83D88FAA6FDA}"/>
                </a:ext>
              </a:extLst>
            </p:cNvPr>
            <p:cNvCxnSpPr>
              <a:cxnSpLocks/>
              <a:stCxn id="60" idx="0"/>
              <a:endCxn id="60" idx="1"/>
            </p:cNvCxnSpPr>
            <p:nvPr/>
          </p:nvCxnSpPr>
          <p:spPr>
            <a:xfrm flipH="1">
              <a:off x="7474057" y="2996098"/>
              <a:ext cx="249706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C555877-A8FC-4A80-9E32-106C1616E250}"/>
                </a:ext>
              </a:extLst>
            </p:cNvPr>
            <p:cNvCxnSpPr>
              <a:cxnSpLocks/>
              <a:stCxn id="60" idx="3"/>
              <a:endCxn id="60" idx="2"/>
            </p:cNvCxnSpPr>
            <p:nvPr/>
          </p:nvCxnSpPr>
          <p:spPr>
            <a:xfrm flipH="1">
              <a:off x="7723762" y="3204943"/>
              <a:ext cx="24970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3EBF996-3FD4-48FF-872C-9ABA53CBD1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3B831BD-1F04-48AA-8683-A8FAB9A81BD2}"/>
              </a:ext>
            </a:extLst>
          </p:cNvPr>
          <p:cNvSpPr txBox="1"/>
          <p:nvPr/>
        </p:nvSpPr>
        <p:spPr>
          <a:xfrm>
            <a:off x="388547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Vịnh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Hạ Long </a:t>
            </a:r>
            <a:r>
              <a:rPr lang="vi-VN" dirty="0">
                <a:latin typeface="+mn-lt"/>
              </a:rPr>
              <a:t>là một thắng cảnh nổi tiếng thế giới.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4525A-87B1-4A9D-BCFD-DED58203140A}"/>
              </a:ext>
            </a:extLst>
          </p:cNvPr>
          <p:cNvGrpSpPr/>
          <p:nvPr/>
        </p:nvGrpSpPr>
        <p:grpSpPr>
          <a:xfrm>
            <a:off x="893017" y="4136904"/>
            <a:ext cx="780782" cy="360000"/>
            <a:chOff x="7507111" y="2996098"/>
            <a:chExt cx="417689" cy="41768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2B894BE-B00D-4492-B1DF-7DCE717CC4B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32C12B3-35FB-4498-ABC0-AA58CB93A44A}"/>
                </a:ext>
              </a:extLst>
            </p:cNvPr>
            <p:cNvCxnSpPr>
              <a:stCxn id="66" idx="0"/>
              <a:endCxn id="6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4F5B552-DB34-46C0-9256-562217531A81}"/>
                </a:ext>
              </a:extLst>
            </p:cNvPr>
            <p:cNvCxnSpPr>
              <a:stCxn id="66" idx="3"/>
              <a:endCxn id="6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0B5F9B-8F51-462C-8B5C-929E5A5959D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D67434B-8196-43B8-95D1-AFF3B988AE61}"/>
              </a:ext>
            </a:extLst>
          </p:cNvPr>
          <p:cNvSpPr txBox="1"/>
          <p:nvPr/>
        </p:nvSpPr>
        <p:spPr>
          <a:xfrm>
            <a:off x="3408553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Chợ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Bến Thành </a:t>
            </a:r>
            <a:r>
              <a:rPr lang="vi-VN" dirty="0">
                <a:latin typeface="+mn-lt"/>
              </a:rPr>
              <a:t>là chợ lớn nhất ở Thành phố Hồ Chí Minh.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08A6C7-0431-42D6-82C6-0D639071D6F1}"/>
              </a:ext>
            </a:extLst>
          </p:cNvPr>
          <p:cNvGrpSpPr/>
          <p:nvPr/>
        </p:nvGrpSpPr>
        <p:grpSpPr>
          <a:xfrm>
            <a:off x="3908297" y="4132024"/>
            <a:ext cx="944746" cy="360000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15E1A9F-55BB-4D32-91A3-7FE61F7793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1AB961D-275E-428A-A4EE-950D5FF5E583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0E68B5C-E74D-4D45-8106-6D4A69FFA926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8FBD8A0-8078-46C5-B9FC-F63CAF5ED8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7" grpId="0" animBg="1"/>
      <p:bldP spid="58" grpId="0" animBg="1"/>
      <p:bldP spid="64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01FBAA-F0AB-4B90-BE9F-A257EFE9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" y="508738"/>
            <a:ext cx="358320" cy="358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37505-DCCA-41F9-B3D7-3C01B1516709}"/>
              </a:ext>
            </a:extLst>
          </p:cNvPr>
          <p:cNvSpPr txBox="1"/>
          <p:nvPr/>
        </p:nvSpPr>
        <p:spPr>
          <a:xfrm>
            <a:off x="954593" y="450341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B29DA-E673-4FF2-80E7-2A9B4742D461}"/>
              </a:ext>
            </a:extLst>
          </p:cNvPr>
          <p:cNvSpPr txBox="1"/>
          <p:nvPr/>
        </p:nvSpPr>
        <p:spPr>
          <a:xfrm>
            <a:off x="596273" y="997776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a. Chọn </a:t>
            </a:r>
            <a:r>
              <a:rPr lang="vi-VN" b="1" i="1" dirty="0">
                <a:latin typeface="+mn-lt"/>
              </a:rPr>
              <a:t>r</a:t>
            </a:r>
            <a:r>
              <a:rPr lang="vi-VN" i="1" dirty="0">
                <a:latin typeface="+mn-lt"/>
              </a:rPr>
              <a:t>, </a:t>
            </a:r>
            <a:r>
              <a:rPr lang="vi-VN" b="1" i="1" dirty="0">
                <a:latin typeface="+mn-lt"/>
              </a:rPr>
              <a:t>d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gi</a:t>
            </a:r>
            <a:r>
              <a:rPr lang="vi-VN" i="1" dirty="0">
                <a:latin typeface="+mn-lt"/>
              </a:rPr>
              <a:t> </a:t>
            </a:r>
            <a:r>
              <a:rPr lang="vi-VN" dirty="0">
                <a:latin typeface="+mn-lt"/>
              </a:rPr>
              <a:t>thay cho ô vuông.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5D1B8-DCF8-43BF-B7B8-16228E99DC47}"/>
              </a:ext>
            </a:extLst>
          </p:cNvPr>
          <p:cNvSpPr txBox="1"/>
          <p:nvPr/>
        </p:nvSpPr>
        <p:spPr>
          <a:xfrm>
            <a:off x="775433" y="1305553"/>
            <a:ext cx="4985660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Mùa gặt, đường làng phủ đầy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r  </a:t>
            </a:r>
            <a:r>
              <a:rPr lang="vi-VN" dirty="0">
                <a:latin typeface="+mn-lt"/>
              </a:rPr>
              <a:t>ơm vàng.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Mọi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d  </a:t>
            </a:r>
            <a:r>
              <a:rPr lang="vi-VN" dirty="0">
                <a:latin typeface="+mn-lt"/>
              </a:rPr>
              <a:t>òng sông đều đổ về biển cả.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Các chú bộ đội đang canh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gi  </a:t>
            </a:r>
            <a:r>
              <a:rPr lang="vi-VN" dirty="0">
                <a:latin typeface="+mn-lt"/>
              </a:rPr>
              <a:t>ữ biển trời Tổ quốc.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37F979-293F-444A-BDC5-D0779289A5DC}"/>
              </a:ext>
            </a:extLst>
          </p:cNvPr>
          <p:cNvSpPr txBox="1"/>
          <p:nvPr/>
        </p:nvSpPr>
        <p:spPr>
          <a:xfrm>
            <a:off x="596273" y="2717765"/>
            <a:ext cx="448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b. Chọn </a:t>
            </a:r>
            <a:r>
              <a:rPr lang="vi-VN" b="1" i="1" dirty="0">
                <a:latin typeface="+mn-lt"/>
              </a:rPr>
              <a:t>dấu hỏi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dấu ngã </a:t>
            </a:r>
            <a:r>
              <a:rPr lang="vi-VN" dirty="0">
                <a:latin typeface="+mn-lt"/>
              </a:rPr>
              <a:t>cho chữ in đậm.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DD9372-D2A9-440C-90B7-C03A47EEDA65}"/>
              </a:ext>
            </a:extLst>
          </p:cNvPr>
          <p:cNvSpPr txBox="1"/>
          <p:nvPr/>
        </p:nvSpPr>
        <p:spPr>
          <a:xfrm>
            <a:off x="1243219" y="2981475"/>
            <a:ext cx="4050087" cy="131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Bàn tay ta làm nên tất </a:t>
            </a:r>
            <a:r>
              <a:rPr lang="vi-VN" b="1" dirty="0">
                <a:latin typeface="+mn-lt"/>
              </a:rPr>
              <a:t>ca</a:t>
            </a:r>
          </a:p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Có  sức  người  </a:t>
            </a:r>
            <a:r>
              <a:rPr lang="vi-VN" b="1" dirty="0">
                <a:latin typeface="+mn-lt"/>
              </a:rPr>
              <a:t>soi  </a:t>
            </a:r>
            <a:r>
              <a:rPr lang="vi-VN" dirty="0">
                <a:latin typeface="+mn-lt"/>
              </a:rPr>
              <a:t>đá  </a:t>
            </a:r>
            <a:r>
              <a:rPr lang="vi-VN" b="1" dirty="0">
                <a:latin typeface="+mn-lt"/>
              </a:rPr>
              <a:t>cung  </a:t>
            </a:r>
            <a:r>
              <a:rPr lang="vi-VN" dirty="0">
                <a:latin typeface="+mn-lt"/>
              </a:rPr>
              <a:t>thành  cơm.</a:t>
            </a:r>
          </a:p>
          <a:p>
            <a:pPr algn="r">
              <a:lnSpc>
                <a:spcPct val="200000"/>
              </a:lnSpc>
            </a:pPr>
            <a:r>
              <a:rPr lang="vi-VN" dirty="0">
                <a:latin typeface="+mn-lt"/>
              </a:rPr>
              <a:t>(</a:t>
            </a:r>
            <a:r>
              <a:rPr lang="vi-VN" i="1" dirty="0">
                <a:latin typeface="+mn-lt"/>
              </a:rPr>
              <a:t>Theo </a:t>
            </a:r>
            <a:r>
              <a:rPr lang="vi-VN" dirty="0">
                <a:latin typeface="+mn-lt"/>
              </a:rPr>
              <a:t>Hoàng Trung Thông)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0F147D-4855-49B3-800F-0CEA5EEB5B15}"/>
              </a:ext>
            </a:extLst>
          </p:cNvPr>
          <p:cNvGrpSpPr/>
          <p:nvPr/>
        </p:nvGrpSpPr>
        <p:grpSpPr>
          <a:xfrm>
            <a:off x="3803727" y="1416175"/>
            <a:ext cx="295999" cy="306175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BFF86F-AA5F-43ED-A8AC-4B9BBD1CA1F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35D9C1-4CFF-480B-94F2-E547AE2D72CA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242D25-7F93-49D9-9E13-BDCB24869AD1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38DE8F-2CA8-4529-98DD-95547EAD11C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30FF83-3580-4531-A976-2101FD58119A}"/>
              </a:ext>
            </a:extLst>
          </p:cNvPr>
          <p:cNvGrpSpPr/>
          <p:nvPr/>
        </p:nvGrpSpPr>
        <p:grpSpPr>
          <a:xfrm>
            <a:off x="1566940" y="1858571"/>
            <a:ext cx="295999" cy="306175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5AE61A-FBB9-4A1D-B8A3-096C3AFFF59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2BE651-664E-4206-B8DD-3E1A211A16B9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D049236-F452-430C-96F0-C4B549781F1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6B46E1A-C056-4935-88A8-23CF639F65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36DCDD-3145-479C-BB34-A8255244600D}"/>
              </a:ext>
            </a:extLst>
          </p:cNvPr>
          <p:cNvGrpSpPr/>
          <p:nvPr/>
        </p:nvGrpSpPr>
        <p:grpSpPr>
          <a:xfrm>
            <a:off x="3587736" y="2299724"/>
            <a:ext cx="295999" cy="306175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C8D0637-CDB8-4CCD-987B-B85F0B9CB5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ADE516-16D9-4DDD-BFCA-91254708F67C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96693E-C1E5-4E02-BD5B-A446F2E43D01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D28D76-3079-4DF9-9CF2-8E2B9733D92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F5ADE37-2555-4D68-AC71-56528CB86EEC}"/>
              </a:ext>
            </a:extLst>
          </p:cNvPr>
          <p:cNvSpPr/>
          <p:nvPr/>
        </p:nvSpPr>
        <p:spPr>
          <a:xfrm>
            <a:off x="4046386" y="2940787"/>
            <a:ext cx="461986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cả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CD1BF6-9D46-4D8F-9D1A-7131D8214247}"/>
              </a:ext>
            </a:extLst>
          </p:cNvPr>
          <p:cNvSpPr/>
          <p:nvPr/>
        </p:nvSpPr>
        <p:spPr>
          <a:xfrm>
            <a:off x="2644144" y="3370799"/>
            <a:ext cx="482825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sỏi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CF7742-ABB7-4436-9951-6AC6EB6D437E}"/>
              </a:ext>
            </a:extLst>
          </p:cNvPr>
          <p:cNvSpPr/>
          <p:nvPr/>
        </p:nvSpPr>
        <p:spPr>
          <a:xfrm>
            <a:off x="3345427" y="3370799"/>
            <a:ext cx="720070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cũng</a:t>
            </a:r>
          </a:p>
        </p:txBody>
      </p: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  <p:bldP spid="16" grpId="0"/>
      <p:bldP spid="17" grpId="0"/>
      <p:bldP spid="8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3711B-A1C0-4404-9E36-D717045791B0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FDA08A-B894-4110-923D-D358660BDFB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85E81A-9900-4DAE-8C71-EFD4E5686A1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8CFFC7-8400-4DDF-9D8E-FE405CC545EC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986C80-789F-4578-A558-5DEB8BCDF50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AE533-356E-4D68-8283-FA9E50C139EF}"/>
              </a:ext>
            </a:extLst>
          </p:cNvPr>
          <p:cNvSpPr txBox="1"/>
          <p:nvPr/>
        </p:nvSpPr>
        <p:spPr>
          <a:xfrm>
            <a:off x="777704" y="845421"/>
            <a:ext cx="571018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Thứ Năm ngày 09 tháng 5 năm 2024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AE533-356E-4D68-8283-FA9E50C139EF}"/>
              </a:ext>
            </a:extLst>
          </p:cNvPr>
          <p:cNvSpPr txBox="1"/>
          <p:nvPr/>
        </p:nvSpPr>
        <p:spPr>
          <a:xfrm>
            <a:off x="156208" y="1368641"/>
            <a:ext cx="610464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Tiếng việt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AE533-356E-4D68-8283-FA9E50C139EF}"/>
              </a:ext>
            </a:extLst>
          </p:cNvPr>
          <p:cNvSpPr txBox="1"/>
          <p:nvPr/>
        </p:nvSpPr>
        <p:spPr>
          <a:xfrm>
            <a:off x="383242" y="2300938"/>
            <a:ext cx="610464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Bài 30: Cánh đồng quê em ( Tiết 1 + 2)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0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3D6BB-3CBE-48A5-8AB5-22CCC3A4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56" y="1223828"/>
            <a:ext cx="4953862" cy="3405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7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98CE4A-94D1-48F8-B8F1-D510A4AEFA07}"/>
              </a:ext>
            </a:extLst>
          </p:cNvPr>
          <p:cNvCxnSpPr>
            <a:cxnSpLocks/>
          </p:cNvCxnSpPr>
          <p:nvPr/>
        </p:nvCxnSpPr>
        <p:spPr>
          <a:xfrm>
            <a:off x="2793128" y="2037751"/>
            <a:ext cx="1226422" cy="2210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2813076" y="2042646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1BA0493-A5B5-4A66-B0A0-BBEE65D35024}"/>
              </a:ext>
            </a:extLst>
          </p:cNvPr>
          <p:cNvCxnSpPr>
            <a:cxnSpLocks/>
          </p:cNvCxnSpPr>
          <p:nvPr/>
        </p:nvCxnSpPr>
        <p:spPr>
          <a:xfrm flipV="1">
            <a:off x="2803102" y="2659488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E191AF-F0AC-40F7-95E9-EE8C1D4D1364}"/>
              </a:ext>
            </a:extLst>
          </p:cNvPr>
          <p:cNvCxnSpPr>
            <a:cxnSpLocks/>
          </p:cNvCxnSpPr>
          <p:nvPr/>
        </p:nvCxnSpPr>
        <p:spPr>
          <a:xfrm flipV="1">
            <a:off x="2783154" y="3197785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1241FA2-3892-43E6-AE06-0507ACF4149D}"/>
              </a:ext>
            </a:extLst>
          </p:cNvPr>
          <p:cNvCxnSpPr>
            <a:cxnSpLocks/>
          </p:cNvCxnSpPr>
          <p:nvPr/>
        </p:nvCxnSpPr>
        <p:spPr>
          <a:xfrm flipV="1">
            <a:off x="2783154" y="3731784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Hỏi – đáp về công việc của từng người trong ảnh.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FB986-ACE0-42DD-B633-C954D584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8" y="779347"/>
            <a:ext cx="6029803" cy="1811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0E9389-0695-4257-93AF-E74B7520E512}"/>
              </a:ext>
            </a:extLst>
          </p:cNvPr>
          <p:cNvSpPr/>
          <p:nvPr/>
        </p:nvSpPr>
        <p:spPr>
          <a:xfrm>
            <a:off x="238475" y="2590968"/>
            <a:ext cx="6262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Nói về nghề nghiệp và công việc của từng người trong từng ảnh.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10A26-95CE-4628-9691-569419D28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82" y="3148617"/>
            <a:ext cx="5921336" cy="1671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AC951-AE2A-4F40-BAF2-855A94364BA8}"/>
              </a:ext>
            </a:extLst>
          </p:cNvPr>
          <p:cNvSpPr txBox="1"/>
          <p:nvPr/>
        </p:nvSpPr>
        <p:spPr>
          <a:xfrm>
            <a:off x="838200" y="1029219"/>
            <a:ext cx="1107996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Cày ruộng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E4846-A449-4C04-9C42-CFF7D10E8B3A}"/>
              </a:ext>
            </a:extLst>
          </p:cNvPr>
          <p:cNvSpPr txBox="1"/>
          <p:nvPr/>
        </p:nvSpPr>
        <p:spPr>
          <a:xfrm>
            <a:off x="2847139" y="1029218"/>
            <a:ext cx="1045479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Trồng cây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AF43D-B47A-496E-AB0E-15A47023FCFA}"/>
              </a:ext>
            </a:extLst>
          </p:cNvPr>
          <p:cNvSpPr txBox="1"/>
          <p:nvPr/>
        </p:nvSpPr>
        <p:spPr>
          <a:xfrm>
            <a:off x="4931880" y="1029218"/>
            <a:ext cx="95090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Gieo mạ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8C4F6-6715-488D-95A0-31CCA7EC544B}"/>
              </a:ext>
            </a:extLst>
          </p:cNvPr>
          <p:cNvSpPr txBox="1"/>
          <p:nvPr/>
        </p:nvSpPr>
        <p:spPr>
          <a:xfrm>
            <a:off x="838200" y="4364154"/>
            <a:ext cx="117532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Công nhân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2C7C2-1338-452B-863D-EB81CACF4C83}"/>
              </a:ext>
            </a:extLst>
          </p:cNvPr>
          <p:cNvSpPr txBox="1"/>
          <p:nvPr/>
        </p:nvSpPr>
        <p:spPr>
          <a:xfrm>
            <a:off x="2847139" y="4364153"/>
            <a:ext cx="67839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Bác sĩ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2CA64C-945A-4083-9BE8-FB459559B00F}"/>
              </a:ext>
            </a:extLst>
          </p:cNvPr>
          <p:cNvSpPr txBox="1"/>
          <p:nvPr/>
        </p:nvSpPr>
        <p:spPr>
          <a:xfrm>
            <a:off x="4404885" y="4359308"/>
            <a:ext cx="1981633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Cảnh sát giao thông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CB2294-D06F-4345-BF04-8B2FFE2CE650}"/>
              </a:ext>
            </a:extLst>
          </p:cNvPr>
          <p:cNvGrpSpPr/>
          <p:nvPr/>
        </p:nvGrpSpPr>
        <p:grpSpPr>
          <a:xfrm>
            <a:off x="931611" y="1390819"/>
            <a:ext cx="5407854" cy="3499021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29BEBF-F4D3-4B3D-B56A-A4E72CEC9C3E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01C8E-DEAD-4171-9BE8-E65E2A582A3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864DDC-E9A2-4674-959B-DBFF14C9BE6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5B974D-9AA4-44BC-A926-28604D2DFEB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3913ED-F2DD-421B-AB08-9B497C53B234}"/>
              </a:ext>
            </a:extLst>
          </p:cNvPr>
          <p:cNvSpPr/>
          <p:nvPr/>
        </p:nvSpPr>
        <p:spPr>
          <a:xfrm>
            <a:off x="4524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Nói những điều em biết về một nghề nghiệp em yêu thích.</a:t>
            </a:r>
          </a:p>
        </p:txBody>
      </p:sp>
      <p:pic>
        <p:nvPicPr>
          <p:cNvPr id="3074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id="{6CA236BD-6620-405F-9F9B-32A26BE9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4" y="995679"/>
            <a:ext cx="4554116" cy="37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7752F-8E6D-4FD8-AD56-29D56D5D06DC}"/>
              </a:ext>
            </a:extLst>
          </p:cNvPr>
          <p:cNvSpPr/>
          <p:nvPr/>
        </p:nvSpPr>
        <p:spPr>
          <a:xfrm>
            <a:off x="4143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kể về công việc của một người mà em biết.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D5512A-CEB3-4AFF-AE7C-B473C6693E6D}"/>
              </a:ext>
            </a:extLst>
          </p:cNvPr>
          <p:cNvGrpSpPr/>
          <p:nvPr/>
        </p:nvGrpSpPr>
        <p:grpSpPr>
          <a:xfrm>
            <a:off x="352023" y="1243138"/>
            <a:ext cx="6153953" cy="2938415"/>
            <a:chOff x="352023" y="1243138"/>
            <a:chExt cx="6153953" cy="29384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BFED7EB-D5AC-4846-B782-EE96E484B4F2}"/>
                </a:ext>
              </a:extLst>
            </p:cNvPr>
            <p:cNvGrpSpPr/>
            <p:nvPr/>
          </p:nvGrpSpPr>
          <p:grpSpPr>
            <a:xfrm>
              <a:off x="352023" y="1243138"/>
              <a:ext cx="6153953" cy="2938415"/>
              <a:chOff x="352023" y="1243138"/>
              <a:chExt cx="6153953" cy="29384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D9EF0CB-72C6-4425-8057-7F9075B3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2023" y="1243138"/>
                <a:ext cx="6153953" cy="2935963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87CDBF4-0127-4B0F-ABEA-11460299186C}"/>
                  </a:ext>
                </a:extLst>
              </p:cNvPr>
              <p:cNvSpPr/>
              <p:nvPr/>
            </p:nvSpPr>
            <p:spPr>
              <a:xfrm>
                <a:off x="2343150" y="2638425"/>
                <a:ext cx="2019300" cy="447675"/>
              </a:xfrm>
              <a:prstGeom prst="ellipse">
                <a:avLst/>
              </a:prstGeom>
              <a:solidFill>
                <a:srgbClr val="F8BCDC"/>
              </a:solidFill>
              <a:ln>
                <a:solidFill>
                  <a:srgbClr val="F8B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A006F01-1A27-40C1-B043-506FC5F703F5}"/>
                  </a:ext>
                </a:extLst>
              </p:cNvPr>
              <p:cNvSpPr/>
              <p:nvPr/>
            </p:nvSpPr>
            <p:spPr>
              <a:xfrm>
                <a:off x="2114550" y="1447800"/>
                <a:ext cx="2352675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F4937E6-65EB-4C7D-9754-6D4A7AA6C406}"/>
                  </a:ext>
                </a:extLst>
              </p:cNvPr>
              <p:cNvSpPr/>
              <p:nvPr/>
            </p:nvSpPr>
            <p:spPr>
              <a:xfrm>
                <a:off x="590551" y="2473368"/>
                <a:ext cx="1123950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BDF5424-DC7A-46F8-A7D4-D059E7E20989}"/>
                  </a:ext>
                </a:extLst>
              </p:cNvPr>
              <p:cNvSpPr/>
              <p:nvPr/>
            </p:nvSpPr>
            <p:spPr>
              <a:xfrm>
                <a:off x="4801647" y="2353519"/>
                <a:ext cx="1465802" cy="89209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C6B2478-31BF-40C3-95C6-5EEFBBA24282}"/>
                  </a:ext>
                </a:extLst>
              </p:cNvPr>
              <p:cNvSpPr/>
              <p:nvPr/>
            </p:nvSpPr>
            <p:spPr>
              <a:xfrm>
                <a:off x="1757363" y="3524328"/>
                <a:ext cx="3190874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708E6E-9D4C-4944-BF77-11A1AA379EC5}"/>
                </a:ext>
              </a:extLst>
            </p:cNvPr>
            <p:cNvSpPr txBox="1"/>
            <p:nvPr/>
          </p:nvSpPr>
          <p:spPr>
            <a:xfrm>
              <a:off x="2216744" y="2692985"/>
              <a:ext cx="2369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600" b="1">
                  <a:latin typeface="+mn-lt"/>
                </a:rPr>
                <a:t>Kể về một công việc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5810F4-5FA6-475B-A96C-F63481B39A0C}"/>
                </a:ext>
              </a:extLst>
            </p:cNvPr>
            <p:cNvSpPr txBox="1"/>
            <p:nvPr/>
          </p:nvSpPr>
          <p:spPr>
            <a:xfrm>
              <a:off x="2059493" y="1373215"/>
              <a:ext cx="2586613" cy="69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(1) Em muốn kể về ai? Người đó làm công việc gì?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C161EB-FFE2-4557-B889-668EBE8E36B0}"/>
                </a:ext>
              </a:extLst>
            </p:cNvPr>
            <p:cNvSpPr txBox="1"/>
            <p:nvPr/>
          </p:nvSpPr>
          <p:spPr>
            <a:xfrm>
              <a:off x="4897469" y="2287189"/>
              <a:ext cx="1287655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(2) Người đó làm việc </a:t>
              </a:r>
            </a:p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ở đâu?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44DCF9-6BB8-428F-88E6-B1C52D5A8F61}"/>
                </a:ext>
              </a:extLst>
            </p:cNvPr>
            <p:cNvSpPr txBox="1"/>
            <p:nvPr/>
          </p:nvSpPr>
          <p:spPr>
            <a:xfrm>
              <a:off x="1757363" y="3648719"/>
              <a:ext cx="327471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(3) Công việc đó đem lại lợi ích gì?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C9AC6-53C0-4C59-8481-5FC09BEF7717}"/>
                </a:ext>
              </a:extLst>
            </p:cNvPr>
            <p:cNvSpPr txBox="1"/>
            <p:nvPr/>
          </p:nvSpPr>
          <p:spPr>
            <a:xfrm>
              <a:off x="447152" y="2267725"/>
              <a:ext cx="1609202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(4) Em có suy nghĩ gì về công việc đó?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D813B-8E2A-4343-9285-F6833F0AAE9B}"/>
              </a:ext>
            </a:extLst>
          </p:cNvPr>
          <p:cNvSpPr txBox="1"/>
          <p:nvPr/>
        </p:nvSpPr>
        <p:spPr>
          <a:xfrm>
            <a:off x="1688168" y="1324186"/>
            <a:ext cx="479074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một câu chuyện hoặc một bài thơ nói về nghề nghiệp..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000C9-5394-4928-B33C-4C23A2DF147E}"/>
              </a:ext>
            </a:extLst>
          </p:cNvPr>
          <p:cNvSpPr txBox="1"/>
          <p:nvPr/>
        </p:nvSpPr>
        <p:spPr>
          <a:xfrm>
            <a:off x="668401" y="2082896"/>
            <a:ext cx="1718268" cy="246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 về những điều thú vị của nghề nghiệp được nói đến trong câu chuyện hoặc bài thơ đã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B8A8A4-F15B-42E2-A80E-0919399CBECD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10B8D8C-3197-4BFA-969B-747EB949E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F2A5D7D-CB5B-48B8-AB30-E09C56154FE8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12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id="{BE3575C1-1F12-4AF4-A941-BF57AA80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84" y="2060028"/>
            <a:ext cx="3178210" cy="25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1520567" y="1426549"/>
            <a:ext cx="5365827" cy="389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cảnh vật trong bức tranh dưới đây.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321547" y="1891264"/>
            <a:ext cx="6151749" cy="3004203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1144267" y="1390819"/>
            <a:ext cx="4894120" cy="3440874"/>
            <a:chOff x="1144267" y="1390819"/>
            <a:chExt cx="4894120" cy="3440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447589" y="255280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71A8C6-EBF6-46E0-A8E3-3CCA98FD4C3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C6AC11-B929-42FD-9EF5-6013B0746AA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401B01-095A-4E55-8BD9-C3F474BF3EC1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E2CC3A-0F4E-4942-B095-F69B867F0A4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Vầng dương </a:t>
            </a:r>
            <a:r>
              <a:rPr lang="vi-VN" dirty="0">
                <a:latin typeface="+mn-lt"/>
              </a:rPr>
              <a:t>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Lấp lánh </a:t>
            </a:r>
            <a:r>
              <a:rPr lang="vi-VN" dirty="0">
                <a:latin typeface="+mn-lt"/>
              </a:rPr>
              <a:t>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lụa tơ </a:t>
            </a:r>
            <a:r>
              <a:rPr lang="vi-VN" dirty="0">
                <a:latin typeface="+mn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Dập dờn </a:t>
            </a:r>
            <a:r>
              <a:rPr lang="vi-VN" dirty="0">
                <a:latin typeface="+mn-lt"/>
              </a:rPr>
              <a:t>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chiền chiện </a:t>
            </a:r>
            <a:r>
              <a:rPr lang="vi-VN" dirty="0">
                <a:latin typeface="+mn-lt"/>
              </a:rPr>
              <a:t>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châu chấu </a:t>
            </a:r>
            <a:r>
              <a:rPr lang="vi-VN" dirty="0">
                <a:latin typeface="+mn-lt"/>
              </a:rPr>
              <a:t>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sương</a:t>
            </a:r>
            <a:r>
              <a:rPr lang="vi-VN" dirty="0">
                <a:latin typeface="+mn-lt"/>
              </a:rPr>
              <a:t>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cuộn</a:t>
            </a:r>
            <a:r>
              <a:rPr lang="vi-VN" dirty="0">
                <a:latin typeface="+mn-lt"/>
              </a:rPr>
              <a:t>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746084" y="652892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460224" y="1288019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Vầng dương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550605" y="1425448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2024843" y="1288019"/>
            <a:ext cx="335160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mặt trời.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460224" y="2043565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Tích ri tích rích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550605" y="218099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164842" y="2043565"/>
            <a:ext cx="4232934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tiếng kêu nhỏ liên tiếp của chim chiền chiện.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38" y="368566"/>
            <a:ext cx="1850651" cy="16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" y="2685142"/>
            <a:ext cx="3112843" cy="19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5316" y="2625876"/>
            <a:ext cx="3169273" cy="1782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321547" y="1367588"/>
            <a:ext cx="6310365" cy="352787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94862" y="1858873"/>
            <a:ext cx="5979796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1500" dirty="0">
                <a:latin typeface="UTM Avo" panose="02040603050506020204" pitchFamily="18" charset="0"/>
              </a:rPr>
              <a:t>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2081567" y="2263652"/>
            <a:ext cx="2783348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theo mẹ ra đồng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Vầng dương lên rực đỏ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35F685-E5BE-4963-92EB-33291B4FFBE9}"/>
              </a:ext>
            </a:extLst>
          </p:cNvPr>
          <p:cNvSpPr txBox="1"/>
          <p:nvPr/>
        </p:nvSpPr>
        <p:spPr>
          <a:xfrm>
            <a:off x="394862" y="3030074"/>
            <a:ext cx="3969320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544D6B-21E2-4BBC-854C-A1CCE78743D2}"/>
              </a:ext>
            </a:extLst>
          </p:cNvPr>
          <p:cNvGrpSpPr/>
          <p:nvPr/>
        </p:nvGrpSpPr>
        <p:grpSpPr>
          <a:xfrm>
            <a:off x="2081567" y="3387364"/>
            <a:ext cx="2783348" cy="1264838"/>
            <a:chOff x="1829681" y="3215223"/>
            <a:chExt cx="4314352" cy="12648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solidFill>
              <a:schemeClr val="accent2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240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Nắng ban mai hiền hòa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Tung lụa tơ vàng 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Trải lên muôn con sóng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1102655" y="834612"/>
            <a:ext cx="4687174" cy="2156689"/>
            <a:chOff x="1279794" y="834612"/>
            <a:chExt cx="4687174" cy="2156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279794" y="834612"/>
              <a:ext cx="1850834" cy="2134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4116134" y="857153"/>
              <a:ext cx="1850834" cy="21341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173527" y="2966803"/>
            <a:ext cx="3272715" cy="944874"/>
            <a:chOff x="1829681" y="3215223"/>
            <a:chExt cx="4229100" cy="9448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829681" y="3215223"/>
              <a:ext cx="4229100" cy="944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Đàn chiền chiện bay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3345481" y="2966803"/>
            <a:ext cx="3043063" cy="654859"/>
            <a:chOff x="1981423" y="3215223"/>
            <a:chExt cx="3932337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266278" y="3239721"/>
              <a:ext cx="3550787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81423" y="3215223"/>
              <a:ext cx="3932337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Lũ châu chấu tinh nghịch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Đu cỏ uống sương rơi.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411363" y="3638582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500" dirty="0">
                <a:latin typeface="UTM Avo" panose="02040603050506020204" pitchFamily="18" charset="0"/>
              </a:rPr>
              <a:t>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588421" y="399549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1438047" y="4436843"/>
            <a:ext cx="4158963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vi-VN" sz="1500" dirty="0">
                <a:latin typeface="UTM Avo" panose="02040603050506020204" pitchFamily="18" charset="0"/>
              </a:rPr>
              <a:t> Học thuộc lòng 2 khổ thơ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1089</Words>
  <Application>Microsoft Office PowerPoint</Application>
  <PresentationFormat>Custom</PresentationFormat>
  <Paragraphs>193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Kalam</vt:lpstr>
      <vt:lpstr>Calibri</vt:lpstr>
      <vt:lpstr>UTM Cookies</vt:lpstr>
      <vt:lpstr>UTM Charlotte</vt:lpstr>
      <vt:lpstr>UTM Avo</vt:lpstr>
      <vt:lpstr>Montserrat</vt:lpstr>
      <vt:lpstr>Arial</vt:lpstr>
      <vt:lpstr>Wingdings</vt:lpstr>
      <vt:lpstr>Calibri Light</vt:lpstr>
      <vt:lpstr>Times New Roman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273</cp:revision>
  <dcterms:modified xsi:type="dcterms:W3CDTF">2024-05-08T08:46:23Z</dcterms:modified>
</cp:coreProperties>
</file>