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2"/>
  </p:notesMasterIdLst>
  <p:sldIdLst>
    <p:sldId id="354" r:id="rId2"/>
    <p:sldId id="401" r:id="rId3"/>
    <p:sldId id="316" r:id="rId4"/>
    <p:sldId id="318" r:id="rId5"/>
    <p:sldId id="319" r:id="rId6"/>
    <p:sldId id="395" r:id="rId7"/>
    <p:sldId id="356" r:id="rId8"/>
    <p:sldId id="396" r:id="rId9"/>
    <p:sldId id="323" r:id="rId10"/>
    <p:sldId id="358" r:id="rId11"/>
    <p:sldId id="397" r:id="rId12"/>
    <p:sldId id="324" r:id="rId13"/>
    <p:sldId id="398" r:id="rId14"/>
    <p:sldId id="327" r:id="rId15"/>
    <p:sldId id="340" r:id="rId16"/>
    <p:sldId id="344" r:id="rId17"/>
    <p:sldId id="378" r:id="rId18"/>
    <p:sldId id="399" r:id="rId19"/>
    <p:sldId id="402" r:id="rId20"/>
    <p:sldId id="345" r:id="rId21"/>
    <p:sldId id="382" r:id="rId22"/>
    <p:sldId id="393" r:id="rId23"/>
    <p:sldId id="400" r:id="rId24"/>
    <p:sldId id="403" r:id="rId25"/>
    <p:sldId id="349" r:id="rId26"/>
    <p:sldId id="350" r:id="rId27"/>
    <p:sldId id="406" r:id="rId28"/>
    <p:sldId id="405" r:id="rId29"/>
    <p:sldId id="404" r:id="rId30"/>
    <p:sldId id="389" r:id="rId31"/>
  </p:sldIdLst>
  <p:sldSz cx="6858000" cy="5143500"/>
  <p:notesSz cx="6858000" cy="9144000"/>
  <p:embeddedFontLst>
    <p:embeddedFont>
      <p:font typeface="Kalam" panose="020B0604020202020204" charset="0"/>
      <p:regular r:id="rId33"/>
      <p:bold r:id="rId34"/>
    </p:embeddedFont>
    <p:embeddedFont>
      <p:font typeface="Montserrat" panose="020B0604020202020204" charset="0"/>
      <p:regular r:id="rId35"/>
      <p:bold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FC9C7"/>
    <a:srgbClr val="FFFFFF"/>
    <a:srgbClr val="CC7500"/>
    <a:srgbClr val="1E5CC1"/>
    <a:srgbClr val="FB5B53"/>
    <a:srgbClr val="FB4C43"/>
    <a:srgbClr val="FFCC00"/>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7" autoAdjust="0"/>
    <p:restoredTop sz="94364" autoAdjust="0"/>
  </p:normalViewPr>
  <p:slideViewPr>
    <p:cSldViewPr snapToGrid="0">
      <p:cViewPr varScale="1">
        <p:scale>
          <a:sx n="90" d="100"/>
          <a:sy n="90" d="100"/>
        </p:scale>
        <p:origin x="1148" y="5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445420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13434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082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1.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2.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3.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microsoft.com/office/2007/relationships/hdphoto" Target="../media/hdphoto8.wdp"/><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0.png"/><Relationship Id="rId11" Type="http://schemas.microsoft.com/office/2007/relationships/hdphoto" Target="../media/hdphoto10.wdp"/><Relationship Id="rId5" Type="http://schemas.openxmlformats.org/officeDocument/2006/relationships/image" Target="../media/image16.png"/><Relationship Id="rId10" Type="http://schemas.openxmlformats.org/officeDocument/2006/relationships/image" Target="../media/image22.png"/><Relationship Id="rId4" Type="http://schemas.microsoft.com/office/2007/relationships/hdphoto" Target="../media/hdphoto6.wdp"/><Relationship Id="rId9" Type="http://schemas.microsoft.com/office/2007/relationships/hdphoto" Target="../media/hdphoto9.wdp"/></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22.xml"/><Relationship Id="rId4" Type="http://schemas.microsoft.com/office/2007/relationships/hdphoto" Target="../media/hdphoto1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4.wdp"/><Relationship Id="rId5" Type="http://schemas.openxmlformats.org/officeDocument/2006/relationships/image" Target="../media/image10.png"/><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5.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6.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7.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6.wdp"/><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9.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A3C7FBB-0134-41F0-9437-48D957ABC2AB}"/>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rcRect l="2170"/>
          <a:stretch/>
        </p:blipFill>
        <p:spPr>
          <a:xfrm>
            <a:off x="1831080" y="380343"/>
            <a:ext cx="4657439" cy="4382814"/>
          </a:xfrm>
          <a:prstGeom prst="flowChartConnector">
            <a:avLst/>
          </a:prstGeom>
        </p:spPr>
      </p:pic>
    </p:spTree>
    <p:custDataLst>
      <p:tags r:id="rId1"/>
    </p:custDataLst>
    <p:extLst>
      <p:ext uri="{BB962C8B-B14F-4D97-AF65-F5344CB8AC3E}">
        <p14:creationId xmlns:p14="http://schemas.microsoft.com/office/powerpoint/2010/main" val="286821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B02552-77BA-4AA1-8D6D-72E260B2C55A}"/>
              </a:ext>
            </a:extLst>
          </p:cNvPr>
          <p:cNvSpPr txBox="1"/>
          <p:nvPr/>
        </p:nvSpPr>
        <p:spPr>
          <a:xfrm>
            <a:off x="407187" y="617259"/>
            <a:ext cx="6119826" cy="505267"/>
          </a:xfrm>
          <a:prstGeom prst="rect">
            <a:avLst/>
          </a:prstGeom>
          <a:noFill/>
        </p:spPr>
        <p:txBody>
          <a:bodyPr wrap="square" rtlCol="0">
            <a:spAutoFit/>
          </a:bodyPr>
          <a:lstStyle/>
          <a:p>
            <a:pPr algn="just">
              <a:lnSpc>
                <a:spcPct val="200000"/>
              </a:lnSpc>
            </a:pPr>
            <a:r>
              <a:rPr lang="en-US" sz="1600" b="1" dirty="0">
                <a:solidFill>
                  <a:schemeClr val="accent6">
                    <a:lumMod val="75000"/>
                  </a:schemeClr>
                </a:solidFill>
                <a:latin typeface="UTM Avo" panose="02040603050506020204" pitchFamily="18" charset="0"/>
              </a:rPr>
              <a:t>3</a:t>
            </a:r>
            <a:r>
              <a:rPr lang="vi-VN" sz="1600" b="1" dirty="0">
                <a:solidFill>
                  <a:schemeClr val="accent6">
                    <a:lumMod val="75000"/>
                  </a:schemeClr>
                </a:solidFill>
                <a:latin typeface="UTM Avo" panose="02040603050506020204" pitchFamily="18" charset="0"/>
              </a:rPr>
              <a:t>. </a:t>
            </a:r>
            <a:r>
              <a:rPr lang="en-US" sz="1600" dirty="0" err="1">
                <a:latin typeface="UTM Avo" panose="02040603050506020204" pitchFamily="18" charset="0"/>
              </a:rPr>
              <a:t>Vì</a:t>
            </a:r>
            <a:r>
              <a:rPr lang="en-US" sz="1600" dirty="0">
                <a:latin typeface="UTM Avo" panose="02040603050506020204" pitchFamily="18" charset="0"/>
              </a:rPr>
              <a:t> </a:t>
            </a:r>
            <a:r>
              <a:rPr lang="en-US" sz="1600" dirty="0" err="1">
                <a:latin typeface="UTM Avo" panose="02040603050506020204" pitchFamily="18" charset="0"/>
              </a:rPr>
              <a:t>sao</a:t>
            </a:r>
            <a:r>
              <a:rPr lang="en-US" sz="1600" dirty="0">
                <a:latin typeface="UTM Avo" panose="02040603050506020204" pitchFamily="18" charset="0"/>
              </a:rPr>
              <a:t> </a:t>
            </a:r>
            <a:r>
              <a:rPr lang="en-US" sz="1600" dirty="0" err="1">
                <a:latin typeface="UTM Avo" panose="02040603050506020204" pitchFamily="18" charset="0"/>
              </a:rPr>
              <a:t>Bác</a:t>
            </a:r>
            <a:r>
              <a:rPr lang="en-US" sz="1600" dirty="0">
                <a:latin typeface="UTM Avo" panose="02040603050506020204" pitchFamily="18" charset="0"/>
              </a:rPr>
              <a:t> </a:t>
            </a:r>
            <a:r>
              <a:rPr lang="en-US" sz="1600" dirty="0" err="1">
                <a:latin typeface="UTM Avo" panose="02040603050506020204" pitchFamily="18" charset="0"/>
              </a:rPr>
              <a:t>cho</a:t>
            </a:r>
            <a:r>
              <a:rPr lang="en-US" sz="1600" dirty="0">
                <a:latin typeface="UTM Avo" panose="02040603050506020204" pitchFamily="18" charset="0"/>
              </a:rPr>
              <a:t> </a:t>
            </a:r>
            <a:r>
              <a:rPr lang="en-US" sz="1600" dirty="0" err="1">
                <a:latin typeface="UTM Avo" panose="02040603050506020204" pitchFamily="18" charset="0"/>
              </a:rPr>
              <a:t>trồng</a:t>
            </a:r>
            <a:r>
              <a:rPr lang="en-US" sz="1600" dirty="0">
                <a:latin typeface="UTM Avo" panose="02040603050506020204" pitchFamily="18" charset="0"/>
              </a:rPr>
              <a:t> </a:t>
            </a:r>
            <a:r>
              <a:rPr lang="en-US" sz="1600" dirty="0" err="1">
                <a:latin typeface="UTM Avo" panose="02040603050506020204" pitchFamily="18" charset="0"/>
              </a:rPr>
              <a:t>chiếc</a:t>
            </a:r>
            <a:r>
              <a:rPr lang="en-US" sz="1600" dirty="0">
                <a:latin typeface="UTM Avo" panose="02040603050506020204" pitchFamily="18" charset="0"/>
              </a:rPr>
              <a:t> </a:t>
            </a:r>
            <a:r>
              <a:rPr lang="en-US" sz="1600" dirty="0" err="1">
                <a:latin typeface="UTM Avo" panose="02040603050506020204" pitchFamily="18" charset="0"/>
              </a:rPr>
              <a:t>rễ</a:t>
            </a:r>
            <a:r>
              <a:rPr lang="en-US" sz="1600" dirty="0">
                <a:latin typeface="UTM Avo" panose="02040603050506020204" pitchFamily="18" charset="0"/>
              </a:rPr>
              <a:t> </a:t>
            </a:r>
            <a:r>
              <a:rPr lang="en-US" sz="1600" dirty="0" err="1">
                <a:latin typeface="UTM Avo" panose="02040603050506020204" pitchFamily="18" charset="0"/>
              </a:rPr>
              <a:t>đa</a:t>
            </a:r>
            <a:r>
              <a:rPr lang="en-US" sz="1600" dirty="0">
                <a:latin typeface="UTM Avo" panose="02040603050506020204" pitchFamily="18" charset="0"/>
              </a:rPr>
              <a:t> </a:t>
            </a:r>
            <a:r>
              <a:rPr lang="en-US" sz="1600" dirty="0" err="1">
                <a:latin typeface="UTM Avo" panose="02040603050506020204" pitchFamily="18" charset="0"/>
              </a:rPr>
              <a:t>như</a:t>
            </a:r>
            <a:r>
              <a:rPr lang="en-US" sz="1600" dirty="0">
                <a:latin typeface="UTM Avo" panose="02040603050506020204" pitchFamily="18" charset="0"/>
              </a:rPr>
              <a:t> </a:t>
            </a:r>
            <a:r>
              <a:rPr lang="en-US" sz="1600" dirty="0" err="1">
                <a:latin typeface="UTM Avo" panose="02040603050506020204" pitchFamily="18" charset="0"/>
              </a:rPr>
              <a:t>vậy</a:t>
            </a:r>
            <a:r>
              <a:rPr lang="en-US" sz="1600" dirty="0">
                <a:latin typeface="UTM Avo" panose="02040603050506020204" pitchFamily="18" charset="0"/>
              </a:rPr>
              <a:t>?</a:t>
            </a:r>
          </a:p>
        </p:txBody>
      </p:sp>
      <p:sp>
        <p:nvSpPr>
          <p:cNvPr id="14" name="TextBox 13">
            <a:extLst>
              <a:ext uri="{FF2B5EF4-FFF2-40B4-BE49-F238E27FC236}">
                <a16:creationId xmlns:a16="http://schemas.microsoft.com/office/drawing/2014/main" id="{BD26F20E-66F3-45A6-82C8-56B92893CF42}"/>
              </a:ext>
            </a:extLst>
          </p:cNvPr>
          <p:cNvSpPr txBox="1"/>
          <p:nvPr/>
        </p:nvSpPr>
        <p:spPr>
          <a:xfrm>
            <a:off x="407187" y="1122526"/>
            <a:ext cx="6119826" cy="1148007"/>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rPr>
              <a:t>Bác</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cho</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trồng</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chiếc</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rễ</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đa</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như</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vậy</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để</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nó</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mọc</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thành</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cây</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đa</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có</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vòng</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lá</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tròn</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các</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em</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thiếu</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nhi</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có</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thể</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chui</a:t>
            </a:r>
            <a:r>
              <a:rPr lang="en-US" sz="1600" dirty="0">
                <a:solidFill>
                  <a:schemeClr val="accent6">
                    <a:lumMod val="75000"/>
                  </a:schemeClr>
                </a:solidFill>
                <a:latin typeface="UTM Avo" panose="02040603050506020204" pitchFamily="18" charset="0"/>
              </a:rPr>
              <a:t> qua </a:t>
            </a:r>
            <a:r>
              <a:rPr lang="en-US" sz="1600" dirty="0" err="1">
                <a:solidFill>
                  <a:schemeClr val="accent6">
                    <a:lumMod val="75000"/>
                  </a:schemeClr>
                </a:solidFill>
                <a:latin typeface="UTM Avo" panose="02040603050506020204" pitchFamily="18" charset="0"/>
              </a:rPr>
              <a:t>chui</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lại</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vòng</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là</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ấy</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khi</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vào</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thăm</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vườn</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Bác</a:t>
            </a:r>
            <a:r>
              <a:rPr lang="en-US" sz="1600" dirty="0">
                <a:solidFill>
                  <a:schemeClr val="accent6">
                    <a:lumMod val="75000"/>
                  </a:schemeClr>
                </a:solidFill>
                <a:latin typeface="UTM Avo" panose="02040603050506020204" pitchFamily="18" charset="0"/>
              </a:rPr>
              <a:t>.</a:t>
            </a:r>
            <a:endParaRPr lang="vi-VN" sz="1600" dirty="0">
              <a:solidFill>
                <a:schemeClr val="accent6">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id="{1CF56876-4358-4653-9ED5-D98E09EF4339}"/>
              </a:ext>
            </a:extLst>
          </p:cNvPr>
          <p:cNvSpPr txBox="1"/>
          <p:nvPr/>
        </p:nvSpPr>
        <p:spPr>
          <a:xfrm>
            <a:off x="407187" y="2296426"/>
            <a:ext cx="6119826" cy="994118"/>
          </a:xfrm>
          <a:prstGeom prst="rect">
            <a:avLst/>
          </a:prstGeom>
          <a:noFill/>
        </p:spPr>
        <p:txBody>
          <a:bodyPr wrap="square" rtlCol="0">
            <a:spAutoFit/>
          </a:bodyPr>
          <a:lstStyle/>
          <a:p>
            <a:pPr algn="just">
              <a:lnSpc>
                <a:spcPct val="200000"/>
              </a:lnSpc>
            </a:pPr>
            <a:r>
              <a:rPr lang="en-US" sz="1600" b="1" dirty="0">
                <a:solidFill>
                  <a:schemeClr val="accent6">
                    <a:lumMod val="75000"/>
                  </a:schemeClr>
                </a:solidFill>
                <a:latin typeface="UTM Avo" panose="02040603050506020204" pitchFamily="18" charset="0"/>
              </a:rPr>
              <a:t>4</a:t>
            </a:r>
            <a:r>
              <a:rPr lang="vi-VN" sz="1600" b="1" dirty="0">
                <a:solidFill>
                  <a:schemeClr val="accent6">
                    <a:lumMod val="75000"/>
                  </a:schemeClr>
                </a:solidFill>
                <a:latin typeface="UTM Avo" panose="02040603050506020204" pitchFamily="18" charset="0"/>
              </a:rPr>
              <a:t>. </a:t>
            </a:r>
            <a:r>
              <a:rPr lang="en-US" sz="1600" dirty="0">
                <a:latin typeface="UTM Avo" panose="02040603050506020204" pitchFamily="18" charset="0"/>
              </a:rPr>
              <a:t>Qua </a:t>
            </a:r>
            <a:r>
              <a:rPr lang="en-US" sz="1600" dirty="0" err="1">
                <a:latin typeface="UTM Avo" panose="02040603050506020204" pitchFamily="18" charset="0"/>
              </a:rPr>
              <a:t>bài</a:t>
            </a:r>
            <a:r>
              <a:rPr lang="en-US" sz="1600" dirty="0">
                <a:latin typeface="UTM Avo" panose="02040603050506020204" pitchFamily="18" charset="0"/>
              </a:rPr>
              <a:t> </a:t>
            </a:r>
            <a:r>
              <a:rPr lang="en-US" sz="1600" dirty="0" err="1">
                <a:latin typeface="UTM Avo" panose="02040603050506020204" pitchFamily="18" charset="0"/>
              </a:rPr>
              <a:t>đọc</a:t>
            </a:r>
            <a:r>
              <a:rPr lang="en-US" sz="1600" dirty="0">
                <a:latin typeface="UTM Avo" panose="02040603050506020204" pitchFamily="18" charset="0"/>
              </a:rPr>
              <a:t>, </a:t>
            </a:r>
            <a:r>
              <a:rPr lang="en-US" sz="1600" dirty="0" err="1">
                <a:latin typeface="UTM Avo" panose="02040603050506020204" pitchFamily="18" charset="0"/>
              </a:rPr>
              <a:t>em</a:t>
            </a:r>
            <a:r>
              <a:rPr lang="en-US" sz="1600" dirty="0">
                <a:latin typeface="UTM Avo" panose="02040603050506020204" pitchFamily="18" charset="0"/>
              </a:rPr>
              <a:t> </a:t>
            </a:r>
            <a:r>
              <a:rPr lang="en-US" sz="1600" dirty="0" err="1">
                <a:latin typeface="UTM Avo" panose="02040603050506020204" pitchFamily="18" charset="0"/>
              </a:rPr>
              <a:t>thấy</a:t>
            </a:r>
            <a:r>
              <a:rPr lang="en-US" sz="1600" dirty="0">
                <a:latin typeface="UTM Avo" panose="02040603050506020204" pitchFamily="18" charset="0"/>
              </a:rPr>
              <a:t> </a:t>
            </a:r>
            <a:r>
              <a:rPr lang="en-US" sz="1600" dirty="0" err="1">
                <a:latin typeface="UTM Avo" panose="02040603050506020204" pitchFamily="18" charset="0"/>
              </a:rPr>
              <a:t>tình</a:t>
            </a:r>
            <a:r>
              <a:rPr lang="en-US" sz="1600" dirty="0">
                <a:latin typeface="UTM Avo" panose="02040603050506020204" pitchFamily="18" charset="0"/>
              </a:rPr>
              <a:t> </a:t>
            </a:r>
            <a:r>
              <a:rPr lang="en-US" sz="1600" dirty="0" err="1">
                <a:latin typeface="UTM Avo" panose="02040603050506020204" pitchFamily="18" charset="0"/>
              </a:rPr>
              <a:t>cảm</a:t>
            </a:r>
            <a:r>
              <a:rPr lang="en-US" sz="1600" dirty="0">
                <a:latin typeface="UTM Avo" panose="02040603050506020204" pitchFamily="18" charset="0"/>
              </a:rPr>
              <a:t> </a:t>
            </a:r>
            <a:r>
              <a:rPr lang="en-US" sz="1600" dirty="0" err="1">
                <a:latin typeface="UTM Avo" panose="02040603050506020204" pitchFamily="18" charset="0"/>
              </a:rPr>
              <a:t>của</a:t>
            </a:r>
            <a:r>
              <a:rPr lang="en-US" sz="1600" dirty="0">
                <a:latin typeface="UTM Avo" panose="02040603050506020204" pitchFamily="18" charset="0"/>
              </a:rPr>
              <a:t> </a:t>
            </a:r>
            <a:r>
              <a:rPr lang="en-US" sz="1600" dirty="0" err="1">
                <a:latin typeface="UTM Avo" panose="02040603050506020204" pitchFamily="18" charset="0"/>
              </a:rPr>
              <a:t>Bác</a:t>
            </a:r>
            <a:r>
              <a:rPr lang="en-US" sz="1600" dirty="0">
                <a:latin typeface="UTM Avo" panose="02040603050506020204" pitchFamily="18" charset="0"/>
              </a:rPr>
              <a:t> </a:t>
            </a:r>
            <a:r>
              <a:rPr lang="en-US" sz="1600" dirty="0" err="1">
                <a:latin typeface="UTM Avo" panose="02040603050506020204" pitchFamily="18" charset="0"/>
              </a:rPr>
              <a:t>Hồ</a:t>
            </a:r>
            <a:r>
              <a:rPr lang="en-US" sz="1600" dirty="0">
                <a:latin typeface="UTM Avo" panose="02040603050506020204" pitchFamily="18" charset="0"/>
              </a:rPr>
              <a:t> </a:t>
            </a:r>
            <a:r>
              <a:rPr lang="en-US" sz="1600" dirty="0" err="1">
                <a:latin typeface="UTM Avo" panose="02040603050506020204" pitchFamily="18" charset="0"/>
              </a:rPr>
              <a:t>với</a:t>
            </a:r>
            <a:r>
              <a:rPr lang="en-US" sz="1600" dirty="0">
                <a:latin typeface="UTM Avo" panose="02040603050506020204" pitchFamily="18" charset="0"/>
              </a:rPr>
              <a:t> </a:t>
            </a:r>
            <a:r>
              <a:rPr lang="en-US" sz="1600" dirty="0" err="1">
                <a:latin typeface="UTM Avo" panose="02040603050506020204" pitchFamily="18" charset="0"/>
              </a:rPr>
              <a:t>thiếu</a:t>
            </a:r>
            <a:r>
              <a:rPr lang="en-US" sz="1600" dirty="0">
                <a:latin typeface="UTM Avo" panose="02040603050506020204" pitchFamily="18" charset="0"/>
              </a:rPr>
              <a:t> </a:t>
            </a:r>
            <a:r>
              <a:rPr lang="en-US" sz="1600" dirty="0" err="1">
                <a:latin typeface="UTM Avo" panose="02040603050506020204" pitchFamily="18" charset="0"/>
              </a:rPr>
              <a:t>nhi</a:t>
            </a:r>
            <a:r>
              <a:rPr lang="en-US" sz="1600" dirty="0">
                <a:latin typeface="UTM Avo" panose="02040603050506020204" pitchFamily="18" charset="0"/>
              </a:rPr>
              <a:t> </a:t>
            </a:r>
            <a:r>
              <a:rPr lang="en-US" sz="1600" dirty="0" err="1">
                <a:latin typeface="UTM Avo" panose="02040603050506020204" pitchFamily="18" charset="0"/>
              </a:rPr>
              <a:t>như</a:t>
            </a:r>
            <a:r>
              <a:rPr lang="en-US" sz="1600" dirty="0">
                <a:latin typeface="UTM Avo" panose="02040603050506020204" pitchFamily="18" charset="0"/>
              </a:rPr>
              <a:t> </a:t>
            </a:r>
            <a:r>
              <a:rPr lang="en-US" sz="1600" dirty="0" err="1">
                <a:latin typeface="UTM Avo" panose="02040603050506020204" pitchFamily="18" charset="0"/>
              </a:rPr>
              <a:t>thế</a:t>
            </a:r>
            <a:r>
              <a:rPr lang="en-US" sz="1600" dirty="0">
                <a:latin typeface="UTM Avo" panose="02040603050506020204" pitchFamily="18" charset="0"/>
              </a:rPr>
              <a:t> </a:t>
            </a:r>
            <a:r>
              <a:rPr lang="en-US" sz="1600" dirty="0" err="1">
                <a:latin typeface="UTM Avo" panose="02040603050506020204" pitchFamily="18" charset="0"/>
              </a:rPr>
              <a:t>nào</a:t>
            </a:r>
            <a:r>
              <a:rPr lang="en-US" sz="1600" dirty="0">
                <a:latin typeface="UTM Avo" panose="02040603050506020204" pitchFamily="18" charset="0"/>
              </a:rPr>
              <a:t>?</a:t>
            </a:r>
          </a:p>
        </p:txBody>
      </p:sp>
      <p:sp>
        <p:nvSpPr>
          <p:cNvPr id="16" name="TextBox 15">
            <a:extLst>
              <a:ext uri="{FF2B5EF4-FFF2-40B4-BE49-F238E27FC236}">
                <a16:creationId xmlns:a16="http://schemas.microsoft.com/office/drawing/2014/main" id="{8000D77A-7EFD-4289-A020-F9710197AC74}"/>
              </a:ext>
            </a:extLst>
          </p:cNvPr>
          <p:cNvSpPr txBox="1"/>
          <p:nvPr/>
        </p:nvSpPr>
        <p:spPr>
          <a:xfrm>
            <a:off x="407187" y="3316437"/>
            <a:ext cx="6119826" cy="778675"/>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a:t>
            </a:r>
            <a:r>
              <a:rPr lang="en-US" sz="1600" dirty="0">
                <a:solidFill>
                  <a:schemeClr val="accent6">
                    <a:lumMod val="75000"/>
                  </a:schemeClr>
                </a:solidFill>
                <a:latin typeface="UTM Avo" panose="02040603050506020204" pitchFamily="18" charset="0"/>
              </a:rPr>
              <a:t>Qua </a:t>
            </a:r>
            <a:r>
              <a:rPr lang="en-US" sz="1600" dirty="0" err="1">
                <a:solidFill>
                  <a:schemeClr val="accent6">
                    <a:lumMod val="75000"/>
                  </a:schemeClr>
                </a:solidFill>
                <a:latin typeface="UTM Avo" panose="02040603050506020204" pitchFamily="18" charset="0"/>
              </a:rPr>
              <a:t>bài</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đọc</a:t>
            </a:r>
            <a:r>
              <a:rPr lang="en-US" sz="1600" dirty="0">
                <a:solidFill>
                  <a:schemeClr val="accent6">
                    <a:lumMod val="75000"/>
                  </a:schemeClr>
                </a:solidFill>
                <a:latin typeface="UTM Avo" panose="02040603050506020204" pitchFamily="18" charset="0"/>
              </a:rPr>
              <a:t>, ta </a:t>
            </a:r>
            <a:r>
              <a:rPr lang="en-US" sz="1600" dirty="0" err="1">
                <a:solidFill>
                  <a:schemeClr val="accent6">
                    <a:lumMod val="75000"/>
                  </a:schemeClr>
                </a:solidFill>
                <a:latin typeface="UTM Avo" panose="02040603050506020204" pitchFamily="18" charset="0"/>
              </a:rPr>
              <a:t>thấy</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Bác</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rất</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yêu</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thương</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các</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cháu</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thiếu</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niên</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nhi</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đồng</a:t>
            </a:r>
            <a:r>
              <a:rPr lang="en-US" sz="1600" dirty="0">
                <a:solidFill>
                  <a:schemeClr val="accent6">
                    <a:lumMod val="75000"/>
                  </a:schemeClr>
                </a:solidFill>
                <a:latin typeface="UTM Avo" panose="02040603050506020204" pitchFamily="18" charset="0"/>
              </a:rPr>
              <a:t>.</a:t>
            </a:r>
            <a:endParaRPr lang="vi-VN" sz="16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5087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8244A2B-8CC6-42E0-B8DF-B1846AF96D3B}"/>
              </a:ext>
            </a:extLst>
          </p:cNvPr>
          <p:cNvSpPr txBox="1"/>
          <p:nvPr/>
        </p:nvSpPr>
        <p:spPr>
          <a:xfrm>
            <a:off x="454573" y="911690"/>
            <a:ext cx="5948854" cy="3865097"/>
          </a:xfrm>
          <a:prstGeom prst="rect">
            <a:avLst/>
          </a:prstGeom>
          <a:noFill/>
        </p:spPr>
        <p:txBody>
          <a:bodyPr wrap="square" rtlCol="0">
            <a:spAutoFit/>
          </a:bodyPr>
          <a:lstStyle/>
          <a:p>
            <a:pPr algn="just">
              <a:lnSpc>
                <a:spcPct val="150000"/>
              </a:lnSpc>
            </a:pPr>
            <a:r>
              <a:rPr lang="en-US" sz="1100" dirty="0">
                <a:latin typeface="UTM Avo" panose="02040603050506020204" pitchFamily="18" charset="0"/>
              </a:rPr>
              <a:t>     </a:t>
            </a:r>
            <a:r>
              <a:rPr lang="en-US" sz="1100" dirty="0" err="1">
                <a:latin typeface="UTM Avo" panose="02040603050506020204" pitchFamily="18" charset="0"/>
              </a:rPr>
              <a:t>Một</a:t>
            </a:r>
            <a:r>
              <a:rPr lang="en-US" sz="1100" dirty="0">
                <a:latin typeface="UTM Avo" panose="02040603050506020204" pitchFamily="18" charset="0"/>
              </a:rPr>
              <a:t> </a:t>
            </a:r>
            <a:r>
              <a:rPr lang="en-US" sz="1100" dirty="0" err="1">
                <a:latin typeface="UTM Avo" panose="02040603050506020204" pitchFamily="18" charset="0"/>
              </a:rPr>
              <a:t>sớm</a:t>
            </a:r>
            <a:r>
              <a:rPr lang="en-US" sz="1100" dirty="0">
                <a:latin typeface="UTM Avo" panose="02040603050506020204" pitchFamily="18" charset="0"/>
              </a:rPr>
              <a:t> </a:t>
            </a:r>
            <a:r>
              <a:rPr lang="en-US" sz="1100" dirty="0" err="1">
                <a:latin typeface="UTM Avo" panose="02040603050506020204" pitchFamily="18" charset="0"/>
              </a:rPr>
              <a:t>hôm</a:t>
            </a:r>
            <a:r>
              <a:rPr lang="en-US" sz="1100" dirty="0">
                <a:latin typeface="UTM Avo" panose="02040603050506020204" pitchFamily="18" charset="0"/>
              </a:rPr>
              <a:t> </a:t>
            </a:r>
            <a:r>
              <a:rPr lang="en-US" sz="1100" dirty="0" err="1">
                <a:latin typeface="UTM Avo" panose="02040603050506020204" pitchFamily="18" charset="0"/>
              </a:rPr>
              <a:t>ấy</a:t>
            </a:r>
            <a:r>
              <a:rPr lang="en-US" sz="1100" dirty="0">
                <a:latin typeface="UTM Avo" panose="02040603050506020204" pitchFamily="18" charset="0"/>
              </a:rPr>
              <a:t>, </a:t>
            </a:r>
            <a:r>
              <a:rPr lang="en-US" sz="1100" dirty="0" err="1">
                <a:latin typeface="UTM Avo" panose="02040603050506020204" pitchFamily="18" charset="0"/>
              </a:rPr>
              <a:t>như</a:t>
            </a:r>
            <a:r>
              <a:rPr lang="en-US" sz="1100" dirty="0">
                <a:latin typeface="UTM Avo" panose="02040603050506020204" pitchFamily="18" charset="0"/>
              </a:rPr>
              <a:t> </a:t>
            </a:r>
            <a:r>
              <a:rPr lang="en-US" sz="1100" dirty="0" err="1">
                <a:latin typeface="UTM Avo" panose="02040603050506020204" pitchFamily="18" charset="0"/>
              </a:rPr>
              <a:t>thường</a:t>
            </a:r>
            <a:r>
              <a:rPr lang="en-US" sz="1100" dirty="0">
                <a:latin typeface="UTM Avo" panose="02040603050506020204" pitchFamily="18" charset="0"/>
              </a:rPr>
              <a:t> </a:t>
            </a:r>
            <a:r>
              <a:rPr lang="en-US" sz="1100" dirty="0" err="1">
                <a:latin typeface="UTM Avo" panose="02040603050506020204" pitchFamily="18" charset="0"/>
              </a:rPr>
              <a:t>lệ</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Hồ</a:t>
            </a:r>
            <a:r>
              <a:rPr lang="en-US" sz="1100" dirty="0">
                <a:latin typeface="UTM Avo" panose="02040603050506020204" pitchFamily="18" charset="0"/>
              </a:rPr>
              <a:t> </a:t>
            </a:r>
            <a:r>
              <a:rPr lang="en-US" sz="1100" dirty="0" err="1">
                <a:latin typeface="UTM Avo" panose="02040603050506020204" pitchFamily="18" charset="0"/>
              </a:rPr>
              <a:t>đi</a:t>
            </a:r>
            <a:r>
              <a:rPr lang="en-US" sz="1100" dirty="0">
                <a:latin typeface="UTM Avo" panose="02040603050506020204" pitchFamily="18" charset="0"/>
              </a:rPr>
              <a:t> </a:t>
            </a:r>
            <a:r>
              <a:rPr lang="en-US" sz="1100" dirty="0" err="1">
                <a:latin typeface="UTM Avo" panose="02040603050506020204" pitchFamily="18" charset="0"/>
              </a:rPr>
              <a:t>dạo</a:t>
            </a:r>
            <a:r>
              <a:rPr lang="en-US" sz="1100" dirty="0">
                <a:latin typeface="UTM Avo" panose="02040603050506020204" pitchFamily="18" charset="0"/>
              </a:rPr>
              <a:t> </a:t>
            </a:r>
            <a:r>
              <a:rPr lang="en-US" sz="1100" dirty="0" err="1">
                <a:latin typeface="UTM Avo" panose="02040603050506020204" pitchFamily="18" charset="0"/>
              </a:rPr>
              <a:t>trong</a:t>
            </a:r>
            <a:r>
              <a:rPr lang="en-US" sz="1100" dirty="0">
                <a:latin typeface="UTM Avo" panose="02040603050506020204" pitchFamily="18" charset="0"/>
              </a:rPr>
              <a:t> </a:t>
            </a:r>
            <a:r>
              <a:rPr lang="en-US" sz="1100" dirty="0" err="1">
                <a:latin typeface="UTM Avo" panose="02040603050506020204" pitchFamily="18" charset="0"/>
              </a:rPr>
              <a:t>vườn</a:t>
            </a:r>
            <a:r>
              <a:rPr lang="en-US" sz="1100" dirty="0">
                <a:latin typeface="UTM Avo" panose="02040603050506020204" pitchFamily="18" charset="0"/>
              </a:rPr>
              <a:t>. </a:t>
            </a:r>
            <a:r>
              <a:rPr lang="en-US" sz="1100" dirty="0" err="1">
                <a:latin typeface="UTM Avo" panose="02040603050506020204" pitchFamily="18" charset="0"/>
              </a:rPr>
              <a:t>Đến</a:t>
            </a:r>
            <a:r>
              <a:rPr lang="en-US" sz="1100" dirty="0">
                <a:latin typeface="UTM Avo" panose="02040603050506020204" pitchFamily="18" charset="0"/>
              </a:rPr>
              <a:t> </a:t>
            </a:r>
            <a:r>
              <a:rPr lang="en-US" sz="1100" dirty="0" err="1">
                <a:latin typeface="UTM Avo" panose="02040603050506020204" pitchFamily="18" charset="0"/>
              </a:rPr>
              <a:t>gần</a:t>
            </a:r>
            <a:r>
              <a:rPr lang="en-US" sz="1100" dirty="0">
                <a:latin typeface="UTM Avo" panose="02040603050506020204" pitchFamily="18" charset="0"/>
              </a:rPr>
              <a:t> </a:t>
            </a:r>
            <a:r>
              <a:rPr lang="en-US" sz="1100" dirty="0" err="1">
                <a:latin typeface="UTM Avo" panose="02040603050506020204" pitchFamily="18" charset="0"/>
              </a:rPr>
              <a:t>cây</a:t>
            </a:r>
            <a:r>
              <a:rPr lang="en-US" sz="1100" dirty="0">
                <a:latin typeface="UTM Avo" panose="02040603050506020204" pitchFamily="18" charset="0"/>
              </a:rPr>
              <a:t> </a:t>
            </a:r>
            <a:r>
              <a:rPr lang="en-US" sz="1100" dirty="0" err="1">
                <a:latin typeface="UTM Avo" panose="02040603050506020204" pitchFamily="18" charset="0"/>
              </a:rPr>
              <a:t>đa</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chợt</a:t>
            </a:r>
            <a:r>
              <a:rPr lang="en-US" sz="1100" dirty="0">
                <a:latin typeface="UTM Avo" panose="02040603050506020204" pitchFamily="18" charset="0"/>
              </a:rPr>
              <a:t> </a:t>
            </a:r>
            <a:r>
              <a:rPr lang="en-US" sz="1100" dirty="0" err="1">
                <a:latin typeface="UTM Avo" panose="02040603050506020204" pitchFamily="18" charset="0"/>
              </a:rPr>
              <a:t>thấy</a:t>
            </a:r>
            <a:r>
              <a:rPr lang="en-US" sz="1100" dirty="0">
                <a:latin typeface="UTM Avo" panose="02040603050506020204" pitchFamily="18" charset="0"/>
              </a:rPr>
              <a:t> </a:t>
            </a:r>
            <a:r>
              <a:rPr lang="en-US" sz="1100" dirty="0" err="1">
                <a:latin typeface="UTM Avo" panose="02040603050506020204" pitchFamily="18" charset="0"/>
              </a:rPr>
              <a:t>một</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đa</a:t>
            </a:r>
            <a:r>
              <a:rPr lang="en-US" sz="1100" dirty="0">
                <a:latin typeface="UTM Avo" panose="02040603050506020204" pitchFamily="18" charset="0"/>
              </a:rPr>
              <a:t> </a:t>
            </a:r>
            <a:r>
              <a:rPr lang="en-US" sz="1100" dirty="0" err="1">
                <a:latin typeface="UTM Avo" panose="02040603050506020204" pitchFamily="18" charset="0"/>
              </a:rPr>
              <a:t>nhỏ</a:t>
            </a:r>
            <a:r>
              <a:rPr lang="en-US" sz="1100" dirty="0">
                <a:latin typeface="UTM Avo" panose="02040603050506020204" pitchFamily="18" charset="0"/>
              </a:rPr>
              <a:t> </a:t>
            </a:r>
            <a:r>
              <a:rPr lang="en-US" sz="1100" dirty="0" err="1">
                <a:latin typeface="UTM Avo" panose="02040603050506020204" pitchFamily="18" charset="0"/>
              </a:rPr>
              <a:t>và</a:t>
            </a:r>
            <a:r>
              <a:rPr lang="en-US" sz="1100" dirty="0">
                <a:latin typeface="UTM Avo" panose="02040603050506020204" pitchFamily="18" charset="0"/>
              </a:rPr>
              <a:t> </a:t>
            </a:r>
            <a:r>
              <a:rPr lang="en-US" sz="1100" dirty="0" err="1">
                <a:latin typeface="UTM Avo" panose="02040603050506020204" pitchFamily="18" charset="0"/>
              </a:rPr>
              <a:t>dài</a:t>
            </a:r>
            <a:r>
              <a:rPr lang="en-US" sz="1100" dirty="0">
                <a:latin typeface="UTM Avo" panose="02040603050506020204" pitchFamily="18" charset="0"/>
              </a:rPr>
              <a:t> </a:t>
            </a:r>
            <a:r>
              <a:rPr lang="en-US" sz="1100" dirty="0" err="1">
                <a:latin typeface="UTM Avo" panose="02040603050506020204" pitchFamily="18" charset="0"/>
              </a:rPr>
              <a:t>ngoằn</a:t>
            </a:r>
            <a:r>
              <a:rPr lang="en-US" sz="1100" dirty="0">
                <a:latin typeface="UTM Avo" panose="02040603050506020204" pitchFamily="18" charset="0"/>
              </a:rPr>
              <a:t> </a:t>
            </a:r>
            <a:r>
              <a:rPr lang="en-US" sz="1100" dirty="0" err="1">
                <a:latin typeface="UTM Avo" panose="02040603050506020204" pitchFamily="18" charset="0"/>
              </a:rPr>
              <a:t>ngoèo</a:t>
            </a:r>
            <a:r>
              <a:rPr lang="en-US" sz="1100" dirty="0">
                <a:latin typeface="UTM Avo" panose="02040603050506020204" pitchFamily="18" charset="0"/>
              </a:rPr>
              <a:t> </a:t>
            </a:r>
            <a:r>
              <a:rPr lang="en-US" sz="1100" dirty="0" err="1">
                <a:latin typeface="UTM Avo" panose="02040603050506020204" pitchFamily="18" charset="0"/>
              </a:rPr>
              <a:t>trên</a:t>
            </a:r>
            <a:r>
              <a:rPr lang="en-US" sz="1100" dirty="0">
                <a:latin typeface="UTM Avo" panose="02040603050506020204" pitchFamily="18" charset="0"/>
              </a:rPr>
              <a:t> </a:t>
            </a:r>
            <a:r>
              <a:rPr lang="en-US" sz="1100" dirty="0" err="1">
                <a:latin typeface="UTM Avo" panose="02040603050506020204" pitchFamily="18" charset="0"/>
              </a:rPr>
              <a:t>mặt</a:t>
            </a:r>
            <a:r>
              <a:rPr lang="en-US" sz="1100" dirty="0">
                <a:latin typeface="UTM Avo" panose="02040603050506020204" pitchFamily="18" charset="0"/>
              </a:rPr>
              <a:t> </a:t>
            </a:r>
            <a:r>
              <a:rPr lang="en-US" sz="1100" dirty="0" err="1">
                <a:latin typeface="UTM Avo" panose="02040603050506020204" pitchFamily="18" charset="0"/>
              </a:rPr>
              <a:t>đất</a:t>
            </a:r>
            <a:r>
              <a:rPr lang="en-US" sz="1100" dirty="0">
                <a:latin typeface="UTM Avo" panose="02040603050506020204" pitchFamily="18" charset="0"/>
              </a:rPr>
              <a:t>. </a:t>
            </a:r>
            <a:r>
              <a:rPr lang="en-US" sz="1100" dirty="0" err="1">
                <a:latin typeface="UTM Avo" panose="02040603050506020204" pitchFamily="18" charset="0"/>
              </a:rPr>
              <a:t>Chắc</a:t>
            </a:r>
            <a:r>
              <a:rPr lang="en-US" sz="1100" dirty="0">
                <a:latin typeface="UTM Avo" panose="02040603050506020204" pitchFamily="18" charset="0"/>
              </a:rPr>
              <a:t> </a:t>
            </a:r>
            <a:r>
              <a:rPr lang="en-US" sz="1100" dirty="0" err="1">
                <a:latin typeface="UTM Avo" panose="02040603050506020204" pitchFamily="18" charset="0"/>
              </a:rPr>
              <a:t>là</a:t>
            </a:r>
            <a:r>
              <a:rPr lang="en-US" sz="1100" dirty="0">
                <a:latin typeface="UTM Avo" panose="02040603050506020204" pitchFamily="18" charset="0"/>
              </a:rPr>
              <a:t> </a:t>
            </a:r>
            <a:r>
              <a:rPr lang="en-US" sz="1100" dirty="0" err="1">
                <a:latin typeface="UTM Avo" panose="02040603050506020204" pitchFamily="18" charset="0"/>
              </a:rPr>
              <a:t>trận</a:t>
            </a:r>
            <a:r>
              <a:rPr lang="en-US" sz="1100" dirty="0">
                <a:latin typeface="UTM Avo" panose="02040603050506020204" pitchFamily="18" charset="0"/>
              </a:rPr>
              <a:t> </a:t>
            </a:r>
            <a:r>
              <a:rPr lang="en-US" sz="1100" dirty="0" err="1">
                <a:latin typeface="UTM Avo" panose="02040603050506020204" pitchFamily="18" charset="0"/>
              </a:rPr>
              <a:t>gió</a:t>
            </a:r>
            <a:r>
              <a:rPr lang="en-US" sz="1100" dirty="0">
                <a:latin typeface="UTM Avo" panose="02040603050506020204" pitchFamily="18" charset="0"/>
              </a:rPr>
              <a:t> </a:t>
            </a:r>
            <a:r>
              <a:rPr lang="en-US" sz="1100" dirty="0" err="1">
                <a:latin typeface="UTM Avo" panose="02040603050506020204" pitchFamily="18" charset="0"/>
              </a:rPr>
              <a:t>đêm</a:t>
            </a:r>
            <a:r>
              <a:rPr lang="en-US" sz="1100" dirty="0">
                <a:latin typeface="UTM Avo" panose="02040603050506020204" pitchFamily="18" charset="0"/>
              </a:rPr>
              <a:t> qua </a:t>
            </a:r>
            <a:r>
              <a:rPr lang="en-US" sz="1100" dirty="0" err="1">
                <a:latin typeface="UTM Avo" panose="02040603050506020204" pitchFamily="18" charset="0"/>
              </a:rPr>
              <a:t>đã</a:t>
            </a:r>
            <a:r>
              <a:rPr lang="en-US" sz="1100" dirty="0">
                <a:latin typeface="UTM Avo" panose="02040603050506020204" pitchFamily="18" charset="0"/>
              </a:rPr>
              <a:t> </a:t>
            </a:r>
            <a:r>
              <a:rPr lang="en-US" sz="1100" dirty="0" err="1">
                <a:latin typeface="UTM Avo" panose="02040603050506020204" pitchFamily="18" charset="0"/>
              </a:rPr>
              <a:t>làm</a:t>
            </a:r>
            <a:r>
              <a:rPr lang="en-US" sz="1100" dirty="0">
                <a:latin typeface="UTM Avo" panose="02040603050506020204" pitchFamily="18" charset="0"/>
              </a:rPr>
              <a:t> </a:t>
            </a:r>
            <a:r>
              <a:rPr lang="en-US" sz="1100" dirty="0" err="1">
                <a:latin typeface="UTM Avo" panose="02040603050506020204" pitchFamily="18" charset="0"/>
              </a:rPr>
              <a:t>nó</a:t>
            </a:r>
            <a:r>
              <a:rPr lang="en-US" sz="1100" dirty="0">
                <a:latin typeface="UTM Avo" panose="02040603050506020204" pitchFamily="18" charset="0"/>
              </a:rPr>
              <a:t> </a:t>
            </a:r>
            <a:r>
              <a:rPr lang="en-US" sz="1100" dirty="0" err="1">
                <a:latin typeface="UTM Avo" panose="02040603050506020204" pitchFamily="18" charset="0"/>
              </a:rPr>
              <a:t>rơi</a:t>
            </a:r>
            <a:r>
              <a:rPr lang="en-US" sz="1100" dirty="0">
                <a:latin typeface="UTM Avo" panose="02040603050506020204" pitchFamily="18" charset="0"/>
              </a:rPr>
              <a:t> </a:t>
            </a:r>
            <a:r>
              <a:rPr lang="en-US" sz="1100" dirty="0" err="1">
                <a:latin typeface="UTM Avo" panose="02040603050506020204" pitchFamily="18" charset="0"/>
              </a:rPr>
              <a:t>xuống</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tần</a:t>
            </a:r>
            <a:r>
              <a:rPr lang="en-US" sz="1100" dirty="0">
                <a:latin typeface="UTM Avo" panose="02040603050506020204" pitchFamily="18" charset="0"/>
              </a:rPr>
              <a:t> </a:t>
            </a:r>
            <a:r>
              <a:rPr lang="en-US" sz="1100" dirty="0" err="1">
                <a:latin typeface="UTM Avo" panose="02040603050506020204" pitchFamily="18" charset="0"/>
              </a:rPr>
              <a:t>ngần</a:t>
            </a:r>
            <a:r>
              <a:rPr lang="en-US" sz="1100" dirty="0">
                <a:latin typeface="UTM Avo" panose="02040603050506020204" pitchFamily="18" charset="0"/>
              </a:rPr>
              <a:t> </a:t>
            </a:r>
            <a:r>
              <a:rPr lang="en-US" sz="1100" dirty="0" err="1">
                <a:latin typeface="UTM Avo" panose="02040603050506020204" pitchFamily="18" charset="0"/>
              </a:rPr>
              <a:t>một</a:t>
            </a:r>
            <a:r>
              <a:rPr lang="en-US" sz="1100" dirty="0">
                <a:latin typeface="UTM Avo" panose="02040603050506020204" pitchFamily="18" charset="0"/>
              </a:rPr>
              <a:t> </a:t>
            </a:r>
            <a:r>
              <a:rPr lang="en-US" sz="1100" dirty="0" err="1">
                <a:latin typeface="UTM Avo" panose="02040603050506020204" pitchFamily="18" charset="0"/>
              </a:rPr>
              <a:t>lát</a:t>
            </a:r>
            <a:r>
              <a:rPr lang="en-US" sz="1100" dirty="0">
                <a:latin typeface="UTM Avo" panose="02040603050506020204" pitchFamily="18" charset="0"/>
              </a:rPr>
              <a:t>, </a:t>
            </a:r>
            <a:r>
              <a:rPr lang="en-US" sz="1100" dirty="0" err="1">
                <a:latin typeface="UTM Avo" panose="02040603050506020204" pitchFamily="18" charset="0"/>
              </a:rPr>
              <a:t>rồi</a:t>
            </a:r>
            <a:r>
              <a:rPr lang="en-US" sz="1100" dirty="0">
                <a:latin typeface="UTM Avo" panose="02040603050506020204" pitchFamily="18" charset="0"/>
              </a:rPr>
              <a:t> </a:t>
            </a:r>
            <a:r>
              <a:rPr lang="en-US" sz="1100" dirty="0" err="1">
                <a:latin typeface="UTM Avo" panose="02040603050506020204" pitchFamily="18" charset="0"/>
              </a:rPr>
              <a:t>nói</a:t>
            </a:r>
            <a:r>
              <a:rPr lang="en-US" sz="1100" dirty="0">
                <a:latin typeface="UTM Avo" panose="02040603050506020204" pitchFamily="18" charset="0"/>
              </a:rPr>
              <a:t> </a:t>
            </a:r>
            <a:r>
              <a:rPr lang="en-US" sz="1100" dirty="0" err="1">
                <a:latin typeface="UTM Avo" panose="02040603050506020204" pitchFamily="18" charset="0"/>
              </a:rPr>
              <a:t>với</a:t>
            </a:r>
            <a:r>
              <a:rPr lang="en-US" sz="1100" dirty="0">
                <a:latin typeface="UTM Avo" panose="02040603050506020204" pitchFamily="18" charset="0"/>
              </a:rPr>
              <a:t> </a:t>
            </a: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cần</a:t>
            </a:r>
            <a:r>
              <a:rPr lang="en-US" sz="1100" dirty="0">
                <a:latin typeface="UTM Avo" panose="02040603050506020204" pitchFamily="18" charset="0"/>
              </a:rPr>
              <a:t> </a:t>
            </a:r>
            <a:r>
              <a:rPr lang="en-US" sz="1100" dirty="0" err="1">
                <a:latin typeface="UTM Avo" panose="02040603050506020204" pitchFamily="18" charset="0"/>
              </a:rPr>
              <a:t>vụ</a:t>
            </a:r>
            <a:r>
              <a:rPr lang="en-US" sz="1100" dirty="0">
                <a:latin typeface="UTM Avo" panose="02040603050506020204" pitchFamily="18" charset="0"/>
              </a:rPr>
              <a:t>:</a:t>
            </a:r>
          </a:p>
          <a:p>
            <a:pPr marL="285750" indent="-285750" algn="just">
              <a:lnSpc>
                <a:spcPct val="150000"/>
              </a:lnSpc>
              <a:buFontTx/>
              <a:buChar char="-"/>
            </a:pP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cuốn</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này</a:t>
            </a:r>
            <a:r>
              <a:rPr lang="en-US" sz="1100" dirty="0">
                <a:latin typeface="UTM Avo" panose="02040603050506020204" pitchFamily="18" charset="0"/>
              </a:rPr>
              <a:t> </a:t>
            </a:r>
            <a:r>
              <a:rPr lang="en-US" sz="1100" dirty="0" err="1">
                <a:latin typeface="UTM Avo" panose="02040603050506020204" pitchFamily="18" charset="0"/>
              </a:rPr>
              <a:t>lại</a:t>
            </a:r>
            <a:r>
              <a:rPr lang="en-US" sz="1100" dirty="0">
                <a:latin typeface="UTM Avo" panose="02040603050506020204" pitchFamily="18" charset="0"/>
              </a:rPr>
              <a:t>, </a:t>
            </a:r>
            <a:r>
              <a:rPr lang="en-US" sz="1100" dirty="0" err="1">
                <a:latin typeface="UTM Avo" panose="02040603050506020204" pitchFamily="18" charset="0"/>
              </a:rPr>
              <a:t>rồi</a:t>
            </a:r>
            <a:r>
              <a:rPr lang="en-US" sz="1100" dirty="0">
                <a:latin typeface="UTM Avo" panose="02040603050506020204" pitchFamily="18" charset="0"/>
              </a:rPr>
              <a:t> </a:t>
            </a:r>
            <a:r>
              <a:rPr lang="en-US" sz="1100" dirty="0" err="1">
                <a:latin typeface="UTM Avo" panose="02040603050506020204" pitchFamily="18" charset="0"/>
              </a:rPr>
              <a:t>trồng</a:t>
            </a:r>
            <a:r>
              <a:rPr lang="en-US" sz="1100" dirty="0">
                <a:latin typeface="UTM Avo" panose="02040603050506020204" pitchFamily="18" charset="0"/>
              </a:rPr>
              <a:t> </a:t>
            </a:r>
            <a:r>
              <a:rPr lang="en-US" sz="1100" dirty="0" err="1">
                <a:latin typeface="UTM Avo" panose="02040603050506020204" pitchFamily="18" charset="0"/>
              </a:rPr>
              <a:t>cho</a:t>
            </a:r>
            <a:r>
              <a:rPr lang="en-US" sz="1100" dirty="0">
                <a:latin typeface="UTM Avo" panose="02040603050506020204" pitchFamily="18" charset="0"/>
              </a:rPr>
              <a:t> </a:t>
            </a:r>
            <a:r>
              <a:rPr lang="en-US" sz="1100" dirty="0" err="1">
                <a:latin typeface="UTM Avo" panose="02040603050506020204" pitchFamily="18" charset="0"/>
              </a:rPr>
              <a:t>nó</a:t>
            </a:r>
            <a:r>
              <a:rPr lang="en-US" sz="1100" dirty="0">
                <a:latin typeface="UTM Avo" panose="02040603050506020204" pitchFamily="18" charset="0"/>
              </a:rPr>
              <a:t> </a:t>
            </a:r>
            <a:r>
              <a:rPr lang="en-US" sz="1100" dirty="0" err="1">
                <a:latin typeface="UTM Avo" panose="02040603050506020204" pitchFamily="18" charset="0"/>
              </a:rPr>
              <a:t>mọc</a:t>
            </a:r>
            <a:r>
              <a:rPr lang="en-US" sz="1100" dirty="0">
                <a:latin typeface="UTM Avo" panose="02040603050506020204" pitchFamily="18" charset="0"/>
              </a:rPr>
              <a:t> </a:t>
            </a:r>
            <a:r>
              <a:rPr lang="en-US" sz="1100" dirty="0" err="1">
                <a:latin typeface="UTM Avo" panose="02040603050506020204" pitchFamily="18" charset="0"/>
              </a:rPr>
              <a:t>tiếp</a:t>
            </a:r>
            <a:r>
              <a:rPr lang="en-US" sz="1100" dirty="0">
                <a:latin typeface="UTM Avo" panose="02040603050506020204" pitchFamily="18" charset="0"/>
              </a:rPr>
              <a:t> </a:t>
            </a:r>
            <a:r>
              <a:rPr lang="en-US" sz="1100" dirty="0" err="1">
                <a:latin typeface="UTM Avo" panose="02040603050506020204" pitchFamily="18" charset="0"/>
              </a:rPr>
              <a:t>nhé</a:t>
            </a:r>
            <a:r>
              <a:rPr lang="en-US" sz="1100" dirty="0">
                <a:latin typeface="UTM Avo" panose="02040603050506020204" pitchFamily="18" charset="0"/>
              </a:rPr>
              <a:t>!</a:t>
            </a:r>
          </a:p>
          <a:p>
            <a:pPr algn="just">
              <a:lnSpc>
                <a:spcPct val="150000"/>
              </a:lnSpc>
            </a:pPr>
            <a:r>
              <a:rPr lang="en-US" sz="1100" dirty="0">
                <a:latin typeface="UTM Avo" panose="02040603050506020204" pitchFamily="18" charset="0"/>
              </a:rPr>
              <a:t>     Theo </a:t>
            </a:r>
            <a:r>
              <a:rPr lang="en-US" sz="1100" dirty="0" err="1">
                <a:latin typeface="UTM Avo" panose="02040603050506020204" pitchFamily="18" charset="0"/>
              </a:rPr>
              <a:t>lời</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cần</a:t>
            </a:r>
            <a:r>
              <a:rPr lang="en-US" sz="1100" dirty="0">
                <a:latin typeface="UTM Avo" panose="02040603050506020204" pitchFamily="18" charset="0"/>
              </a:rPr>
              <a:t> </a:t>
            </a:r>
            <a:r>
              <a:rPr lang="en-US" sz="1100" dirty="0" err="1">
                <a:latin typeface="UTM Avo" panose="02040603050506020204" pitchFamily="18" charset="0"/>
              </a:rPr>
              <a:t>vụ</a:t>
            </a:r>
            <a:r>
              <a:rPr lang="en-US" sz="1100" dirty="0">
                <a:latin typeface="UTM Avo" panose="02040603050506020204" pitchFamily="18" charset="0"/>
              </a:rPr>
              <a:t> </a:t>
            </a:r>
            <a:r>
              <a:rPr lang="en-US" sz="1100" dirty="0" err="1">
                <a:latin typeface="UTM Avo" panose="02040603050506020204" pitchFamily="18" charset="0"/>
              </a:rPr>
              <a:t>xới</a:t>
            </a:r>
            <a:r>
              <a:rPr lang="en-US" sz="1100" dirty="0">
                <a:latin typeface="UTM Avo" panose="02040603050506020204" pitchFamily="18" charset="0"/>
              </a:rPr>
              <a:t> </a:t>
            </a:r>
            <a:r>
              <a:rPr lang="en-US" sz="1100" dirty="0" err="1">
                <a:latin typeface="UTM Avo" panose="02040603050506020204" pitchFamily="18" charset="0"/>
              </a:rPr>
              <a:t>đất</a:t>
            </a:r>
            <a:r>
              <a:rPr lang="en-US" sz="1100" dirty="0">
                <a:latin typeface="UTM Avo" panose="02040603050506020204" pitchFamily="18" charset="0"/>
              </a:rPr>
              <a:t>, </a:t>
            </a:r>
            <a:r>
              <a:rPr lang="en-US" sz="1100" dirty="0" err="1">
                <a:latin typeface="UTM Avo" panose="02040603050506020204" pitchFamily="18" charset="0"/>
              </a:rPr>
              <a:t>vùi</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xuống</a:t>
            </a:r>
            <a:r>
              <a:rPr lang="en-US" sz="1100" dirty="0">
                <a:latin typeface="UTM Avo" panose="02040603050506020204" pitchFamily="18" charset="0"/>
              </a:rPr>
              <a:t>. </a:t>
            </a:r>
            <a:r>
              <a:rPr lang="en-US" sz="1100" dirty="0" err="1">
                <a:latin typeface="UTM Avo" panose="02040603050506020204" pitchFamily="18" charset="0"/>
              </a:rPr>
              <a:t>Thấy</a:t>
            </a:r>
            <a:r>
              <a:rPr lang="en-US" sz="1100" dirty="0">
                <a:latin typeface="UTM Avo" panose="02040603050506020204" pitchFamily="18" charset="0"/>
              </a:rPr>
              <a:t> </a:t>
            </a:r>
            <a:r>
              <a:rPr lang="en-US" sz="1100" dirty="0" err="1">
                <a:latin typeface="UTM Avo" panose="02040603050506020204" pitchFamily="18" charset="0"/>
              </a:rPr>
              <a:t>vậy</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ân</a:t>
            </a:r>
            <a:r>
              <a:rPr lang="en-US" sz="1100" dirty="0">
                <a:latin typeface="UTM Avo" panose="02040603050506020204" pitchFamily="18" charset="0"/>
              </a:rPr>
              <a:t> </a:t>
            </a:r>
            <a:r>
              <a:rPr lang="en-US" sz="1100" dirty="0" err="1">
                <a:latin typeface="UTM Avo" panose="02040603050506020204" pitchFamily="18" charset="0"/>
              </a:rPr>
              <a:t>cần</a:t>
            </a:r>
            <a:r>
              <a:rPr lang="en-US" sz="1100" dirty="0">
                <a:latin typeface="UTM Avo" panose="02040603050506020204" pitchFamily="18" charset="0"/>
              </a:rPr>
              <a:t> </a:t>
            </a:r>
            <a:r>
              <a:rPr lang="en-US" sz="1100" dirty="0" err="1">
                <a:latin typeface="UTM Avo" panose="02040603050506020204" pitchFamily="18" charset="0"/>
              </a:rPr>
              <a:t>bảo</a:t>
            </a:r>
            <a:r>
              <a:rPr lang="en-US" sz="1100" dirty="0">
                <a:latin typeface="UTM Avo" panose="02040603050506020204" pitchFamily="18" charset="0"/>
              </a:rPr>
              <a:t>:</a:t>
            </a:r>
          </a:p>
          <a:p>
            <a:pPr marL="285750" indent="-285750" algn="just">
              <a:lnSpc>
                <a:spcPct val="150000"/>
              </a:lnSpc>
              <a:buFontTx/>
              <a:buChar char="-"/>
            </a:pP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nên</a:t>
            </a:r>
            <a:r>
              <a:rPr lang="en-US" sz="1100" dirty="0">
                <a:latin typeface="UTM Avo" panose="02040603050506020204" pitchFamily="18" charset="0"/>
              </a:rPr>
              <a:t> </a:t>
            </a:r>
            <a:r>
              <a:rPr lang="en-US" sz="1100" dirty="0" err="1">
                <a:latin typeface="UTM Avo" panose="02040603050506020204" pitchFamily="18" charset="0"/>
              </a:rPr>
              <a:t>làm</a:t>
            </a:r>
            <a:r>
              <a:rPr lang="en-US" sz="1100" dirty="0">
                <a:latin typeface="UTM Avo" panose="02040603050506020204" pitchFamily="18" charset="0"/>
              </a:rPr>
              <a:t> </a:t>
            </a:r>
            <a:r>
              <a:rPr lang="en-US" sz="1100" dirty="0" err="1">
                <a:latin typeface="UTM Avo" panose="02040603050506020204" pitchFamily="18" charset="0"/>
              </a:rPr>
              <a:t>thế</a:t>
            </a:r>
            <a:r>
              <a:rPr lang="en-US" sz="1100" dirty="0">
                <a:latin typeface="UTM Avo" panose="02040603050506020204" pitchFamily="18" charset="0"/>
              </a:rPr>
              <a:t> </a:t>
            </a:r>
            <a:r>
              <a:rPr lang="en-US" sz="1100" dirty="0" err="1">
                <a:latin typeface="UTM Avo" panose="02040603050506020204" pitchFamily="18" charset="0"/>
              </a:rPr>
              <a:t>này</a:t>
            </a:r>
            <a:r>
              <a:rPr lang="en-US" sz="1100" dirty="0">
                <a:latin typeface="UTM Avo" panose="02040603050506020204" pitchFamily="18" charset="0"/>
              </a:rPr>
              <a:t>.</a:t>
            </a:r>
          </a:p>
          <a:p>
            <a:pPr algn="just">
              <a:lnSpc>
                <a:spcPct val="150000"/>
              </a:lnSpc>
            </a:pPr>
            <a:r>
              <a:rPr lang="en-US" sz="1100" dirty="0">
                <a:latin typeface="UTM Avo" panose="02040603050506020204" pitchFamily="18" charset="0"/>
              </a:rPr>
              <a:t>     </a:t>
            </a:r>
            <a:r>
              <a:rPr lang="en-US" sz="1100" dirty="0" err="1">
                <a:latin typeface="UTM Avo" panose="02040603050506020204" pitchFamily="18" charset="0"/>
              </a:rPr>
              <a:t>Nói</a:t>
            </a:r>
            <a:r>
              <a:rPr lang="en-US" sz="1100" dirty="0">
                <a:latin typeface="UTM Avo" panose="02040603050506020204" pitchFamily="18" charset="0"/>
              </a:rPr>
              <a:t> </a:t>
            </a:r>
            <a:r>
              <a:rPr lang="en-US" sz="1100" dirty="0" err="1">
                <a:latin typeface="UTM Avo" panose="02040603050506020204" pitchFamily="18" charset="0"/>
              </a:rPr>
              <a:t>rồi</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cuộn</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thành</a:t>
            </a:r>
            <a:r>
              <a:rPr lang="en-US" sz="1100" dirty="0">
                <a:latin typeface="UTM Avo" panose="02040603050506020204" pitchFamily="18" charset="0"/>
              </a:rPr>
              <a:t> </a:t>
            </a:r>
            <a:r>
              <a:rPr lang="en-US" sz="1100" dirty="0" err="1">
                <a:latin typeface="UTM Avo" panose="02040603050506020204" pitchFamily="18" charset="0"/>
              </a:rPr>
              <a:t>một</a:t>
            </a:r>
            <a:r>
              <a:rPr lang="en-US" sz="1100" dirty="0">
                <a:latin typeface="UTM Avo" panose="02040603050506020204" pitchFamily="18" charset="0"/>
              </a:rPr>
              <a:t> </a:t>
            </a:r>
            <a:r>
              <a:rPr lang="en-US" sz="1100" dirty="0" err="1">
                <a:latin typeface="UTM Avo" panose="02040603050506020204" pitchFamily="18" charset="0"/>
              </a:rPr>
              <a:t>vòng</a:t>
            </a:r>
            <a:r>
              <a:rPr lang="en-US" sz="1100" dirty="0">
                <a:latin typeface="UTM Avo" panose="02040603050506020204" pitchFamily="18" charset="0"/>
              </a:rPr>
              <a:t> </a:t>
            </a:r>
            <a:r>
              <a:rPr lang="en-US" sz="1100" dirty="0" err="1">
                <a:latin typeface="UTM Avo" panose="02040603050506020204" pitchFamily="18" charset="0"/>
              </a:rPr>
              <a:t>tròn</a:t>
            </a:r>
            <a:r>
              <a:rPr lang="en-US" sz="1100" dirty="0">
                <a:latin typeface="UTM Avo" panose="02040603050506020204" pitchFamily="18" charset="0"/>
              </a:rPr>
              <a:t>, </a:t>
            </a:r>
            <a:r>
              <a:rPr lang="en-US" sz="1100" dirty="0" err="1">
                <a:latin typeface="UTM Avo" panose="02040603050506020204" pitchFamily="18" charset="0"/>
              </a:rPr>
              <a:t>cùng</a:t>
            </a:r>
            <a:r>
              <a:rPr lang="en-US" sz="1100" dirty="0">
                <a:latin typeface="UTM Avo" panose="02040603050506020204" pitchFamily="18" charset="0"/>
              </a:rPr>
              <a:t> </a:t>
            </a: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cần</a:t>
            </a:r>
            <a:r>
              <a:rPr lang="en-US" sz="1100" dirty="0">
                <a:latin typeface="UTM Avo" panose="02040603050506020204" pitchFamily="18" charset="0"/>
              </a:rPr>
              <a:t> </a:t>
            </a:r>
            <a:r>
              <a:rPr lang="en-US" sz="1100" dirty="0" err="1">
                <a:latin typeface="UTM Avo" panose="02040603050506020204" pitchFamily="18" charset="0"/>
              </a:rPr>
              <a:t>vụ</a:t>
            </a:r>
            <a:r>
              <a:rPr lang="en-US" sz="1100" dirty="0">
                <a:latin typeface="UTM Avo" panose="02040603050506020204" pitchFamily="18" charset="0"/>
              </a:rPr>
              <a:t> </a:t>
            </a:r>
            <a:r>
              <a:rPr lang="en-US" sz="1100" dirty="0" err="1">
                <a:latin typeface="UTM Avo" panose="02040603050506020204" pitchFamily="18" charset="0"/>
              </a:rPr>
              <a:t>buộc</a:t>
            </a:r>
            <a:r>
              <a:rPr lang="en-US" sz="1100" dirty="0">
                <a:latin typeface="UTM Avo" panose="02040603050506020204" pitchFamily="18" charset="0"/>
              </a:rPr>
              <a:t> </a:t>
            </a:r>
            <a:r>
              <a:rPr lang="en-US" sz="1100" dirty="0" err="1">
                <a:latin typeface="UTM Avo" panose="02040603050506020204" pitchFamily="18" charset="0"/>
              </a:rPr>
              <a:t>nó</a:t>
            </a:r>
            <a:r>
              <a:rPr lang="en-US" sz="1100" dirty="0">
                <a:latin typeface="UTM Avo" panose="02040603050506020204" pitchFamily="18" charset="0"/>
              </a:rPr>
              <a:t> </a:t>
            </a:r>
            <a:r>
              <a:rPr lang="en-US" sz="1100" dirty="0" err="1">
                <a:latin typeface="UTM Avo" panose="02040603050506020204" pitchFamily="18" charset="0"/>
              </a:rPr>
              <a:t>tựa</a:t>
            </a:r>
            <a:r>
              <a:rPr lang="en-US" sz="1100" dirty="0">
                <a:latin typeface="UTM Avo" panose="02040603050506020204" pitchFamily="18" charset="0"/>
              </a:rPr>
              <a:t> </a:t>
            </a:r>
            <a:r>
              <a:rPr lang="en-US" sz="1100" dirty="0" err="1">
                <a:latin typeface="UTM Avo" panose="02040603050506020204" pitchFamily="18" charset="0"/>
              </a:rPr>
              <a:t>vào</a:t>
            </a:r>
            <a:r>
              <a:rPr lang="en-US" sz="1100" dirty="0">
                <a:latin typeface="UTM Avo" panose="02040603050506020204" pitchFamily="18" charset="0"/>
              </a:rPr>
              <a:t> </a:t>
            </a:r>
            <a:r>
              <a:rPr lang="en-US" sz="1100" dirty="0" err="1">
                <a:latin typeface="UTM Avo" panose="02040603050506020204" pitchFamily="18" charset="0"/>
              </a:rPr>
              <a:t>hai</a:t>
            </a:r>
            <a:r>
              <a:rPr lang="en-US" sz="1100" dirty="0">
                <a:latin typeface="UTM Avo" panose="02040603050506020204" pitchFamily="18" charset="0"/>
              </a:rPr>
              <a:t> </a:t>
            </a:r>
            <a:r>
              <a:rPr lang="en-US" sz="1100" dirty="0" err="1">
                <a:latin typeface="UTM Avo" panose="02040603050506020204" pitchFamily="18" charset="0"/>
              </a:rPr>
              <a:t>cái</a:t>
            </a:r>
            <a:r>
              <a:rPr lang="en-US" sz="1100" dirty="0">
                <a:latin typeface="UTM Avo" panose="02040603050506020204" pitchFamily="18" charset="0"/>
              </a:rPr>
              <a:t> </a:t>
            </a:r>
            <a:r>
              <a:rPr lang="en-US" sz="1100" dirty="0" err="1">
                <a:latin typeface="UTM Avo" panose="02040603050506020204" pitchFamily="18" charset="0"/>
              </a:rPr>
              <a:t>cọc</a:t>
            </a:r>
            <a:r>
              <a:rPr lang="en-US" sz="1100" dirty="0">
                <a:latin typeface="UTM Avo" panose="02040603050506020204" pitchFamily="18" charset="0"/>
              </a:rPr>
              <a:t>, </a:t>
            </a:r>
            <a:r>
              <a:rPr lang="en-US" sz="1100" dirty="0" err="1">
                <a:latin typeface="UTM Avo" panose="02040603050506020204" pitchFamily="18" charset="0"/>
              </a:rPr>
              <a:t>sau</a:t>
            </a:r>
            <a:r>
              <a:rPr lang="en-US" sz="1100" dirty="0">
                <a:latin typeface="UTM Avo" panose="02040603050506020204" pitchFamily="18" charset="0"/>
              </a:rPr>
              <a:t> </a:t>
            </a:r>
            <a:r>
              <a:rPr lang="en-US" sz="1100" dirty="0" err="1">
                <a:latin typeface="UTM Avo" panose="02040603050506020204" pitchFamily="18" charset="0"/>
              </a:rPr>
              <a:t>đó</a:t>
            </a:r>
            <a:r>
              <a:rPr lang="en-US" sz="1100" dirty="0">
                <a:latin typeface="UTM Avo" panose="02040603050506020204" pitchFamily="18" charset="0"/>
              </a:rPr>
              <a:t> </a:t>
            </a:r>
            <a:r>
              <a:rPr lang="en-US" sz="1100" dirty="0" err="1">
                <a:latin typeface="UTM Avo" panose="02040603050506020204" pitchFamily="18" charset="0"/>
              </a:rPr>
              <a:t>mới</a:t>
            </a:r>
            <a:r>
              <a:rPr lang="en-US" sz="1100" dirty="0">
                <a:latin typeface="UTM Avo" panose="02040603050506020204" pitchFamily="18" charset="0"/>
              </a:rPr>
              <a:t> </a:t>
            </a:r>
            <a:r>
              <a:rPr lang="en-US" sz="1100" dirty="0" err="1">
                <a:latin typeface="UTM Avo" panose="02040603050506020204" pitchFamily="18" charset="0"/>
              </a:rPr>
              <a:t>vùi</a:t>
            </a:r>
            <a:r>
              <a:rPr lang="en-US" sz="1100" dirty="0">
                <a:latin typeface="UTM Avo" panose="02040603050506020204" pitchFamily="18" charset="0"/>
              </a:rPr>
              <a:t> </a:t>
            </a:r>
            <a:r>
              <a:rPr lang="en-US" sz="1100" dirty="0" err="1">
                <a:latin typeface="UTM Avo" panose="02040603050506020204" pitchFamily="18" charset="0"/>
              </a:rPr>
              <a:t>hai</a:t>
            </a:r>
            <a:r>
              <a:rPr lang="en-US" sz="1100" dirty="0">
                <a:latin typeface="UTM Avo" panose="02040603050506020204" pitchFamily="18" charset="0"/>
              </a:rPr>
              <a:t> </a:t>
            </a:r>
            <a:r>
              <a:rPr lang="en-US" sz="1100" dirty="0" err="1">
                <a:latin typeface="UTM Avo" panose="02040603050506020204" pitchFamily="18" charset="0"/>
              </a:rPr>
              <a:t>đầu</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xuống</a:t>
            </a:r>
            <a:r>
              <a:rPr lang="en-US" sz="1100" dirty="0">
                <a:latin typeface="UTM Avo" panose="02040603050506020204" pitchFamily="18" charset="0"/>
              </a:rPr>
              <a:t> </a:t>
            </a:r>
            <a:r>
              <a:rPr lang="en-US" sz="1100" dirty="0" err="1">
                <a:latin typeface="UTM Avo" panose="02040603050506020204" pitchFamily="18" charset="0"/>
              </a:rPr>
              <a:t>đất</a:t>
            </a:r>
            <a:r>
              <a:rPr lang="en-US" sz="1100" dirty="0">
                <a:latin typeface="UTM Avo" panose="02040603050506020204" pitchFamily="18" charset="0"/>
              </a:rPr>
              <a:t>.</a:t>
            </a:r>
          </a:p>
          <a:p>
            <a:pPr algn="just">
              <a:lnSpc>
                <a:spcPct val="150000"/>
              </a:lnSpc>
            </a:pPr>
            <a:r>
              <a:rPr lang="en-US" sz="1100" dirty="0">
                <a:latin typeface="UTM Avo" panose="02040603050506020204" pitchFamily="18" charset="0"/>
              </a:rPr>
              <a:t>     </a:t>
            </a: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cần</a:t>
            </a:r>
            <a:r>
              <a:rPr lang="en-US" sz="1100" dirty="0">
                <a:latin typeface="UTM Avo" panose="02040603050506020204" pitchFamily="18" charset="0"/>
              </a:rPr>
              <a:t> </a:t>
            </a:r>
            <a:r>
              <a:rPr lang="en-US" sz="1100" dirty="0" err="1">
                <a:latin typeface="UTM Avo" panose="02040603050506020204" pitchFamily="18" charset="0"/>
              </a:rPr>
              <a:t>vụ</a:t>
            </a:r>
            <a:r>
              <a:rPr lang="en-US" sz="1100" dirty="0">
                <a:latin typeface="UTM Avo" panose="02040603050506020204" pitchFamily="18" charset="0"/>
              </a:rPr>
              <a:t> </a:t>
            </a:r>
            <a:r>
              <a:rPr lang="en-US" sz="1100" dirty="0" err="1">
                <a:latin typeface="UTM Avo" panose="02040603050506020204" pitchFamily="18" charset="0"/>
              </a:rPr>
              <a:t>thắc</a:t>
            </a:r>
            <a:r>
              <a:rPr lang="en-US" sz="1100" dirty="0">
                <a:latin typeface="UTM Avo" panose="02040603050506020204" pitchFamily="18" charset="0"/>
              </a:rPr>
              <a:t> </a:t>
            </a:r>
            <a:r>
              <a:rPr lang="en-US" sz="1100" dirty="0" err="1">
                <a:latin typeface="UTM Avo" panose="02040603050506020204" pitchFamily="18" charset="0"/>
              </a:rPr>
              <a:t>mắc</a:t>
            </a:r>
            <a:r>
              <a:rPr lang="en-US" sz="1100" dirty="0">
                <a:latin typeface="UTM Avo" panose="02040603050506020204" pitchFamily="18" charset="0"/>
              </a:rPr>
              <a:t>:</a:t>
            </a:r>
          </a:p>
          <a:p>
            <a:pPr marL="171450" indent="-171450" algn="just">
              <a:lnSpc>
                <a:spcPct val="150000"/>
              </a:lnSpc>
              <a:buFontTx/>
              <a:buChar char="-"/>
            </a:pPr>
            <a:r>
              <a:rPr lang="en-US" sz="1100" dirty="0" err="1">
                <a:latin typeface="UTM Avo" panose="02040603050506020204" pitchFamily="18" charset="0"/>
              </a:rPr>
              <a:t>Thưa</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làm</a:t>
            </a:r>
            <a:r>
              <a:rPr lang="en-US" sz="1100" dirty="0">
                <a:latin typeface="UTM Avo" panose="02040603050506020204" pitchFamily="18" charset="0"/>
              </a:rPr>
              <a:t> </a:t>
            </a:r>
            <a:r>
              <a:rPr lang="en-US" sz="1100" dirty="0" err="1">
                <a:latin typeface="UTM Avo" panose="02040603050506020204" pitchFamily="18" charset="0"/>
              </a:rPr>
              <a:t>thế</a:t>
            </a:r>
            <a:r>
              <a:rPr lang="en-US" sz="1100" dirty="0">
                <a:latin typeface="UTM Avo" panose="02040603050506020204" pitchFamily="18" charset="0"/>
              </a:rPr>
              <a:t> </a:t>
            </a:r>
            <a:r>
              <a:rPr lang="en-US" sz="1100" dirty="0" err="1">
                <a:latin typeface="UTM Avo" panose="02040603050506020204" pitchFamily="18" charset="0"/>
              </a:rPr>
              <a:t>để</a:t>
            </a:r>
            <a:r>
              <a:rPr lang="en-US" sz="1100" dirty="0">
                <a:latin typeface="UTM Avo" panose="02040603050506020204" pitchFamily="18" charset="0"/>
              </a:rPr>
              <a:t> </a:t>
            </a:r>
            <a:r>
              <a:rPr lang="en-US" sz="1100" dirty="0" err="1">
                <a:latin typeface="UTM Avo" panose="02040603050506020204" pitchFamily="18" charset="0"/>
              </a:rPr>
              <a:t>làm</a:t>
            </a:r>
            <a:r>
              <a:rPr lang="en-US" sz="1100" dirty="0">
                <a:latin typeface="UTM Avo" panose="02040603050506020204" pitchFamily="18" charset="0"/>
              </a:rPr>
              <a:t> </a:t>
            </a:r>
            <a:r>
              <a:rPr lang="en-US" sz="1100" dirty="0" err="1">
                <a:latin typeface="UTM Avo" panose="02040603050506020204" pitchFamily="18" charset="0"/>
              </a:rPr>
              <a:t>gì</a:t>
            </a:r>
            <a:r>
              <a:rPr lang="en-US" sz="1100" dirty="0">
                <a:latin typeface="UTM Avo" panose="02040603050506020204" pitchFamily="18" charset="0"/>
              </a:rPr>
              <a:t> ạ?</a:t>
            </a:r>
          </a:p>
          <a:p>
            <a:pPr algn="just">
              <a:lnSpc>
                <a:spcPct val="150000"/>
              </a:lnSpc>
            </a:pP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khẽ</a:t>
            </a:r>
            <a:r>
              <a:rPr lang="en-US" sz="1100" dirty="0">
                <a:latin typeface="UTM Avo" panose="02040603050506020204" pitchFamily="18" charset="0"/>
              </a:rPr>
              <a:t> </a:t>
            </a:r>
            <a:r>
              <a:rPr lang="en-US" sz="1100" dirty="0" err="1">
                <a:latin typeface="UTM Avo" panose="02040603050506020204" pitchFamily="18" charset="0"/>
              </a:rPr>
              <a:t>cười</a:t>
            </a:r>
            <a:r>
              <a:rPr lang="en-US" sz="1100" dirty="0">
                <a:latin typeface="UTM Avo" panose="02040603050506020204" pitchFamily="18" charset="0"/>
              </a:rPr>
              <a:t>:</a:t>
            </a:r>
          </a:p>
          <a:p>
            <a:pPr marL="171450" indent="-171450" algn="just">
              <a:lnSpc>
                <a:spcPct val="150000"/>
              </a:lnSpc>
              <a:buFontTx/>
              <a:buChar char="-"/>
            </a:pPr>
            <a:r>
              <a:rPr lang="en-US" sz="1100" dirty="0" err="1">
                <a:latin typeface="UTM Avo" panose="02040603050506020204" pitchFamily="18" charset="0"/>
              </a:rPr>
              <a:t>Rồi</a:t>
            </a:r>
            <a:r>
              <a:rPr lang="en-US" sz="1100" dirty="0">
                <a:latin typeface="UTM Avo" panose="02040603050506020204" pitchFamily="18" charset="0"/>
              </a:rPr>
              <a:t> </a:t>
            </a: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sẽ</a:t>
            </a:r>
            <a:r>
              <a:rPr lang="en-US" sz="1100" dirty="0">
                <a:latin typeface="UTM Avo" panose="02040603050506020204" pitchFamily="18" charset="0"/>
              </a:rPr>
              <a:t> </a:t>
            </a:r>
            <a:r>
              <a:rPr lang="en-US" sz="1100" dirty="0" err="1">
                <a:latin typeface="UTM Avo" panose="02040603050506020204" pitchFamily="18" charset="0"/>
              </a:rPr>
              <a:t>biết</a:t>
            </a:r>
            <a:r>
              <a:rPr lang="en-US" sz="1100" dirty="0">
                <a:latin typeface="UTM Avo" panose="02040603050506020204" pitchFamily="18" charset="0"/>
              </a:rPr>
              <a:t>.</a:t>
            </a:r>
          </a:p>
          <a:p>
            <a:pPr algn="just">
              <a:lnSpc>
                <a:spcPct val="150000"/>
              </a:lnSpc>
            </a:pPr>
            <a:r>
              <a:rPr lang="en-US" sz="1100" dirty="0">
                <a:latin typeface="UTM Avo" panose="02040603050506020204" pitchFamily="18" charset="0"/>
              </a:rPr>
              <a:t>     </a:t>
            </a:r>
            <a:r>
              <a:rPr lang="en-US" sz="1100" dirty="0" err="1">
                <a:latin typeface="UTM Avo" panose="02040603050506020204" pitchFamily="18" charset="0"/>
              </a:rPr>
              <a:t>Nhiều</a:t>
            </a:r>
            <a:r>
              <a:rPr lang="en-US" sz="1100" dirty="0">
                <a:latin typeface="UTM Avo" panose="02040603050506020204" pitchFamily="18" charset="0"/>
              </a:rPr>
              <a:t> </a:t>
            </a:r>
            <a:r>
              <a:rPr lang="en-US" sz="1100" dirty="0" err="1">
                <a:latin typeface="UTM Avo" panose="02040603050506020204" pitchFamily="18" charset="0"/>
              </a:rPr>
              <a:t>năm</a:t>
            </a:r>
            <a:r>
              <a:rPr lang="en-US" sz="1100" dirty="0">
                <a:latin typeface="UTM Avo" panose="02040603050506020204" pitchFamily="18" charset="0"/>
              </a:rPr>
              <a:t> </a:t>
            </a:r>
            <a:r>
              <a:rPr lang="en-US" sz="1100" dirty="0" err="1">
                <a:latin typeface="UTM Avo" panose="02040603050506020204" pitchFamily="18" charset="0"/>
              </a:rPr>
              <a:t>sau</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đã</a:t>
            </a:r>
            <a:r>
              <a:rPr lang="en-US" sz="1100" dirty="0">
                <a:latin typeface="UTM Avo" panose="02040603050506020204" pitchFamily="18" charset="0"/>
              </a:rPr>
              <a:t> </a:t>
            </a:r>
            <a:r>
              <a:rPr lang="en-US" sz="1100" dirty="0" err="1">
                <a:latin typeface="UTM Avo" panose="02040603050506020204" pitchFamily="18" charset="0"/>
              </a:rPr>
              <a:t>lớn</a:t>
            </a:r>
            <a:r>
              <a:rPr lang="en-US" sz="1100" dirty="0">
                <a:latin typeface="UTM Avo" panose="02040603050506020204" pitchFamily="18" charset="0"/>
              </a:rPr>
              <a:t> </a:t>
            </a:r>
            <a:r>
              <a:rPr lang="en-US" sz="1100" dirty="0" err="1">
                <a:latin typeface="UTM Avo" panose="02040603050506020204" pitchFamily="18" charset="0"/>
              </a:rPr>
              <a:t>và</a:t>
            </a:r>
            <a:r>
              <a:rPr lang="en-US" sz="1100" dirty="0">
                <a:latin typeface="UTM Avo" panose="02040603050506020204" pitchFamily="18" charset="0"/>
              </a:rPr>
              <a:t> </a:t>
            </a:r>
            <a:r>
              <a:rPr lang="en-US" sz="1100" dirty="0" err="1">
                <a:latin typeface="UTM Avo" panose="02040603050506020204" pitchFamily="18" charset="0"/>
              </a:rPr>
              <a:t>thành</a:t>
            </a:r>
            <a:r>
              <a:rPr lang="en-US" sz="1100" dirty="0">
                <a:latin typeface="UTM Avo" panose="02040603050506020204" pitchFamily="18" charset="0"/>
              </a:rPr>
              <a:t> </a:t>
            </a:r>
            <a:r>
              <a:rPr lang="en-US" sz="1100" dirty="0" err="1">
                <a:latin typeface="UTM Avo" panose="02040603050506020204" pitchFamily="18" charset="0"/>
              </a:rPr>
              <a:t>cây</a:t>
            </a:r>
            <a:r>
              <a:rPr lang="en-US" sz="1100" dirty="0">
                <a:latin typeface="UTM Avo" panose="02040603050506020204" pitchFamily="18" charset="0"/>
              </a:rPr>
              <a:t> </a:t>
            </a:r>
            <a:r>
              <a:rPr lang="en-US" sz="1100" dirty="0" err="1">
                <a:latin typeface="UTM Avo" panose="02040603050506020204" pitchFamily="18" charset="0"/>
              </a:rPr>
              <a:t>đa</a:t>
            </a:r>
            <a:r>
              <a:rPr lang="en-US" sz="1100" dirty="0">
                <a:latin typeface="UTM Avo" panose="02040603050506020204" pitchFamily="18" charset="0"/>
              </a:rPr>
              <a:t> con </a:t>
            </a:r>
            <a:r>
              <a:rPr lang="en-US" sz="1100" dirty="0" err="1">
                <a:latin typeface="UTM Avo" panose="02040603050506020204" pitchFamily="18" charset="0"/>
              </a:rPr>
              <a:t>có</a:t>
            </a:r>
            <a:r>
              <a:rPr lang="en-US" sz="1100" dirty="0">
                <a:latin typeface="UTM Avo" panose="02040603050506020204" pitchFamily="18" charset="0"/>
              </a:rPr>
              <a:t> </a:t>
            </a:r>
            <a:r>
              <a:rPr lang="en-US" sz="1100" dirty="0" err="1">
                <a:latin typeface="UTM Avo" panose="02040603050506020204" pitchFamily="18" charset="0"/>
              </a:rPr>
              <a:t>vòng</a:t>
            </a:r>
            <a:r>
              <a:rPr lang="en-US" sz="1100" dirty="0">
                <a:latin typeface="UTM Avo" panose="02040603050506020204" pitchFamily="18" charset="0"/>
              </a:rPr>
              <a:t> </a:t>
            </a:r>
            <a:r>
              <a:rPr lang="en-US" sz="1100" dirty="0" err="1">
                <a:latin typeface="UTM Avo" panose="02040603050506020204" pitchFamily="18" charset="0"/>
              </a:rPr>
              <a:t>lá</a:t>
            </a:r>
            <a:r>
              <a:rPr lang="en-US" sz="1100" dirty="0">
                <a:latin typeface="UTM Avo" panose="02040603050506020204" pitchFamily="18" charset="0"/>
              </a:rPr>
              <a:t> </a:t>
            </a:r>
            <a:r>
              <a:rPr lang="en-US" sz="1100" dirty="0" err="1">
                <a:latin typeface="UTM Avo" panose="02040603050506020204" pitchFamily="18" charset="0"/>
              </a:rPr>
              <a:t>tròn</a:t>
            </a:r>
            <a:r>
              <a:rPr lang="en-US" sz="1100" dirty="0">
                <a:latin typeface="UTM Avo" panose="02040603050506020204" pitchFamily="18" charset="0"/>
              </a:rPr>
              <a:t>. </a:t>
            </a:r>
            <a:r>
              <a:rPr lang="en-US" sz="1100" dirty="0" err="1">
                <a:latin typeface="UTM Avo" panose="02040603050506020204" pitchFamily="18" charset="0"/>
              </a:rPr>
              <a:t>Thiếu</a:t>
            </a:r>
            <a:r>
              <a:rPr lang="en-US" sz="1100" dirty="0">
                <a:latin typeface="UTM Avo" panose="02040603050506020204" pitchFamily="18" charset="0"/>
              </a:rPr>
              <a:t> </a:t>
            </a:r>
            <a:r>
              <a:rPr lang="en-US" sz="1100" dirty="0" err="1">
                <a:latin typeface="UTM Avo" panose="02040603050506020204" pitchFamily="18" charset="0"/>
              </a:rPr>
              <a:t>nhi</a:t>
            </a:r>
            <a:r>
              <a:rPr lang="en-US" sz="1100" dirty="0">
                <a:latin typeface="UTM Avo" panose="02040603050506020204" pitchFamily="18" charset="0"/>
              </a:rPr>
              <a:t> </a:t>
            </a:r>
            <a:r>
              <a:rPr lang="en-US" sz="1100" dirty="0" err="1">
                <a:latin typeface="UTM Avo" panose="02040603050506020204" pitchFamily="18" charset="0"/>
              </a:rPr>
              <a:t>vào</a:t>
            </a:r>
            <a:r>
              <a:rPr lang="en-US" sz="1100" dirty="0">
                <a:latin typeface="UTM Avo" panose="02040603050506020204" pitchFamily="18" charset="0"/>
              </a:rPr>
              <a:t> </a:t>
            </a:r>
            <a:r>
              <a:rPr lang="en-US" sz="1100" dirty="0" err="1">
                <a:latin typeface="UTM Avo" panose="02040603050506020204" pitchFamily="18" charset="0"/>
              </a:rPr>
              <a:t>thăm</a:t>
            </a:r>
            <a:r>
              <a:rPr lang="en-US" sz="1100" dirty="0">
                <a:latin typeface="UTM Avo" panose="02040603050506020204" pitchFamily="18" charset="0"/>
              </a:rPr>
              <a:t> </a:t>
            </a:r>
            <a:r>
              <a:rPr lang="en-US" sz="1100" dirty="0" err="1">
                <a:latin typeface="UTM Avo" panose="02040603050506020204" pitchFamily="18" charset="0"/>
              </a:rPr>
              <a:t>vườn</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em</a:t>
            </a:r>
            <a:r>
              <a:rPr lang="en-US" sz="1100" dirty="0">
                <a:latin typeface="UTM Avo" panose="02040603050506020204" pitchFamily="18" charset="0"/>
              </a:rPr>
              <a:t> </a:t>
            </a:r>
            <a:r>
              <a:rPr lang="en-US" sz="1100" dirty="0" err="1">
                <a:latin typeface="UTM Avo" panose="02040603050506020204" pitchFamily="18" charset="0"/>
              </a:rPr>
              <a:t>nào</a:t>
            </a:r>
            <a:r>
              <a:rPr lang="en-US" sz="1100" dirty="0">
                <a:latin typeface="UTM Avo" panose="02040603050506020204" pitchFamily="18" charset="0"/>
              </a:rPr>
              <a:t> </a:t>
            </a:r>
            <a:r>
              <a:rPr lang="en-US" sz="1100" dirty="0" err="1">
                <a:latin typeface="UTM Avo" panose="02040603050506020204" pitchFamily="18" charset="0"/>
              </a:rPr>
              <a:t>cũng</a:t>
            </a:r>
            <a:r>
              <a:rPr lang="en-US" sz="1100" dirty="0">
                <a:latin typeface="UTM Avo" panose="02040603050506020204" pitchFamily="18" charset="0"/>
              </a:rPr>
              <a:t> </a:t>
            </a:r>
            <a:r>
              <a:rPr lang="en-US" sz="1100" dirty="0" err="1">
                <a:latin typeface="UTM Avo" panose="02040603050506020204" pitchFamily="18" charset="0"/>
              </a:rPr>
              <a:t>thích</a:t>
            </a:r>
            <a:r>
              <a:rPr lang="en-US" sz="1100" dirty="0">
                <a:latin typeface="UTM Avo" panose="02040603050506020204" pitchFamily="18" charset="0"/>
              </a:rPr>
              <a:t> </a:t>
            </a:r>
            <a:r>
              <a:rPr lang="en-US" sz="1100" dirty="0" err="1">
                <a:latin typeface="UTM Avo" panose="02040603050506020204" pitchFamily="18" charset="0"/>
              </a:rPr>
              <a:t>chơi</a:t>
            </a:r>
            <a:r>
              <a:rPr lang="en-US" sz="1100" dirty="0">
                <a:latin typeface="UTM Avo" panose="02040603050506020204" pitchFamily="18" charset="0"/>
              </a:rPr>
              <a:t> </a:t>
            </a:r>
            <a:r>
              <a:rPr lang="en-US" sz="1100" dirty="0" err="1">
                <a:latin typeface="UTM Avo" panose="02040603050506020204" pitchFamily="18" charset="0"/>
              </a:rPr>
              <a:t>trò</a:t>
            </a:r>
            <a:r>
              <a:rPr lang="en-US" sz="1100" dirty="0">
                <a:latin typeface="UTM Avo" panose="02040603050506020204" pitchFamily="18" charset="0"/>
              </a:rPr>
              <a:t> </a:t>
            </a:r>
            <a:r>
              <a:rPr lang="en-US" sz="1100" dirty="0" err="1">
                <a:latin typeface="UTM Avo" panose="02040603050506020204" pitchFamily="18" charset="0"/>
              </a:rPr>
              <a:t>chui</a:t>
            </a:r>
            <a:r>
              <a:rPr lang="en-US" sz="1100" dirty="0">
                <a:latin typeface="UTM Avo" panose="02040603050506020204" pitchFamily="18" charset="0"/>
              </a:rPr>
              <a:t> qua </a:t>
            </a:r>
            <a:r>
              <a:rPr lang="en-US" sz="1100" dirty="0" err="1">
                <a:latin typeface="UTM Avo" panose="02040603050506020204" pitchFamily="18" charset="0"/>
              </a:rPr>
              <a:t>chui</a:t>
            </a:r>
            <a:r>
              <a:rPr lang="en-US" sz="1100" dirty="0">
                <a:latin typeface="UTM Avo" panose="02040603050506020204" pitchFamily="18" charset="0"/>
              </a:rPr>
              <a:t> </a:t>
            </a:r>
            <a:r>
              <a:rPr lang="en-US" sz="1100" dirty="0" err="1">
                <a:latin typeface="UTM Avo" panose="02040603050506020204" pitchFamily="18" charset="0"/>
              </a:rPr>
              <a:t>lại</a:t>
            </a:r>
            <a:r>
              <a:rPr lang="en-US" sz="1100" dirty="0">
                <a:latin typeface="UTM Avo" panose="02040603050506020204" pitchFamily="18" charset="0"/>
              </a:rPr>
              <a:t> </a:t>
            </a:r>
            <a:r>
              <a:rPr lang="en-US" sz="1100" dirty="0" err="1">
                <a:latin typeface="UTM Avo" panose="02040603050506020204" pitchFamily="18" charset="0"/>
              </a:rPr>
              <a:t>vòng</a:t>
            </a:r>
            <a:r>
              <a:rPr lang="en-US" sz="1100" dirty="0">
                <a:latin typeface="UTM Avo" panose="02040603050506020204" pitchFamily="18" charset="0"/>
              </a:rPr>
              <a:t> </a:t>
            </a:r>
            <a:r>
              <a:rPr lang="en-US" sz="1100" dirty="0" err="1">
                <a:latin typeface="UTM Avo" panose="02040603050506020204" pitchFamily="18" charset="0"/>
              </a:rPr>
              <a:t>lá</a:t>
            </a:r>
            <a:r>
              <a:rPr lang="en-US" sz="1100" dirty="0">
                <a:latin typeface="UTM Avo" panose="02040603050506020204" pitchFamily="18" charset="0"/>
              </a:rPr>
              <a:t> </a:t>
            </a:r>
            <a:r>
              <a:rPr lang="en-US" sz="1100" dirty="0" err="1">
                <a:latin typeface="UTM Avo" panose="02040603050506020204" pitchFamily="18" charset="0"/>
              </a:rPr>
              <a:t>ấy</a:t>
            </a:r>
            <a:r>
              <a:rPr lang="en-US" sz="1100" dirty="0">
                <a:latin typeface="UTM Avo" panose="02040603050506020204" pitchFamily="18" charset="0"/>
              </a:rPr>
              <a:t>. </a:t>
            </a:r>
            <a:r>
              <a:rPr lang="en-US" sz="1100" dirty="0" err="1">
                <a:latin typeface="UTM Avo" panose="02040603050506020204" pitchFamily="18" charset="0"/>
              </a:rPr>
              <a:t>Lúc</a:t>
            </a:r>
            <a:r>
              <a:rPr lang="en-US" sz="1100" dirty="0">
                <a:latin typeface="UTM Avo" panose="02040603050506020204" pitchFamily="18" charset="0"/>
              </a:rPr>
              <a:t> </a:t>
            </a:r>
            <a:r>
              <a:rPr lang="en-US" sz="1100" dirty="0" err="1">
                <a:latin typeface="UTM Avo" panose="02040603050506020204" pitchFamily="18" charset="0"/>
              </a:rPr>
              <a:t>đó</a:t>
            </a:r>
            <a:r>
              <a:rPr lang="en-US" sz="1100" dirty="0">
                <a:latin typeface="UTM Avo" panose="02040603050506020204" pitchFamily="18" charset="0"/>
              </a:rPr>
              <a:t>, </a:t>
            </a:r>
            <a:r>
              <a:rPr lang="en-US" sz="1100" dirty="0" err="1">
                <a:latin typeface="UTM Avo" panose="02040603050506020204" pitchFamily="18" charset="0"/>
              </a:rPr>
              <a:t>mọi</a:t>
            </a:r>
            <a:r>
              <a:rPr lang="en-US" sz="1100" dirty="0">
                <a:latin typeface="UTM Avo" panose="02040603050506020204" pitchFamily="18" charset="0"/>
              </a:rPr>
              <a:t> </a:t>
            </a:r>
            <a:r>
              <a:rPr lang="en-US" sz="1100" dirty="0" err="1">
                <a:latin typeface="UTM Avo" panose="02040603050506020204" pitchFamily="18" charset="0"/>
              </a:rPr>
              <a:t>người</a:t>
            </a:r>
            <a:r>
              <a:rPr lang="en-US" sz="1100" dirty="0">
                <a:latin typeface="UTM Avo" panose="02040603050506020204" pitchFamily="18" charset="0"/>
              </a:rPr>
              <a:t> </a:t>
            </a:r>
            <a:r>
              <a:rPr lang="en-US" sz="1100" dirty="0" err="1">
                <a:latin typeface="UTM Avo" panose="02040603050506020204" pitchFamily="18" charset="0"/>
              </a:rPr>
              <a:t>mới</a:t>
            </a:r>
            <a:r>
              <a:rPr lang="en-US" sz="1100" dirty="0">
                <a:latin typeface="UTM Avo" panose="02040603050506020204" pitchFamily="18" charset="0"/>
              </a:rPr>
              <a:t> </a:t>
            </a:r>
            <a:r>
              <a:rPr lang="en-US" sz="1100" dirty="0" err="1">
                <a:latin typeface="UTM Avo" panose="02040603050506020204" pitchFamily="18" charset="0"/>
              </a:rPr>
              <a:t>hiểu</a:t>
            </a:r>
            <a:r>
              <a:rPr lang="en-US" sz="1100" dirty="0">
                <a:latin typeface="UTM Avo" panose="02040603050506020204" pitchFamily="18" charset="0"/>
              </a:rPr>
              <a:t> </a:t>
            </a:r>
            <a:r>
              <a:rPr lang="en-US" sz="1100" dirty="0" err="1">
                <a:latin typeface="UTM Avo" panose="02040603050506020204" pitchFamily="18" charset="0"/>
              </a:rPr>
              <a:t>vì</a:t>
            </a:r>
            <a:r>
              <a:rPr lang="en-US" sz="1100" dirty="0">
                <a:latin typeface="UTM Avo" panose="02040603050506020204" pitchFamily="18" charset="0"/>
              </a:rPr>
              <a:t> </a:t>
            </a:r>
            <a:r>
              <a:rPr lang="en-US" sz="1100" dirty="0" err="1">
                <a:latin typeface="UTM Avo" panose="02040603050506020204" pitchFamily="18" charset="0"/>
              </a:rPr>
              <a:t>sao</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cho</a:t>
            </a:r>
            <a:r>
              <a:rPr lang="en-US" sz="1100" dirty="0">
                <a:latin typeface="UTM Avo" panose="02040603050506020204" pitchFamily="18" charset="0"/>
              </a:rPr>
              <a:t> </a:t>
            </a:r>
            <a:r>
              <a:rPr lang="en-US" sz="1100" dirty="0" err="1">
                <a:latin typeface="UTM Avo" panose="02040603050506020204" pitchFamily="18" charset="0"/>
              </a:rPr>
              <a:t>trồng</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đa</a:t>
            </a:r>
            <a:r>
              <a:rPr lang="en-US" sz="1100" dirty="0">
                <a:latin typeface="UTM Avo" panose="02040603050506020204" pitchFamily="18" charset="0"/>
              </a:rPr>
              <a:t> </a:t>
            </a:r>
            <a:r>
              <a:rPr lang="en-US" sz="1100" dirty="0" err="1">
                <a:latin typeface="UTM Avo" panose="02040603050506020204" pitchFamily="18" charset="0"/>
              </a:rPr>
              <a:t>thành</a:t>
            </a:r>
            <a:r>
              <a:rPr lang="en-US" sz="1100" dirty="0">
                <a:latin typeface="UTM Avo" panose="02040603050506020204" pitchFamily="18" charset="0"/>
              </a:rPr>
              <a:t> </a:t>
            </a:r>
            <a:r>
              <a:rPr lang="en-US" sz="1100" dirty="0" err="1">
                <a:latin typeface="UTM Avo" panose="02040603050506020204" pitchFamily="18" charset="0"/>
              </a:rPr>
              <a:t>hình</a:t>
            </a:r>
            <a:r>
              <a:rPr lang="en-US" sz="1100" dirty="0">
                <a:latin typeface="UTM Avo" panose="02040603050506020204" pitchFamily="18" charset="0"/>
              </a:rPr>
              <a:t> </a:t>
            </a:r>
            <a:r>
              <a:rPr lang="en-US" sz="1100" dirty="0" err="1">
                <a:latin typeface="UTM Avo" panose="02040603050506020204" pitchFamily="18" charset="0"/>
              </a:rPr>
              <a:t>tròn</a:t>
            </a:r>
            <a:r>
              <a:rPr lang="en-US" sz="1100" dirty="0">
                <a:latin typeface="UTM Avo" panose="02040603050506020204" pitchFamily="18" charset="0"/>
              </a:rPr>
              <a:t> </a:t>
            </a:r>
            <a:r>
              <a:rPr lang="en-US" sz="1100" dirty="0" err="1">
                <a:latin typeface="UTM Avo" panose="02040603050506020204" pitchFamily="18" charset="0"/>
              </a:rPr>
              <a:t>như</a:t>
            </a:r>
            <a:r>
              <a:rPr lang="en-US" sz="1100" dirty="0">
                <a:latin typeface="UTM Avo" panose="02040603050506020204" pitchFamily="18" charset="0"/>
              </a:rPr>
              <a:t> </a:t>
            </a:r>
            <a:r>
              <a:rPr lang="en-US" sz="1100" dirty="0" err="1">
                <a:latin typeface="UTM Avo" panose="02040603050506020204" pitchFamily="18" charset="0"/>
              </a:rPr>
              <a:t>thế</a:t>
            </a:r>
            <a:r>
              <a:rPr lang="en-US" sz="1100" dirty="0">
                <a:latin typeface="UTM Avo" panose="02040603050506020204" pitchFamily="18" charset="0"/>
              </a:rPr>
              <a:t>.</a:t>
            </a:r>
            <a:endParaRPr lang="vi-VN" sz="1100" dirty="0">
              <a:latin typeface="UTM Avo" panose="02040603050506020204" pitchFamily="18" charset="0"/>
            </a:endParaRPr>
          </a:p>
        </p:txBody>
      </p:sp>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CHIẾC RỄ ĐA TRÒN</a:t>
            </a:r>
          </a:p>
        </p:txBody>
      </p:sp>
    </p:spTree>
    <p:custDataLst>
      <p:tags r:id="rId1"/>
    </p:custDataLst>
    <p:extLst>
      <p:ext uri="{BB962C8B-B14F-4D97-AF65-F5344CB8AC3E}">
        <p14:creationId xmlns:p14="http://schemas.microsoft.com/office/powerpoint/2010/main" val="27812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a:solidFill>
                    <a:srgbClr val="17479D"/>
                  </a:solidFill>
                  <a:latin typeface="UTM Avo" panose="02040603050506020204" pitchFamily="18" charset="0"/>
                </a:rPr>
                <a:t>Luyện</a:t>
              </a:r>
              <a:r>
                <a:rPr lang="en-US" sz="1800" b="1" dirty="0">
                  <a:solidFill>
                    <a:srgbClr val="17479D"/>
                  </a:solidFill>
                  <a:latin typeface="UTM Avo" panose="02040603050506020204" pitchFamily="18" charset="0"/>
                </a:rPr>
                <a:t> </a:t>
              </a:r>
              <a:r>
                <a:rPr lang="en-US" sz="1800" b="1" dirty="0" err="1">
                  <a:solidFill>
                    <a:srgbClr val="17479D"/>
                  </a:solidFill>
                  <a:latin typeface="UTM Avo" panose="02040603050506020204" pitchFamily="18" charset="0"/>
                </a:rPr>
                <a:t>tập</a:t>
              </a:r>
              <a:r>
                <a:rPr lang="en-US" sz="1800" b="1" dirty="0">
                  <a:solidFill>
                    <a:srgbClr val="17479D"/>
                  </a:solidFill>
                  <a:latin typeface="UTM Avo" panose="02040603050506020204" pitchFamily="18" charset="0"/>
                </a:rPr>
                <a:t> </a:t>
              </a:r>
            </a:p>
          </p:txBody>
        </p:sp>
      </p:grpSp>
      <p:sp>
        <p:nvSpPr>
          <p:cNvPr id="6" name="TextBox 5">
            <a:extLst>
              <a:ext uri="{FF2B5EF4-FFF2-40B4-BE49-F238E27FC236}">
                <a16:creationId xmlns:a16="http://schemas.microsoft.com/office/drawing/2014/main" id="{7BF6BCDF-9F5D-43EF-8D2F-74DA0EBB0C5C}"/>
              </a:ext>
            </a:extLst>
          </p:cNvPr>
          <p:cNvSpPr txBox="1"/>
          <p:nvPr/>
        </p:nvSpPr>
        <p:spPr>
          <a:xfrm>
            <a:off x="390688" y="1087179"/>
            <a:ext cx="6076623" cy="864532"/>
          </a:xfrm>
          <a:prstGeom prst="rect">
            <a:avLst/>
          </a:prstGeom>
          <a:noFill/>
        </p:spPr>
        <p:txBody>
          <a:bodyPr wrap="square" rtlCol="0">
            <a:spAutoFit/>
          </a:bodyPr>
          <a:lstStyle/>
          <a:p>
            <a:pPr algn="just">
              <a:lnSpc>
                <a:spcPct val="150000"/>
              </a:lnSpc>
            </a:pPr>
            <a:r>
              <a:rPr lang="en-US" sz="1800" b="1" dirty="0">
                <a:solidFill>
                  <a:srgbClr val="FF0000"/>
                </a:solidFill>
                <a:latin typeface="UTM Avo" panose="02040603050506020204" pitchFamily="18" charset="0"/>
              </a:rPr>
              <a:t>1. </a:t>
            </a:r>
            <a:r>
              <a:rPr lang="en-US" sz="1800" dirty="0" err="1">
                <a:latin typeface="UTM Avo" panose="02040603050506020204" pitchFamily="18" charset="0"/>
              </a:rPr>
              <a:t>Chọn</a:t>
            </a:r>
            <a:r>
              <a:rPr lang="en-US" sz="1800" dirty="0">
                <a:latin typeface="UTM Avo" panose="02040603050506020204" pitchFamily="18" charset="0"/>
              </a:rPr>
              <a:t> </a:t>
            </a:r>
            <a:r>
              <a:rPr lang="en-US" sz="1800" dirty="0" err="1">
                <a:latin typeface="UTM Avo" panose="02040603050506020204" pitchFamily="18" charset="0"/>
              </a:rPr>
              <a:t>từ</a:t>
            </a:r>
            <a:r>
              <a:rPr lang="en-US" sz="1800" dirty="0">
                <a:latin typeface="UTM Avo" panose="02040603050506020204" pitchFamily="18" charset="0"/>
              </a:rPr>
              <a:t> </a:t>
            </a:r>
            <a:r>
              <a:rPr lang="en-US" sz="1800" i="1" dirty="0">
                <a:latin typeface="UTM Avo" panose="02040603050506020204" pitchFamily="18" charset="0"/>
              </a:rPr>
              <a:t>(</a:t>
            </a:r>
            <a:r>
              <a:rPr lang="en-US" sz="1800" i="1" dirty="0" err="1">
                <a:latin typeface="UTM Avo" panose="02040603050506020204" pitchFamily="18" charset="0"/>
              </a:rPr>
              <a:t>cuốn</a:t>
            </a:r>
            <a:r>
              <a:rPr lang="en-US" sz="1800" i="1" dirty="0">
                <a:latin typeface="UTM Avo" panose="02040603050506020204" pitchFamily="18" charset="0"/>
              </a:rPr>
              <a:t>, </a:t>
            </a:r>
            <a:r>
              <a:rPr lang="en-US" sz="1800" i="1" dirty="0" err="1">
                <a:latin typeface="UTM Avo" panose="02040603050506020204" pitchFamily="18" charset="0"/>
              </a:rPr>
              <a:t>vùi</a:t>
            </a:r>
            <a:r>
              <a:rPr lang="en-US" sz="1800" i="1" dirty="0">
                <a:latin typeface="UTM Avo" panose="02040603050506020204" pitchFamily="18" charset="0"/>
              </a:rPr>
              <a:t>, </a:t>
            </a:r>
            <a:r>
              <a:rPr lang="en-US" sz="1800" i="1" dirty="0" err="1">
                <a:latin typeface="UTM Avo" panose="02040603050506020204" pitchFamily="18" charset="0"/>
              </a:rPr>
              <a:t>xới</a:t>
            </a:r>
            <a:r>
              <a:rPr lang="en-US" sz="1800" i="1" dirty="0">
                <a:latin typeface="UTM Avo" panose="02040603050506020204" pitchFamily="18" charset="0"/>
              </a:rPr>
              <a:t>, </a:t>
            </a:r>
            <a:r>
              <a:rPr lang="en-US" sz="1800" i="1" dirty="0" err="1">
                <a:latin typeface="UTM Avo" panose="02040603050506020204" pitchFamily="18" charset="0"/>
              </a:rPr>
              <a:t>trồng</a:t>
            </a:r>
            <a:r>
              <a:rPr lang="en-US" sz="1800" i="1" dirty="0">
                <a:latin typeface="UTM Avo" panose="02040603050506020204" pitchFamily="18" charset="0"/>
              </a:rPr>
              <a:t>) </a:t>
            </a:r>
            <a:r>
              <a:rPr lang="en-US" sz="1800" dirty="0" err="1">
                <a:latin typeface="UTM Avo" panose="02040603050506020204" pitchFamily="18" charset="0"/>
              </a:rPr>
              <a:t>phù</a:t>
            </a:r>
            <a:r>
              <a:rPr lang="en-US" sz="1800" dirty="0">
                <a:latin typeface="UTM Avo" panose="02040603050506020204" pitchFamily="18" charset="0"/>
              </a:rPr>
              <a:t> </a:t>
            </a:r>
            <a:r>
              <a:rPr lang="en-US" sz="1800" dirty="0" err="1">
                <a:latin typeface="UTM Avo" panose="02040603050506020204" pitchFamily="18" charset="0"/>
              </a:rPr>
              <a:t>hợp</a:t>
            </a:r>
            <a:r>
              <a:rPr lang="en-US" sz="1800" dirty="0">
                <a:latin typeface="UTM Avo" panose="02040603050506020204" pitchFamily="18" charset="0"/>
              </a:rPr>
              <a:t> </a:t>
            </a:r>
            <a:r>
              <a:rPr lang="en-US" sz="1800" dirty="0" err="1">
                <a:latin typeface="UTM Avo" panose="02040603050506020204" pitchFamily="18" charset="0"/>
              </a:rPr>
              <a:t>với</a:t>
            </a:r>
            <a:r>
              <a:rPr lang="en-US" sz="1800" dirty="0">
                <a:latin typeface="UTM Avo" panose="02040603050506020204" pitchFamily="18" charset="0"/>
              </a:rPr>
              <a:t> </a:t>
            </a:r>
            <a:r>
              <a:rPr lang="en-US" sz="1800" dirty="0" err="1">
                <a:latin typeface="UTM Avo" panose="02040603050506020204" pitchFamily="18" charset="0"/>
              </a:rPr>
              <a:t>mỗi</a:t>
            </a:r>
            <a:r>
              <a:rPr lang="en-US" sz="1800" dirty="0">
                <a:latin typeface="UTM Avo" panose="02040603050506020204" pitchFamily="18" charset="0"/>
              </a:rPr>
              <a:t> </a:t>
            </a:r>
            <a:r>
              <a:rPr lang="en-US" sz="1800" dirty="0" err="1">
                <a:latin typeface="UTM Avo" panose="02040603050506020204" pitchFamily="18" charset="0"/>
              </a:rPr>
              <a:t>chỗ</a:t>
            </a:r>
            <a:r>
              <a:rPr lang="en-US" sz="1800" dirty="0">
                <a:latin typeface="UTM Avo" panose="02040603050506020204" pitchFamily="18" charset="0"/>
              </a:rPr>
              <a:t> </a:t>
            </a:r>
            <a:r>
              <a:rPr lang="en-US" sz="1800" dirty="0" err="1">
                <a:latin typeface="UTM Avo" panose="02040603050506020204" pitchFamily="18" charset="0"/>
              </a:rPr>
              <a:t>trống</a:t>
            </a:r>
            <a:r>
              <a:rPr lang="en-US" sz="1800" dirty="0">
                <a:latin typeface="UTM Avo" panose="02040603050506020204" pitchFamily="18" charset="0"/>
              </a:rPr>
              <a:t>?</a:t>
            </a:r>
            <a:endParaRPr lang="vi-VN" sz="1800" dirty="0">
              <a:latin typeface="UTM Avo" panose="02040603050506020204" pitchFamily="18" charset="0"/>
            </a:endParaRPr>
          </a:p>
        </p:txBody>
      </p:sp>
      <p:sp>
        <p:nvSpPr>
          <p:cNvPr id="67" name="TextBox 66">
            <a:extLst>
              <a:ext uri="{FF2B5EF4-FFF2-40B4-BE49-F238E27FC236}">
                <a16:creationId xmlns:a16="http://schemas.microsoft.com/office/drawing/2014/main" id="{824D3AF6-2DC9-4A35-A6A2-66C7001FA902}"/>
              </a:ext>
            </a:extLst>
          </p:cNvPr>
          <p:cNvSpPr txBox="1"/>
          <p:nvPr/>
        </p:nvSpPr>
        <p:spPr>
          <a:xfrm>
            <a:off x="523348" y="1856372"/>
            <a:ext cx="6076623" cy="1106906"/>
          </a:xfrm>
          <a:prstGeom prst="rect">
            <a:avLst/>
          </a:prstGeom>
          <a:noFill/>
        </p:spPr>
        <p:txBody>
          <a:bodyPr wrap="square" rtlCol="0">
            <a:spAutoFit/>
          </a:bodyPr>
          <a:lstStyle/>
          <a:p>
            <a:pPr marL="342900" indent="-342900" algn="just">
              <a:lnSpc>
                <a:spcPct val="200000"/>
              </a:lnSpc>
              <a:buAutoNum type="alphaLcPeriod"/>
            </a:pPr>
            <a:r>
              <a:rPr lang="en-US" sz="1800" dirty="0" err="1">
                <a:latin typeface="UTM Avo" panose="02040603050506020204" pitchFamily="18" charset="0"/>
              </a:rPr>
              <a:t>Chú</a:t>
            </a:r>
            <a:r>
              <a:rPr lang="en-US" sz="1800" dirty="0">
                <a:latin typeface="UTM Avo" panose="02040603050506020204" pitchFamily="18" charset="0"/>
              </a:rPr>
              <a:t> (…) </a:t>
            </a:r>
            <a:r>
              <a:rPr lang="en-US" sz="1800" dirty="0" err="1">
                <a:latin typeface="UTM Avo" panose="02040603050506020204" pitchFamily="18" charset="0"/>
              </a:rPr>
              <a:t>rễ</a:t>
            </a:r>
            <a:r>
              <a:rPr lang="en-US" sz="1800" dirty="0">
                <a:latin typeface="UTM Avo" panose="02040603050506020204" pitchFamily="18" charset="0"/>
              </a:rPr>
              <a:t> </a:t>
            </a:r>
            <a:r>
              <a:rPr lang="en-US" sz="1800" dirty="0" err="1">
                <a:latin typeface="UTM Avo" panose="02040603050506020204" pitchFamily="18" charset="0"/>
              </a:rPr>
              <a:t>này</a:t>
            </a:r>
            <a:r>
              <a:rPr lang="en-US" sz="1800" dirty="0">
                <a:latin typeface="UTM Avo" panose="02040603050506020204" pitchFamily="18" charset="0"/>
              </a:rPr>
              <a:t> </a:t>
            </a:r>
            <a:r>
              <a:rPr lang="en-US" sz="1800" dirty="0" err="1">
                <a:latin typeface="UTM Avo" panose="02040603050506020204" pitchFamily="18" charset="0"/>
              </a:rPr>
              <a:t>lại</a:t>
            </a:r>
            <a:r>
              <a:rPr lang="en-US" sz="1800" dirty="0">
                <a:latin typeface="UTM Avo" panose="02040603050506020204" pitchFamily="18" charset="0"/>
              </a:rPr>
              <a:t> </a:t>
            </a:r>
            <a:r>
              <a:rPr lang="en-US" sz="1800" dirty="0" err="1">
                <a:latin typeface="UTM Avo" panose="02040603050506020204" pitchFamily="18" charset="0"/>
              </a:rPr>
              <a:t>rồi</a:t>
            </a:r>
            <a:r>
              <a:rPr lang="en-US" sz="1800" dirty="0">
                <a:latin typeface="UTM Avo" panose="02040603050506020204" pitchFamily="18" charset="0"/>
              </a:rPr>
              <a:t> (…) </a:t>
            </a:r>
            <a:r>
              <a:rPr lang="en-US" sz="1800" dirty="0" err="1">
                <a:latin typeface="UTM Avo" panose="02040603050506020204" pitchFamily="18" charset="0"/>
              </a:rPr>
              <a:t>cho</a:t>
            </a:r>
            <a:r>
              <a:rPr lang="en-US" sz="1800" dirty="0">
                <a:latin typeface="UTM Avo" panose="02040603050506020204" pitchFamily="18" charset="0"/>
              </a:rPr>
              <a:t> </a:t>
            </a:r>
            <a:r>
              <a:rPr lang="en-US" sz="1800" dirty="0" err="1">
                <a:latin typeface="UTM Avo" panose="02040603050506020204" pitchFamily="18" charset="0"/>
              </a:rPr>
              <a:t>nó</a:t>
            </a:r>
            <a:r>
              <a:rPr lang="en-US" sz="1800" dirty="0">
                <a:latin typeface="UTM Avo" panose="02040603050506020204" pitchFamily="18" charset="0"/>
              </a:rPr>
              <a:t> </a:t>
            </a:r>
            <a:r>
              <a:rPr lang="en-US" sz="1800" dirty="0" err="1">
                <a:latin typeface="UTM Avo" panose="02040603050506020204" pitchFamily="18" charset="0"/>
              </a:rPr>
              <a:t>mọc</a:t>
            </a:r>
            <a:r>
              <a:rPr lang="en-US" sz="1800" dirty="0">
                <a:latin typeface="UTM Avo" panose="02040603050506020204" pitchFamily="18" charset="0"/>
              </a:rPr>
              <a:t> </a:t>
            </a:r>
            <a:r>
              <a:rPr lang="en-US" sz="1800" dirty="0" err="1">
                <a:latin typeface="UTM Avo" panose="02040603050506020204" pitchFamily="18" charset="0"/>
              </a:rPr>
              <a:t>tiếp</a:t>
            </a:r>
            <a:r>
              <a:rPr lang="en-US" sz="1800" dirty="0">
                <a:latin typeface="UTM Avo" panose="02040603050506020204" pitchFamily="18" charset="0"/>
              </a:rPr>
              <a:t> </a:t>
            </a:r>
            <a:r>
              <a:rPr lang="en-US" sz="1800" dirty="0" err="1">
                <a:latin typeface="UTM Avo" panose="02040603050506020204" pitchFamily="18" charset="0"/>
              </a:rPr>
              <a:t>nhé</a:t>
            </a:r>
            <a:r>
              <a:rPr lang="en-US" sz="1800" dirty="0">
                <a:latin typeface="UTM Avo" panose="02040603050506020204" pitchFamily="18" charset="0"/>
              </a:rPr>
              <a:t>!</a:t>
            </a:r>
          </a:p>
          <a:p>
            <a:pPr marL="342900" indent="-342900" algn="just">
              <a:lnSpc>
                <a:spcPct val="200000"/>
              </a:lnSpc>
              <a:buAutoNum type="alphaLcPeriod"/>
            </a:pPr>
            <a:r>
              <a:rPr lang="en-US" sz="1800" dirty="0" err="1">
                <a:latin typeface="UTM Avo" panose="02040603050506020204" pitchFamily="18" charset="0"/>
              </a:rPr>
              <a:t>Chú</a:t>
            </a:r>
            <a:r>
              <a:rPr lang="en-US" sz="1800" dirty="0">
                <a:latin typeface="UTM Avo" panose="02040603050506020204" pitchFamily="18" charset="0"/>
              </a:rPr>
              <a:t> </a:t>
            </a:r>
            <a:r>
              <a:rPr lang="en-US" sz="1800" dirty="0" err="1">
                <a:latin typeface="UTM Avo" panose="02040603050506020204" pitchFamily="18" charset="0"/>
              </a:rPr>
              <a:t>cần</a:t>
            </a:r>
            <a:r>
              <a:rPr lang="en-US" sz="1800" dirty="0">
                <a:latin typeface="UTM Avo" panose="02040603050506020204" pitchFamily="18" charset="0"/>
              </a:rPr>
              <a:t> </a:t>
            </a:r>
            <a:r>
              <a:rPr lang="en-US" sz="1800" dirty="0" err="1">
                <a:latin typeface="UTM Avo" panose="02040603050506020204" pitchFamily="18" charset="0"/>
              </a:rPr>
              <a:t>vụ</a:t>
            </a:r>
            <a:r>
              <a:rPr lang="en-US" sz="1800" dirty="0">
                <a:latin typeface="UTM Avo" panose="02040603050506020204" pitchFamily="18" charset="0"/>
              </a:rPr>
              <a:t> (…) </a:t>
            </a:r>
            <a:r>
              <a:rPr lang="en-US" sz="1800" dirty="0" err="1">
                <a:latin typeface="UTM Avo" panose="02040603050506020204" pitchFamily="18" charset="0"/>
              </a:rPr>
              <a:t>đất</a:t>
            </a:r>
            <a:r>
              <a:rPr lang="en-US" sz="1800" dirty="0">
                <a:latin typeface="UTM Avo" panose="02040603050506020204" pitchFamily="18" charset="0"/>
              </a:rPr>
              <a:t>, (…) </a:t>
            </a:r>
            <a:r>
              <a:rPr lang="en-US" sz="1800" dirty="0" err="1">
                <a:latin typeface="UTM Avo" panose="02040603050506020204" pitchFamily="18" charset="0"/>
              </a:rPr>
              <a:t>chiếc</a:t>
            </a:r>
            <a:r>
              <a:rPr lang="en-US" sz="1800" dirty="0">
                <a:latin typeface="UTM Avo" panose="02040603050506020204" pitchFamily="18" charset="0"/>
              </a:rPr>
              <a:t> </a:t>
            </a:r>
            <a:r>
              <a:rPr lang="en-US" sz="1800" dirty="0" err="1">
                <a:latin typeface="UTM Avo" panose="02040603050506020204" pitchFamily="18" charset="0"/>
              </a:rPr>
              <a:t>rễ</a:t>
            </a:r>
            <a:r>
              <a:rPr lang="en-US" sz="1800" dirty="0">
                <a:latin typeface="UTM Avo" panose="02040603050506020204" pitchFamily="18" charset="0"/>
              </a:rPr>
              <a:t> </a:t>
            </a:r>
            <a:r>
              <a:rPr lang="en-US" sz="1800" dirty="0" err="1">
                <a:latin typeface="UTM Avo" panose="02040603050506020204" pitchFamily="18" charset="0"/>
              </a:rPr>
              <a:t>xuống</a:t>
            </a:r>
            <a:r>
              <a:rPr lang="en-US" sz="1800" dirty="0">
                <a:latin typeface="UTM Avo" panose="02040603050506020204" pitchFamily="18" charset="0"/>
              </a:rPr>
              <a:t>.</a:t>
            </a:r>
            <a:endParaRPr lang="vi-VN" sz="1800" dirty="0">
              <a:latin typeface="UTM Avo" panose="02040603050506020204" pitchFamily="18" charset="0"/>
            </a:endParaRPr>
          </a:p>
        </p:txBody>
      </p:sp>
      <p:sp>
        <p:nvSpPr>
          <p:cNvPr id="68" name="TextBox 67">
            <a:extLst>
              <a:ext uri="{FF2B5EF4-FFF2-40B4-BE49-F238E27FC236}">
                <a16:creationId xmlns:a16="http://schemas.microsoft.com/office/drawing/2014/main" id="{E14944C6-CA03-4A45-9C9F-E8115B5929FB}"/>
              </a:ext>
            </a:extLst>
          </p:cNvPr>
          <p:cNvSpPr txBox="1"/>
          <p:nvPr/>
        </p:nvSpPr>
        <p:spPr>
          <a:xfrm>
            <a:off x="424819" y="3191790"/>
            <a:ext cx="6273679" cy="1110945"/>
          </a:xfrm>
          <a:prstGeom prst="rect">
            <a:avLst/>
          </a:prstGeom>
          <a:noFill/>
        </p:spPr>
        <p:txBody>
          <a:bodyPr wrap="square" rtlCol="0">
            <a:spAutoFit/>
          </a:bodyPr>
          <a:lstStyle/>
          <a:p>
            <a:pPr algn="just">
              <a:lnSpc>
                <a:spcPct val="200000"/>
              </a:lnSpc>
            </a:pPr>
            <a:r>
              <a:rPr lang="en-US" sz="1800" dirty="0">
                <a:solidFill>
                  <a:schemeClr val="accent6">
                    <a:lumMod val="75000"/>
                  </a:schemeClr>
                </a:solidFill>
                <a:latin typeface="UTM Avo" panose="02040603050506020204" pitchFamily="18" charset="0"/>
                <a:sym typeface="Wingdings" panose="05000000000000000000" pitchFamily="2" charset="2"/>
              </a:rPr>
              <a:t>a. </a:t>
            </a:r>
            <a:r>
              <a:rPr lang="en-US" sz="1800" dirty="0" err="1">
                <a:solidFill>
                  <a:schemeClr val="accent6">
                    <a:lumMod val="75000"/>
                  </a:schemeClr>
                </a:solidFill>
                <a:latin typeface="UTM Avo" panose="02040603050506020204" pitchFamily="18" charset="0"/>
                <a:sym typeface="Wingdings" panose="05000000000000000000" pitchFamily="2" charset="2"/>
              </a:rPr>
              <a:t>Chú</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b="1" dirty="0" err="1">
                <a:solidFill>
                  <a:schemeClr val="accent6">
                    <a:lumMod val="75000"/>
                  </a:schemeClr>
                </a:solidFill>
                <a:latin typeface="UTM Avo" panose="02040603050506020204" pitchFamily="18" charset="0"/>
                <a:sym typeface="Wingdings" panose="05000000000000000000" pitchFamily="2" charset="2"/>
              </a:rPr>
              <a:t>cuốn</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rễ</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này</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lại</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rồi</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b="1" dirty="0" err="1">
                <a:solidFill>
                  <a:schemeClr val="accent6">
                    <a:lumMod val="75000"/>
                  </a:schemeClr>
                </a:solidFill>
                <a:latin typeface="UTM Avo" panose="02040603050506020204" pitchFamily="18" charset="0"/>
                <a:sym typeface="Wingdings" panose="05000000000000000000" pitchFamily="2" charset="2"/>
              </a:rPr>
              <a:t>trồng</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cho</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nó</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mọc</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tiếp</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nhé</a:t>
            </a:r>
            <a:r>
              <a:rPr lang="en-US" sz="1800" dirty="0">
                <a:solidFill>
                  <a:schemeClr val="accent6">
                    <a:lumMod val="75000"/>
                  </a:schemeClr>
                </a:solidFill>
                <a:latin typeface="UTM Avo" panose="02040603050506020204" pitchFamily="18" charset="0"/>
                <a:sym typeface="Wingdings" panose="05000000000000000000" pitchFamily="2" charset="2"/>
              </a:rPr>
              <a:t>!</a:t>
            </a:r>
          </a:p>
          <a:p>
            <a:pPr algn="just">
              <a:lnSpc>
                <a:spcPct val="200000"/>
              </a:lnSpc>
            </a:pPr>
            <a:r>
              <a:rPr lang="en-US" sz="1800" dirty="0">
                <a:solidFill>
                  <a:schemeClr val="accent6">
                    <a:lumMod val="75000"/>
                  </a:schemeClr>
                </a:solidFill>
                <a:latin typeface="UTM Avo" panose="02040603050506020204" pitchFamily="18" charset="0"/>
                <a:sym typeface="Wingdings" panose="05000000000000000000" pitchFamily="2" charset="2"/>
              </a:rPr>
              <a:t>b. </a:t>
            </a:r>
            <a:r>
              <a:rPr lang="en-US" sz="1800" dirty="0" err="1">
                <a:solidFill>
                  <a:schemeClr val="accent6">
                    <a:lumMod val="75000"/>
                  </a:schemeClr>
                </a:solidFill>
                <a:latin typeface="UTM Avo" panose="02040603050506020204" pitchFamily="18" charset="0"/>
                <a:sym typeface="Wingdings" panose="05000000000000000000" pitchFamily="2" charset="2"/>
              </a:rPr>
              <a:t>Chú</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cần</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vụ</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b="1" dirty="0" err="1">
                <a:solidFill>
                  <a:schemeClr val="accent6">
                    <a:lumMod val="75000"/>
                  </a:schemeClr>
                </a:solidFill>
                <a:latin typeface="UTM Avo" panose="02040603050506020204" pitchFamily="18" charset="0"/>
                <a:sym typeface="Wingdings" panose="05000000000000000000" pitchFamily="2" charset="2"/>
              </a:rPr>
              <a:t>xới</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đất</a:t>
            </a:r>
            <a:r>
              <a:rPr lang="en-US" sz="1800" dirty="0">
                <a:solidFill>
                  <a:schemeClr val="accent6">
                    <a:lumMod val="75000"/>
                  </a:schemeClr>
                </a:solidFill>
                <a:latin typeface="UTM Avo" panose="02040603050506020204" pitchFamily="18" charset="0"/>
                <a:sym typeface="Wingdings" panose="05000000000000000000" pitchFamily="2" charset="2"/>
              </a:rPr>
              <a:t>,</a:t>
            </a:r>
            <a:r>
              <a:rPr lang="en-US" sz="1800" b="1" dirty="0">
                <a:solidFill>
                  <a:schemeClr val="accent6">
                    <a:lumMod val="75000"/>
                  </a:schemeClr>
                </a:solidFill>
                <a:latin typeface="UTM Avo" panose="02040603050506020204" pitchFamily="18" charset="0"/>
                <a:sym typeface="Wingdings" panose="05000000000000000000" pitchFamily="2" charset="2"/>
              </a:rPr>
              <a:t> </a:t>
            </a:r>
            <a:r>
              <a:rPr lang="en-US" sz="1800" b="1" dirty="0" err="1">
                <a:solidFill>
                  <a:schemeClr val="accent6">
                    <a:lumMod val="75000"/>
                  </a:schemeClr>
                </a:solidFill>
                <a:latin typeface="UTM Avo" panose="02040603050506020204" pitchFamily="18" charset="0"/>
                <a:sym typeface="Wingdings" panose="05000000000000000000" pitchFamily="2" charset="2"/>
              </a:rPr>
              <a:t>vùi</a:t>
            </a:r>
            <a:r>
              <a:rPr lang="en-US" sz="1800" b="1"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chiếc</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rễ</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xuống</a:t>
            </a:r>
            <a:r>
              <a:rPr lang="en-US" sz="1800" dirty="0">
                <a:solidFill>
                  <a:schemeClr val="accent6">
                    <a:lumMod val="75000"/>
                  </a:schemeClr>
                </a:solidFill>
                <a:latin typeface="UTM Avo" panose="02040603050506020204" pitchFamily="18" charset="0"/>
                <a:sym typeface="Wingdings" panose="05000000000000000000" pitchFamily="2" charset="2"/>
              </a:rPr>
              <a:t>.</a:t>
            </a:r>
            <a:endParaRPr lang="vi-VN" sz="18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8269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xEl>
                                              <p:pRg st="0" end="0"/>
                                            </p:txEl>
                                          </p:spTgt>
                                        </p:tgtEl>
                                        <p:attrNameLst>
                                          <p:attrName>style.visibility</p:attrName>
                                        </p:attrNameLst>
                                      </p:cBhvr>
                                      <p:to>
                                        <p:strVal val="visible"/>
                                      </p:to>
                                    </p:set>
                                    <p:animEffect transition="in" filter="fade">
                                      <p:cBhvr>
                                        <p:cTn id="13" dur="500"/>
                                        <p:tgtEl>
                                          <p:spTgt spid="6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
                                            <p:txEl>
                                              <p:pRg st="1" end="1"/>
                                            </p:txEl>
                                          </p:spTgt>
                                        </p:tgtEl>
                                        <p:attrNameLst>
                                          <p:attrName>style.visibility</p:attrName>
                                        </p:attrNameLst>
                                      </p:cBhvr>
                                      <p:to>
                                        <p:strVal val="visible"/>
                                      </p:to>
                                    </p:set>
                                    <p:animEffect transition="in" filter="fade">
                                      <p:cBhvr>
                                        <p:cTn id="16" dur="500"/>
                                        <p:tgtEl>
                                          <p:spTgt spid="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left)">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7" grpId="0" uiExpand="1" build="p"/>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a:solidFill>
                    <a:srgbClr val="17479D"/>
                  </a:solidFill>
                  <a:latin typeface="UTM Avo" panose="02040603050506020204" pitchFamily="18" charset="0"/>
                </a:rPr>
                <a:t>Luyện</a:t>
              </a:r>
              <a:r>
                <a:rPr lang="en-US" sz="1800" b="1" dirty="0">
                  <a:solidFill>
                    <a:srgbClr val="17479D"/>
                  </a:solidFill>
                  <a:latin typeface="UTM Avo" panose="02040603050506020204" pitchFamily="18" charset="0"/>
                </a:rPr>
                <a:t> </a:t>
              </a:r>
              <a:r>
                <a:rPr lang="en-US" sz="1800" b="1" dirty="0" err="1">
                  <a:solidFill>
                    <a:srgbClr val="17479D"/>
                  </a:solidFill>
                  <a:latin typeface="UTM Avo" panose="02040603050506020204" pitchFamily="18" charset="0"/>
                </a:rPr>
                <a:t>tập</a:t>
              </a:r>
              <a:r>
                <a:rPr lang="en-US" sz="1800" b="1" dirty="0">
                  <a:solidFill>
                    <a:srgbClr val="17479D"/>
                  </a:solidFill>
                  <a:latin typeface="UTM Avo" panose="02040603050506020204" pitchFamily="18" charset="0"/>
                </a:rPr>
                <a:t> </a:t>
              </a:r>
            </a:p>
          </p:txBody>
        </p:sp>
      </p:grpSp>
      <p:sp>
        <p:nvSpPr>
          <p:cNvPr id="6" name="TextBox 5">
            <a:extLst>
              <a:ext uri="{FF2B5EF4-FFF2-40B4-BE49-F238E27FC236}">
                <a16:creationId xmlns:a16="http://schemas.microsoft.com/office/drawing/2014/main" id="{7BF6BCDF-9F5D-43EF-8D2F-74DA0EBB0C5C}"/>
              </a:ext>
            </a:extLst>
          </p:cNvPr>
          <p:cNvSpPr txBox="1"/>
          <p:nvPr/>
        </p:nvSpPr>
        <p:spPr>
          <a:xfrm>
            <a:off x="390688" y="1087179"/>
            <a:ext cx="6076623" cy="2526525"/>
          </a:xfrm>
          <a:prstGeom prst="rect">
            <a:avLst/>
          </a:prstGeom>
          <a:noFill/>
        </p:spPr>
        <p:txBody>
          <a:bodyPr wrap="square" rtlCol="0">
            <a:spAutoFit/>
          </a:bodyPr>
          <a:lstStyle/>
          <a:p>
            <a:pPr algn="just">
              <a:lnSpc>
                <a:spcPct val="150000"/>
              </a:lnSpc>
            </a:pPr>
            <a:r>
              <a:rPr lang="en-US" sz="1800" b="1" dirty="0">
                <a:solidFill>
                  <a:srgbClr val="FF0000"/>
                </a:solidFill>
                <a:latin typeface="UTM Avo" panose="02040603050506020204" pitchFamily="18" charset="0"/>
              </a:rPr>
              <a:t>2. </a:t>
            </a:r>
            <a:r>
              <a:rPr lang="en-US" sz="1800" dirty="0" err="1">
                <a:latin typeface="UTM Avo" panose="02040603050506020204" pitchFamily="18" charset="0"/>
              </a:rPr>
              <a:t>Tìm</a:t>
            </a:r>
            <a:r>
              <a:rPr lang="en-US" sz="1800" dirty="0">
                <a:latin typeface="UTM Avo" panose="02040603050506020204" pitchFamily="18" charset="0"/>
              </a:rPr>
              <a:t> </a:t>
            </a:r>
            <a:r>
              <a:rPr lang="en-US" sz="1800" dirty="0" err="1">
                <a:latin typeface="UTM Avo" panose="02040603050506020204" pitchFamily="18" charset="0"/>
              </a:rPr>
              <a:t>trong</a:t>
            </a:r>
            <a:r>
              <a:rPr lang="en-US" sz="1800" dirty="0">
                <a:latin typeface="UTM Avo" panose="02040603050506020204" pitchFamily="18" charset="0"/>
              </a:rPr>
              <a:t> </a:t>
            </a:r>
            <a:r>
              <a:rPr lang="en-US" sz="1800" dirty="0" err="1">
                <a:latin typeface="UTM Avo" panose="02040603050506020204" pitchFamily="18" charset="0"/>
              </a:rPr>
              <a:t>bài</a:t>
            </a:r>
            <a:r>
              <a:rPr lang="en-US" sz="1800" dirty="0">
                <a:latin typeface="UTM Avo" panose="02040603050506020204" pitchFamily="18" charset="0"/>
              </a:rPr>
              <a:t> </a:t>
            </a:r>
            <a:r>
              <a:rPr lang="en-US" sz="1800" dirty="0" err="1">
                <a:latin typeface="UTM Avo" panose="02040603050506020204" pitchFamily="18" charset="0"/>
              </a:rPr>
              <a:t>câu</a:t>
            </a:r>
            <a:r>
              <a:rPr lang="en-US" sz="1800" dirty="0">
                <a:latin typeface="UTM Avo" panose="02040603050506020204" pitchFamily="18" charset="0"/>
              </a:rPr>
              <a:t> </a:t>
            </a:r>
            <a:r>
              <a:rPr lang="en-US" sz="1800" dirty="0" err="1">
                <a:latin typeface="UTM Avo" panose="02040603050506020204" pitchFamily="18" charset="0"/>
              </a:rPr>
              <a:t>có</a:t>
            </a:r>
            <a:r>
              <a:rPr lang="en-US" sz="1800" dirty="0">
                <a:latin typeface="UTM Avo" panose="02040603050506020204" pitchFamily="18" charset="0"/>
              </a:rPr>
              <a:t> </a:t>
            </a:r>
            <a:r>
              <a:rPr lang="en-US" sz="1800" dirty="0" err="1">
                <a:latin typeface="UTM Avo" panose="02040603050506020204" pitchFamily="18" charset="0"/>
              </a:rPr>
              <a:t>dùng</a:t>
            </a:r>
            <a:r>
              <a:rPr lang="en-US" sz="1800" dirty="0">
                <a:latin typeface="UTM Avo" panose="02040603050506020204" pitchFamily="18" charset="0"/>
              </a:rPr>
              <a:t> </a:t>
            </a:r>
            <a:r>
              <a:rPr lang="en-US" sz="1800" i="1" dirty="0" err="1">
                <a:latin typeface="UTM Avo" panose="02040603050506020204" pitchFamily="18" charset="0"/>
              </a:rPr>
              <a:t>dấu</a:t>
            </a:r>
            <a:r>
              <a:rPr lang="en-US" sz="1800" i="1" dirty="0">
                <a:latin typeface="UTM Avo" panose="02040603050506020204" pitchFamily="18" charset="0"/>
              </a:rPr>
              <a:t> </a:t>
            </a:r>
            <a:r>
              <a:rPr lang="en-US" sz="1800" i="1" dirty="0" err="1">
                <a:latin typeface="UTM Avo" panose="02040603050506020204" pitchFamily="18" charset="0"/>
              </a:rPr>
              <a:t>chấm</a:t>
            </a:r>
            <a:r>
              <a:rPr lang="en-US" sz="1800" i="1" dirty="0">
                <a:latin typeface="UTM Avo" panose="02040603050506020204" pitchFamily="18" charset="0"/>
              </a:rPr>
              <a:t> than</a:t>
            </a:r>
            <a:r>
              <a:rPr lang="en-US" sz="1800" dirty="0">
                <a:latin typeface="UTM Avo" panose="02040603050506020204" pitchFamily="18" charset="0"/>
              </a:rPr>
              <a:t>. </a:t>
            </a:r>
            <a:r>
              <a:rPr lang="en-US" sz="1800" dirty="0" err="1">
                <a:latin typeface="UTM Avo" panose="02040603050506020204" pitchFamily="18" charset="0"/>
              </a:rPr>
              <a:t>Câu</a:t>
            </a:r>
            <a:r>
              <a:rPr lang="en-US" sz="1800" dirty="0">
                <a:latin typeface="UTM Avo" panose="02040603050506020204" pitchFamily="18" charset="0"/>
              </a:rPr>
              <a:t> </a:t>
            </a:r>
            <a:r>
              <a:rPr lang="en-US" sz="1800" dirty="0" err="1">
                <a:latin typeface="UTM Avo" panose="02040603050506020204" pitchFamily="18" charset="0"/>
              </a:rPr>
              <a:t>đó</a:t>
            </a:r>
            <a:r>
              <a:rPr lang="en-US" sz="1800" dirty="0">
                <a:latin typeface="UTM Avo" panose="02040603050506020204" pitchFamily="18" charset="0"/>
              </a:rPr>
              <a:t> </a:t>
            </a:r>
            <a:r>
              <a:rPr lang="en-US" sz="1800" dirty="0" err="1">
                <a:latin typeface="UTM Avo" panose="02040603050506020204" pitchFamily="18" charset="0"/>
              </a:rPr>
              <a:t>dùng</a:t>
            </a:r>
            <a:r>
              <a:rPr lang="en-US" sz="1800" dirty="0">
                <a:latin typeface="UTM Avo" panose="02040603050506020204" pitchFamily="18" charset="0"/>
              </a:rPr>
              <a:t> </a:t>
            </a:r>
            <a:r>
              <a:rPr lang="en-US" sz="1800" dirty="0" err="1">
                <a:latin typeface="UTM Avo" panose="02040603050506020204" pitchFamily="18" charset="0"/>
              </a:rPr>
              <a:t>để</a:t>
            </a:r>
            <a:r>
              <a:rPr lang="en-US" sz="1800" dirty="0">
                <a:latin typeface="UTM Avo" panose="02040603050506020204" pitchFamily="18" charset="0"/>
              </a:rPr>
              <a:t> </a:t>
            </a:r>
            <a:r>
              <a:rPr lang="en-US" sz="1800" dirty="0" err="1">
                <a:latin typeface="UTM Avo" panose="02040603050506020204" pitchFamily="18" charset="0"/>
              </a:rPr>
              <a:t>làm</a:t>
            </a:r>
            <a:r>
              <a:rPr lang="en-US" sz="1800" dirty="0">
                <a:latin typeface="UTM Avo" panose="02040603050506020204" pitchFamily="18" charset="0"/>
              </a:rPr>
              <a:t> </a:t>
            </a:r>
            <a:r>
              <a:rPr lang="en-US" sz="1800" dirty="0" err="1">
                <a:latin typeface="UTM Avo" panose="02040603050506020204" pitchFamily="18" charset="0"/>
              </a:rPr>
              <a:t>gì</a:t>
            </a:r>
            <a:r>
              <a:rPr lang="en-US" sz="1800" dirty="0">
                <a:latin typeface="UTM Avo" panose="02040603050506020204" pitchFamily="18" charset="0"/>
              </a:rPr>
              <a:t>? (</a:t>
            </a:r>
            <a:r>
              <a:rPr lang="en-US" sz="1800" dirty="0" err="1">
                <a:latin typeface="UTM Avo" panose="02040603050506020204" pitchFamily="18" charset="0"/>
              </a:rPr>
              <a:t>Chọn</a:t>
            </a:r>
            <a:r>
              <a:rPr lang="en-US" sz="1800" dirty="0">
                <a:latin typeface="UTM Avo" panose="02040603050506020204" pitchFamily="18" charset="0"/>
              </a:rPr>
              <a:t> ý </a:t>
            </a:r>
            <a:r>
              <a:rPr lang="en-US" sz="1800" dirty="0" err="1">
                <a:latin typeface="UTM Avo" panose="02040603050506020204" pitchFamily="18" charset="0"/>
              </a:rPr>
              <a:t>đúng</a:t>
            </a:r>
            <a:r>
              <a:rPr lang="en-US" sz="1800" dirty="0">
                <a:latin typeface="UTM Avo" panose="02040603050506020204" pitchFamily="18" charset="0"/>
              </a:rPr>
              <a:t>)</a:t>
            </a:r>
          </a:p>
          <a:p>
            <a:pPr marL="342900" indent="-342900" algn="just">
              <a:lnSpc>
                <a:spcPct val="150000"/>
              </a:lnSpc>
              <a:buAutoNum type="alphaLcPeriod"/>
            </a:pPr>
            <a:r>
              <a:rPr lang="en-US" sz="1800" dirty="0" err="1">
                <a:latin typeface="UTM Avo" panose="02040603050506020204" pitchFamily="18" charset="0"/>
              </a:rPr>
              <a:t>Nêu</a:t>
            </a:r>
            <a:r>
              <a:rPr lang="en-US" sz="1800" dirty="0">
                <a:latin typeface="UTM Avo" panose="02040603050506020204" pitchFamily="18" charset="0"/>
              </a:rPr>
              <a:t> </a:t>
            </a:r>
            <a:r>
              <a:rPr lang="en-US" sz="1800" dirty="0" err="1">
                <a:latin typeface="UTM Avo" panose="02040603050506020204" pitchFamily="18" charset="0"/>
              </a:rPr>
              <a:t>yêu</a:t>
            </a:r>
            <a:r>
              <a:rPr lang="en-US" sz="1800" dirty="0">
                <a:latin typeface="UTM Avo" panose="02040603050506020204" pitchFamily="18" charset="0"/>
              </a:rPr>
              <a:t> </a:t>
            </a:r>
            <a:r>
              <a:rPr lang="en-US" sz="1800" dirty="0" err="1">
                <a:latin typeface="UTM Avo" panose="02040603050506020204" pitchFamily="18" charset="0"/>
              </a:rPr>
              <a:t>cầu</a:t>
            </a:r>
            <a:r>
              <a:rPr lang="en-US" sz="1800" dirty="0">
                <a:latin typeface="UTM Avo" panose="02040603050506020204" pitchFamily="18" charset="0"/>
              </a:rPr>
              <a:t>, </a:t>
            </a:r>
            <a:r>
              <a:rPr lang="en-US" sz="1800" dirty="0" err="1">
                <a:latin typeface="UTM Avo" panose="02040603050506020204" pitchFamily="18" charset="0"/>
              </a:rPr>
              <a:t>đề</a:t>
            </a:r>
            <a:r>
              <a:rPr lang="en-US" sz="1800" dirty="0">
                <a:latin typeface="UTM Avo" panose="02040603050506020204" pitchFamily="18" charset="0"/>
              </a:rPr>
              <a:t> </a:t>
            </a:r>
            <a:r>
              <a:rPr lang="en-US" sz="1800" dirty="0" err="1">
                <a:latin typeface="UTM Avo" panose="02040603050506020204" pitchFamily="18" charset="0"/>
              </a:rPr>
              <a:t>nghị</a:t>
            </a:r>
            <a:endParaRPr lang="en-US" sz="1800" dirty="0">
              <a:latin typeface="UTM Avo" panose="02040603050506020204" pitchFamily="18" charset="0"/>
            </a:endParaRPr>
          </a:p>
          <a:p>
            <a:pPr marL="342900" indent="-342900" algn="just">
              <a:lnSpc>
                <a:spcPct val="150000"/>
              </a:lnSpc>
              <a:buAutoNum type="alphaLcPeriod"/>
            </a:pPr>
            <a:r>
              <a:rPr lang="en-US" sz="1800" dirty="0" err="1">
                <a:latin typeface="UTM Avo" panose="02040603050506020204" pitchFamily="18" charset="0"/>
              </a:rPr>
              <a:t>Thể</a:t>
            </a:r>
            <a:r>
              <a:rPr lang="en-US" sz="1800" dirty="0">
                <a:latin typeface="UTM Avo" panose="02040603050506020204" pitchFamily="18" charset="0"/>
              </a:rPr>
              <a:t> </a:t>
            </a:r>
            <a:r>
              <a:rPr lang="en-US" sz="1800" dirty="0" err="1">
                <a:latin typeface="UTM Avo" panose="02040603050506020204" pitchFamily="18" charset="0"/>
              </a:rPr>
              <a:t>hiện</a:t>
            </a:r>
            <a:r>
              <a:rPr lang="en-US" sz="1800" dirty="0">
                <a:latin typeface="UTM Avo" panose="02040603050506020204" pitchFamily="18" charset="0"/>
              </a:rPr>
              <a:t> </a:t>
            </a:r>
            <a:r>
              <a:rPr lang="en-US" sz="1800" dirty="0" err="1">
                <a:latin typeface="UTM Avo" panose="02040603050506020204" pitchFamily="18" charset="0"/>
              </a:rPr>
              <a:t>cảm</a:t>
            </a:r>
            <a:r>
              <a:rPr lang="en-US" sz="1800" dirty="0">
                <a:latin typeface="UTM Avo" panose="02040603050506020204" pitchFamily="18" charset="0"/>
              </a:rPr>
              <a:t> </a:t>
            </a:r>
            <a:r>
              <a:rPr lang="en-US" sz="1800" dirty="0" err="1">
                <a:latin typeface="UTM Avo" panose="02040603050506020204" pitchFamily="18" charset="0"/>
              </a:rPr>
              <a:t>xúc</a:t>
            </a:r>
            <a:endParaRPr lang="en-US" sz="1800" dirty="0">
              <a:latin typeface="UTM Avo" panose="02040603050506020204" pitchFamily="18" charset="0"/>
            </a:endParaRPr>
          </a:p>
          <a:p>
            <a:pPr marL="342900" indent="-342900" algn="just">
              <a:lnSpc>
                <a:spcPct val="150000"/>
              </a:lnSpc>
              <a:buAutoNum type="alphaLcPeriod"/>
            </a:pPr>
            <a:r>
              <a:rPr lang="en-US" sz="1800" dirty="0" err="1">
                <a:latin typeface="UTM Avo" panose="02040603050506020204" pitchFamily="18" charset="0"/>
              </a:rPr>
              <a:t>Kể</a:t>
            </a:r>
            <a:r>
              <a:rPr lang="en-US" sz="1800" dirty="0">
                <a:latin typeface="UTM Avo" panose="02040603050506020204" pitchFamily="18" charset="0"/>
              </a:rPr>
              <a:t> </a:t>
            </a:r>
            <a:r>
              <a:rPr lang="en-US" sz="1800" dirty="0" err="1">
                <a:latin typeface="UTM Avo" panose="02040603050506020204" pitchFamily="18" charset="0"/>
              </a:rPr>
              <a:t>sự</a:t>
            </a:r>
            <a:r>
              <a:rPr lang="en-US" sz="1800" dirty="0">
                <a:latin typeface="UTM Avo" panose="02040603050506020204" pitchFamily="18" charset="0"/>
              </a:rPr>
              <a:t> </a:t>
            </a:r>
            <a:r>
              <a:rPr lang="en-US" sz="1800" dirty="0" err="1">
                <a:latin typeface="UTM Avo" panose="02040603050506020204" pitchFamily="18" charset="0"/>
              </a:rPr>
              <a:t>việc</a:t>
            </a:r>
            <a:r>
              <a:rPr lang="en-US" sz="1800" dirty="0">
                <a:latin typeface="UTM Avo" panose="02040603050506020204" pitchFamily="18" charset="0"/>
              </a:rPr>
              <a:t>, </a:t>
            </a:r>
            <a:r>
              <a:rPr lang="en-US" sz="1800" dirty="0" err="1">
                <a:latin typeface="UTM Avo" panose="02040603050506020204" pitchFamily="18" charset="0"/>
              </a:rPr>
              <a:t>hoạt</a:t>
            </a:r>
            <a:r>
              <a:rPr lang="en-US" sz="1800" dirty="0">
                <a:latin typeface="UTM Avo" panose="02040603050506020204" pitchFamily="18" charset="0"/>
              </a:rPr>
              <a:t> </a:t>
            </a:r>
            <a:r>
              <a:rPr lang="en-US" sz="1800" dirty="0" err="1">
                <a:latin typeface="UTM Avo" panose="02040603050506020204" pitchFamily="18" charset="0"/>
              </a:rPr>
              <a:t>động</a:t>
            </a:r>
            <a:endParaRPr lang="en-US" sz="1800" dirty="0">
              <a:latin typeface="UTM Avo" panose="02040603050506020204" pitchFamily="18" charset="0"/>
            </a:endParaRPr>
          </a:p>
          <a:p>
            <a:pPr algn="just">
              <a:lnSpc>
                <a:spcPct val="150000"/>
              </a:lnSpc>
            </a:pPr>
            <a:endParaRPr lang="vi-VN" sz="1800" dirty="0">
              <a:latin typeface="UTM Avo" panose="02040603050506020204" pitchFamily="18" charset="0"/>
            </a:endParaRPr>
          </a:p>
        </p:txBody>
      </p:sp>
      <p:sp>
        <p:nvSpPr>
          <p:cNvPr id="8" name="TextBox 7">
            <a:extLst>
              <a:ext uri="{FF2B5EF4-FFF2-40B4-BE49-F238E27FC236}">
                <a16:creationId xmlns:a16="http://schemas.microsoft.com/office/drawing/2014/main" id="{7EB2B0D5-9C0E-4C58-9168-F0D6385FD4A4}"/>
              </a:ext>
            </a:extLst>
          </p:cNvPr>
          <p:cNvSpPr txBox="1"/>
          <p:nvPr/>
        </p:nvSpPr>
        <p:spPr>
          <a:xfrm>
            <a:off x="472707" y="3432550"/>
            <a:ext cx="5912583" cy="864532"/>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rgbClr val="FF0000"/>
                </a:solidFill>
                <a:latin typeface="UTM Avo" panose="02040603050506020204" pitchFamily="18" charset="0"/>
              </a:rPr>
              <a:t>Chú</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cuốn</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chiếc</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rễ</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này</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lại</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rồi</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trồng</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cho</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nó</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mọc</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tiếp</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nhé</a:t>
            </a:r>
            <a:r>
              <a:rPr lang="en-US" sz="1800" dirty="0">
                <a:solidFill>
                  <a:srgbClr val="FF0000"/>
                </a:solidFill>
                <a:latin typeface="UTM Avo" panose="02040603050506020204" pitchFamily="18" charset="0"/>
              </a:rPr>
              <a:t>!</a:t>
            </a:r>
          </a:p>
        </p:txBody>
      </p:sp>
      <p:sp>
        <p:nvSpPr>
          <p:cNvPr id="9" name="Oval 8">
            <a:extLst>
              <a:ext uri="{FF2B5EF4-FFF2-40B4-BE49-F238E27FC236}">
                <a16:creationId xmlns:a16="http://schemas.microsoft.com/office/drawing/2014/main" id="{DE649201-AA92-4AF8-B709-5C4E5E88F8D6}"/>
              </a:ext>
            </a:extLst>
          </p:cNvPr>
          <p:cNvSpPr/>
          <p:nvPr/>
        </p:nvSpPr>
        <p:spPr>
          <a:xfrm>
            <a:off x="390688" y="2020832"/>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70839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8" name="Picture 7">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9" name="TextBox 8">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en-US" sz="4400" b="1" dirty="0">
                  <a:solidFill>
                    <a:srgbClr val="17479D"/>
                  </a:solidFill>
                  <a:latin typeface="UTM Avo" panose="02040603050506020204" pitchFamily="18" charset="0"/>
                </a:rPr>
                <a:t>VIẾT</a:t>
              </a:r>
            </a:p>
          </p:txBody>
        </p:sp>
        <p:sp>
          <p:nvSpPr>
            <p:cNvPr id="10" name="TextBox 9">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a:t>
              </a:r>
              <a:r>
                <a:rPr lang="en-US" sz="2800" b="1" dirty="0">
                  <a:solidFill>
                    <a:schemeClr val="accent1">
                      <a:lumMod val="50000"/>
                    </a:schemeClr>
                  </a:solidFill>
                  <a:latin typeface="UTM Avo" panose="02040603050506020204" pitchFamily="18" charset="0"/>
                </a:rPr>
                <a:t>3</a:t>
              </a:r>
            </a:p>
          </p:txBody>
        </p:sp>
      </p:grpSp>
      <p:pic>
        <p:nvPicPr>
          <p:cNvPr id="12" name="Picture 2">
            <a:extLst>
              <a:ext uri="{FF2B5EF4-FFF2-40B4-BE49-F238E27FC236}">
                <a16:creationId xmlns:a16="http://schemas.microsoft.com/office/drawing/2014/main" id="{C142A06D-6A13-4C98-BDFE-1220BF5C3858}"/>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725;p64"/>
          <p:cNvGrpSpPr/>
          <p:nvPr/>
        </p:nvGrpSpPr>
        <p:grpSpPr>
          <a:xfrm rot="-1723955">
            <a:off x="1087919" y="406428"/>
            <a:ext cx="222757" cy="246344"/>
            <a:chOff x="5414907" y="2017485"/>
            <a:chExt cx="220338" cy="243702"/>
          </a:xfrm>
        </p:grpSpPr>
        <p:sp>
          <p:nvSpPr>
            <p:cNvPr id="2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1725;p64"/>
          <p:cNvGrpSpPr/>
          <p:nvPr/>
        </p:nvGrpSpPr>
        <p:grpSpPr>
          <a:xfrm rot="6447076">
            <a:off x="1019839" y="1209110"/>
            <a:ext cx="272654" cy="312812"/>
            <a:chOff x="5365548" y="2017485"/>
            <a:chExt cx="269696" cy="309455"/>
          </a:xfrm>
        </p:grpSpPr>
        <p:sp>
          <p:nvSpPr>
            <p:cNvPr id="2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roup 35">
            <a:extLst>
              <a:ext uri="{FF2B5EF4-FFF2-40B4-BE49-F238E27FC236}">
                <a16:creationId xmlns:a16="http://schemas.microsoft.com/office/drawing/2014/main" id="{F8B110C7-2FF6-4D01-8300-A1D09C8C61AB}"/>
              </a:ext>
            </a:extLst>
          </p:cNvPr>
          <p:cNvGrpSpPr/>
          <p:nvPr/>
        </p:nvGrpSpPr>
        <p:grpSpPr>
          <a:xfrm>
            <a:off x="289470" y="627116"/>
            <a:ext cx="1971948" cy="585384"/>
            <a:chOff x="328800" y="617284"/>
            <a:chExt cx="1971948" cy="585384"/>
          </a:xfrm>
        </p:grpSpPr>
        <p:sp>
          <p:nvSpPr>
            <p:cNvPr id="37" name="TextBox 36">
              <a:extLst>
                <a:ext uri="{FF2B5EF4-FFF2-40B4-BE49-F238E27FC236}">
                  <a16:creationId xmlns:a16="http://schemas.microsoft.com/office/drawing/2014/main" id="{6D061AA9-9213-4E4D-B289-20FF80B0951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24 </a:t>
              </a:r>
            </a:p>
          </p:txBody>
        </p:sp>
        <p:sp>
          <p:nvSpPr>
            <p:cNvPr id="38" name="TextBox 37">
              <a:extLst>
                <a:ext uri="{FF2B5EF4-FFF2-40B4-BE49-F238E27FC236}">
                  <a16:creationId xmlns:a16="http://schemas.microsoft.com/office/drawing/2014/main" id="{063A6727-A2F2-4A65-A1F4-7273B644B47C}"/>
                </a:ext>
              </a:extLst>
            </p:cNvPr>
            <p:cNvSpPr txBox="1"/>
            <p:nvPr/>
          </p:nvSpPr>
          <p:spPr>
            <a:xfrm>
              <a:off x="328800" y="617284"/>
              <a:ext cx="1677443" cy="584775"/>
            </a:xfrm>
            <a:prstGeom prst="rect">
              <a:avLst/>
            </a:prstGeom>
            <a:noFill/>
          </p:spPr>
          <p:txBody>
            <a:bodyPr wrap="square" rtlCol="0">
              <a:spAutoFit/>
            </a:bodyPr>
            <a:lstStyle/>
            <a:p>
              <a:r>
                <a:rPr lang="en-US" sz="3200" dirty="0">
                  <a:solidFill>
                    <a:schemeClr val="bg1">
                      <a:lumMod val="75000"/>
                    </a:schemeClr>
                  </a:solidFill>
                  <a:latin typeface="UTM Cookies" panose="02040603050506020204" pitchFamily="18" charset="0"/>
                </a:rPr>
                <a:t>BÀI 24</a:t>
              </a:r>
            </a:p>
          </p:txBody>
        </p:sp>
      </p:grpSp>
      <p:sp>
        <p:nvSpPr>
          <p:cNvPr id="39" name="TextBox 38">
            <a:extLst>
              <a:ext uri="{FF2B5EF4-FFF2-40B4-BE49-F238E27FC236}">
                <a16:creationId xmlns:a16="http://schemas.microsoft.com/office/drawing/2014/main" id="{DBCF1AA9-FA27-4349-A4BD-92CCCB3918D6}"/>
              </a:ext>
            </a:extLst>
          </p:cNvPr>
          <p:cNvSpPr txBox="1"/>
          <p:nvPr/>
        </p:nvSpPr>
        <p:spPr>
          <a:xfrm>
            <a:off x="1674447" y="508897"/>
            <a:ext cx="4894083" cy="646331"/>
          </a:xfrm>
          <a:prstGeom prst="rect">
            <a:avLst/>
          </a:prstGeom>
          <a:noFill/>
        </p:spPr>
        <p:txBody>
          <a:bodyPr wrap="square" rtlCol="0">
            <a:spAutoFit/>
          </a:bodyPr>
          <a:lstStyle/>
          <a:p>
            <a:pPr algn="ctr"/>
            <a:r>
              <a:rPr lang="en-US" sz="3600" dirty="0">
                <a:ln>
                  <a:solidFill>
                    <a:schemeClr val="bg1">
                      <a:lumMod val="25000"/>
                    </a:schemeClr>
                  </a:solidFill>
                </a:ln>
                <a:solidFill>
                  <a:schemeClr val="accent1"/>
                </a:solidFill>
                <a:latin typeface="UTM Cookies" panose="02040603050506020204" pitchFamily="18" charset="0"/>
              </a:rPr>
              <a:t>CHIẾC RỄ ĐA TRÒN</a:t>
            </a:r>
          </a:p>
        </p:txBody>
      </p:sp>
    </p:spTree>
    <p:custDataLst>
      <p:tags r:id="rId1"/>
    </p:custDataLst>
    <p:extLst>
      <p:ext uri="{BB962C8B-B14F-4D97-AF65-F5344CB8AC3E}">
        <p14:creationId xmlns:p14="http://schemas.microsoft.com/office/powerpoint/2010/main" val="318699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C8FAFC-C1D0-49BB-A45E-D744951A028F}"/>
              </a:ext>
            </a:extLst>
          </p:cNvPr>
          <p:cNvSpPr txBox="1"/>
          <p:nvPr/>
        </p:nvSpPr>
        <p:spPr>
          <a:xfrm>
            <a:off x="1243461" y="794582"/>
            <a:ext cx="4635536" cy="494110"/>
          </a:xfrm>
          <a:prstGeom prst="rect">
            <a:avLst/>
          </a:prstGeom>
          <a:noFill/>
        </p:spPr>
        <p:txBody>
          <a:bodyPr wrap="square" rtlCol="0">
            <a:spAutoFit/>
          </a:bodyPr>
          <a:lstStyle/>
          <a:p>
            <a:pPr algn="ctr">
              <a:lnSpc>
                <a:spcPct val="150000"/>
              </a:lnSpc>
            </a:pPr>
            <a:r>
              <a:rPr lang="en-US" sz="2000" b="1" dirty="0" err="1">
                <a:solidFill>
                  <a:srgbClr val="C00000"/>
                </a:solidFill>
                <a:latin typeface="UTM Avo" panose="02040603050506020204" pitchFamily="18" charset="0"/>
              </a:rPr>
              <a:t>Chiếc</a:t>
            </a:r>
            <a:r>
              <a:rPr lang="en-US" sz="2000" b="1" dirty="0">
                <a:solidFill>
                  <a:srgbClr val="C00000"/>
                </a:solidFill>
                <a:latin typeface="UTM Avo" panose="02040603050506020204" pitchFamily="18" charset="0"/>
              </a:rPr>
              <a:t> </a:t>
            </a:r>
            <a:r>
              <a:rPr lang="en-US" sz="2000" b="1" dirty="0" err="1">
                <a:solidFill>
                  <a:srgbClr val="C00000"/>
                </a:solidFill>
                <a:latin typeface="UTM Avo" panose="02040603050506020204" pitchFamily="18" charset="0"/>
              </a:rPr>
              <a:t>rễ</a:t>
            </a:r>
            <a:r>
              <a:rPr lang="en-US" sz="2000" b="1" dirty="0">
                <a:solidFill>
                  <a:srgbClr val="C00000"/>
                </a:solidFill>
                <a:latin typeface="UTM Avo" panose="02040603050506020204" pitchFamily="18" charset="0"/>
              </a:rPr>
              <a:t> </a:t>
            </a:r>
            <a:r>
              <a:rPr lang="en-US" sz="2000" b="1" dirty="0" err="1">
                <a:solidFill>
                  <a:srgbClr val="C00000"/>
                </a:solidFill>
                <a:latin typeface="UTM Avo" panose="02040603050506020204" pitchFamily="18" charset="0"/>
              </a:rPr>
              <a:t>đa</a:t>
            </a:r>
            <a:r>
              <a:rPr lang="en-US" sz="2000" b="1" dirty="0">
                <a:solidFill>
                  <a:srgbClr val="C00000"/>
                </a:solidFill>
                <a:latin typeface="UTM Avo" panose="02040603050506020204" pitchFamily="18" charset="0"/>
              </a:rPr>
              <a:t> </a:t>
            </a:r>
            <a:r>
              <a:rPr lang="en-US" sz="2000" b="1" dirty="0" err="1">
                <a:solidFill>
                  <a:srgbClr val="C00000"/>
                </a:solidFill>
                <a:latin typeface="UTM Avo" panose="02040603050506020204" pitchFamily="18" charset="0"/>
              </a:rPr>
              <a:t>tròn</a:t>
            </a:r>
            <a:endParaRPr lang="en-US" sz="2000" b="1" dirty="0">
              <a:solidFill>
                <a:srgbClr val="C00000"/>
              </a:solidFill>
              <a:latin typeface="UTM Avo" panose="02040603050506020204" pitchFamily="18" charset="0"/>
            </a:endParaRPr>
          </a:p>
        </p:txBody>
      </p:sp>
      <p:sp>
        <p:nvSpPr>
          <p:cNvPr id="4" name="TextBox 3">
            <a:extLst>
              <a:ext uri="{FF2B5EF4-FFF2-40B4-BE49-F238E27FC236}">
                <a16:creationId xmlns:a16="http://schemas.microsoft.com/office/drawing/2014/main" id="{7BF6BCDF-9F5D-43EF-8D2F-74DA0EBB0C5C}"/>
              </a:ext>
            </a:extLst>
          </p:cNvPr>
          <p:cNvSpPr txBox="1"/>
          <p:nvPr/>
        </p:nvSpPr>
        <p:spPr>
          <a:xfrm>
            <a:off x="979003" y="426995"/>
            <a:ext cx="6076623" cy="456343"/>
          </a:xfrm>
          <a:prstGeom prst="rect">
            <a:avLst/>
          </a:prstGeom>
          <a:noFill/>
        </p:spPr>
        <p:txBody>
          <a:bodyPr wrap="square" rtlCol="0">
            <a:spAutoFit/>
          </a:bodyPr>
          <a:lstStyle/>
          <a:p>
            <a:pPr algn="just">
              <a:lnSpc>
                <a:spcPct val="150000"/>
              </a:lnSpc>
            </a:pPr>
            <a:r>
              <a:rPr lang="en-US" sz="1800" dirty="0">
                <a:latin typeface="UTM Avo" panose="02040603050506020204" pitchFamily="18" charset="0"/>
              </a:rPr>
              <a:t>Nghe – </a:t>
            </a:r>
            <a:r>
              <a:rPr lang="en-US" sz="1800" dirty="0" err="1">
                <a:latin typeface="UTM Avo" panose="02040603050506020204" pitchFamily="18" charset="0"/>
              </a:rPr>
              <a:t>viết</a:t>
            </a:r>
            <a:r>
              <a:rPr lang="en-US" sz="1800" dirty="0">
                <a:latin typeface="UTM Avo" panose="02040603050506020204" pitchFamily="18" charset="0"/>
              </a:rPr>
              <a:t>:</a:t>
            </a:r>
            <a:endParaRPr lang="vi-VN" sz="1800" dirty="0">
              <a:latin typeface="UTM Avo" panose="02040603050506020204" pitchFamily="18" charset="0"/>
            </a:endParaRPr>
          </a:p>
        </p:txBody>
      </p:sp>
      <p:sp>
        <p:nvSpPr>
          <p:cNvPr id="5" name="Google Shape;1154;p45"/>
          <p:cNvSpPr/>
          <p:nvPr/>
        </p:nvSpPr>
        <p:spPr>
          <a:xfrm>
            <a:off x="6656117" y="4607463"/>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55;p45"/>
          <p:cNvSpPr/>
          <p:nvPr/>
        </p:nvSpPr>
        <p:spPr>
          <a:xfrm>
            <a:off x="6452705" y="4842138"/>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75;p45"/>
          <p:cNvGrpSpPr/>
          <p:nvPr/>
        </p:nvGrpSpPr>
        <p:grpSpPr>
          <a:xfrm>
            <a:off x="5656166" y="4636652"/>
            <a:ext cx="218024" cy="241143"/>
            <a:chOff x="5414907" y="2017485"/>
            <a:chExt cx="220338" cy="243702"/>
          </a:xfrm>
        </p:grpSpPr>
        <p:sp>
          <p:nvSpPr>
            <p:cNvPr id="12" name="Google Shape;1176;p45"/>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77;p45"/>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78;p45"/>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180;p45"/>
          <p:cNvGrpSpPr/>
          <p:nvPr/>
        </p:nvGrpSpPr>
        <p:grpSpPr>
          <a:xfrm>
            <a:off x="6436753" y="3831808"/>
            <a:ext cx="263993" cy="272351"/>
            <a:chOff x="6109266" y="2958701"/>
            <a:chExt cx="158099" cy="163114"/>
          </a:xfrm>
        </p:grpSpPr>
        <p:sp>
          <p:nvSpPr>
            <p:cNvPr id="16" name="Google Shape;1181;p45"/>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82;p45"/>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83;p45"/>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a:extLst>
              <a:ext uri="{FF2B5EF4-FFF2-40B4-BE49-F238E27FC236}">
                <a16:creationId xmlns:a16="http://schemas.microsoft.com/office/drawing/2014/main" id="{C6A8ACF9-A3CB-42DE-8673-F52D40C92D57}"/>
              </a:ext>
            </a:extLst>
          </p:cNvPr>
          <p:cNvSpPr txBox="1"/>
          <p:nvPr/>
        </p:nvSpPr>
        <p:spPr>
          <a:xfrm>
            <a:off x="414436" y="1288405"/>
            <a:ext cx="6038269" cy="1886670"/>
          </a:xfrm>
          <a:prstGeom prst="rect">
            <a:avLst/>
          </a:prstGeom>
          <a:noFill/>
        </p:spPr>
        <p:txBody>
          <a:bodyPr wrap="square" rtlCol="0">
            <a:spAutoFit/>
          </a:bodyPr>
          <a:lstStyle/>
          <a:p>
            <a:pPr algn="just">
              <a:lnSpc>
                <a:spcPct val="150000"/>
              </a:lnSpc>
            </a:pPr>
            <a:r>
              <a:rPr lang="en-US" sz="1600" dirty="0">
                <a:latin typeface="UTM Avo" panose="02040603050506020204" pitchFamily="18" charset="0"/>
              </a:rPr>
              <a:t>     </a:t>
            </a:r>
            <a:r>
              <a:rPr lang="en-US" sz="1600" dirty="0" err="1">
                <a:latin typeface="UTM Avo" panose="02040603050506020204" pitchFamily="18" charset="0"/>
              </a:rPr>
              <a:t>Nhiều</a:t>
            </a:r>
            <a:r>
              <a:rPr lang="en-US" sz="1600" dirty="0">
                <a:latin typeface="UTM Avo" panose="02040603050506020204" pitchFamily="18" charset="0"/>
              </a:rPr>
              <a:t> </a:t>
            </a:r>
            <a:r>
              <a:rPr lang="en-US" sz="1600" dirty="0" err="1">
                <a:latin typeface="UTM Avo" panose="02040603050506020204" pitchFamily="18" charset="0"/>
              </a:rPr>
              <a:t>năm</a:t>
            </a:r>
            <a:r>
              <a:rPr lang="en-US" sz="1600" dirty="0">
                <a:latin typeface="UTM Avo" panose="02040603050506020204" pitchFamily="18" charset="0"/>
              </a:rPr>
              <a:t> </a:t>
            </a:r>
            <a:r>
              <a:rPr lang="en-US" sz="1600" dirty="0" err="1">
                <a:latin typeface="UTM Avo" panose="02040603050506020204" pitchFamily="18" charset="0"/>
              </a:rPr>
              <a:t>sau</a:t>
            </a:r>
            <a:r>
              <a:rPr lang="en-US" sz="1600" dirty="0">
                <a:latin typeface="UTM Avo" panose="02040603050506020204" pitchFamily="18" charset="0"/>
              </a:rPr>
              <a:t>, </a:t>
            </a:r>
            <a:r>
              <a:rPr lang="en-US" sz="1600" dirty="0" err="1">
                <a:latin typeface="UTM Avo" panose="02040603050506020204" pitchFamily="18" charset="0"/>
              </a:rPr>
              <a:t>chiếc</a:t>
            </a:r>
            <a:r>
              <a:rPr lang="en-US" sz="1600" dirty="0">
                <a:latin typeface="UTM Avo" panose="02040603050506020204" pitchFamily="18" charset="0"/>
              </a:rPr>
              <a:t> </a:t>
            </a:r>
            <a:r>
              <a:rPr lang="en-US" sz="1600" dirty="0" err="1">
                <a:latin typeface="UTM Avo" panose="02040603050506020204" pitchFamily="18" charset="0"/>
              </a:rPr>
              <a:t>rễ</a:t>
            </a:r>
            <a:r>
              <a:rPr lang="en-US" sz="1600" dirty="0">
                <a:latin typeface="UTM Avo" panose="02040603050506020204" pitchFamily="18" charset="0"/>
              </a:rPr>
              <a:t> </a:t>
            </a:r>
            <a:r>
              <a:rPr lang="en-US" sz="1600" dirty="0" err="1">
                <a:latin typeface="UTM Avo" panose="02040603050506020204" pitchFamily="18" charset="0"/>
              </a:rPr>
              <a:t>đã</a:t>
            </a:r>
            <a:r>
              <a:rPr lang="en-US" sz="1600" dirty="0">
                <a:latin typeface="UTM Avo" panose="02040603050506020204" pitchFamily="18" charset="0"/>
              </a:rPr>
              <a:t> </a:t>
            </a:r>
            <a:r>
              <a:rPr lang="en-US" sz="1600" dirty="0" err="1">
                <a:latin typeface="UTM Avo" panose="02040603050506020204" pitchFamily="18" charset="0"/>
              </a:rPr>
              <a:t>lớn</a:t>
            </a:r>
            <a:r>
              <a:rPr lang="en-US" sz="1600" dirty="0">
                <a:latin typeface="UTM Avo" panose="02040603050506020204" pitchFamily="18" charset="0"/>
              </a:rPr>
              <a:t> </a:t>
            </a:r>
            <a:r>
              <a:rPr lang="en-US" sz="1600" dirty="0" err="1">
                <a:latin typeface="UTM Avo" panose="02040603050506020204" pitchFamily="18" charset="0"/>
              </a:rPr>
              <a:t>và</a:t>
            </a:r>
            <a:r>
              <a:rPr lang="en-US" sz="1600" dirty="0">
                <a:latin typeface="UTM Avo" panose="02040603050506020204" pitchFamily="18" charset="0"/>
              </a:rPr>
              <a:t> </a:t>
            </a:r>
            <a:r>
              <a:rPr lang="en-US" sz="1600" dirty="0" err="1">
                <a:latin typeface="UTM Avo" panose="02040603050506020204" pitchFamily="18" charset="0"/>
              </a:rPr>
              <a:t>thành</a:t>
            </a:r>
            <a:r>
              <a:rPr lang="en-US" sz="1600" dirty="0">
                <a:latin typeface="UTM Avo" panose="02040603050506020204" pitchFamily="18" charset="0"/>
              </a:rPr>
              <a:t> </a:t>
            </a:r>
            <a:r>
              <a:rPr lang="en-US" sz="1600" dirty="0" err="1">
                <a:latin typeface="UTM Avo" panose="02040603050506020204" pitchFamily="18" charset="0"/>
              </a:rPr>
              <a:t>cây</a:t>
            </a:r>
            <a:r>
              <a:rPr lang="en-US" sz="1600" dirty="0">
                <a:latin typeface="UTM Avo" panose="02040603050506020204" pitchFamily="18" charset="0"/>
              </a:rPr>
              <a:t> </a:t>
            </a:r>
            <a:r>
              <a:rPr lang="en-US" sz="1600" dirty="0" err="1">
                <a:latin typeface="UTM Avo" panose="02040603050506020204" pitchFamily="18" charset="0"/>
              </a:rPr>
              <a:t>đa</a:t>
            </a:r>
            <a:r>
              <a:rPr lang="en-US" sz="1600" dirty="0">
                <a:latin typeface="UTM Avo" panose="02040603050506020204" pitchFamily="18" charset="0"/>
              </a:rPr>
              <a:t> con </a:t>
            </a:r>
            <a:r>
              <a:rPr lang="en-US" sz="1600" dirty="0" err="1">
                <a:latin typeface="UTM Avo" panose="02040603050506020204" pitchFamily="18" charset="0"/>
              </a:rPr>
              <a:t>có</a:t>
            </a:r>
            <a:r>
              <a:rPr lang="en-US" sz="1600" dirty="0">
                <a:latin typeface="UTM Avo" panose="02040603050506020204" pitchFamily="18" charset="0"/>
              </a:rPr>
              <a:t> </a:t>
            </a:r>
            <a:r>
              <a:rPr lang="en-US" sz="1600" dirty="0" err="1">
                <a:latin typeface="UTM Avo" panose="02040603050506020204" pitchFamily="18" charset="0"/>
              </a:rPr>
              <a:t>vòng</a:t>
            </a:r>
            <a:r>
              <a:rPr lang="en-US" sz="1600" dirty="0">
                <a:latin typeface="UTM Avo" panose="02040603050506020204" pitchFamily="18" charset="0"/>
              </a:rPr>
              <a:t> </a:t>
            </a:r>
            <a:r>
              <a:rPr lang="en-US" sz="1600" dirty="0" err="1">
                <a:latin typeface="UTM Avo" panose="02040603050506020204" pitchFamily="18" charset="0"/>
              </a:rPr>
              <a:t>lá</a:t>
            </a:r>
            <a:r>
              <a:rPr lang="en-US" sz="1600" dirty="0">
                <a:latin typeface="UTM Avo" panose="02040603050506020204" pitchFamily="18" charset="0"/>
              </a:rPr>
              <a:t> </a:t>
            </a:r>
            <a:r>
              <a:rPr lang="en-US" sz="1600" dirty="0" err="1">
                <a:latin typeface="UTM Avo" panose="02040603050506020204" pitchFamily="18" charset="0"/>
              </a:rPr>
              <a:t>tròn</a:t>
            </a:r>
            <a:r>
              <a:rPr lang="en-US" sz="1600" dirty="0">
                <a:latin typeface="UTM Avo" panose="02040603050506020204" pitchFamily="18" charset="0"/>
              </a:rPr>
              <a:t>. </a:t>
            </a:r>
            <a:r>
              <a:rPr lang="en-US" sz="1600" dirty="0" err="1">
                <a:latin typeface="UTM Avo" panose="02040603050506020204" pitchFamily="18" charset="0"/>
              </a:rPr>
              <a:t>Thiếu</a:t>
            </a:r>
            <a:r>
              <a:rPr lang="en-US" sz="1600" dirty="0">
                <a:latin typeface="UTM Avo" panose="02040603050506020204" pitchFamily="18" charset="0"/>
              </a:rPr>
              <a:t> </a:t>
            </a:r>
            <a:r>
              <a:rPr lang="en-US" sz="1600" dirty="0" err="1">
                <a:latin typeface="UTM Avo" panose="02040603050506020204" pitchFamily="18" charset="0"/>
              </a:rPr>
              <a:t>nhi</a:t>
            </a:r>
            <a:r>
              <a:rPr lang="en-US" sz="1600" dirty="0">
                <a:latin typeface="UTM Avo" panose="02040603050506020204" pitchFamily="18" charset="0"/>
              </a:rPr>
              <a:t> </a:t>
            </a:r>
            <a:r>
              <a:rPr lang="en-US" sz="1600" dirty="0" err="1">
                <a:latin typeface="UTM Avo" panose="02040603050506020204" pitchFamily="18" charset="0"/>
              </a:rPr>
              <a:t>vào</a:t>
            </a:r>
            <a:r>
              <a:rPr lang="en-US" sz="1600" dirty="0">
                <a:latin typeface="UTM Avo" panose="02040603050506020204" pitchFamily="18" charset="0"/>
              </a:rPr>
              <a:t> </a:t>
            </a:r>
            <a:r>
              <a:rPr lang="en-US" sz="1600" dirty="0" err="1">
                <a:latin typeface="UTM Avo" panose="02040603050506020204" pitchFamily="18" charset="0"/>
              </a:rPr>
              <a:t>thăm</a:t>
            </a:r>
            <a:r>
              <a:rPr lang="en-US" sz="1600" dirty="0">
                <a:latin typeface="UTM Avo" panose="02040603050506020204" pitchFamily="18" charset="0"/>
              </a:rPr>
              <a:t> </a:t>
            </a:r>
            <a:r>
              <a:rPr lang="en-US" sz="1600" dirty="0" err="1">
                <a:latin typeface="UTM Avo" panose="02040603050506020204" pitchFamily="18" charset="0"/>
              </a:rPr>
              <a:t>vườn</a:t>
            </a:r>
            <a:r>
              <a:rPr lang="en-US" sz="1600" dirty="0">
                <a:latin typeface="UTM Avo" panose="02040603050506020204" pitchFamily="18" charset="0"/>
              </a:rPr>
              <a:t> </a:t>
            </a:r>
            <a:r>
              <a:rPr lang="en-US" sz="1600" dirty="0" err="1">
                <a:latin typeface="UTM Avo" panose="02040603050506020204" pitchFamily="18" charset="0"/>
              </a:rPr>
              <a:t>Bác</a:t>
            </a:r>
            <a:r>
              <a:rPr lang="en-US" sz="1600" dirty="0">
                <a:latin typeface="UTM Avo" panose="02040603050506020204" pitchFamily="18" charset="0"/>
              </a:rPr>
              <a:t>, </a:t>
            </a:r>
            <a:r>
              <a:rPr lang="en-US" sz="1600" dirty="0" err="1">
                <a:latin typeface="UTM Avo" panose="02040603050506020204" pitchFamily="18" charset="0"/>
              </a:rPr>
              <a:t>em</a:t>
            </a:r>
            <a:r>
              <a:rPr lang="en-US" sz="1600" dirty="0">
                <a:latin typeface="UTM Avo" panose="02040603050506020204" pitchFamily="18" charset="0"/>
              </a:rPr>
              <a:t> </a:t>
            </a:r>
            <a:r>
              <a:rPr lang="en-US" sz="1600" dirty="0" err="1">
                <a:latin typeface="UTM Avo" panose="02040603050506020204" pitchFamily="18" charset="0"/>
              </a:rPr>
              <a:t>nào</a:t>
            </a:r>
            <a:r>
              <a:rPr lang="en-US" sz="1600" dirty="0">
                <a:latin typeface="UTM Avo" panose="02040603050506020204" pitchFamily="18" charset="0"/>
              </a:rPr>
              <a:t> </a:t>
            </a:r>
            <a:r>
              <a:rPr lang="en-US" sz="1600" dirty="0" err="1">
                <a:latin typeface="UTM Avo" panose="02040603050506020204" pitchFamily="18" charset="0"/>
              </a:rPr>
              <a:t>cũng</a:t>
            </a:r>
            <a:r>
              <a:rPr lang="en-US" sz="1600" dirty="0">
                <a:latin typeface="UTM Avo" panose="02040603050506020204" pitchFamily="18" charset="0"/>
              </a:rPr>
              <a:t> </a:t>
            </a:r>
            <a:r>
              <a:rPr lang="en-US" sz="1600" dirty="0" err="1">
                <a:latin typeface="UTM Avo" panose="02040603050506020204" pitchFamily="18" charset="0"/>
              </a:rPr>
              <a:t>thích</a:t>
            </a:r>
            <a:r>
              <a:rPr lang="en-US" sz="1600" dirty="0">
                <a:latin typeface="UTM Avo" panose="02040603050506020204" pitchFamily="18" charset="0"/>
              </a:rPr>
              <a:t> </a:t>
            </a:r>
            <a:r>
              <a:rPr lang="en-US" sz="1600" dirty="0" err="1">
                <a:latin typeface="UTM Avo" panose="02040603050506020204" pitchFamily="18" charset="0"/>
              </a:rPr>
              <a:t>chơi</a:t>
            </a:r>
            <a:r>
              <a:rPr lang="en-US" sz="1600" dirty="0">
                <a:latin typeface="UTM Avo" panose="02040603050506020204" pitchFamily="18" charset="0"/>
              </a:rPr>
              <a:t> </a:t>
            </a:r>
            <a:r>
              <a:rPr lang="en-US" sz="1600" dirty="0" err="1">
                <a:latin typeface="UTM Avo" panose="02040603050506020204" pitchFamily="18" charset="0"/>
              </a:rPr>
              <a:t>trò</a:t>
            </a:r>
            <a:r>
              <a:rPr lang="en-US" sz="1600" dirty="0">
                <a:latin typeface="UTM Avo" panose="02040603050506020204" pitchFamily="18" charset="0"/>
              </a:rPr>
              <a:t> </a:t>
            </a:r>
            <a:r>
              <a:rPr lang="en-US" sz="1600" dirty="0" err="1">
                <a:latin typeface="UTM Avo" panose="02040603050506020204" pitchFamily="18" charset="0"/>
              </a:rPr>
              <a:t>chui</a:t>
            </a:r>
            <a:r>
              <a:rPr lang="en-US" sz="1600" dirty="0">
                <a:latin typeface="UTM Avo" panose="02040603050506020204" pitchFamily="18" charset="0"/>
              </a:rPr>
              <a:t> qua </a:t>
            </a:r>
            <a:r>
              <a:rPr lang="en-US" sz="1600" dirty="0" err="1">
                <a:latin typeface="UTM Avo" panose="02040603050506020204" pitchFamily="18" charset="0"/>
              </a:rPr>
              <a:t>chui</a:t>
            </a:r>
            <a:r>
              <a:rPr lang="en-US" sz="1600" dirty="0">
                <a:latin typeface="UTM Avo" panose="02040603050506020204" pitchFamily="18" charset="0"/>
              </a:rPr>
              <a:t> </a:t>
            </a:r>
            <a:r>
              <a:rPr lang="en-US" sz="1600" dirty="0" err="1">
                <a:latin typeface="UTM Avo" panose="02040603050506020204" pitchFamily="18" charset="0"/>
              </a:rPr>
              <a:t>lại</a:t>
            </a:r>
            <a:r>
              <a:rPr lang="en-US" sz="1600" dirty="0">
                <a:latin typeface="UTM Avo" panose="02040603050506020204" pitchFamily="18" charset="0"/>
              </a:rPr>
              <a:t> </a:t>
            </a:r>
            <a:r>
              <a:rPr lang="en-US" sz="1600" dirty="0" err="1">
                <a:latin typeface="UTM Avo" panose="02040603050506020204" pitchFamily="18" charset="0"/>
              </a:rPr>
              <a:t>vòng</a:t>
            </a:r>
            <a:r>
              <a:rPr lang="en-US" sz="1600" dirty="0">
                <a:latin typeface="UTM Avo" panose="02040603050506020204" pitchFamily="18" charset="0"/>
              </a:rPr>
              <a:t> </a:t>
            </a:r>
            <a:r>
              <a:rPr lang="en-US" sz="1600" dirty="0" err="1">
                <a:latin typeface="UTM Avo" panose="02040603050506020204" pitchFamily="18" charset="0"/>
              </a:rPr>
              <a:t>lá</a:t>
            </a:r>
            <a:r>
              <a:rPr lang="en-US" sz="1600" dirty="0">
                <a:latin typeface="UTM Avo" panose="02040603050506020204" pitchFamily="18" charset="0"/>
              </a:rPr>
              <a:t> </a:t>
            </a:r>
            <a:r>
              <a:rPr lang="en-US" sz="1600" dirty="0" err="1">
                <a:latin typeface="UTM Avo" panose="02040603050506020204" pitchFamily="18" charset="0"/>
              </a:rPr>
              <a:t>ấy</a:t>
            </a:r>
            <a:r>
              <a:rPr lang="en-US" sz="1600" dirty="0">
                <a:latin typeface="UTM Avo" panose="02040603050506020204" pitchFamily="18" charset="0"/>
              </a:rPr>
              <a:t>. </a:t>
            </a:r>
            <a:r>
              <a:rPr lang="en-US" sz="1600" dirty="0" err="1">
                <a:latin typeface="UTM Avo" panose="02040603050506020204" pitchFamily="18" charset="0"/>
              </a:rPr>
              <a:t>Lúc</a:t>
            </a:r>
            <a:r>
              <a:rPr lang="en-US" sz="1600" dirty="0">
                <a:latin typeface="UTM Avo" panose="02040603050506020204" pitchFamily="18" charset="0"/>
              </a:rPr>
              <a:t> </a:t>
            </a:r>
            <a:r>
              <a:rPr lang="en-US" sz="1600" dirty="0" err="1">
                <a:latin typeface="UTM Avo" panose="02040603050506020204" pitchFamily="18" charset="0"/>
              </a:rPr>
              <a:t>đó</a:t>
            </a:r>
            <a:r>
              <a:rPr lang="en-US" sz="1600" dirty="0">
                <a:latin typeface="UTM Avo" panose="02040603050506020204" pitchFamily="18" charset="0"/>
              </a:rPr>
              <a:t>, </a:t>
            </a:r>
            <a:r>
              <a:rPr lang="en-US" sz="1600" dirty="0" err="1">
                <a:latin typeface="UTM Avo" panose="02040603050506020204" pitchFamily="18" charset="0"/>
              </a:rPr>
              <a:t>mọi</a:t>
            </a:r>
            <a:r>
              <a:rPr lang="en-US" sz="1600" dirty="0">
                <a:latin typeface="UTM Avo" panose="02040603050506020204" pitchFamily="18" charset="0"/>
              </a:rPr>
              <a:t> </a:t>
            </a:r>
            <a:r>
              <a:rPr lang="en-US" sz="1600" dirty="0" err="1">
                <a:latin typeface="UTM Avo" panose="02040603050506020204" pitchFamily="18" charset="0"/>
              </a:rPr>
              <a:t>người</a:t>
            </a:r>
            <a:r>
              <a:rPr lang="en-US" sz="1600" dirty="0">
                <a:latin typeface="UTM Avo" panose="02040603050506020204" pitchFamily="18" charset="0"/>
              </a:rPr>
              <a:t> </a:t>
            </a:r>
            <a:r>
              <a:rPr lang="en-US" sz="1600" dirty="0" err="1">
                <a:latin typeface="UTM Avo" panose="02040603050506020204" pitchFamily="18" charset="0"/>
              </a:rPr>
              <a:t>mới</a:t>
            </a:r>
            <a:r>
              <a:rPr lang="en-US" sz="1600" dirty="0">
                <a:latin typeface="UTM Avo" panose="02040603050506020204" pitchFamily="18" charset="0"/>
              </a:rPr>
              <a:t> </a:t>
            </a:r>
            <a:r>
              <a:rPr lang="en-US" sz="1600" dirty="0" err="1">
                <a:latin typeface="UTM Avo" panose="02040603050506020204" pitchFamily="18" charset="0"/>
              </a:rPr>
              <a:t>hiểu</a:t>
            </a:r>
            <a:r>
              <a:rPr lang="en-US" sz="1600" dirty="0">
                <a:latin typeface="UTM Avo" panose="02040603050506020204" pitchFamily="18" charset="0"/>
              </a:rPr>
              <a:t> </a:t>
            </a:r>
            <a:r>
              <a:rPr lang="en-US" sz="1600" dirty="0" err="1">
                <a:latin typeface="UTM Avo" panose="02040603050506020204" pitchFamily="18" charset="0"/>
              </a:rPr>
              <a:t>vì</a:t>
            </a:r>
            <a:r>
              <a:rPr lang="en-US" sz="1600" dirty="0">
                <a:latin typeface="UTM Avo" panose="02040603050506020204" pitchFamily="18" charset="0"/>
              </a:rPr>
              <a:t> </a:t>
            </a:r>
            <a:r>
              <a:rPr lang="en-US" sz="1600" dirty="0" err="1">
                <a:latin typeface="UTM Avo" panose="02040603050506020204" pitchFamily="18" charset="0"/>
              </a:rPr>
              <a:t>sao</a:t>
            </a:r>
            <a:r>
              <a:rPr lang="en-US" sz="1600" dirty="0">
                <a:latin typeface="UTM Avo" panose="02040603050506020204" pitchFamily="18" charset="0"/>
              </a:rPr>
              <a:t> </a:t>
            </a:r>
            <a:r>
              <a:rPr lang="en-US" sz="1600" dirty="0" err="1">
                <a:latin typeface="UTM Avo" panose="02040603050506020204" pitchFamily="18" charset="0"/>
              </a:rPr>
              <a:t>Bác</a:t>
            </a:r>
            <a:r>
              <a:rPr lang="en-US" sz="1600" dirty="0">
                <a:latin typeface="UTM Avo" panose="02040603050506020204" pitchFamily="18" charset="0"/>
              </a:rPr>
              <a:t> </a:t>
            </a:r>
            <a:r>
              <a:rPr lang="en-US" sz="1600" dirty="0" err="1">
                <a:latin typeface="UTM Avo" panose="02040603050506020204" pitchFamily="18" charset="0"/>
              </a:rPr>
              <a:t>cho</a:t>
            </a:r>
            <a:r>
              <a:rPr lang="en-US" sz="1600" dirty="0">
                <a:latin typeface="UTM Avo" panose="02040603050506020204" pitchFamily="18" charset="0"/>
              </a:rPr>
              <a:t> </a:t>
            </a:r>
            <a:r>
              <a:rPr lang="en-US" sz="1600" dirty="0" err="1">
                <a:latin typeface="UTM Avo" panose="02040603050506020204" pitchFamily="18" charset="0"/>
              </a:rPr>
              <a:t>trồng</a:t>
            </a:r>
            <a:r>
              <a:rPr lang="en-US" sz="1600" dirty="0">
                <a:latin typeface="UTM Avo" panose="02040603050506020204" pitchFamily="18" charset="0"/>
              </a:rPr>
              <a:t> </a:t>
            </a:r>
            <a:r>
              <a:rPr lang="en-US" sz="1600" dirty="0" err="1">
                <a:latin typeface="UTM Avo" panose="02040603050506020204" pitchFamily="18" charset="0"/>
              </a:rPr>
              <a:t>chiếc</a:t>
            </a:r>
            <a:r>
              <a:rPr lang="en-US" sz="1600" dirty="0">
                <a:latin typeface="UTM Avo" panose="02040603050506020204" pitchFamily="18" charset="0"/>
              </a:rPr>
              <a:t> </a:t>
            </a:r>
            <a:r>
              <a:rPr lang="en-US" sz="1600" dirty="0" err="1">
                <a:latin typeface="UTM Avo" panose="02040603050506020204" pitchFamily="18" charset="0"/>
              </a:rPr>
              <a:t>rễ</a:t>
            </a:r>
            <a:r>
              <a:rPr lang="en-US" sz="1600" dirty="0">
                <a:latin typeface="UTM Avo" panose="02040603050506020204" pitchFamily="18" charset="0"/>
              </a:rPr>
              <a:t> </a:t>
            </a:r>
            <a:r>
              <a:rPr lang="en-US" sz="1600" dirty="0" err="1">
                <a:latin typeface="UTM Avo" panose="02040603050506020204" pitchFamily="18" charset="0"/>
              </a:rPr>
              <a:t>đa</a:t>
            </a:r>
            <a:r>
              <a:rPr lang="en-US" sz="1600" dirty="0">
                <a:latin typeface="UTM Avo" panose="02040603050506020204" pitchFamily="18" charset="0"/>
              </a:rPr>
              <a:t> </a:t>
            </a:r>
            <a:r>
              <a:rPr lang="en-US" sz="1600" dirty="0" err="1">
                <a:latin typeface="UTM Avo" panose="02040603050506020204" pitchFamily="18" charset="0"/>
              </a:rPr>
              <a:t>thành</a:t>
            </a:r>
            <a:r>
              <a:rPr lang="en-US" sz="1600" dirty="0">
                <a:latin typeface="UTM Avo" panose="02040603050506020204" pitchFamily="18" charset="0"/>
              </a:rPr>
              <a:t> </a:t>
            </a:r>
            <a:r>
              <a:rPr lang="en-US" sz="1600" dirty="0" err="1">
                <a:latin typeface="UTM Avo" panose="02040603050506020204" pitchFamily="18" charset="0"/>
              </a:rPr>
              <a:t>hình</a:t>
            </a:r>
            <a:r>
              <a:rPr lang="en-US" sz="1600" dirty="0">
                <a:latin typeface="UTM Avo" panose="02040603050506020204" pitchFamily="18" charset="0"/>
              </a:rPr>
              <a:t> </a:t>
            </a:r>
            <a:r>
              <a:rPr lang="en-US" sz="1600" dirty="0" err="1">
                <a:latin typeface="UTM Avo" panose="02040603050506020204" pitchFamily="18" charset="0"/>
              </a:rPr>
              <a:t>tròn</a:t>
            </a:r>
            <a:r>
              <a:rPr lang="en-US" sz="1600" dirty="0">
                <a:latin typeface="UTM Avo" panose="02040603050506020204" pitchFamily="18" charset="0"/>
              </a:rPr>
              <a:t> </a:t>
            </a:r>
            <a:r>
              <a:rPr lang="en-US" sz="1600" dirty="0" err="1">
                <a:latin typeface="UTM Avo" panose="02040603050506020204" pitchFamily="18" charset="0"/>
              </a:rPr>
              <a:t>như</a:t>
            </a:r>
            <a:r>
              <a:rPr lang="en-US" sz="1600" dirty="0">
                <a:latin typeface="UTM Avo" panose="02040603050506020204" pitchFamily="18" charset="0"/>
              </a:rPr>
              <a:t> </a:t>
            </a:r>
            <a:r>
              <a:rPr lang="en-US" sz="1600" dirty="0" err="1">
                <a:latin typeface="UTM Avo" panose="02040603050506020204" pitchFamily="18" charset="0"/>
              </a:rPr>
              <a:t>thế</a:t>
            </a:r>
            <a:r>
              <a:rPr lang="en-US" sz="1600" dirty="0">
                <a:latin typeface="UTM Avo" panose="02040603050506020204" pitchFamily="18" charset="0"/>
              </a:rPr>
              <a:t>.</a:t>
            </a:r>
          </a:p>
        </p:txBody>
      </p:sp>
      <p:pic>
        <p:nvPicPr>
          <p:cNvPr id="21" name="Picture 20">
            <a:extLst>
              <a:ext uri="{FF2B5EF4-FFF2-40B4-BE49-F238E27FC236}">
                <a16:creationId xmlns:a16="http://schemas.microsoft.com/office/drawing/2014/main" id="{D57504CD-4C72-4B42-8314-F254152F8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33" y="540150"/>
            <a:ext cx="304770" cy="288000"/>
          </a:xfrm>
          <a:prstGeom prst="rect">
            <a:avLst/>
          </a:prstGeom>
        </p:spPr>
      </p:pic>
      <p:sp>
        <p:nvSpPr>
          <p:cNvPr id="22" name="TextBox 21">
            <a:extLst>
              <a:ext uri="{FF2B5EF4-FFF2-40B4-BE49-F238E27FC236}">
                <a16:creationId xmlns:a16="http://schemas.microsoft.com/office/drawing/2014/main" id="{12C1E8CC-EB3C-4384-BBCC-265226E05EDA}"/>
              </a:ext>
            </a:extLst>
          </p:cNvPr>
          <p:cNvSpPr txBox="1"/>
          <p:nvPr/>
        </p:nvSpPr>
        <p:spPr>
          <a:xfrm>
            <a:off x="2365710" y="3287462"/>
            <a:ext cx="5365827" cy="453907"/>
          </a:xfrm>
          <a:prstGeom prst="rect">
            <a:avLst/>
          </a:prstGeom>
          <a:noFill/>
        </p:spPr>
        <p:txBody>
          <a:bodyPr wrap="square" rtlCol="0">
            <a:spAutoFit/>
          </a:bodyPr>
          <a:lstStyle/>
          <a:p>
            <a:pPr>
              <a:lnSpc>
                <a:spcPct val="150000"/>
              </a:lnSpc>
            </a:pPr>
            <a:r>
              <a:rPr lang="vi-VN" sz="1800" b="1" dirty="0">
                <a:solidFill>
                  <a:schemeClr val="accent1">
                    <a:lumMod val="50000"/>
                  </a:schemeClr>
                </a:solidFill>
                <a:latin typeface="UTM Avo" panose="02040603050506020204" pitchFamily="18" charset="0"/>
              </a:rPr>
              <a:t>Các từ dễ viết sai</a:t>
            </a:r>
            <a:endParaRPr lang="en-US" sz="1800" b="1" dirty="0">
              <a:solidFill>
                <a:schemeClr val="accent1">
                  <a:lumMod val="50000"/>
                </a:schemeClr>
              </a:solidFill>
              <a:latin typeface="UTM Avo" panose="02040603050506020204" pitchFamily="18" charset="0"/>
            </a:endParaRPr>
          </a:p>
        </p:txBody>
      </p:sp>
      <p:sp>
        <p:nvSpPr>
          <p:cNvPr id="23" name="Rectangle 22">
            <a:extLst>
              <a:ext uri="{FF2B5EF4-FFF2-40B4-BE49-F238E27FC236}">
                <a16:creationId xmlns:a16="http://schemas.microsoft.com/office/drawing/2014/main" id="{3406D35A-35F0-4C5F-A89C-CFA705A9D7BA}"/>
              </a:ext>
            </a:extLst>
          </p:cNvPr>
          <p:cNvSpPr/>
          <p:nvPr/>
        </p:nvSpPr>
        <p:spPr>
          <a:xfrm>
            <a:off x="635985" y="3830007"/>
            <a:ext cx="1658826"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chiếc</a:t>
            </a:r>
            <a:r>
              <a:rPr lang="en-US" sz="1800" dirty="0">
                <a:latin typeface="UTM Avo" panose="02040603050506020204" pitchFamily="18" charset="0"/>
              </a:rPr>
              <a:t> </a:t>
            </a:r>
            <a:r>
              <a:rPr lang="en-US" sz="1800" dirty="0" err="1">
                <a:latin typeface="UTM Avo" panose="02040603050506020204" pitchFamily="18" charset="0"/>
              </a:rPr>
              <a:t>rễ</a:t>
            </a:r>
            <a:endParaRPr lang="vi-VN" sz="1800" dirty="0"/>
          </a:p>
        </p:txBody>
      </p:sp>
      <p:sp>
        <p:nvSpPr>
          <p:cNvPr id="24" name="Oval 23">
            <a:extLst>
              <a:ext uri="{FF2B5EF4-FFF2-40B4-BE49-F238E27FC236}">
                <a16:creationId xmlns:a16="http://schemas.microsoft.com/office/drawing/2014/main" id="{D40FF239-0E7C-4D4A-92A4-FAF9FA8A7583}"/>
              </a:ext>
            </a:extLst>
          </p:cNvPr>
          <p:cNvSpPr/>
          <p:nvPr/>
        </p:nvSpPr>
        <p:spPr>
          <a:xfrm>
            <a:off x="732668" y="3987821"/>
            <a:ext cx="233916" cy="233916"/>
          </a:xfrm>
          <a:prstGeom prst="ellipse">
            <a:avLst/>
          </a:pr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100"/>
          </a:p>
        </p:txBody>
      </p:sp>
      <p:sp>
        <p:nvSpPr>
          <p:cNvPr id="25" name="Rectangle 24">
            <a:extLst>
              <a:ext uri="{FF2B5EF4-FFF2-40B4-BE49-F238E27FC236}">
                <a16:creationId xmlns:a16="http://schemas.microsoft.com/office/drawing/2014/main" id="{E185A1D4-DDF0-479E-8D94-D14BE050F193}"/>
              </a:ext>
            </a:extLst>
          </p:cNvPr>
          <p:cNvSpPr/>
          <p:nvPr/>
        </p:nvSpPr>
        <p:spPr>
          <a:xfrm>
            <a:off x="2768725" y="3830007"/>
            <a:ext cx="1240030"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trồng</a:t>
            </a:r>
            <a:endParaRPr lang="vi-VN" sz="1800" dirty="0"/>
          </a:p>
        </p:txBody>
      </p:sp>
      <p:sp>
        <p:nvSpPr>
          <p:cNvPr id="26" name="Oval 25">
            <a:extLst>
              <a:ext uri="{FF2B5EF4-FFF2-40B4-BE49-F238E27FC236}">
                <a16:creationId xmlns:a16="http://schemas.microsoft.com/office/drawing/2014/main" id="{33F192B4-A97D-4DEE-BE43-F635AAB1B9F8}"/>
              </a:ext>
            </a:extLst>
          </p:cNvPr>
          <p:cNvSpPr/>
          <p:nvPr/>
        </p:nvSpPr>
        <p:spPr>
          <a:xfrm>
            <a:off x="2841966" y="3987821"/>
            <a:ext cx="233916" cy="233916"/>
          </a:xfrm>
          <a:prstGeom prst="ellipse">
            <a:avLst/>
          </a:pr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100"/>
          </a:p>
        </p:txBody>
      </p:sp>
      <p:sp>
        <p:nvSpPr>
          <p:cNvPr id="29" name="Rectangle 28">
            <a:extLst>
              <a:ext uri="{FF2B5EF4-FFF2-40B4-BE49-F238E27FC236}">
                <a16:creationId xmlns:a16="http://schemas.microsoft.com/office/drawing/2014/main" id="{7488FD11-DF64-438A-A21D-D7763D83B6FC}"/>
              </a:ext>
            </a:extLst>
          </p:cNvPr>
          <p:cNvSpPr/>
          <p:nvPr/>
        </p:nvSpPr>
        <p:spPr>
          <a:xfrm>
            <a:off x="4876471" y="3835211"/>
            <a:ext cx="1568473"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hình</a:t>
            </a:r>
            <a:r>
              <a:rPr lang="en-US" sz="1800" dirty="0">
                <a:latin typeface="UTM Avo" panose="02040603050506020204" pitchFamily="18" charset="0"/>
              </a:rPr>
              <a:t> </a:t>
            </a:r>
            <a:r>
              <a:rPr lang="en-US" sz="1800" dirty="0" err="1">
                <a:latin typeface="UTM Avo" panose="02040603050506020204" pitchFamily="18" charset="0"/>
              </a:rPr>
              <a:t>tròn</a:t>
            </a:r>
            <a:endParaRPr lang="vi-VN" sz="1800" dirty="0"/>
          </a:p>
        </p:txBody>
      </p:sp>
      <p:sp>
        <p:nvSpPr>
          <p:cNvPr id="30" name="Oval 29">
            <a:extLst>
              <a:ext uri="{FF2B5EF4-FFF2-40B4-BE49-F238E27FC236}">
                <a16:creationId xmlns:a16="http://schemas.microsoft.com/office/drawing/2014/main" id="{A02C69CD-FDFA-4B0D-B5DB-43B3752AE74D}"/>
              </a:ext>
            </a:extLst>
          </p:cNvPr>
          <p:cNvSpPr/>
          <p:nvPr/>
        </p:nvSpPr>
        <p:spPr>
          <a:xfrm>
            <a:off x="4949713" y="3993025"/>
            <a:ext cx="233916" cy="233916"/>
          </a:xfrm>
          <a:prstGeom prst="ellipse">
            <a:avLst/>
          </a:pr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100"/>
          </a:p>
        </p:txBody>
      </p:sp>
    </p:spTree>
    <p:custDataLst>
      <p:tags r:id="rId1"/>
    </p:custDataLst>
    <p:extLst>
      <p:ext uri="{BB962C8B-B14F-4D97-AF65-F5344CB8AC3E}">
        <p14:creationId xmlns:p14="http://schemas.microsoft.com/office/powerpoint/2010/main" val="3359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20" grpId="0"/>
      <p:bldP spid="22" grpId="0"/>
      <p:bldP spid="23" grpId="0"/>
      <p:bldP spid="24" grpId="0" animBg="1"/>
      <p:bldP spid="25" grpId="0"/>
      <p:bldP spid="26" grpId="0" animBg="1"/>
      <p:bldP spid="29"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17C045-E5BF-4237-86E5-69A18ABEAC01}"/>
              </a:ext>
            </a:extLst>
          </p:cNvPr>
          <p:cNvSpPr txBox="1"/>
          <p:nvPr/>
        </p:nvSpPr>
        <p:spPr>
          <a:xfrm>
            <a:off x="746083" y="1309021"/>
            <a:ext cx="5365827" cy="494110"/>
          </a:xfrm>
          <a:prstGeom prst="rect">
            <a:avLst/>
          </a:prstGeom>
          <a:noFill/>
        </p:spPr>
        <p:txBody>
          <a:bodyPr wrap="square" rtlCol="0">
            <a:spAutoFit/>
          </a:bodyPr>
          <a:lstStyle/>
          <a:p>
            <a:pPr algn="ctr">
              <a:lnSpc>
                <a:spcPct val="150000"/>
              </a:lnSpc>
            </a:pPr>
            <a:r>
              <a:rPr lang="vi-VN" sz="2000" b="1" dirty="0">
                <a:solidFill>
                  <a:srgbClr val="0070C0"/>
                </a:solidFill>
                <a:latin typeface="UTM Avo" panose="02040603050506020204" pitchFamily="18" charset="0"/>
              </a:rPr>
              <a:t>Học sinh viết bài vào vở ô li</a:t>
            </a:r>
            <a:endParaRPr lang="en-US" sz="2000" b="1" dirty="0">
              <a:solidFill>
                <a:srgbClr val="0070C0"/>
              </a:solidFill>
              <a:latin typeface="UTM Avo" panose="02040603050506020204" pitchFamily="18" charset="0"/>
            </a:endParaRPr>
          </a:p>
        </p:txBody>
      </p:sp>
      <p:sp>
        <p:nvSpPr>
          <p:cNvPr id="4" name="TextBox 3">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dirty="0">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792900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AF91F8-E207-4DE7-8CEF-3AE3FB3B8CCE}"/>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44161" y="616318"/>
            <a:ext cx="291619" cy="291619"/>
          </a:xfrm>
          <a:prstGeom prst="rect">
            <a:avLst/>
          </a:prstGeom>
        </p:spPr>
      </p:pic>
      <p:sp>
        <p:nvSpPr>
          <p:cNvPr id="3" name="TextBox 2">
            <a:extLst>
              <a:ext uri="{FF2B5EF4-FFF2-40B4-BE49-F238E27FC236}">
                <a16:creationId xmlns:a16="http://schemas.microsoft.com/office/drawing/2014/main" id="{AE698B22-2F06-4051-B19A-644326BE8E9E}"/>
              </a:ext>
            </a:extLst>
          </p:cNvPr>
          <p:cNvSpPr txBox="1"/>
          <p:nvPr/>
        </p:nvSpPr>
        <p:spPr>
          <a:xfrm>
            <a:off x="935780" y="516805"/>
            <a:ext cx="5278059" cy="782265"/>
          </a:xfrm>
          <a:prstGeom prst="rect">
            <a:avLst/>
          </a:prstGeom>
          <a:noFill/>
        </p:spPr>
        <p:txBody>
          <a:bodyPr wrap="square" rtlCol="0">
            <a:spAutoFit/>
          </a:bodyPr>
          <a:lstStyle/>
          <a:p>
            <a:pPr algn="just">
              <a:lnSpc>
                <a:spcPct val="150000"/>
              </a:lnSpc>
            </a:pPr>
            <a:r>
              <a:rPr lang="en-US" sz="1600" b="1" dirty="0" err="1">
                <a:solidFill>
                  <a:srgbClr val="17479D"/>
                </a:solidFill>
                <a:latin typeface="UTM Avo" panose="02040603050506020204" pitchFamily="18" charset="0"/>
              </a:rPr>
              <a:t>Viết</a:t>
            </a:r>
            <a:r>
              <a:rPr lang="en-US" sz="1600" b="1" dirty="0">
                <a:solidFill>
                  <a:srgbClr val="17479D"/>
                </a:solidFill>
                <a:latin typeface="UTM Avo" panose="02040603050506020204" pitchFamily="18" charset="0"/>
              </a:rPr>
              <a:t> </a:t>
            </a:r>
            <a:r>
              <a:rPr lang="en-US" sz="1600" b="1" dirty="0" err="1">
                <a:solidFill>
                  <a:srgbClr val="17479D"/>
                </a:solidFill>
                <a:latin typeface="UTM Avo" panose="02040603050506020204" pitchFamily="18" charset="0"/>
              </a:rPr>
              <a:t>vào</a:t>
            </a:r>
            <a:r>
              <a:rPr lang="en-US" sz="1600" b="1" dirty="0">
                <a:solidFill>
                  <a:srgbClr val="17479D"/>
                </a:solidFill>
                <a:latin typeface="UTM Avo" panose="02040603050506020204" pitchFamily="18" charset="0"/>
              </a:rPr>
              <a:t> </a:t>
            </a:r>
            <a:r>
              <a:rPr lang="en-US" sz="1600" b="1" dirty="0" err="1">
                <a:solidFill>
                  <a:srgbClr val="17479D"/>
                </a:solidFill>
                <a:latin typeface="UTM Avo" panose="02040603050506020204" pitchFamily="18" charset="0"/>
              </a:rPr>
              <a:t>vở</a:t>
            </a:r>
            <a:r>
              <a:rPr lang="en-US" sz="1600" b="1" dirty="0">
                <a:solidFill>
                  <a:srgbClr val="17479D"/>
                </a:solidFill>
                <a:latin typeface="UTM Avo" panose="02040603050506020204" pitchFamily="18" charset="0"/>
              </a:rPr>
              <a:t> </a:t>
            </a:r>
            <a:r>
              <a:rPr lang="en-US" sz="1600" b="1" dirty="0" err="1">
                <a:solidFill>
                  <a:srgbClr val="17479D"/>
                </a:solidFill>
                <a:latin typeface="UTM Avo" panose="02040603050506020204" pitchFamily="18" charset="0"/>
              </a:rPr>
              <a:t>tên</a:t>
            </a:r>
            <a:r>
              <a:rPr lang="en-US" sz="1600" b="1" dirty="0">
                <a:solidFill>
                  <a:srgbClr val="17479D"/>
                </a:solidFill>
                <a:latin typeface="UTM Avo" panose="02040603050506020204" pitchFamily="18" charset="0"/>
              </a:rPr>
              <a:t> </a:t>
            </a:r>
            <a:r>
              <a:rPr lang="en-US" sz="1600" b="1" dirty="0" err="1">
                <a:solidFill>
                  <a:srgbClr val="17479D"/>
                </a:solidFill>
                <a:latin typeface="UTM Avo" panose="02040603050506020204" pitchFamily="18" charset="0"/>
              </a:rPr>
              <a:t>của</a:t>
            </a:r>
            <a:r>
              <a:rPr lang="en-US" sz="1600" b="1" dirty="0">
                <a:solidFill>
                  <a:srgbClr val="17479D"/>
                </a:solidFill>
                <a:latin typeface="UTM Avo" panose="02040603050506020204" pitchFamily="18" charset="0"/>
              </a:rPr>
              <a:t> 2 </a:t>
            </a:r>
            <a:r>
              <a:rPr lang="en-US" sz="1600" b="1" dirty="0" err="1">
                <a:solidFill>
                  <a:srgbClr val="17479D"/>
                </a:solidFill>
                <a:latin typeface="UTM Avo" panose="02040603050506020204" pitchFamily="18" charset="0"/>
              </a:rPr>
              <a:t>nhân</a:t>
            </a:r>
            <a:r>
              <a:rPr lang="en-US" sz="1600" b="1" dirty="0">
                <a:solidFill>
                  <a:srgbClr val="17479D"/>
                </a:solidFill>
                <a:latin typeface="UTM Avo" panose="02040603050506020204" pitchFamily="18" charset="0"/>
              </a:rPr>
              <a:t> </a:t>
            </a:r>
            <a:r>
              <a:rPr lang="en-US" sz="1600" b="1" dirty="0" err="1">
                <a:solidFill>
                  <a:srgbClr val="17479D"/>
                </a:solidFill>
                <a:latin typeface="UTM Avo" panose="02040603050506020204" pitchFamily="18" charset="0"/>
              </a:rPr>
              <a:t>vật</a:t>
            </a:r>
            <a:r>
              <a:rPr lang="en-US" sz="1600" b="1" dirty="0">
                <a:solidFill>
                  <a:srgbClr val="17479D"/>
                </a:solidFill>
                <a:latin typeface="UTM Avo" panose="02040603050506020204" pitchFamily="18" charset="0"/>
              </a:rPr>
              <a:t> </a:t>
            </a:r>
            <a:r>
              <a:rPr lang="en-US" sz="1600" b="1" dirty="0" err="1">
                <a:solidFill>
                  <a:srgbClr val="17479D"/>
                </a:solidFill>
                <a:latin typeface="UTM Avo" panose="02040603050506020204" pitchFamily="18" charset="0"/>
              </a:rPr>
              <a:t>được</a:t>
            </a:r>
            <a:r>
              <a:rPr lang="en-US" sz="1600" b="1" dirty="0">
                <a:solidFill>
                  <a:srgbClr val="17479D"/>
                </a:solidFill>
                <a:latin typeface="UTM Avo" panose="02040603050506020204" pitchFamily="18" charset="0"/>
              </a:rPr>
              <a:t> </a:t>
            </a:r>
            <a:r>
              <a:rPr lang="en-US" sz="1600" b="1" dirty="0" err="1">
                <a:solidFill>
                  <a:srgbClr val="17479D"/>
                </a:solidFill>
                <a:latin typeface="UTM Avo" panose="02040603050506020204" pitchFamily="18" charset="0"/>
              </a:rPr>
              <a:t>nói</a:t>
            </a:r>
            <a:r>
              <a:rPr lang="en-US" sz="1600" b="1" dirty="0">
                <a:solidFill>
                  <a:srgbClr val="17479D"/>
                </a:solidFill>
                <a:latin typeface="UTM Avo" panose="02040603050506020204" pitchFamily="18" charset="0"/>
              </a:rPr>
              <a:t> </a:t>
            </a:r>
            <a:r>
              <a:rPr lang="en-US" sz="1600" b="1" dirty="0" err="1">
                <a:solidFill>
                  <a:srgbClr val="17479D"/>
                </a:solidFill>
                <a:latin typeface="UTM Avo" panose="02040603050506020204" pitchFamily="18" charset="0"/>
              </a:rPr>
              <a:t>đến</a:t>
            </a:r>
            <a:r>
              <a:rPr lang="en-US" sz="1600" b="1" dirty="0">
                <a:solidFill>
                  <a:srgbClr val="17479D"/>
                </a:solidFill>
                <a:latin typeface="UTM Avo" panose="02040603050506020204" pitchFamily="18" charset="0"/>
              </a:rPr>
              <a:t> </a:t>
            </a:r>
            <a:r>
              <a:rPr lang="en-US" sz="1600" b="1" dirty="0" err="1">
                <a:solidFill>
                  <a:srgbClr val="17479D"/>
                </a:solidFill>
                <a:latin typeface="UTM Avo" panose="02040603050506020204" pitchFamily="18" charset="0"/>
              </a:rPr>
              <a:t>trong</a:t>
            </a:r>
            <a:r>
              <a:rPr lang="en-US" sz="1600" b="1" dirty="0">
                <a:solidFill>
                  <a:srgbClr val="17479D"/>
                </a:solidFill>
                <a:latin typeface="UTM Avo" panose="02040603050506020204" pitchFamily="18" charset="0"/>
              </a:rPr>
              <a:t> </a:t>
            </a:r>
            <a:r>
              <a:rPr lang="en-US" sz="1600" b="1" dirty="0" err="1">
                <a:solidFill>
                  <a:srgbClr val="17479D"/>
                </a:solidFill>
                <a:latin typeface="UTM Avo" panose="02040603050506020204" pitchFamily="18" charset="0"/>
              </a:rPr>
              <a:t>chủ</a:t>
            </a:r>
            <a:r>
              <a:rPr lang="en-US" sz="1600" b="1" dirty="0">
                <a:solidFill>
                  <a:srgbClr val="17479D"/>
                </a:solidFill>
                <a:latin typeface="UTM Avo" panose="02040603050506020204" pitchFamily="18" charset="0"/>
              </a:rPr>
              <a:t> </a:t>
            </a:r>
            <a:r>
              <a:rPr lang="en-US" sz="1600" b="1" dirty="0" err="1">
                <a:solidFill>
                  <a:srgbClr val="17479D"/>
                </a:solidFill>
                <a:latin typeface="UTM Avo" panose="02040603050506020204" pitchFamily="18" charset="0"/>
              </a:rPr>
              <a:t>điểm</a:t>
            </a:r>
            <a:r>
              <a:rPr lang="en-US" sz="1600" b="1" dirty="0">
                <a:solidFill>
                  <a:srgbClr val="17479D"/>
                </a:solidFill>
                <a:latin typeface="UTM Avo" panose="02040603050506020204" pitchFamily="18" charset="0"/>
              </a:rPr>
              <a:t> </a:t>
            </a:r>
            <a:r>
              <a:rPr lang="en-US" sz="1600" b="1" i="1" dirty="0">
                <a:solidFill>
                  <a:srgbClr val="17479D"/>
                </a:solidFill>
                <a:latin typeface="UTM Avo" panose="02040603050506020204" pitchFamily="18" charset="0"/>
              </a:rPr>
              <a:t>Con </a:t>
            </a:r>
            <a:r>
              <a:rPr lang="en-US" sz="1600" b="1" i="1" dirty="0" err="1">
                <a:solidFill>
                  <a:srgbClr val="17479D"/>
                </a:solidFill>
                <a:latin typeface="UTM Avo" panose="02040603050506020204" pitchFamily="18" charset="0"/>
              </a:rPr>
              <a:t>người</a:t>
            </a:r>
            <a:r>
              <a:rPr lang="en-US" sz="1600" b="1" i="1" dirty="0">
                <a:solidFill>
                  <a:srgbClr val="17479D"/>
                </a:solidFill>
                <a:latin typeface="UTM Avo" panose="02040603050506020204" pitchFamily="18" charset="0"/>
              </a:rPr>
              <a:t> </a:t>
            </a:r>
            <a:r>
              <a:rPr lang="en-US" sz="1600" b="1" i="1" dirty="0" err="1">
                <a:solidFill>
                  <a:srgbClr val="17479D"/>
                </a:solidFill>
                <a:latin typeface="UTM Avo" panose="02040603050506020204" pitchFamily="18" charset="0"/>
              </a:rPr>
              <a:t>Việt</a:t>
            </a:r>
            <a:r>
              <a:rPr lang="en-US" sz="1600" b="1" i="1" dirty="0">
                <a:solidFill>
                  <a:srgbClr val="17479D"/>
                </a:solidFill>
                <a:latin typeface="UTM Avo" panose="02040603050506020204" pitchFamily="18" charset="0"/>
              </a:rPr>
              <a:t> Nam.</a:t>
            </a:r>
            <a:endParaRPr lang="vi-VN" sz="1600" dirty="0">
              <a:solidFill>
                <a:srgbClr val="17479D"/>
              </a:solidFill>
              <a:latin typeface="UTM Avo" panose="02040603050506020204" pitchFamily="18" charset="0"/>
            </a:endParaRPr>
          </a:p>
        </p:txBody>
      </p:sp>
      <p:sp>
        <p:nvSpPr>
          <p:cNvPr id="73" name="TextBox 72">
            <a:extLst>
              <a:ext uri="{FF2B5EF4-FFF2-40B4-BE49-F238E27FC236}">
                <a16:creationId xmlns:a16="http://schemas.microsoft.com/office/drawing/2014/main" id="{80168D5A-8781-4EF1-AE63-12F41255C6D3}"/>
              </a:ext>
            </a:extLst>
          </p:cNvPr>
          <p:cNvSpPr txBox="1"/>
          <p:nvPr/>
        </p:nvSpPr>
        <p:spPr>
          <a:xfrm>
            <a:off x="981554" y="1299070"/>
            <a:ext cx="6119826" cy="559064"/>
          </a:xfrm>
          <a:prstGeom prst="rect">
            <a:avLst/>
          </a:prstGeom>
          <a:noFill/>
        </p:spPr>
        <p:txBody>
          <a:bodyPr wrap="square" rtlCol="0">
            <a:spAutoFit/>
          </a:bodyPr>
          <a:lstStyle/>
          <a:p>
            <a:pPr algn="just">
              <a:lnSpc>
                <a:spcPct val="20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en-US" sz="1800" dirty="0">
                <a:solidFill>
                  <a:schemeClr val="accent6">
                    <a:lumMod val="75000"/>
                  </a:schemeClr>
                </a:solidFill>
                <a:latin typeface="UTM Avo" panose="02040603050506020204" pitchFamily="18" charset="0"/>
              </a:rPr>
              <a:t>Mai An </a:t>
            </a:r>
            <a:r>
              <a:rPr lang="en-US" sz="1800" dirty="0" err="1">
                <a:solidFill>
                  <a:schemeClr val="accent6">
                    <a:lumMod val="75000"/>
                  </a:schemeClr>
                </a:solidFill>
                <a:latin typeface="UTM Avo" panose="02040603050506020204" pitchFamily="18" charset="0"/>
              </a:rPr>
              <a:t>Tiêm</a:t>
            </a:r>
            <a:r>
              <a:rPr lang="en-US" sz="1800" dirty="0">
                <a:solidFill>
                  <a:schemeClr val="accent6">
                    <a:lumMod val="75000"/>
                  </a:schemeClr>
                </a:solidFill>
                <a:latin typeface="UTM Avo" panose="02040603050506020204" pitchFamily="18" charset="0"/>
              </a:rPr>
              <a:t>, </a:t>
            </a:r>
            <a:r>
              <a:rPr lang="en-US" sz="1800" dirty="0" err="1">
                <a:solidFill>
                  <a:schemeClr val="accent6">
                    <a:lumMod val="75000"/>
                  </a:schemeClr>
                </a:solidFill>
                <a:latin typeface="UTM Avo" panose="02040603050506020204" pitchFamily="18" charset="0"/>
              </a:rPr>
              <a:t>Trần</a:t>
            </a:r>
            <a:r>
              <a:rPr lang="en-US" sz="1800" dirty="0">
                <a:solidFill>
                  <a:schemeClr val="accent6">
                    <a:lumMod val="75000"/>
                  </a:schemeClr>
                </a:solidFill>
                <a:latin typeface="UTM Avo" panose="02040603050506020204" pitchFamily="18" charset="0"/>
              </a:rPr>
              <a:t> </a:t>
            </a:r>
            <a:r>
              <a:rPr lang="en-US" sz="1800" dirty="0" err="1">
                <a:solidFill>
                  <a:schemeClr val="accent6">
                    <a:lumMod val="75000"/>
                  </a:schemeClr>
                </a:solidFill>
                <a:latin typeface="UTM Avo" panose="02040603050506020204" pitchFamily="18" charset="0"/>
              </a:rPr>
              <a:t>Quốc</a:t>
            </a:r>
            <a:r>
              <a:rPr lang="en-US" sz="1800" dirty="0">
                <a:solidFill>
                  <a:schemeClr val="accent6">
                    <a:lumMod val="75000"/>
                  </a:schemeClr>
                </a:solidFill>
                <a:latin typeface="UTM Avo" panose="02040603050506020204" pitchFamily="18" charset="0"/>
              </a:rPr>
              <a:t> </a:t>
            </a:r>
            <a:r>
              <a:rPr lang="en-US" sz="1800" dirty="0" err="1">
                <a:solidFill>
                  <a:schemeClr val="accent6">
                    <a:lumMod val="75000"/>
                  </a:schemeClr>
                </a:solidFill>
                <a:latin typeface="UTM Avo" panose="02040603050506020204" pitchFamily="18" charset="0"/>
              </a:rPr>
              <a:t>Toản</a:t>
            </a:r>
            <a:endParaRPr lang="vi-VN" sz="1800" dirty="0">
              <a:solidFill>
                <a:schemeClr val="accent6">
                  <a:lumMod val="75000"/>
                </a:schemeClr>
              </a:solidFill>
              <a:latin typeface="UTM Avo" panose="02040603050506020204" pitchFamily="18" charset="0"/>
            </a:endParaRPr>
          </a:p>
        </p:txBody>
      </p:sp>
      <p:sp>
        <p:nvSpPr>
          <p:cNvPr id="74" name="TextBox 73">
            <a:extLst>
              <a:ext uri="{FF2B5EF4-FFF2-40B4-BE49-F238E27FC236}">
                <a16:creationId xmlns:a16="http://schemas.microsoft.com/office/drawing/2014/main" id="{17DD408A-F220-4EC6-A858-F2166FE4A145}"/>
              </a:ext>
            </a:extLst>
          </p:cNvPr>
          <p:cNvSpPr txBox="1"/>
          <p:nvPr/>
        </p:nvSpPr>
        <p:spPr>
          <a:xfrm>
            <a:off x="961133" y="1841921"/>
            <a:ext cx="5311568" cy="412934"/>
          </a:xfrm>
          <a:prstGeom prst="rect">
            <a:avLst/>
          </a:prstGeom>
          <a:noFill/>
        </p:spPr>
        <p:txBody>
          <a:bodyPr wrap="square" rtlCol="0">
            <a:spAutoFit/>
          </a:bodyPr>
          <a:lstStyle/>
          <a:p>
            <a:pPr algn="just">
              <a:lnSpc>
                <a:spcPct val="150000"/>
              </a:lnSpc>
            </a:pPr>
            <a:r>
              <a:rPr lang="en-US" sz="1600" b="1" dirty="0" err="1">
                <a:solidFill>
                  <a:srgbClr val="17479D"/>
                </a:solidFill>
                <a:latin typeface="UTM Avo" panose="02040603050506020204" pitchFamily="18" charset="0"/>
              </a:rPr>
              <a:t>Chọn</a:t>
            </a:r>
            <a:r>
              <a:rPr lang="en-US" sz="1600" b="1" dirty="0">
                <a:solidFill>
                  <a:srgbClr val="17479D"/>
                </a:solidFill>
                <a:latin typeface="UTM Avo" panose="02040603050506020204" pitchFamily="18" charset="0"/>
              </a:rPr>
              <a:t> a </a:t>
            </a:r>
            <a:r>
              <a:rPr lang="en-US" sz="1600" b="1" dirty="0" err="1">
                <a:solidFill>
                  <a:srgbClr val="17479D"/>
                </a:solidFill>
                <a:latin typeface="UTM Avo" panose="02040603050506020204" pitchFamily="18" charset="0"/>
              </a:rPr>
              <a:t>hoặc</a:t>
            </a:r>
            <a:r>
              <a:rPr lang="en-US" sz="1600" b="1" dirty="0">
                <a:solidFill>
                  <a:srgbClr val="17479D"/>
                </a:solidFill>
                <a:latin typeface="UTM Avo" panose="02040603050506020204" pitchFamily="18" charset="0"/>
              </a:rPr>
              <a:t> b</a:t>
            </a:r>
            <a:endParaRPr lang="vi-VN" sz="1600" dirty="0">
              <a:solidFill>
                <a:srgbClr val="17479D"/>
              </a:solidFill>
              <a:latin typeface="UTM Avo" panose="02040603050506020204" pitchFamily="18" charset="0"/>
            </a:endParaRPr>
          </a:p>
        </p:txBody>
      </p:sp>
      <p:pic>
        <p:nvPicPr>
          <p:cNvPr id="75" name="Picture 74">
            <a:extLst>
              <a:ext uri="{FF2B5EF4-FFF2-40B4-BE49-F238E27FC236}">
                <a16:creationId xmlns:a16="http://schemas.microsoft.com/office/drawing/2014/main" id="{B4A3AFE8-9ACF-4E3C-B0C9-390179858F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937" y="1914235"/>
            <a:ext cx="291618" cy="291618"/>
          </a:xfrm>
          <a:prstGeom prst="rect">
            <a:avLst/>
          </a:prstGeom>
        </p:spPr>
      </p:pic>
      <p:sp>
        <p:nvSpPr>
          <p:cNvPr id="76" name="Rectangle 75">
            <a:extLst>
              <a:ext uri="{FF2B5EF4-FFF2-40B4-BE49-F238E27FC236}">
                <a16:creationId xmlns:a16="http://schemas.microsoft.com/office/drawing/2014/main" id="{DB1588FC-E5EA-40A7-8E68-40DB47F170F7}"/>
              </a:ext>
            </a:extLst>
          </p:cNvPr>
          <p:cNvSpPr/>
          <p:nvPr/>
        </p:nvSpPr>
        <p:spPr>
          <a:xfrm>
            <a:off x="415659" y="2244437"/>
            <a:ext cx="6160032" cy="455125"/>
          </a:xfrm>
          <a:prstGeom prst="rect">
            <a:avLst/>
          </a:prstGeom>
        </p:spPr>
        <p:txBody>
          <a:bodyPr wrap="square">
            <a:spAutoFit/>
          </a:bodyPr>
          <a:lstStyle/>
          <a:p>
            <a:pPr algn="just">
              <a:lnSpc>
                <a:spcPct val="150000"/>
              </a:lnSpc>
            </a:pPr>
            <a:r>
              <a:rPr lang="en-US" sz="1800" dirty="0">
                <a:latin typeface="UTM Avo" panose="02040603050506020204" pitchFamily="18" charset="0"/>
              </a:rPr>
              <a:t>a. </a:t>
            </a:r>
            <a:r>
              <a:rPr lang="en-US" sz="1800" dirty="0" err="1">
                <a:latin typeface="UTM Avo" panose="02040603050506020204" pitchFamily="18" charset="0"/>
              </a:rPr>
              <a:t>Tìm</a:t>
            </a:r>
            <a:r>
              <a:rPr lang="en-US" sz="1800" dirty="0">
                <a:latin typeface="UTM Avo" panose="02040603050506020204" pitchFamily="18" charset="0"/>
              </a:rPr>
              <a:t> </a:t>
            </a:r>
            <a:r>
              <a:rPr lang="en-US" sz="1800" dirty="0" err="1">
                <a:latin typeface="UTM Avo" panose="02040603050506020204" pitchFamily="18" charset="0"/>
              </a:rPr>
              <a:t>từ</a:t>
            </a:r>
            <a:r>
              <a:rPr lang="en-US" sz="1800" dirty="0">
                <a:latin typeface="UTM Avo" panose="02040603050506020204" pitchFamily="18" charset="0"/>
              </a:rPr>
              <a:t> </a:t>
            </a:r>
            <a:r>
              <a:rPr lang="en-US" sz="1800" dirty="0" err="1">
                <a:latin typeface="UTM Avo" panose="02040603050506020204" pitchFamily="18" charset="0"/>
              </a:rPr>
              <a:t>ngữ</a:t>
            </a:r>
            <a:r>
              <a:rPr lang="en-US" sz="1800" dirty="0">
                <a:latin typeface="UTM Avo" panose="02040603050506020204" pitchFamily="18" charset="0"/>
              </a:rPr>
              <a:t> </a:t>
            </a:r>
            <a:r>
              <a:rPr lang="en-US" sz="1800" dirty="0" err="1">
                <a:latin typeface="UTM Avo" panose="02040603050506020204" pitchFamily="18" charset="0"/>
              </a:rPr>
              <a:t>có</a:t>
            </a:r>
            <a:r>
              <a:rPr lang="en-US" sz="1800" dirty="0">
                <a:latin typeface="UTM Avo" panose="02040603050506020204" pitchFamily="18" charset="0"/>
              </a:rPr>
              <a:t> </a:t>
            </a:r>
            <a:r>
              <a:rPr lang="en-US" sz="1800" dirty="0" err="1">
                <a:latin typeface="UTM Avo" panose="02040603050506020204" pitchFamily="18" charset="0"/>
              </a:rPr>
              <a:t>tiếng</a:t>
            </a:r>
            <a:r>
              <a:rPr lang="en-US" sz="1800" dirty="0">
                <a:latin typeface="UTM Avo" panose="02040603050506020204" pitchFamily="18" charset="0"/>
              </a:rPr>
              <a:t> </a:t>
            </a:r>
            <a:r>
              <a:rPr lang="en-US" sz="1800" dirty="0" err="1">
                <a:latin typeface="UTM Avo" panose="02040603050506020204" pitchFamily="18" charset="0"/>
              </a:rPr>
              <a:t>chứa</a:t>
            </a:r>
            <a:r>
              <a:rPr lang="en-US" sz="1800" dirty="0">
                <a:latin typeface="UTM Avo" panose="02040603050506020204" pitchFamily="18" charset="0"/>
              </a:rPr>
              <a:t> </a:t>
            </a:r>
            <a:r>
              <a:rPr lang="en-US" sz="1800" b="1" i="1" dirty="0" err="1">
                <a:latin typeface="UTM Avo" panose="02040603050506020204" pitchFamily="18" charset="0"/>
              </a:rPr>
              <a:t>iu</a:t>
            </a:r>
            <a:r>
              <a:rPr lang="en-US" sz="1800" dirty="0">
                <a:latin typeface="UTM Avo" panose="02040603050506020204" pitchFamily="18" charset="0"/>
              </a:rPr>
              <a:t> </a:t>
            </a:r>
            <a:r>
              <a:rPr lang="en-US" sz="1800" dirty="0" err="1">
                <a:latin typeface="UTM Avo" panose="02040603050506020204" pitchFamily="18" charset="0"/>
              </a:rPr>
              <a:t>hoặc</a:t>
            </a:r>
            <a:r>
              <a:rPr lang="en-US" sz="1800" dirty="0">
                <a:latin typeface="UTM Avo" panose="02040603050506020204" pitchFamily="18" charset="0"/>
              </a:rPr>
              <a:t> </a:t>
            </a:r>
            <a:r>
              <a:rPr lang="en-US" sz="1800" b="1" i="1" dirty="0" err="1">
                <a:latin typeface="UTM Avo" panose="02040603050506020204" pitchFamily="18" charset="0"/>
              </a:rPr>
              <a:t>ưu</a:t>
            </a:r>
            <a:r>
              <a:rPr lang="en-US" sz="1800" dirty="0">
                <a:latin typeface="UTM Avo" panose="02040603050506020204" pitchFamily="18" charset="0"/>
              </a:rPr>
              <a:t>.</a:t>
            </a:r>
            <a:endParaRPr lang="vi-VN" sz="1800" b="1" i="1" dirty="0"/>
          </a:p>
        </p:txBody>
      </p:sp>
      <p:pic>
        <p:nvPicPr>
          <p:cNvPr id="37" name="Picture 36">
            <a:extLst>
              <a:ext uri="{FF2B5EF4-FFF2-40B4-BE49-F238E27FC236}">
                <a16:creationId xmlns:a16="http://schemas.microsoft.com/office/drawing/2014/main" id="{2B055B53-587D-421B-862B-6C78E9137EB5}"/>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Layer>
                </a14:imgProps>
              </a:ext>
            </a:extLst>
          </a:blip>
          <a:stretch>
            <a:fillRect/>
          </a:stretch>
        </p:blipFill>
        <p:spPr>
          <a:xfrm>
            <a:off x="304800" y="2738146"/>
            <a:ext cx="2130159" cy="1295664"/>
          </a:xfrm>
          <a:prstGeom prst="rect">
            <a:avLst/>
          </a:prstGeom>
        </p:spPr>
      </p:pic>
      <p:pic>
        <p:nvPicPr>
          <p:cNvPr id="77" name="Picture 76">
            <a:extLst>
              <a:ext uri="{FF2B5EF4-FFF2-40B4-BE49-F238E27FC236}">
                <a16:creationId xmlns:a16="http://schemas.microsoft.com/office/drawing/2014/main" id="{336ED3F8-4C17-48B9-A8D0-6B91EDFD223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saturation sat="200000"/>
                    </a14:imgEffect>
                  </a14:imgLayer>
                </a14:imgProps>
              </a:ext>
            </a:extLst>
          </a:blip>
          <a:stretch>
            <a:fillRect/>
          </a:stretch>
        </p:blipFill>
        <p:spPr>
          <a:xfrm>
            <a:off x="2678704" y="2768695"/>
            <a:ext cx="1876425" cy="1285875"/>
          </a:xfrm>
          <a:prstGeom prst="rect">
            <a:avLst/>
          </a:prstGeom>
        </p:spPr>
      </p:pic>
      <p:pic>
        <p:nvPicPr>
          <p:cNvPr id="79" name="Picture 78">
            <a:extLst>
              <a:ext uri="{FF2B5EF4-FFF2-40B4-BE49-F238E27FC236}">
                <a16:creationId xmlns:a16="http://schemas.microsoft.com/office/drawing/2014/main" id="{5E2F2375-2DC5-40AD-A144-E79FE20132C8}"/>
              </a:ext>
            </a:extLst>
          </p:cNvPr>
          <p:cNvPicPr>
            <a:picLocks noChangeAspect="1"/>
          </p:cNvPicPr>
          <p:nvPr/>
        </p:nvPicPr>
        <p:blipFill>
          <a:blip r:embed="rId10">
            <a:clrChange>
              <a:clrFrom>
                <a:srgbClr val="FEFEFE"/>
              </a:clrFrom>
              <a:clrTo>
                <a:srgbClr val="FEFEFE">
                  <a:alpha val="0"/>
                </a:srgbClr>
              </a:clrTo>
            </a:clrChange>
            <a:extLst>
              <a:ext uri="{BEBA8EAE-BF5A-486C-A8C5-ECC9F3942E4B}">
                <a14:imgProps xmlns:a14="http://schemas.microsoft.com/office/drawing/2010/main">
                  <a14:imgLayer r:embed="rId11">
                    <a14:imgEffect>
                      <a14:sharpenSoften amount="50000"/>
                    </a14:imgEffect>
                    <a14:imgEffect>
                      <a14:saturation sat="200000"/>
                    </a14:imgEffect>
                  </a14:imgLayer>
                </a14:imgProps>
              </a:ext>
            </a:extLst>
          </a:blip>
          <a:stretch>
            <a:fillRect/>
          </a:stretch>
        </p:blipFill>
        <p:spPr>
          <a:xfrm>
            <a:off x="4981575" y="2448054"/>
            <a:ext cx="1384566" cy="1493159"/>
          </a:xfrm>
          <a:prstGeom prst="rect">
            <a:avLst/>
          </a:prstGeom>
        </p:spPr>
      </p:pic>
      <p:sp>
        <p:nvSpPr>
          <p:cNvPr id="80" name="Rounded Rectangle 21">
            <a:extLst>
              <a:ext uri="{FF2B5EF4-FFF2-40B4-BE49-F238E27FC236}">
                <a16:creationId xmlns:a16="http://schemas.microsoft.com/office/drawing/2014/main" id="{D7678D2D-7B4D-4D60-ACC4-1AA12B1C27F0}"/>
              </a:ext>
            </a:extLst>
          </p:cNvPr>
          <p:cNvSpPr/>
          <p:nvPr/>
        </p:nvSpPr>
        <p:spPr>
          <a:xfrm>
            <a:off x="431666" y="4054570"/>
            <a:ext cx="1876425"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lumMod val="50000"/>
                  </a:schemeClr>
                </a:solidFill>
                <a:latin typeface="UTM Avo" panose="02040603050506020204" pitchFamily="18" charset="0"/>
              </a:rPr>
              <a:t>Xe </a:t>
            </a:r>
            <a:r>
              <a:rPr lang="en-US" sz="1800" dirty="0" err="1">
                <a:solidFill>
                  <a:schemeClr val="bg2">
                    <a:lumMod val="50000"/>
                  </a:schemeClr>
                </a:solidFill>
                <a:latin typeface="UTM Avo" panose="02040603050506020204" pitchFamily="18" charset="0"/>
              </a:rPr>
              <a:t>c</a:t>
            </a:r>
            <a:r>
              <a:rPr lang="en-US" sz="1800" b="1" dirty="0" err="1">
                <a:solidFill>
                  <a:schemeClr val="bg2">
                    <a:lumMod val="50000"/>
                  </a:schemeClr>
                </a:solidFill>
                <a:latin typeface="UTM Avo" panose="02040603050506020204" pitchFamily="18" charset="0"/>
              </a:rPr>
              <a:t>ứu</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thương</a:t>
            </a:r>
            <a:endParaRPr lang="en-US" sz="1800" dirty="0">
              <a:solidFill>
                <a:schemeClr val="bg2">
                  <a:lumMod val="50000"/>
                </a:schemeClr>
              </a:solidFill>
              <a:latin typeface="UTM Avo" panose="02040603050506020204" pitchFamily="18" charset="0"/>
            </a:endParaRPr>
          </a:p>
        </p:txBody>
      </p:sp>
      <p:sp>
        <p:nvSpPr>
          <p:cNvPr id="81" name="Rounded Rectangle 21">
            <a:extLst>
              <a:ext uri="{FF2B5EF4-FFF2-40B4-BE49-F238E27FC236}">
                <a16:creationId xmlns:a16="http://schemas.microsoft.com/office/drawing/2014/main" id="{CC984127-B521-4BE2-811C-768B87A24474}"/>
              </a:ext>
            </a:extLst>
          </p:cNvPr>
          <p:cNvSpPr/>
          <p:nvPr/>
        </p:nvSpPr>
        <p:spPr>
          <a:xfrm>
            <a:off x="2954769" y="4054569"/>
            <a:ext cx="1240079"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lumMod val="50000"/>
                  </a:schemeClr>
                </a:solidFill>
                <a:latin typeface="UTM Avo" panose="02040603050506020204" pitchFamily="18" charset="0"/>
              </a:rPr>
              <a:t>Con </a:t>
            </a:r>
            <a:r>
              <a:rPr lang="en-US" sz="1800" b="1" dirty="0" err="1">
                <a:solidFill>
                  <a:schemeClr val="bg2">
                    <a:lumMod val="50000"/>
                  </a:schemeClr>
                </a:solidFill>
                <a:latin typeface="UTM Avo" panose="02040603050506020204" pitchFamily="18" charset="0"/>
              </a:rPr>
              <a:t>cừu</a:t>
            </a:r>
            <a:endParaRPr lang="en-US" sz="1800" b="1" dirty="0">
              <a:solidFill>
                <a:schemeClr val="bg2">
                  <a:lumMod val="50000"/>
                </a:schemeClr>
              </a:solidFill>
              <a:latin typeface="UTM Avo" panose="02040603050506020204" pitchFamily="18" charset="0"/>
            </a:endParaRPr>
          </a:p>
        </p:txBody>
      </p:sp>
      <p:sp>
        <p:nvSpPr>
          <p:cNvPr id="82" name="Rounded Rectangle 21">
            <a:extLst>
              <a:ext uri="{FF2B5EF4-FFF2-40B4-BE49-F238E27FC236}">
                <a16:creationId xmlns:a16="http://schemas.microsoft.com/office/drawing/2014/main" id="{9791FBB9-929A-49B1-BE44-E2EC733A58D5}"/>
              </a:ext>
            </a:extLst>
          </p:cNvPr>
          <p:cNvSpPr/>
          <p:nvPr/>
        </p:nvSpPr>
        <p:spPr>
          <a:xfrm>
            <a:off x="4925743" y="4054569"/>
            <a:ext cx="1075008"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Cái</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đ</a:t>
            </a:r>
            <a:r>
              <a:rPr lang="en-US" sz="1800" b="1" dirty="0" err="1">
                <a:solidFill>
                  <a:schemeClr val="bg2">
                    <a:lumMod val="50000"/>
                  </a:schemeClr>
                </a:solidFill>
                <a:latin typeface="UTM Avo" panose="02040603050506020204" pitchFamily="18" charset="0"/>
              </a:rPr>
              <a:t>ịu</a:t>
            </a:r>
            <a:endParaRPr lang="en-US" sz="1800" b="1" dirty="0">
              <a:solidFill>
                <a:schemeClr val="bg2">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287724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wipe(left)">
                                      <p:cBhvr>
                                        <p:cTn id="14" dur="500"/>
                                        <p:tgtEl>
                                          <p:spTgt spid="7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500"/>
                                        <p:tgtEl>
                                          <p:spTgt spid="77"/>
                                        </p:tgtEl>
                                      </p:cBhvr>
                                    </p:animEffect>
                                  </p:childTnLst>
                                </p:cTn>
                              </p:par>
                              <p:par>
                                <p:cTn id="34" presetID="10" presetClass="entr" presetSubtype="0" fill="hold"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500"/>
                                        <p:tgtEl>
                                          <p:spTgt spid="7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iterate type="lt">
                                    <p:tmPct val="0"/>
                                  </p:iterate>
                                  <p:childTnLst>
                                    <p:set>
                                      <p:cBhvr>
                                        <p:cTn id="40" dur="1" fill="hold">
                                          <p:stCondLst>
                                            <p:cond delay="0"/>
                                          </p:stCondLst>
                                        </p:cTn>
                                        <p:tgtEl>
                                          <p:spTgt spid="80"/>
                                        </p:tgtEl>
                                        <p:attrNameLst>
                                          <p:attrName>style.visibility</p:attrName>
                                        </p:attrNameLst>
                                      </p:cBhvr>
                                      <p:to>
                                        <p:strVal val="visible"/>
                                      </p:to>
                                    </p:set>
                                    <p:animEffect transition="in" filter="fade">
                                      <p:cBhvr>
                                        <p:cTn id="41" dur="500"/>
                                        <p:tgtEl>
                                          <p:spTgt spid="8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iterate type="lt">
                                    <p:tmPct val="0"/>
                                  </p:iterate>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iterate type="lt">
                                    <p:tmPct val="0"/>
                                  </p:iterate>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3" grpId="0"/>
      <p:bldP spid="74" grpId="0"/>
      <p:bldP spid="76" grpId="0"/>
      <p:bldP spid="80" grpId="0" animBg="1"/>
      <p:bldP spid="81" grpId="0" animBg="1"/>
      <p:bldP spid="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0F9959-96A9-4778-BC82-F6DF35DB4FFC}"/>
              </a:ext>
            </a:extLst>
          </p:cNvPr>
          <p:cNvSpPr txBox="1"/>
          <p:nvPr/>
        </p:nvSpPr>
        <p:spPr>
          <a:xfrm>
            <a:off x="951608" y="460796"/>
            <a:ext cx="5311568" cy="493148"/>
          </a:xfrm>
          <a:prstGeom prst="rect">
            <a:avLst/>
          </a:prstGeom>
          <a:noFill/>
        </p:spPr>
        <p:txBody>
          <a:bodyPr wrap="square" rtlCol="0">
            <a:spAutoFit/>
          </a:bodyPr>
          <a:lstStyle/>
          <a:p>
            <a:pPr algn="just">
              <a:lnSpc>
                <a:spcPct val="150000"/>
              </a:lnSpc>
            </a:pPr>
            <a:r>
              <a:rPr lang="en-US" sz="2000" b="1" dirty="0" err="1">
                <a:solidFill>
                  <a:srgbClr val="17479D"/>
                </a:solidFill>
                <a:latin typeface="UTM Avo" panose="02040603050506020204" pitchFamily="18" charset="0"/>
              </a:rPr>
              <a:t>Chọn</a:t>
            </a:r>
            <a:r>
              <a:rPr lang="en-US" sz="2000" b="1" dirty="0">
                <a:solidFill>
                  <a:srgbClr val="17479D"/>
                </a:solidFill>
                <a:latin typeface="UTM Avo" panose="02040603050506020204" pitchFamily="18" charset="0"/>
              </a:rPr>
              <a:t> a </a:t>
            </a:r>
            <a:r>
              <a:rPr lang="en-US" sz="2000" b="1" dirty="0" err="1">
                <a:solidFill>
                  <a:srgbClr val="17479D"/>
                </a:solidFill>
                <a:latin typeface="UTM Avo" panose="02040603050506020204" pitchFamily="18" charset="0"/>
              </a:rPr>
              <a:t>hoặc</a:t>
            </a:r>
            <a:r>
              <a:rPr lang="en-US" sz="2000" b="1" dirty="0">
                <a:solidFill>
                  <a:srgbClr val="17479D"/>
                </a:solidFill>
                <a:latin typeface="UTM Avo" panose="02040603050506020204" pitchFamily="18" charset="0"/>
              </a:rPr>
              <a:t> b</a:t>
            </a:r>
            <a:endParaRPr lang="vi-VN" sz="2000"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6E86F631-4AA7-4910-B155-70CD01AD7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12" y="533110"/>
            <a:ext cx="291618" cy="291618"/>
          </a:xfrm>
          <a:prstGeom prst="rect">
            <a:avLst/>
          </a:prstGeom>
        </p:spPr>
      </p:pic>
      <p:sp>
        <p:nvSpPr>
          <p:cNvPr id="4" name="Rectangle 3">
            <a:extLst>
              <a:ext uri="{FF2B5EF4-FFF2-40B4-BE49-F238E27FC236}">
                <a16:creationId xmlns:a16="http://schemas.microsoft.com/office/drawing/2014/main" id="{7EEA5A68-0B77-4DD9-B3D6-C046F62619F6}"/>
              </a:ext>
            </a:extLst>
          </p:cNvPr>
          <p:cNvSpPr/>
          <p:nvPr/>
        </p:nvSpPr>
        <p:spPr>
          <a:xfrm>
            <a:off x="406134" y="1063008"/>
            <a:ext cx="6160032" cy="495457"/>
          </a:xfrm>
          <a:prstGeom prst="rect">
            <a:avLst/>
          </a:prstGeom>
        </p:spPr>
        <p:txBody>
          <a:bodyPr wrap="square">
            <a:spAutoFit/>
          </a:bodyPr>
          <a:lstStyle/>
          <a:p>
            <a:pPr algn="just">
              <a:lnSpc>
                <a:spcPct val="150000"/>
              </a:lnSpc>
            </a:pPr>
            <a:r>
              <a:rPr lang="en-US" sz="2000" dirty="0">
                <a:latin typeface="UTM Avo" panose="02040603050506020204" pitchFamily="18" charset="0"/>
              </a:rPr>
              <a:t>b. </a:t>
            </a:r>
            <a:r>
              <a:rPr lang="en-US" sz="2000" dirty="0" err="1">
                <a:latin typeface="UTM Avo" panose="02040603050506020204" pitchFamily="18" charset="0"/>
              </a:rPr>
              <a:t>Chọn</a:t>
            </a:r>
            <a:r>
              <a:rPr lang="en-US" sz="2000" dirty="0">
                <a:latin typeface="UTM Avo" panose="02040603050506020204" pitchFamily="18" charset="0"/>
              </a:rPr>
              <a:t> </a:t>
            </a:r>
            <a:r>
              <a:rPr lang="en-US" sz="2000" b="1" i="1" dirty="0" err="1">
                <a:latin typeface="UTM Avo" panose="02040603050506020204" pitchFamily="18" charset="0"/>
              </a:rPr>
              <a:t>im</a:t>
            </a:r>
            <a:r>
              <a:rPr lang="en-US" sz="2000" dirty="0">
                <a:latin typeface="UTM Avo" panose="02040603050506020204" pitchFamily="18" charset="0"/>
              </a:rPr>
              <a:t> </a:t>
            </a:r>
            <a:r>
              <a:rPr lang="en-US" sz="2000" dirty="0" err="1">
                <a:latin typeface="UTM Avo" panose="02040603050506020204" pitchFamily="18" charset="0"/>
              </a:rPr>
              <a:t>hoặc</a:t>
            </a:r>
            <a:r>
              <a:rPr lang="en-US" sz="2000" dirty="0">
                <a:latin typeface="UTM Avo" panose="02040603050506020204" pitchFamily="18" charset="0"/>
              </a:rPr>
              <a:t> </a:t>
            </a:r>
            <a:r>
              <a:rPr lang="en-US" sz="2000" b="1" i="1" dirty="0" err="1">
                <a:latin typeface="UTM Avo" panose="02040603050506020204" pitchFamily="18" charset="0"/>
              </a:rPr>
              <a:t>iêm</a:t>
            </a:r>
            <a:r>
              <a:rPr lang="en-US" sz="2000" b="1" i="1" dirty="0">
                <a:latin typeface="UTM Avo" panose="02040603050506020204" pitchFamily="18" charset="0"/>
              </a:rPr>
              <a:t> </a:t>
            </a:r>
            <a:r>
              <a:rPr lang="en-US" sz="2000" dirty="0" err="1">
                <a:latin typeface="UTM Avo" panose="02040603050506020204" pitchFamily="18" charset="0"/>
              </a:rPr>
              <a:t>thay</a:t>
            </a:r>
            <a:r>
              <a:rPr lang="en-US" sz="2000" dirty="0">
                <a:latin typeface="UTM Avo" panose="02040603050506020204" pitchFamily="18" charset="0"/>
              </a:rPr>
              <a:t> </a:t>
            </a:r>
            <a:r>
              <a:rPr lang="en-US" sz="2000" dirty="0" err="1">
                <a:latin typeface="UTM Avo" panose="02040603050506020204" pitchFamily="18" charset="0"/>
              </a:rPr>
              <a:t>cho</a:t>
            </a:r>
            <a:r>
              <a:rPr lang="en-US" sz="2000" dirty="0">
                <a:latin typeface="UTM Avo" panose="02040603050506020204" pitchFamily="18" charset="0"/>
              </a:rPr>
              <a:t> ô </a:t>
            </a:r>
            <a:r>
              <a:rPr lang="en-US" sz="2000" dirty="0" err="1">
                <a:latin typeface="UTM Avo" panose="02040603050506020204" pitchFamily="18" charset="0"/>
              </a:rPr>
              <a:t>vuông</a:t>
            </a:r>
            <a:r>
              <a:rPr lang="en-US" sz="2000" dirty="0">
                <a:latin typeface="UTM Avo" panose="02040603050506020204" pitchFamily="18" charset="0"/>
              </a:rPr>
              <a:t>.</a:t>
            </a:r>
            <a:endParaRPr lang="vi-VN" sz="2000" b="1" i="1" dirty="0"/>
          </a:p>
        </p:txBody>
      </p:sp>
      <p:sp>
        <p:nvSpPr>
          <p:cNvPr id="8" name="Rounded Rectangle 21">
            <a:extLst>
              <a:ext uri="{FF2B5EF4-FFF2-40B4-BE49-F238E27FC236}">
                <a16:creationId xmlns:a16="http://schemas.microsoft.com/office/drawing/2014/main" id="{D0857F11-6033-4B02-AB1E-6CE5A0FD7A4B}"/>
              </a:ext>
            </a:extLst>
          </p:cNvPr>
          <p:cNvSpPr/>
          <p:nvPr/>
        </p:nvSpPr>
        <p:spPr>
          <a:xfrm>
            <a:off x="885824" y="2022732"/>
            <a:ext cx="1485901" cy="506280"/>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đàn</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ch</a:t>
            </a:r>
            <a:r>
              <a:rPr lang="en-US" sz="1800" dirty="0">
                <a:solidFill>
                  <a:srgbClr val="000000"/>
                </a:solidFill>
                <a:latin typeface="UTM Avo" panose="02040603050506020204" pitchFamily="18" charset="0"/>
              </a:rPr>
              <a:t>  </a:t>
            </a:r>
          </a:p>
        </p:txBody>
      </p:sp>
      <p:sp>
        <p:nvSpPr>
          <p:cNvPr id="9" name="Rounded Rectangle 21">
            <a:extLst>
              <a:ext uri="{FF2B5EF4-FFF2-40B4-BE49-F238E27FC236}">
                <a16:creationId xmlns:a16="http://schemas.microsoft.com/office/drawing/2014/main" id="{AE8FF183-072F-46BA-961E-BC5092C3A7F5}"/>
              </a:ext>
            </a:extLst>
          </p:cNvPr>
          <p:cNvSpPr/>
          <p:nvPr/>
        </p:nvSpPr>
        <p:spPr>
          <a:xfrm>
            <a:off x="3607392" y="2028279"/>
            <a:ext cx="2069508" cy="506280"/>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quả</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hồng</a:t>
            </a:r>
            <a:r>
              <a:rPr lang="en-US" sz="1800" dirty="0">
                <a:solidFill>
                  <a:srgbClr val="000000"/>
                </a:solidFill>
                <a:latin typeface="UTM Avo" panose="02040603050506020204" pitchFamily="18" charset="0"/>
              </a:rPr>
              <a:t> x</a:t>
            </a:r>
          </a:p>
        </p:txBody>
      </p:sp>
      <p:sp>
        <p:nvSpPr>
          <p:cNvPr id="10" name="Rounded Rectangle 21">
            <a:extLst>
              <a:ext uri="{FF2B5EF4-FFF2-40B4-BE49-F238E27FC236}">
                <a16:creationId xmlns:a16="http://schemas.microsoft.com/office/drawing/2014/main" id="{21721549-88CC-4432-807B-11A1A3777E90}"/>
              </a:ext>
            </a:extLst>
          </p:cNvPr>
          <p:cNvSpPr/>
          <p:nvPr/>
        </p:nvSpPr>
        <p:spPr>
          <a:xfrm>
            <a:off x="1148969" y="3138804"/>
            <a:ext cx="1879866" cy="506280"/>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đứng</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ngh</a:t>
            </a:r>
            <a:endParaRPr lang="en-US" sz="1800" dirty="0">
              <a:solidFill>
                <a:srgbClr val="000000"/>
              </a:solidFill>
              <a:latin typeface="UTM Avo" panose="02040603050506020204" pitchFamily="18" charset="0"/>
            </a:endParaRPr>
          </a:p>
        </p:txBody>
      </p:sp>
      <p:sp>
        <p:nvSpPr>
          <p:cNvPr id="11" name="Rounded Rectangle 21">
            <a:extLst>
              <a:ext uri="{FF2B5EF4-FFF2-40B4-BE49-F238E27FC236}">
                <a16:creationId xmlns:a16="http://schemas.microsoft.com/office/drawing/2014/main" id="{638CBE0B-E9AE-420F-B1B9-7CDC8573FE80}"/>
              </a:ext>
            </a:extLst>
          </p:cNvPr>
          <p:cNvSpPr/>
          <p:nvPr/>
        </p:nvSpPr>
        <p:spPr>
          <a:xfrm>
            <a:off x="4472992" y="3138939"/>
            <a:ext cx="1364658" cy="506280"/>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màu</a:t>
            </a:r>
            <a:r>
              <a:rPr lang="en-US" sz="1800" dirty="0">
                <a:solidFill>
                  <a:srgbClr val="000000"/>
                </a:solidFill>
                <a:latin typeface="UTM Avo" panose="02040603050506020204" pitchFamily="18" charset="0"/>
              </a:rPr>
              <a:t> t</a:t>
            </a:r>
          </a:p>
        </p:txBody>
      </p:sp>
      <p:grpSp>
        <p:nvGrpSpPr>
          <p:cNvPr id="12" name="Group 11">
            <a:extLst>
              <a:ext uri="{FF2B5EF4-FFF2-40B4-BE49-F238E27FC236}">
                <a16:creationId xmlns:a16="http://schemas.microsoft.com/office/drawing/2014/main" id="{84BAE93B-A657-4A29-8555-1878316469ED}"/>
              </a:ext>
            </a:extLst>
          </p:cNvPr>
          <p:cNvGrpSpPr/>
          <p:nvPr/>
        </p:nvGrpSpPr>
        <p:grpSpPr>
          <a:xfrm>
            <a:off x="1860322" y="2117451"/>
            <a:ext cx="345648" cy="345648"/>
            <a:chOff x="7507111" y="2996098"/>
            <a:chExt cx="417689" cy="417689"/>
          </a:xfrm>
        </p:grpSpPr>
        <p:sp>
          <p:nvSpPr>
            <p:cNvPr id="13" name="Rectangle 12">
              <a:extLst>
                <a:ext uri="{FF2B5EF4-FFF2-40B4-BE49-F238E27FC236}">
                  <a16:creationId xmlns:a16="http://schemas.microsoft.com/office/drawing/2014/main" id="{F5CC6C74-188A-40D3-B721-BDC148B9869E}"/>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44842B6-CB99-4D02-833E-2D1FD3BDFF66}"/>
                </a:ext>
              </a:extLst>
            </p:cNvPr>
            <p:cNvCxnSpPr>
              <a:stCxn id="13" idx="0"/>
              <a:endCxn id="13"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0B5DCB3-083C-47F7-A602-DDC9415882AC}"/>
                </a:ext>
              </a:extLst>
            </p:cNvPr>
            <p:cNvCxnSpPr>
              <a:stCxn id="13" idx="3"/>
              <a:endCxn id="13"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2ABF832-CD2E-4516-967B-B5A37FEB207A}"/>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
        <p:nvSpPr>
          <p:cNvPr id="17" name="TextBox 16">
            <a:extLst>
              <a:ext uri="{FF2B5EF4-FFF2-40B4-BE49-F238E27FC236}">
                <a16:creationId xmlns:a16="http://schemas.microsoft.com/office/drawing/2014/main" id="{DADEF4E2-1248-403B-9F34-F68407DEB2E5}"/>
              </a:ext>
            </a:extLst>
          </p:cNvPr>
          <p:cNvSpPr txBox="1"/>
          <p:nvPr/>
        </p:nvSpPr>
        <p:spPr>
          <a:xfrm>
            <a:off x="1730083" y="2077520"/>
            <a:ext cx="606490" cy="400110"/>
          </a:xfrm>
          <a:prstGeom prst="rect">
            <a:avLst/>
          </a:prstGeom>
          <a:noFill/>
        </p:spPr>
        <p:txBody>
          <a:bodyPr wrap="square">
            <a:spAutoFit/>
          </a:bodyPr>
          <a:lstStyle/>
          <a:p>
            <a:r>
              <a:rPr lang="en-US" sz="2000" b="1" dirty="0" err="1">
                <a:solidFill>
                  <a:srgbClr val="FF0000"/>
                </a:solidFill>
                <a:latin typeface="UTM Avo" panose="02040603050506020204" pitchFamily="18" charset="0"/>
              </a:rPr>
              <a:t>im</a:t>
            </a:r>
            <a:endParaRPr lang="en-US" sz="1900" b="1" dirty="0">
              <a:solidFill>
                <a:srgbClr val="FF0000"/>
              </a:solidFill>
            </a:endParaRPr>
          </a:p>
        </p:txBody>
      </p:sp>
      <p:grpSp>
        <p:nvGrpSpPr>
          <p:cNvPr id="18" name="Group 17">
            <a:extLst>
              <a:ext uri="{FF2B5EF4-FFF2-40B4-BE49-F238E27FC236}">
                <a16:creationId xmlns:a16="http://schemas.microsoft.com/office/drawing/2014/main" id="{1032B889-7CB9-408F-8F4A-8DB2720F6955}"/>
              </a:ext>
            </a:extLst>
          </p:cNvPr>
          <p:cNvGrpSpPr/>
          <p:nvPr/>
        </p:nvGrpSpPr>
        <p:grpSpPr>
          <a:xfrm>
            <a:off x="5022622" y="2129930"/>
            <a:ext cx="345648" cy="345648"/>
            <a:chOff x="7507111" y="2996098"/>
            <a:chExt cx="417689" cy="417689"/>
          </a:xfrm>
        </p:grpSpPr>
        <p:sp>
          <p:nvSpPr>
            <p:cNvPr id="19" name="Rectangle 18">
              <a:extLst>
                <a:ext uri="{FF2B5EF4-FFF2-40B4-BE49-F238E27FC236}">
                  <a16:creationId xmlns:a16="http://schemas.microsoft.com/office/drawing/2014/main" id="{A597A1BD-BFF2-4C93-8657-3C067BBAF84C}"/>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332D77C1-8DAA-45C8-BDF1-9B610A774F8E}"/>
                </a:ext>
              </a:extLst>
            </p:cNvPr>
            <p:cNvCxnSpPr>
              <a:stCxn id="19" idx="0"/>
              <a:endCxn id="19"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75B705A9-8EBD-4F43-9D74-8EB70DE89FC1}"/>
                </a:ext>
              </a:extLst>
            </p:cNvPr>
            <p:cNvCxnSpPr>
              <a:stCxn id="19" idx="3"/>
              <a:endCxn id="19"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6A3B397A-027A-49E4-A24A-CC7EE8320946}"/>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23" name="Group 22">
            <a:extLst>
              <a:ext uri="{FF2B5EF4-FFF2-40B4-BE49-F238E27FC236}">
                <a16:creationId xmlns:a16="http://schemas.microsoft.com/office/drawing/2014/main" id="{ACB53814-2057-4A5C-905A-C7E0E420683C}"/>
              </a:ext>
            </a:extLst>
          </p:cNvPr>
          <p:cNvGrpSpPr/>
          <p:nvPr/>
        </p:nvGrpSpPr>
        <p:grpSpPr>
          <a:xfrm>
            <a:off x="2379760" y="3223279"/>
            <a:ext cx="345648" cy="345648"/>
            <a:chOff x="7507111" y="2996098"/>
            <a:chExt cx="417689" cy="417689"/>
          </a:xfrm>
        </p:grpSpPr>
        <p:sp>
          <p:nvSpPr>
            <p:cNvPr id="24" name="Rectangle 23">
              <a:extLst>
                <a:ext uri="{FF2B5EF4-FFF2-40B4-BE49-F238E27FC236}">
                  <a16:creationId xmlns:a16="http://schemas.microsoft.com/office/drawing/2014/main" id="{2AFB9102-B113-4F6D-8328-5BA70C33CD8D}"/>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BFA7EDA-B535-4E76-BF6B-E1ED45020BAA}"/>
                </a:ext>
              </a:extLst>
            </p:cNvPr>
            <p:cNvCxnSpPr>
              <a:stCxn id="24" idx="0"/>
              <a:endCxn id="24"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E94B753-0E0E-40FF-A854-F28B3605D17D}"/>
                </a:ext>
              </a:extLst>
            </p:cNvPr>
            <p:cNvCxnSpPr>
              <a:stCxn id="24" idx="3"/>
              <a:endCxn id="24"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7B28C5B2-8C3B-4258-BA0D-D1D68579D28D}"/>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28" name="Group 27">
            <a:extLst>
              <a:ext uri="{FF2B5EF4-FFF2-40B4-BE49-F238E27FC236}">
                <a16:creationId xmlns:a16="http://schemas.microsoft.com/office/drawing/2014/main" id="{7EF1AE22-E83A-430B-8B23-5416DC057FEF}"/>
              </a:ext>
            </a:extLst>
          </p:cNvPr>
          <p:cNvGrpSpPr/>
          <p:nvPr/>
        </p:nvGrpSpPr>
        <p:grpSpPr>
          <a:xfrm>
            <a:off x="5331252" y="3223279"/>
            <a:ext cx="345648" cy="345648"/>
            <a:chOff x="7507111" y="2996098"/>
            <a:chExt cx="417689" cy="417689"/>
          </a:xfrm>
        </p:grpSpPr>
        <p:sp>
          <p:nvSpPr>
            <p:cNvPr id="29" name="Rectangle 28">
              <a:extLst>
                <a:ext uri="{FF2B5EF4-FFF2-40B4-BE49-F238E27FC236}">
                  <a16:creationId xmlns:a16="http://schemas.microsoft.com/office/drawing/2014/main" id="{2B2CFE49-1424-4602-90CC-289E077E8FFC}"/>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0E7877B1-4922-4A80-8EE4-D6FD4090253E}"/>
                </a:ext>
              </a:extLst>
            </p:cNvPr>
            <p:cNvCxnSpPr>
              <a:stCxn id="29" idx="0"/>
              <a:endCxn id="29"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8054FE64-E7E5-4D20-A30E-653D75E2C2C6}"/>
                </a:ext>
              </a:extLst>
            </p:cNvPr>
            <p:cNvCxnSpPr>
              <a:stCxn id="29" idx="3"/>
              <a:endCxn id="29"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98E8816B-E954-4703-A31D-2724CD0804B1}"/>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
        <p:nvSpPr>
          <p:cNvPr id="33" name="TextBox 32">
            <a:extLst>
              <a:ext uri="{FF2B5EF4-FFF2-40B4-BE49-F238E27FC236}">
                <a16:creationId xmlns:a16="http://schemas.microsoft.com/office/drawing/2014/main" id="{0C18F888-3218-47CD-B42D-B5EA44B82A79}"/>
              </a:ext>
            </a:extLst>
          </p:cNvPr>
          <p:cNvSpPr txBox="1"/>
          <p:nvPr/>
        </p:nvSpPr>
        <p:spPr>
          <a:xfrm>
            <a:off x="4928710" y="2083870"/>
            <a:ext cx="767240" cy="400110"/>
          </a:xfrm>
          <a:prstGeom prst="rect">
            <a:avLst/>
          </a:prstGeom>
          <a:noFill/>
        </p:spPr>
        <p:txBody>
          <a:bodyPr wrap="square">
            <a:spAutoFit/>
          </a:bodyPr>
          <a:lstStyle/>
          <a:p>
            <a:r>
              <a:rPr lang="en-US" sz="2000" b="1" dirty="0" err="1">
                <a:solidFill>
                  <a:srgbClr val="FF0000"/>
                </a:solidFill>
                <a:latin typeface="UTM Avo" panose="02040603050506020204" pitchFamily="18" charset="0"/>
              </a:rPr>
              <a:t>iêm</a:t>
            </a:r>
            <a:endParaRPr lang="en-US" sz="1900" b="1" dirty="0">
              <a:solidFill>
                <a:srgbClr val="FF0000"/>
              </a:solidFill>
            </a:endParaRPr>
          </a:p>
        </p:txBody>
      </p:sp>
      <p:sp>
        <p:nvSpPr>
          <p:cNvPr id="34" name="TextBox 33">
            <a:extLst>
              <a:ext uri="{FF2B5EF4-FFF2-40B4-BE49-F238E27FC236}">
                <a16:creationId xmlns:a16="http://schemas.microsoft.com/office/drawing/2014/main" id="{62DDFC88-46B6-410A-8866-837847956E1B}"/>
              </a:ext>
            </a:extLst>
          </p:cNvPr>
          <p:cNvSpPr txBox="1"/>
          <p:nvPr/>
        </p:nvSpPr>
        <p:spPr>
          <a:xfrm>
            <a:off x="5151226" y="3195985"/>
            <a:ext cx="718555" cy="400110"/>
          </a:xfrm>
          <a:prstGeom prst="rect">
            <a:avLst/>
          </a:prstGeom>
          <a:noFill/>
        </p:spPr>
        <p:txBody>
          <a:bodyPr wrap="square">
            <a:spAutoFit/>
          </a:bodyPr>
          <a:lstStyle/>
          <a:p>
            <a:r>
              <a:rPr lang="en-US" sz="2000" b="1" dirty="0" err="1">
                <a:solidFill>
                  <a:srgbClr val="FF0000"/>
                </a:solidFill>
                <a:latin typeface="UTM Avo" panose="02040603050506020204" pitchFamily="18" charset="0"/>
              </a:rPr>
              <a:t>ím</a:t>
            </a:r>
            <a:endParaRPr lang="en-US" sz="1900" b="1" dirty="0">
              <a:solidFill>
                <a:srgbClr val="FF0000"/>
              </a:solidFill>
            </a:endParaRPr>
          </a:p>
        </p:txBody>
      </p:sp>
      <p:sp>
        <p:nvSpPr>
          <p:cNvPr id="35" name="TextBox 34">
            <a:extLst>
              <a:ext uri="{FF2B5EF4-FFF2-40B4-BE49-F238E27FC236}">
                <a16:creationId xmlns:a16="http://schemas.microsoft.com/office/drawing/2014/main" id="{5E1825DF-D710-4B0A-87C4-9720E8016223}"/>
              </a:ext>
            </a:extLst>
          </p:cNvPr>
          <p:cNvSpPr txBox="1"/>
          <p:nvPr/>
        </p:nvSpPr>
        <p:spPr>
          <a:xfrm>
            <a:off x="2279718" y="3195850"/>
            <a:ext cx="718555" cy="400110"/>
          </a:xfrm>
          <a:prstGeom prst="rect">
            <a:avLst/>
          </a:prstGeom>
          <a:noFill/>
        </p:spPr>
        <p:txBody>
          <a:bodyPr wrap="square">
            <a:spAutoFit/>
          </a:bodyPr>
          <a:lstStyle/>
          <a:p>
            <a:r>
              <a:rPr lang="en-US" sz="2000" b="1" dirty="0" err="1">
                <a:solidFill>
                  <a:srgbClr val="FF0000"/>
                </a:solidFill>
                <a:latin typeface="UTM Avo" panose="02040603050506020204" pitchFamily="18" charset="0"/>
              </a:rPr>
              <a:t>iêm</a:t>
            </a:r>
            <a:endParaRPr lang="en-US" sz="1900" b="1" dirty="0">
              <a:solidFill>
                <a:srgbClr val="FF0000"/>
              </a:solidFill>
            </a:endParaRPr>
          </a:p>
        </p:txBody>
      </p:sp>
    </p:spTree>
    <p:custDataLst>
      <p:tags r:id="rId1"/>
    </p:custDataLst>
    <p:extLst>
      <p:ext uri="{BB962C8B-B14F-4D97-AF65-F5344CB8AC3E}">
        <p14:creationId xmlns:p14="http://schemas.microsoft.com/office/powerpoint/2010/main" val="125282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lt">
                                    <p:tmPct val="0"/>
                                  </p:iterate>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0"/>
                                  </p:iterate>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iterate type="lt">
                                    <p:tmPct val="0"/>
                                  </p:iterate>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8"/>
                                        </p:tgtEl>
                                      </p:cBhvr>
                                    </p:animEffect>
                                    <p:set>
                                      <p:cBhvr>
                                        <p:cTn id="63" dur="1" fill="hold">
                                          <p:stCondLst>
                                            <p:cond delay="499"/>
                                          </p:stCondLst>
                                        </p:cTn>
                                        <p:tgtEl>
                                          <p:spTgt spid="28"/>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7"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4AE533-356E-4D68-8283-FA9E50C139EF}"/>
              </a:ext>
            </a:extLst>
          </p:cNvPr>
          <p:cNvSpPr txBox="1"/>
          <p:nvPr/>
        </p:nvSpPr>
        <p:spPr>
          <a:xfrm>
            <a:off x="777704" y="858261"/>
            <a:ext cx="5710181" cy="523220"/>
          </a:xfrm>
          <a:prstGeom prst="rect">
            <a:avLst/>
          </a:prstGeom>
          <a:solidFill>
            <a:schemeClr val="accent2"/>
          </a:solidFill>
        </p:spPr>
        <p:txBody>
          <a:bodyPr wrap="square" rtlCol="0">
            <a:spAutoFit/>
          </a:bodyPr>
          <a:lstStyle/>
          <a:p>
            <a:r>
              <a:rPr lang="en-US" sz="2800">
                <a:latin typeface="Times New Roman" pitchFamily="18" charset="0"/>
                <a:cs typeface="Times New Roman" pitchFamily="18" charset="0"/>
              </a:rPr>
              <a:t>Thứ Ba ngày 22 tháng 3 năm 2022</a:t>
            </a:r>
            <a:endParaRPr lang="en-US" sz="2800"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134AE533-356E-4D68-8283-FA9E50C139EF}"/>
              </a:ext>
            </a:extLst>
          </p:cNvPr>
          <p:cNvSpPr txBox="1"/>
          <p:nvPr/>
        </p:nvSpPr>
        <p:spPr>
          <a:xfrm>
            <a:off x="212915" y="1505000"/>
            <a:ext cx="6104643" cy="523220"/>
          </a:xfrm>
          <a:prstGeom prst="rect">
            <a:avLst/>
          </a:prstGeom>
          <a:solidFill>
            <a:schemeClr val="accent2"/>
          </a:solidFill>
        </p:spPr>
        <p:txBody>
          <a:bodyPr wrap="square" rtlCol="0">
            <a:spAutoFit/>
          </a:bodyPr>
          <a:lstStyle/>
          <a:p>
            <a:pPr algn="ctr"/>
            <a:r>
              <a:rPr lang="en-US" sz="2800">
                <a:latin typeface="Times New Roman" pitchFamily="18" charset="0"/>
                <a:cs typeface="Times New Roman" pitchFamily="18" charset="0"/>
              </a:rPr>
              <a:t>Tiếng việt </a:t>
            </a:r>
            <a:endParaRPr lang="en-US" sz="28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134AE533-356E-4D68-8283-FA9E50C139EF}"/>
              </a:ext>
            </a:extLst>
          </p:cNvPr>
          <p:cNvSpPr txBox="1"/>
          <p:nvPr/>
        </p:nvSpPr>
        <p:spPr>
          <a:xfrm>
            <a:off x="383242" y="2300938"/>
            <a:ext cx="6104643" cy="461665"/>
          </a:xfrm>
          <a:prstGeom prst="rect">
            <a:avLst/>
          </a:prstGeom>
          <a:solidFill>
            <a:schemeClr val="accent2"/>
          </a:solidFill>
        </p:spPr>
        <p:txBody>
          <a:bodyPr wrap="square" rtlCol="0">
            <a:spAutoFit/>
          </a:bodyPr>
          <a:lstStyle/>
          <a:p>
            <a:pPr algn="ctr"/>
            <a:r>
              <a:rPr lang="en-US" sz="2400">
                <a:latin typeface="Times New Roman" pitchFamily="18" charset="0"/>
                <a:cs typeface="Times New Roman" pitchFamily="18" charset="0"/>
              </a:rPr>
              <a:t>Bài 24: Chiếc rễ đa tròn ( tiết 4)</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924405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4AE533-356E-4D68-8283-FA9E50C139EF}"/>
              </a:ext>
            </a:extLst>
          </p:cNvPr>
          <p:cNvSpPr txBox="1"/>
          <p:nvPr/>
        </p:nvSpPr>
        <p:spPr>
          <a:xfrm>
            <a:off x="777704" y="845421"/>
            <a:ext cx="5710181" cy="523220"/>
          </a:xfrm>
          <a:prstGeom prst="rect">
            <a:avLst/>
          </a:prstGeom>
          <a:solidFill>
            <a:schemeClr val="accent2"/>
          </a:solidFill>
        </p:spPr>
        <p:txBody>
          <a:bodyPr wrap="square" rtlCol="0">
            <a:spAutoFit/>
          </a:bodyPr>
          <a:lstStyle/>
          <a:p>
            <a:r>
              <a:rPr lang="en-US" sz="2800" b="1">
                <a:latin typeface="Times New Roman" pitchFamily="18" charset="0"/>
                <a:cs typeface="Times New Roman" pitchFamily="18" charset="0"/>
              </a:rPr>
              <a:t>Thứ Tư ngày 17 tháng 4 năm 2024</a:t>
            </a:r>
            <a:endParaRPr lang="en-US" sz="2800" b="1"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134AE533-356E-4D68-8283-FA9E50C139EF}"/>
              </a:ext>
            </a:extLst>
          </p:cNvPr>
          <p:cNvSpPr txBox="1"/>
          <p:nvPr/>
        </p:nvSpPr>
        <p:spPr>
          <a:xfrm>
            <a:off x="205826" y="1368641"/>
            <a:ext cx="6104643" cy="523220"/>
          </a:xfrm>
          <a:prstGeom prst="rect">
            <a:avLst/>
          </a:prstGeom>
          <a:solidFill>
            <a:schemeClr val="accent2"/>
          </a:solidFill>
        </p:spPr>
        <p:txBody>
          <a:bodyPr wrap="square" rtlCol="0">
            <a:spAutoFit/>
          </a:bodyPr>
          <a:lstStyle/>
          <a:p>
            <a:pPr algn="ctr"/>
            <a:r>
              <a:rPr lang="en-US" sz="2800" b="1">
                <a:latin typeface="Times New Roman" pitchFamily="18" charset="0"/>
                <a:cs typeface="Times New Roman" pitchFamily="18" charset="0"/>
              </a:rPr>
              <a:t>Tiếng việt </a:t>
            </a:r>
            <a:endParaRPr lang="en-US" sz="2800" b="1"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134AE533-356E-4D68-8283-FA9E50C139EF}"/>
              </a:ext>
            </a:extLst>
          </p:cNvPr>
          <p:cNvSpPr txBox="1"/>
          <p:nvPr/>
        </p:nvSpPr>
        <p:spPr>
          <a:xfrm>
            <a:off x="383242" y="2300938"/>
            <a:ext cx="6104643" cy="461665"/>
          </a:xfrm>
          <a:prstGeom prst="rect">
            <a:avLst/>
          </a:prstGeom>
          <a:solidFill>
            <a:schemeClr val="accent2"/>
          </a:solidFill>
        </p:spPr>
        <p:txBody>
          <a:bodyPr wrap="square" rtlCol="0">
            <a:spAutoFit/>
          </a:bodyPr>
          <a:lstStyle/>
          <a:p>
            <a:pPr algn="ctr"/>
            <a:r>
              <a:rPr lang="en-US" sz="2400" b="1">
                <a:latin typeface="Times New Roman" pitchFamily="18" charset="0"/>
                <a:cs typeface="Times New Roman" pitchFamily="18" charset="0"/>
              </a:rPr>
              <a:t>Bài 24: Chiếc rễ đa tròn ( Tiết 1 + 2)</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718200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725;p64"/>
          <p:cNvGrpSpPr/>
          <p:nvPr/>
        </p:nvGrpSpPr>
        <p:grpSpPr>
          <a:xfrm rot="-1723955">
            <a:off x="1087919" y="406428"/>
            <a:ext cx="222757" cy="246344"/>
            <a:chOff x="5414907" y="2017485"/>
            <a:chExt cx="220338" cy="243702"/>
          </a:xfrm>
        </p:grpSpPr>
        <p:sp>
          <p:nvSpPr>
            <p:cNvPr id="2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1725;p64"/>
          <p:cNvGrpSpPr/>
          <p:nvPr/>
        </p:nvGrpSpPr>
        <p:grpSpPr>
          <a:xfrm rot="6447076">
            <a:off x="1019839" y="1209110"/>
            <a:ext cx="272654" cy="312812"/>
            <a:chOff x="5365548" y="2017485"/>
            <a:chExt cx="269696" cy="309455"/>
          </a:xfrm>
        </p:grpSpPr>
        <p:sp>
          <p:nvSpPr>
            <p:cNvPr id="2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roup 27">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29" name="Picture 28">
              <a:extLst>
                <a:ext uri="{FF2B5EF4-FFF2-40B4-BE49-F238E27FC236}">
                  <a16:creationId xmlns:a16="http://schemas.microsoft.com/office/drawing/2014/main" id="{A5687987-9381-4BDA-8E8A-5CD79A8EE47F}"/>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30" name="TextBox 29">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31" name="TextBox 30">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32" name="Picture 2">
            <a:extLst>
              <a:ext uri="{FF2B5EF4-FFF2-40B4-BE49-F238E27FC236}">
                <a16:creationId xmlns:a16="http://schemas.microsoft.com/office/drawing/2014/main" id="{166231DB-40FF-4C3A-B8D2-2317012A90F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347486C1-4EBC-4748-9147-E6E2E107F032}"/>
              </a:ext>
            </a:extLst>
          </p:cNvPr>
          <p:cNvGrpSpPr/>
          <p:nvPr/>
        </p:nvGrpSpPr>
        <p:grpSpPr>
          <a:xfrm>
            <a:off x="289470" y="627116"/>
            <a:ext cx="1971948" cy="585384"/>
            <a:chOff x="328800" y="617284"/>
            <a:chExt cx="1971948" cy="585384"/>
          </a:xfrm>
        </p:grpSpPr>
        <p:sp>
          <p:nvSpPr>
            <p:cNvPr id="38" name="TextBox 37">
              <a:extLst>
                <a:ext uri="{FF2B5EF4-FFF2-40B4-BE49-F238E27FC236}">
                  <a16:creationId xmlns:a16="http://schemas.microsoft.com/office/drawing/2014/main" id="{AA0D7C18-C8C4-4C76-9150-F62E0DD0FC08}"/>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24 </a:t>
              </a:r>
            </a:p>
          </p:txBody>
        </p:sp>
        <p:sp>
          <p:nvSpPr>
            <p:cNvPr id="39" name="TextBox 38">
              <a:extLst>
                <a:ext uri="{FF2B5EF4-FFF2-40B4-BE49-F238E27FC236}">
                  <a16:creationId xmlns:a16="http://schemas.microsoft.com/office/drawing/2014/main" id="{EB9387B0-6F22-42A3-B37B-E1E7DF3A2293}"/>
                </a:ext>
              </a:extLst>
            </p:cNvPr>
            <p:cNvSpPr txBox="1"/>
            <p:nvPr/>
          </p:nvSpPr>
          <p:spPr>
            <a:xfrm>
              <a:off x="328800" y="617284"/>
              <a:ext cx="1677443" cy="584775"/>
            </a:xfrm>
            <a:prstGeom prst="rect">
              <a:avLst/>
            </a:prstGeom>
            <a:noFill/>
          </p:spPr>
          <p:txBody>
            <a:bodyPr wrap="square" rtlCol="0">
              <a:spAutoFit/>
            </a:bodyPr>
            <a:lstStyle/>
            <a:p>
              <a:r>
                <a:rPr lang="en-US" sz="3200" dirty="0">
                  <a:solidFill>
                    <a:schemeClr val="bg1">
                      <a:lumMod val="75000"/>
                    </a:schemeClr>
                  </a:solidFill>
                  <a:latin typeface="UTM Cookies" panose="02040603050506020204" pitchFamily="18" charset="0"/>
                </a:rPr>
                <a:t>BÀI 24</a:t>
              </a:r>
            </a:p>
          </p:txBody>
        </p:sp>
      </p:grpSp>
      <p:sp>
        <p:nvSpPr>
          <p:cNvPr id="40" name="TextBox 39">
            <a:extLst>
              <a:ext uri="{FF2B5EF4-FFF2-40B4-BE49-F238E27FC236}">
                <a16:creationId xmlns:a16="http://schemas.microsoft.com/office/drawing/2014/main" id="{9E4F5188-42FD-4FA0-9E65-6C3F38D558C9}"/>
              </a:ext>
            </a:extLst>
          </p:cNvPr>
          <p:cNvSpPr txBox="1"/>
          <p:nvPr/>
        </p:nvSpPr>
        <p:spPr>
          <a:xfrm>
            <a:off x="1674447" y="508897"/>
            <a:ext cx="4894083" cy="646331"/>
          </a:xfrm>
          <a:prstGeom prst="rect">
            <a:avLst/>
          </a:prstGeom>
          <a:noFill/>
        </p:spPr>
        <p:txBody>
          <a:bodyPr wrap="square" rtlCol="0">
            <a:spAutoFit/>
          </a:bodyPr>
          <a:lstStyle/>
          <a:p>
            <a:pPr algn="ctr"/>
            <a:r>
              <a:rPr lang="en-US" sz="3600" dirty="0">
                <a:ln>
                  <a:solidFill>
                    <a:schemeClr val="bg1">
                      <a:lumMod val="25000"/>
                    </a:schemeClr>
                  </a:solidFill>
                </a:ln>
                <a:solidFill>
                  <a:schemeClr val="accent1"/>
                </a:solidFill>
                <a:latin typeface="UTM Cookies" panose="02040603050506020204" pitchFamily="18" charset="0"/>
              </a:rPr>
              <a:t>CHIẾC RỄ ĐA TRÒN</a:t>
            </a:r>
          </a:p>
        </p:txBody>
      </p:sp>
    </p:spTree>
    <p:custDataLst>
      <p:tags r:id="rId1"/>
    </p:custDataLst>
    <p:extLst>
      <p:ext uri="{BB962C8B-B14F-4D97-AF65-F5344CB8AC3E}">
        <p14:creationId xmlns:p14="http://schemas.microsoft.com/office/powerpoint/2010/main" val="665502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E1871B-763D-48C3-9913-73277A3AA590}"/>
              </a:ext>
            </a:extLst>
          </p:cNvPr>
          <p:cNvSpPr txBox="1"/>
          <p:nvPr/>
        </p:nvSpPr>
        <p:spPr>
          <a:xfrm>
            <a:off x="430619" y="534948"/>
            <a:ext cx="5996762" cy="433773"/>
          </a:xfrm>
          <a:prstGeom prst="rect">
            <a:avLst/>
          </a:prstGeom>
          <a:noFill/>
        </p:spPr>
        <p:txBody>
          <a:bodyPr wrap="square" rtlCol="0">
            <a:spAutoFit/>
          </a:bodyPr>
          <a:lstStyle/>
          <a:p>
            <a:pPr>
              <a:lnSpc>
                <a:spcPct val="150000"/>
              </a:lnSpc>
            </a:pPr>
            <a:r>
              <a:rPr lang="en-US" sz="1700" b="1" dirty="0">
                <a:solidFill>
                  <a:schemeClr val="accent4">
                    <a:lumMod val="50000"/>
                  </a:schemeClr>
                </a:solidFill>
                <a:latin typeface="UTM Avo" panose="02040603050506020204" pitchFamily="18" charset="0"/>
              </a:rPr>
              <a:t>1. </a:t>
            </a:r>
            <a:r>
              <a:rPr lang="en-US" sz="1700" b="1" dirty="0" err="1">
                <a:solidFill>
                  <a:schemeClr val="accent4">
                    <a:lumMod val="50000"/>
                  </a:schemeClr>
                </a:solidFill>
                <a:latin typeface="UTM Avo" panose="02040603050506020204" pitchFamily="18" charset="0"/>
              </a:rPr>
              <a:t>Xếp</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các</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từ</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dưới</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đây</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vào</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nhóm</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thích</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hợp</a:t>
            </a:r>
            <a:r>
              <a:rPr lang="en-US" sz="1700" b="1" dirty="0">
                <a:solidFill>
                  <a:schemeClr val="accent4">
                    <a:lumMod val="50000"/>
                  </a:schemeClr>
                </a:solidFill>
                <a:latin typeface="UTM Avo" panose="02040603050506020204" pitchFamily="18" charset="0"/>
              </a:rPr>
              <a:t>:</a:t>
            </a:r>
          </a:p>
        </p:txBody>
      </p:sp>
      <p:sp>
        <p:nvSpPr>
          <p:cNvPr id="25" name="Rounded Rectangle 21">
            <a:extLst>
              <a:ext uri="{FF2B5EF4-FFF2-40B4-BE49-F238E27FC236}">
                <a16:creationId xmlns:a16="http://schemas.microsoft.com/office/drawing/2014/main" id="{7637EE2A-E008-40E4-99A1-A85FC872137C}"/>
              </a:ext>
            </a:extLst>
          </p:cNvPr>
          <p:cNvSpPr/>
          <p:nvPr/>
        </p:nvSpPr>
        <p:spPr>
          <a:xfrm>
            <a:off x="2639202" y="1153119"/>
            <a:ext cx="1321642"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kính</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yêu</a:t>
            </a:r>
            <a:endParaRPr lang="en-US" sz="1800" dirty="0">
              <a:solidFill>
                <a:schemeClr val="bg2">
                  <a:lumMod val="50000"/>
                </a:schemeClr>
              </a:solidFill>
              <a:latin typeface="UTM Avo" panose="02040603050506020204" pitchFamily="18" charset="0"/>
            </a:endParaRPr>
          </a:p>
        </p:txBody>
      </p:sp>
      <p:sp>
        <p:nvSpPr>
          <p:cNvPr id="26" name="Rounded Rectangle 21">
            <a:extLst>
              <a:ext uri="{FF2B5EF4-FFF2-40B4-BE49-F238E27FC236}">
                <a16:creationId xmlns:a16="http://schemas.microsoft.com/office/drawing/2014/main" id="{E2606FD8-C032-49A1-8B37-1B4B40BDD48E}"/>
              </a:ext>
            </a:extLst>
          </p:cNvPr>
          <p:cNvSpPr/>
          <p:nvPr/>
        </p:nvSpPr>
        <p:spPr>
          <a:xfrm>
            <a:off x="4378333" y="1149496"/>
            <a:ext cx="1321641"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chăm</a:t>
            </a:r>
            <a:r>
              <a:rPr lang="en-US" sz="1800" dirty="0">
                <a:solidFill>
                  <a:schemeClr val="bg2">
                    <a:lumMod val="50000"/>
                  </a:schemeClr>
                </a:solidFill>
                <a:latin typeface="UTM Avo" panose="02040603050506020204" pitchFamily="18" charset="0"/>
              </a:rPr>
              <a:t> lo</a:t>
            </a:r>
          </a:p>
        </p:txBody>
      </p:sp>
      <p:sp>
        <p:nvSpPr>
          <p:cNvPr id="27" name="Rounded Rectangle 21">
            <a:extLst>
              <a:ext uri="{FF2B5EF4-FFF2-40B4-BE49-F238E27FC236}">
                <a16:creationId xmlns:a16="http://schemas.microsoft.com/office/drawing/2014/main" id="{E70251ED-7093-45D2-9B87-EF9A66CFECE6}"/>
              </a:ext>
            </a:extLst>
          </p:cNvPr>
          <p:cNvSpPr/>
          <p:nvPr/>
        </p:nvSpPr>
        <p:spPr>
          <a:xfrm>
            <a:off x="656341" y="1153119"/>
            <a:ext cx="1565372"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yêu</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thương</a:t>
            </a:r>
            <a:endParaRPr lang="en-US" sz="1800" dirty="0">
              <a:solidFill>
                <a:schemeClr val="bg2">
                  <a:lumMod val="50000"/>
                </a:schemeClr>
              </a:solidFill>
              <a:latin typeface="UTM Avo" panose="02040603050506020204" pitchFamily="18" charset="0"/>
            </a:endParaRPr>
          </a:p>
        </p:txBody>
      </p:sp>
      <p:sp>
        <p:nvSpPr>
          <p:cNvPr id="7" name="Rounded Rectangle 21">
            <a:extLst>
              <a:ext uri="{FF2B5EF4-FFF2-40B4-BE49-F238E27FC236}">
                <a16:creationId xmlns:a16="http://schemas.microsoft.com/office/drawing/2014/main" id="{A10DEA1B-D9F2-4D2F-896D-58015CC08EEF}"/>
              </a:ext>
            </a:extLst>
          </p:cNvPr>
          <p:cNvSpPr/>
          <p:nvPr/>
        </p:nvSpPr>
        <p:spPr>
          <a:xfrm>
            <a:off x="944089" y="1815548"/>
            <a:ext cx="1222921"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nhớ</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ơn</a:t>
            </a:r>
            <a:endParaRPr lang="en-US" sz="1800" dirty="0">
              <a:solidFill>
                <a:schemeClr val="bg2">
                  <a:lumMod val="50000"/>
                </a:schemeClr>
              </a:solidFill>
              <a:latin typeface="UTM Avo" panose="02040603050506020204" pitchFamily="18" charset="0"/>
            </a:endParaRPr>
          </a:p>
        </p:txBody>
      </p:sp>
      <p:sp>
        <p:nvSpPr>
          <p:cNvPr id="8" name="Rounded Rectangle 21">
            <a:extLst>
              <a:ext uri="{FF2B5EF4-FFF2-40B4-BE49-F238E27FC236}">
                <a16:creationId xmlns:a16="http://schemas.microsoft.com/office/drawing/2014/main" id="{142B7705-3DE6-4A89-803C-4383999120FF}"/>
              </a:ext>
            </a:extLst>
          </p:cNvPr>
          <p:cNvSpPr/>
          <p:nvPr/>
        </p:nvSpPr>
        <p:spPr>
          <a:xfrm>
            <a:off x="2591514" y="1815547"/>
            <a:ext cx="1417017"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kính</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trọng</a:t>
            </a:r>
            <a:endParaRPr lang="en-US" sz="1800" dirty="0">
              <a:solidFill>
                <a:schemeClr val="bg2">
                  <a:lumMod val="50000"/>
                </a:schemeClr>
              </a:solidFill>
              <a:latin typeface="UTM Avo" panose="02040603050506020204" pitchFamily="18" charset="0"/>
            </a:endParaRPr>
          </a:p>
        </p:txBody>
      </p:sp>
      <p:sp>
        <p:nvSpPr>
          <p:cNvPr id="9" name="Rounded Rectangle 21">
            <a:extLst>
              <a:ext uri="{FF2B5EF4-FFF2-40B4-BE49-F238E27FC236}">
                <a16:creationId xmlns:a16="http://schemas.microsoft.com/office/drawing/2014/main" id="{83AD70E9-1DA8-4754-9F4E-40F7872343CB}"/>
              </a:ext>
            </a:extLst>
          </p:cNvPr>
          <p:cNvSpPr/>
          <p:nvPr/>
        </p:nvSpPr>
        <p:spPr>
          <a:xfrm>
            <a:off x="4378333" y="1812281"/>
            <a:ext cx="1431694"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quan</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tâm</a:t>
            </a:r>
            <a:endParaRPr lang="en-US" sz="1800" dirty="0">
              <a:solidFill>
                <a:schemeClr val="bg2">
                  <a:lumMod val="50000"/>
                </a:schemeClr>
              </a:solidFill>
              <a:latin typeface="UTM Avo" panose="02040603050506020204" pitchFamily="18" charset="0"/>
            </a:endParaRPr>
          </a:p>
        </p:txBody>
      </p:sp>
      <p:sp>
        <p:nvSpPr>
          <p:cNvPr id="35" name="Rectangle 34">
            <a:extLst>
              <a:ext uri="{FF2B5EF4-FFF2-40B4-BE49-F238E27FC236}">
                <a16:creationId xmlns:a16="http://schemas.microsoft.com/office/drawing/2014/main" id="{2A272BA3-9E8E-459F-9514-3024B1CDF320}"/>
              </a:ext>
            </a:extLst>
          </p:cNvPr>
          <p:cNvSpPr/>
          <p:nvPr/>
        </p:nvSpPr>
        <p:spPr>
          <a:xfrm>
            <a:off x="297503" y="2148402"/>
            <a:ext cx="6455393" cy="1841979"/>
          </a:xfrm>
          <a:prstGeom prst="rect">
            <a:avLst/>
          </a:prstGeom>
        </p:spPr>
        <p:txBody>
          <a:bodyPr wrap="square">
            <a:spAutoFit/>
          </a:bodyPr>
          <a:lstStyle/>
          <a:p>
            <a:pPr algn="just">
              <a:lnSpc>
                <a:spcPct val="200000"/>
              </a:lnSpc>
            </a:pPr>
            <a:r>
              <a:rPr lang="en-US" sz="2000" b="1" dirty="0" err="1">
                <a:latin typeface="UTM Avo" panose="02040603050506020204" pitchFamily="18" charset="0"/>
              </a:rPr>
              <a:t>Nhóm</a:t>
            </a:r>
            <a:r>
              <a:rPr lang="en-US" sz="2000" b="1" dirty="0">
                <a:latin typeface="UTM Avo" panose="02040603050506020204" pitchFamily="18" charset="0"/>
              </a:rPr>
              <a:t> 1</a:t>
            </a:r>
            <a:r>
              <a:rPr lang="en-US" sz="2000" dirty="0">
                <a:latin typeface="UTM Avo" panose="02040603050506020204" pitchFamily="18" charset="0"/>
              </a:rPr>
              <a:t>: </a:t>
            </a:r>
            <a:r>
              <a:rPr lang="en-US" sz="2000" dirty="0" err="1">
                <a:latin typeface="UTM Avo" panose="02040603050506020204" pitchFamily="18" charset="0"/>
              </a:rPr>
              <a:t>Từ</a:t>
            </a:r>
            <a:r>
              <a:rPr lang="en-US" sz="2000" dirty="0">
                <a:latin typeface="UTM Avo" panose="02040603050506020204" pitchFamily="18" charset="0"/>
              </a:rPr>
              <a:t> </a:t>
            </a:r>
            <a:r>
              <a:rPr lang="en-US" sz="2000" dirty="0" err="1">
                <a:latin typeface="UTM Avo" panose="02040603050506020204" pitchFamily="18" charset="0"/>
              </a:rPr>
              <a:t>chỉ</a:t>
            </a:r>
            <a:r>
              <a:rPr lang="en-US" sz="2000" dirty="0">
                <a:latin typeface="UTM Avo" panose="02040603050506020204" pitchFamily="18" charset="0"/>
              </a:rPr>
              <a:t> </a:t>
            </a:r>
            <a:r>
              <a:rPr lang="en-US" sz="2000" dirty="0" err="1">
                <a:latin typeface="UTM Avo" panose="02040603050506020204" pitchFamily="18" charset="0"/>
              </a:rPr>
              <a:t>tình</a:t>
            </a:r>
            <a:r>
              <a:rPr lang="en-US" sz="2000" dirty="0">
                <a:latin typeface="UTM Avo" panose="02040603050506020204" pitchFamily="18" charset="0"/>
              </a:rPr>
              <a:t> </a:t>
            </a:r>
            <a:r>
              <a:rPr lang="en-US" sz="2000" dirty="0" err="1">
                <a:latin typeface="UTM Avo" panose="02040603050506020204" pitchFamily="18" charset="0"/>
              </a:rPr>
              <a:t>cảm</a:t>
            </a:r>
            <a:r>
              <a:rPr lang="en-US" sz="2000" dirty="0">
                <a:latin typeface="UTM Avo" panose="02040603050506020204" pitchFamily="18" charset="0"/>
              </a:rPr>
              <a:t> </a:t>
            </a:r>
            <a:r>
              <a:rPr lang="en-US" sz="2000" dirty="0" err="1">
                <a:latin typeface="UTM Avo" panose="02040603050506020204" pitchFamily="18" charset="0"/>
              </a:rPr>
              <a:t>của</a:t>
            </a:r>
            <a:r>
              <a:rPr lang="en-US" sz="2000" dirty="0">
                <a:latin typeface="UTM Avo" panose="02040603050506020204" pitchFamily="18" charset="0"/>
              </a:rPr>
              <a:t> </a:t>
            </a:r>
            <a:r>
              <a:rPr lang="en-US" sz="2000" dirty="0" err="1">
                <a:latin typeface="UTM Avo" panose="02040603050506020204" pitchFamily="18" charset="0"/>
              </a:rPr>
              <a:t>Bác</a:t>
            </a:r>
            <a:r>
              <a:rPr lang="en-US" sz="2000" dirty="0">
                <a:latin typeface="UTM Avo" panose="02040603050506020204" pitchFamily="18" charset="0"/>
              </a:rPr>
              <a:t> </a:t>
            </a:r>
            <a:r>
              <a:rPr lang="en-US" sz="2000" dirty="0" err="1">
                <a:latin typeface="UTM Avo" panose="02040603050506020204" pitchFamily="18" charset="0"/>
              </a:rPr>
              <a:t>Hồ</a:t>
            </a:r>
            <a:r>
              <a:rPr lang="en-US" sz="2000" dirty="0">
                <a:latin typeface="UTM Avo" panose="02040603050506020204" pitchFamily="18" charset="0"/>
              </a:rPr>
              <a:t> </a:t>
            </a:r>
            <a:r>
              <a:rPr lang="en-US" sz="2000" dirty="0" err="1">
                <a:latin typeface="UTM Avo" panose="02040603050506020204" pitchFamily="18" charset="0"/>
              </a:rPr>
              <a:t>với</a:t>
            </a:r>
            <a:r>
              <a:rPr lang="en-US" sz="2000" dirty="0">
                <a:latin typeface="UTM Avo" panose="02040603050506020204" pitchFamily="18" charset="0"/>
              </a:rPr>
              <a:t> </a:t>
            </a:r>
            <a:r>
              <a:rPr lang="en-US" sz="2000" dirty="0" err="1">
                <a:latin typeface="UTM Avo" panose="02040603050506020204" pitchFamily="18" charset="0"/>
              </a:rPr>
              <a:t>thiếu</a:t>
            </a:r>
            <a:r>
              <a:rPr lang="en-US" sz="2000" dirty="0">
                <a:latin typeface="UTM Avo" panose="02040603050506020204" pitchFamily="18" charset="0"/>
              </a:rPr>
              <a:t> </a:t>
            </a:r>
            <a:r>
              <a:rPr lang="en-US" sz="2000" dirty="0" err="1">
                <a:latin typeface="UTM Avo" panose="02040603050506020204" pitchFamily="18" charset="0"/>
              </a:rPr>
              <a:t>nhi</a:t>
            </a:r>
            <a:r>
              <a:rPr lang="en-US" sz="2000" dirty="0">
                <a:latin typeface="UTM Avo" panose="02040603050506020204" pitchFamily="18" charset="0"/>
              </a:rPr>
              <a:t>.</a:t>
            </a:r>
          </a:p>
          <a:p>
            <a:pPr algn="just">
              <a:lnSpc>
                <a:spcPct val="200000"/>
              </a:lnSpc>
            </a:pPr>
            <a:endParaRPr lang="en-US" sz="2000" dirty="0">
              <a:latin typeface="UTM Avo" panose="02040603050506020204" pitchFamily="18" charset="0"/>
            </a:endParaRPr>
          </a:p>
          <a:p>
            <a:pPr algn="just">
              <a:lnSpc>
                <a:spcPct val="200000"/>
              </a:lnSpc>
            </a:pPr>
            <a:r>
              <a:rPr lang="en-US" sz="2000" b="1" dirty="0" err="1">
                <a:latin typeface="UTM Avo" panose="02040603050506020204" pitchFamily="18" charset="0"/>
              </a:rPr>
              <a:t>Nhóm</a:t>
            </a:r>
            <a:r>
              <a:rPr lang="en-US" sz="2000" b="1" dirty="0">
                <a:latin typeface="UTM Avo" panose="02040603050506020204" pitchFamily="18" charset="0"/>
              </a:rPr>
              <a:t> 2</a:t>
            </a:r>
            <a:r>
              <a:rPr lang="en-US" sz="2000" dirty="0">
                <a:latin typeface="UTM Avo" panose="02040603050506020204" pitchFamily="18" charset="0"/>
              </a:rPr>
              <a:t>: </a:t>
            </a:r>
            <a:r>
              <a:rPr lang="en-US" sz="2000" dirty="0" err="1">
                <a:latin typeface="UTM Avo" panose="02040603050506020204" pitchFamily="18" charset="0"/>
              </a:rPr>
              <a:t>Từ</a:t>
            </a:r>
            <a:r>
              <a:rPr lang="en-US" sz="2000" dirty="0">
                <a:latin typeface="UTM Avo" panose="02040603050506020204" pitchFamily="18" charset="0"/>
              </a:rPr>
              <a:t> </a:t>
            </a:r>
            <a:r>
              <a:rPr lang="en-US" sz="2000" dirty="0" err="1">
                <a:latin typeface="UTM Avo" panose="02040603050506020204" pitchFamily="18" charset="0"/>
              </a:rPr>
              <a:t>chỉ</a:t>
            </a:r>
            <a:r>
              <a:rPr lang="en-US" sz="2000" dirty="0">
                <a:latin typeface="UTM Avo" panose="02040603050506020204" pitchFamily="18" charset="0"/>
              </a:rPr>
              <a:t> </a:t>
            </a:r>
            <a:r>
              <a:rPr lang="en-US" sz="2000" dirty="0" err="1">
                <a:latin typeface="UTM Avo" panose="02040603050506020204" pitchFamily="18" charset="0"/>
              </a:rPr>
              <a:t>tình</a:t>
            </a:r>
            <a:r>
              <a:rPr lang="en-US" sz="2000" dirty="0">
                <a:latin typeface="UTM Avo" panose="02040603050506020204" pitchFamily="18" charset="0"/>
              </a:rPr>
              <a:t> </a:t>
            </a:r>
            <a:r>
              <a:rPr lang="en-US" sz="2000" dirty="0" err="1">
                <a:latin typeface="UTM Avo" panose="02040603050506020204" pitchFamily="18" charset="0"/>
              </a:rPr>
              <a:t>cảm</a:t>
            </a:r>
            <a:r>
              <a:rPr lang="en-US" sz="2000" dirty="0">
                <a:latin typeface="UTM Avo" panose="02040603050506020204" pitchFamily="18" charset="0"/>
              </a:rPr>
              <a:t> </a:t>
            </a:r>
            <a:r>
              <a:rPr lang="en-US" sz="2000" dirty="0" err="1">
                <a:latin typeface="UTM Avo" panose="02040603050506020204" pitchFamily="18" charset="0"/>
              </a:rPr>
              <a:t>của</a:t>
            </a:r>
            <a:r>
              <a:rPr lang="en-US" sz="2000" dirty="0">
                <a:latin typeface="UTM Avo" panose="02040603050506020204" pitchFamily="18" charset="0"/>
              </a:rPr>
              <a:t> </a:t>
            </a:r>
            <a:r>
              <a:rPr lang="en-US" sz="2000" dirty="0" err="1">
                <a:latin typeface="UTM Avo" panose="02040603050506020204" pitchFamily="18" charset="0"/>
              </a:rPr>
              <a:t>thiếu</a:t>
            </a:r>
            <a:r>
              <a:rPr lang="en-US" sz="2000" dirty="0">
                <a:latin typeface="UTM Avo" panose="02040603050506020204" pitchFamily="18" charset="0"/>
              </a:rPr>
              <a:t> </a:t>
            </a:r>
            <a:r>
              <a:rPr lang="en-US" sz="2000" dirty="0" err="1">
                <a:latin typeface="UTM Avo" panose="02040603050506020204" pitchFamily="18" charset="0"/>
              </a:rPr>
              <a:t>nhi</a:t>
            </a:r>
            <a:r>
              <a:rPr lang="en-US" sz="2000" dirty="0">
                <a:latin typeface="UTM Avo" panose="02040603050506020204" pitchFamily="18" charset="0"/>
              </a:rPr>
              <a:t> </a:t>
            </a:r>
            <a:r>
              <a:rPr lang="en-US" sz="2000" dirty="0" err="1">
                <a:latin typeface="UTM Avo" panose="02040603050506020204" pitchFamily="18" charset="0"/>
              </a:rPr>
              <a:t>với</a:t>
            </a:r>
            <a:r>
              <a:rPr lang="en-US" sz="2000" dirty="0">
                <a:latin typeface="UTM Avo" panose="02040603050506020204" pitchFamily="18" charset="0"/>
              </a:rPr>
              <a:t> </a:t>
            </a:r>
            <a:r>
              <a:rPr lang="en-US" sz="2000" dirty="0" err="1">
                <a:latin typeface="UTM Avo" panose="02040603050506020204" pitchFamily="18" charset="0"/>
              </a:rPr>
              <a:t>Bác</a:t>
            </a:r>
            <a:r>
              <a:rPr lang="en-US" sz="2000" dirty="0">
                <a:latin typeface="UTM Avo" panose="02040603050506020204" pitchFamily="18" charset="0"/>
              </a:rPr>
              <a:t> </a:t>
            </a:r>
            <a:r>
              <a:rPr lang="en-US" sz="2000" dirty="0" err="1">
                <a:latin typeface="UTM Avo" panose="02040603050506020204" pitchFamily="18" charset="0"/>
              </a:rPr>
              <a:t>Hồ</a:t>
            </a:r>
            <a:r>
              <a:rPr lang="en-US" sz="2000" dirty="0">
                <a:latin typeface="UTM Avo" panose="02040603050506020204" pitchFamily="18" charset="0"/>
              </a:rPr>
              <a:t>.</a:t>
            </a:r>
            <a:endParaRPr lang="vi-VN" sz="2000" dirty="0"/>
          </a:p>
        </p:txBody>
      </p:sp>
    </p:spTree>
    <p:custDataLst>
      <p:tags r:id="rId1"/>
    </p:custDataLst>
    <p:extLst>
      <p:ext uri="{BB962C8B-B14F-4D97-AF65-F5344CB8AC3E}">
        <p14:creationId xmlns:p14="http://schemas.microsoft.com/office/powerpoint/2010/main" val="153177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iterate type="lt">
                                    <p:tmPct val="0"/>
                                  </p:iterate>
                                  <p:childTnLst>
                                    <p:animMotion origin="layout" path="M -2.22222E-6 -2.46914E-6 L -0.04097 0.3358 " pathEditMode="relative" rAng="0" ptsTypes="AA">
                                      <p:cBhvr>
                                        <p:cTn id="6" dur="2000" fill="hold"/>
                                        <p:tgtEl>
                                          <p:spTgt spid="27"/>
                                        </p:tgtEl>
                                        <p:attrNameLst>
                                          <p:attrName>ppt_x</p:attrName>
                                          <p:attrName>ppt_y</p:attrName>
                                        </p:attrNameLst>
                                      </p:cBhvr>
                                      <p:rCtr x="-2060" y="1679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iterate type="lt">
                                    <p:tmPct val="0"/>
                                  </p:iterate>
                                  <p:childTnLst>
                                    <p:animMotion origin="layout" path="M 1.48148E-6 -2.46914E-6 L -0.29722 0.57099 " pathEditMode="relative" rAng="0" ptsTypes="AA">
                                      <p:cBhvr>
                                        <p:cTn id="10" dur="2000" fill="hold"/>
                                        <p:tgtEl>
                                          <p:spTgt spid="25"/>
                                        </p:tgtEl>
                                        <p:attrNameLst>
                                          <p:attrName>ppt_x</p:attrName>
                                          <p:attrName>ppt_y</p:attrName>
                                        </p:attrNameLst>
                                      </p:cBhvr>
                                      <p:rCtr x="-14861" y="2854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2.22222E-6 4.81481E-6 L -0.26574 0.3324 " pathEditMode="relative" rAng="0" ptsTypes="AA">
                                      <p:cBhvr>
                                        <p:cTn id="14" dur="2000" fill="hold"/>
                                        <p:tgtEl>
                                          <p:spTgt spid="26"/>
                                        </p:tgtEl>
                                        <p:attrNameLst>
                                          <p:attrName>ppt_x</p:attrName>
                                          <p:attrName>ppt_y</p:attrName>
                                        </p:attrNameLst>
                                      </p:cBhvr>
                                      <p:rCtr x="-13287" y="1660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iterate type="lt">
                                    <p:tmPct val="0"/>
                                  </p:iterate>
                                  <p:childTnLst>
                                    <p:animMotion origin="layout" path="M -1.85185E-6 -4.81481E-6 L 0.20671 0.44784 " pathEditMode="relative" rAng="0" ptsTypes="AA">
                                      <p:cBhvr>
                                        <p:cTn id="18" dur="2000" fill="hold"/>
                                        <p:tgtEl>
                                          <p:spTgt spid="7"/>
                                        </p:tgtEl>
                                        <p:attrNameLst>
                                          <p:attrName>ppt_x</p:attrName>
                                          <p:attrName>ppt_y</p:attrName>
                                        </p:attrNameLst>
                                      </p:cBhvr>
                                      <p:rCtr x="10324" y="2237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iterate type="lt">
                                    <p:tmPct val="0"/>
                                  </p:iterate>
                                  <p:childTnLst>
                                    <p:animMotion origin="layout" path="M 1.48148E-6 -4.81481E-6 L 0.23611 0.44599 " pathEditMode="relative" rAng="0" ptsTypes="AA">
                                      <p:cBhvr>
                                        <p:cTn id="22" dur="2000" fill="hold"/>
                                        <p:tgtEl>
                                          <p:spTgt spid="8"/>
                                        </p:tgtEl>
                                        <p:attrNameLst>
                                          <p:attrName>ppt_x</p:attrName>
                                          <p:attrName>ppt_y</p:attrName>
                                        </p:attrNameLst>
                                      </p:cBhvr>
                                      <p:rCtr x="11806" y="22284"/>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4.07407E-6 1.11111E-6 L 0.0051 0.20092 " pathEditMode="relative" rAng="0" ptsTypes="AA">
                                      <p:cBhvr>
                                        <p:cTn id="26" dur="2000" fill="hold"/>
                                        <p:tgtEl>
                                          <p:spTgt spid="9"/>
                                        </p:tgtEl>
                                        <p:attrNameLst>
                                          <p:attrName>ppt_x</p:attrName>
                                          <p:attrName>ppt_y</p:attrName>
                                        </p:attrNameLst>
                                      </p:cBhvr>
                                      <p:rCtr x="255" y="100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animBg="1"/>
      <p:bldP spid="26" grpId="1" animBg="1"/>
      <p:bldP spid="27" grpId="1" animBg="1"/>
      <p:bldP spid="7" grpId="1" animBg="1"/>
      <p:bldP spid="8" grpId="1"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48C770-AE1F-4CD0-A5B7-1D3ACD58E749}"/>
              </a:ext>
            </a:extLst>
          </p:cNvPr>
          <p:cNvSpPr txBox="1"/>
          <p:nvPr/>
        </p:nvSpPr>
        <p:spPr>
          <a:xfrm>
            <a:off x="569980" y="433587"/>
            <a:ext cx="5841102" cy="433773"/>
          </a:xfrm>
          <a:prstGeom prst="rect">
            <a:avLst/>
          </a:prstGeom>
          <a:noFill/>
        </p:spPr>
        <p:txBody>
          <a:bodyPr wrap="square" rtlCol="0">
            <a:spAutoFit/>
          </a:bodyPr>
          <a:lstStyle/>
          <a:p>
            <a:pPr>
              <a:lnSpc>
                <a:spcPct val="150000"/>
              </a:lnSpc>
            </a:pPr>
            <a:r>
              <a:rPr lang="en-US" sz="1700" b="1" dirty="0">
                <a:solidFill>
                  <a:schemeClr val="accent4">
                    <a:lumMod val="50000"/>
                  </a:schemeClr>
                </a:solidFill>
                <a:latin typeface="UTM Avo" panose="02040603050506020204" pitchFamily="18" charset="0"/>
              </a:rPr>
              <a:t>2. </a:t>
            </a:r>
            <a:r>
              <a:rPr lang="en-US" sz="1700" b="1" dirty="0" err="1">
                <a:solidFill>
                  <a:schemeClr val="accent4">
                    <a:lumMod val="50000"/>
                  </a:schemeClr>
                </a:solidFill>
                <a:latin typeface="UTM Avo" panose="02040603050506020204" pitchFamily="18" charset="0"/>
              </a:rPr>
              <a:t>Chọn</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từ</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phù</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hợp</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để</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hoàn</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thành</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câu</a:t>
            </a:r>
            <a:r>
              <a:rPr lang="en-US" sz="1700" b="1" dirty="0">
                <a:solidFill>
                  <a:schemeClr val="accent4">
                    <a:lumMod val="50000"/>
                  </a:schemeClr>
                </a:solidFill>
                <a:latin typeface="UTM Avo" panose="02040603050506020204" pitchFamily="18" charset="0"/>
              </a:rPr>
              <a:t>.</a:t>
            </a:r>
          </a:p>
        </p:txBody>
      </p:sp>
      <p:sp>
        <p:nvSpPr>
          <p:cNvPr id="8" name="Rounded Rectangle 21">
            <a:extLst>
              <a:ext uri="{FF2B5EF4-FFF2-40B4-BE49-F238E27FC236}">
                <a16:creationId xmlns:a16="http://schemas.microsoft.com/office/drawing/2014/main" id="{06FC2358-1512-4EBE-9A35-AEC3F53B5212}"/>
              </a:ext>
            </a:extLst>
          </p:cNvPr>
          <p:cNvSpPr/>
          <p:nvPr/>
        </p:nvSpPr>
        <p:spPr>
          <a:xfrm>
            <a:off x="465841" y="1124544"/>
            <a:ext cx="1565372" cy="3776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anh</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dũng</a:t>
            </a:r>
            <a:endParaRPr lang="en-US" sz="1800" dirty="0">
              <a:solidFill>
                <a:schemeClr val="bg2">
                  <a:lumMod val="50000"/>
                </a:schemeClr>
              </a:solidFill>
              <a:latin typeface="UTM Avo" panose="02040603050506020204" pitchFamily="18" charset="0"/>
            </a:endParaRPr>
          </a:p>
        </p:txBody>
      </p:sp>
      <p:sp>
        <p:nvSpPr>
          <p:cNvPr id="9" name="Rounded Rectangle 21">
            <a:extLst>
              <a:ext uri="{FF2B5EF4-FFF2-40B4-BE49-F238E27FC236}">
                <a16:creationId xmlns:a16="http://schemas.microsoft.com/office/drawing/2014/main" id="{DEABDD4F-A8E0-486B-895F-57A2BE42B8BE}"/>
              </a:ext>
            </a:extLst>
          </p:cNvPr>
          <p:cNvSpPr/>
          <p:nvPr/>
        </p:nvSpPr>
        <p:spPr>
          <a:xfrm>
            <a:off x="2618035" y="1124544"/>
            <a:ext cx="1565372" cy="3776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thân</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thiện</a:t>
            </a:r>
            <a:endParaRPr lang="en-US" sz="1800" dirty="0">
              <a:solidFill>
                <a:schemeClr val="bg2">
                  <a:lumMod val="50000"/>
                </a:schemeClr>
              </a:solidFill>
              <a:latin typeface="UTM Avo" panose="02040603050506020204" pitchFamily="18" charset="0"/>
            </a:endParaRPr>
          </a:p>
        </p:txBody>
      </p:sp>
      <p:sp>
        <p:nvSpPr>
          <p:cNvPr id="10" name="Rounded Rectangle 21">
            <a:extLst>
              <a:ext uri="{FF2B5EF4-FFF2-40B4-BE49-F238E27FC236}">
                <a16:creationId xmlns:a16="http://schemas.microsoft.com/office/drawing/2014/main" id="{CB1B3CD5-2297-4792-8BF9-0612E8DEE125}"/>
              </a:ext>
            </a:extLst>
          </p:cNvPr>
          <p:cNvSpPr/>
          <p:nvPr/>
        </p:nvSpPr>
        <p:spPr>
          <a:xfrm>
            <a:off x="4676289" y="1124544"/>
            <a:ext cx="1565372" cy="3776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cần</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cù</a:t>
            </a:r>
            <a:endParaRPr lang="en-US" sz="1800" dirty="0">
              <a:solidFill>
                <a:schemeClr val="bg2">
                  <a:lumMod val="50000"/>
                </a:schemeClr>
              </a:solidFill>
              <a:latin typeface="UTM Avo" panose="02040603050506020204" pitchFamily="18" charset="0"/>
            </a:endParaRPr>
          </a:p>
        </p:txBody>
      </p:sp>
      <p:sp>
        <p:nvSpPr>
          <p:cNvPr id="11" name="Rectangle 10">
            <a:extLst>
              <a:ext uri="{FF2B5EF4-FFF2-40B4-BE49-F238E27FC236}">
                <a16:creationId xmlns:a16="http://schemas.microsoft.com/office/drawing/2014/main" id="{CB64F821-EB03-455F-BA6D-8B20B70F85E4}"/>
              </a:ext>
            </a:extLst>
          </p:cNvPr>
          <p:cNvSpPr/>
          <p:nvPr/>
        </p:nvSpPr>
        <p:spPr>
          <a:xfrm>
            <a:off x="262834" y="1759335"/>
            <a:ext cx="6455393" cy="2041777"/>
          </a:xfrm>
          <a:prstGeom prst="rect">
            <a:avLst/>
          </a:prstGeom>
        </p:spPr>
        <p:txBody>
          <a:bodyPr wrap="square">
            <a:spAutoFit/>
          </a:bodyPr>
          <a:lstStyle/>
          <a:p>
            <a:pPr marL="457200" indent="-457200" algn="just">
              <a:lnSpc>
                <a:spcPct val="250000"/>
              </a:lnSpc>
              <a:buAutoNum type="alphaLcPeriod"/>
            </a:pPr>
            <a:r>
              <a:rPr lang="en-US" sz="1800" dirty="0" err="1">
                <a:latin typeface="UTM Avo" panose="02040603050506020204" pitchFamily="18" charset="0"/>
              </a:rPr>
              <a:t>Người</a:t>
            </a:r>
            <a:r>
              <a:rPr lang="en-US" sz="1800" dirty="0">
                <a:latin typeface="UTM Avo" panose="02040603050506020204" pitchFamily="18" charset="0"/>
              </a:rPr>
              <a:t> </a:t>
            </a:r>
            <a:r>
              <a:rPr lang="en-US" sz="1800" dirty="0" err="1">
                <a:latin typeface="UTM Avo" panose="02040603050506020204" pitchFamily="18" charset="0"/>
              </a:rPr>
              <a:t>dân</a:t>
            </a:r>
            <a:r>
              <a:rPr lang="en-US" sz="1800" dirty="0">
                <a:latin typeface="UTM Avo" panose="02040603050506020204" pitchFamily="18" charset="0"/>
              </a:rPr>
              <a:t> </a:t>
            </a:r>
            <a:r>
              <a:rPr lang="en-US" sz="1800" dirty="0" err="1">
                <a:latin typeface="UTM Avo" panose="02040603050506020204" pitchFamily="18" charset="0"/>
              </a:rPr>
              <a:t>Việt</a:t>
            </a:r>
            <a:r>
              <a:rPr lang="en-US" sz="1800" dirty="0">
                <a:latin typeface="UTM Avo" panose="02040603050506020204" pitchFamily="18" charset="0"/>
              </a:rPr>
              <a:t> Nam </a:t>
            </a:r>
            <a:r>
              <a:rPr lang="en-US" sz="1800" dirty="0" err="1">
                <a:latin typeface="UTM Avo" panose="02040603050506020204" pitchFamily="18" charset="0"/>
              </a:rPr>
              <a:t>lao</a:t>
            </a:r>
            <a:r>
              <a:rPr lang="en-US" sz="1800" dirty="0">
                <a:latin typeface="UTM Avo" panose="02040603050506020204" pitchFamily="18" charset="0"/>
              </a:rPr>
              <a:t> </a:t>
            </a:r>
            <a:r>
              <a:rPr lang="en-US" sz="1800" dirty="0" err="1">
                <a:latin typeface="UTM Avo" panose="02040603050506020204" pitchFamily="18" charset="0"/>
              </a:rPr>
              <a:t>động</a:t>
            </a:r>
            <a:r>
              <a:rPr lang="en-US" sz="1800" dirty="0">
                <a:latin typeface="UTM Avo" panose="02040603050506020204" pitchFamily="18" charset="0"/>
              </a:rPr>
              <a:t> </a:t>
            </a:r>
            <a:r>
              <a:rPr lang="en-US" sz="1800" dirty="0" err="1">
                <a:latin typeface="UTM Avo" panose="02040603050506020204" pitchFamily="18" charset="0"/>
              </a:rPr>
              <a:t>rất</a:t>
            </a:r>
            <a:r>
              <a:rPr lang="en-US" sz="1800" dirty="0">
                <a:latin typeface="UTM Avo" panose="02040603050506020204" pitchFamily="18" charset="0"/>
              </a:rPr>
              <a:t> (…).</a:t>
            </a:r>
          </a:p>
          <a:p>
            <a:pPr marL="457200" indent="-457200" algn="just">
              <a:lnSpc>
                <a:spcPct val="250000"/>
              </a:lnSpc>
              <a:buAutoNum type="alphaLcPeriod"/>
            </a:pPr>
            <a:r>
              <a:rPr lang="en-US" sz="1800" dirty="0" err="1">
                <a:latin typeface="UTM Avo" panose="02040603050506020204" pitchFamily="18" charset="0"/>
              </a:rPr>
              <a:t>Các</a:t>
            </a:r>
            <a:r>
              <a:rPr lang="en-US" sz="1800" dirty="0">
                <a:latin typeface="UTM Avo" panose="02040603050506020204" pitchFamily="18" charset="0"/>
              </a:rPr>
              <a:t> </a:t>
            </a:r>
            <a:r>
              <a:rPr lang="en-US" sz="1800" dirty="0" err="1">
                <a:latin typeface="UTM Avo" panose="02040603050506020204" pitchFamily="18" charset="0"/>
              </a:rPr>
              <a:t>chú</a:t>
            </a:r>
            <a:r>
              <a:rPr lang="en-US" sz="1800" dirty="0">
                <a:latin typeface="UTM Avo" panose="02040603050506020204" pitchFamily="18" charset="0"/>
              </a:rPr>
              <a:t> </a:t>
            </a:r>
            <a:r>
              <a:rPr lang="en-US" sz="1800" dirty="0" err="1">
                <a:latin typeface="UTM Avo" panose="02040603050506020204" pitchFamily="18" charset="0"/>
              </a:rPr>
              <a:t>bộ</a:t>
            </a:r>
            <a:r>
              <a:rPr lang="en-US" sz="1800" dirty="0">
                <a:latin typeface="UTM Avo" panose="02040603050506020204" pitchFamily="18" charset="0"/>
              </a:rPr>
              <a:t> </a:t>
            </a:r>
            <a:r>
              <a:rPr lang="en-US" sz="1800" dirty="0" err="1">
                <a:latin typeface="UTM Avo" panose="02040603050506020204" pitchFamily="18" charset="0"/>
              </a:rPr>
              <a:t>đội</a:t>
            </a:r>
            <a:r>
              <a:rPr lang="en-US" sz="1800" dirty="0">
                <a:latin typeface="UTM Avo" panose="02040603050506020204" pitchFamily="18" charset="0"/>
              </a:rPr>
              <a:t> </a:t>
            </a:r>
            <a:r>
              <a:rPr lang="en-US" sz="1800" dirty="0" err="1">
                <a:latin typeface="UTM Avo" panose="02040603050506020204" pitchFamily="18" charset="0"/>
              </a:rPr>
              <a:t>chiến</a:t>
            </a:r>
            <a:r>
              <a:rPr lang="en-US" sz="1800" dirty="0">
                <a:latin typeface="UTM Avo" panose="02040603050506020204" pitchFamily="18" charset="0"/>
              </a:rPr>
              <a:t> </a:t>
            </a:r>
            <a:r>
              <a:rPr lang="en-US" sz="1800" dirty="0" err="1">
                <a:latin typeface="UTM Avo" panose="02040603050506020204" pitchFamily="18" charset="0"/>
              </a:rPr>
              <a:t>đấu</a:t>
            </a:r>
            <a:r>
              <a:rPr lang="en-US" sz="1800" dirty="0">
                <a:latin typeface="UTM Avo" panose="02040603050506020204" pitchFamily="18" charset="0"/>
              </a:rPr>
              <a:t> (…) </a:t>
            </a:r>
            <a:r>
              <a:rPr lang="en-US" sz="1800" dirty="0" err="1">
                <a:latin typeface="UTM Avo" panose="02040603050506020204" pitchFamily="18" charset="0"/>
              </a:rPr>
              <a:t>để</a:t>
            </a:r>
            <a:r>
              <a:rPr lang="en-US" sz="1800" dirty="0">
                <a:latin typeface="UTM Avo" panose="02040603050506020204" pitchFamily="18" charset="0"/>
              </a:rPr>
              <a:t> </a:t>
            </a:r>
            <a:r>
              <a:rPr lang="en-US" sz="1800" dirty="0" err="1">
                <a:latin typeface="UTM Avo" panose="02040603050506020204" pitchFamily="18" charset="0"/>
              </a:rPr>
              <a:t>bảo</a:t>
            </a:r>
            <a:r>
              <a:rPr lang="en-US" sz="1800" dirty="0">
                <a:latin typeface="UTM Avo" panose="02040603050506020204" pitchFamily="18" charset="0"/>
              </a:rPr>
              <a:t> </a:t>
            </a:r>
            <a:r>
              <a:rPr lang="en-US" sz="1800" dirty="0" err="1">
                <a:latin typeface="UTM Avo" panose="02040603050506020204" pitchFamily="18" charset="0"/>
              </a:rPr>
              <a:t>vệ</a:t>
            </a:r>
            <a:r>
              <a:rPr lang="en-US" sz="1800" dirty="0">
                <a:latin typeface="UTM Avo" panose="02040603050506020204" pitchFamily="18" charset="0"/>
              </a:rPr>
              <a:t> </a:t>
            </a:r>
            <a:r>
              <a:rPr lang="en-US" sz="1800" dirty="0" err="1">
                <a:latin typeface="UTM Avo" panose="02040603050506020204" pitchFamily="18" charset="0"/>
              </a:rPr>
              <a:t>Tổ</a:t>
            </a:r>
            <a:r>
              <a:rPr lang="en-US" sz="1800" dirty="0">
                <a:latin typeface="UTM Avo" panose="02040603050506020204" pitchFamily="18" charset="0"/>
              </a:rPr>
              <a:t> </a:t>
            </a:r>
            <a:r>
              <a:rPr lang="en-US" sz="1800" dirty="0" err="1">
                <a:latin typeface="UTM Avo" panose="02040603050506020204" pitchFamily="18" charset="0"/>
              </a:rPr>
              <a:t>quốc</a:t>
            </a:r>
            <a:r>
              <a:rPr lang="en-US" sz="1800" dirty="0">
                <a:latin typeface="UTM Avo" panose="02040603050506020204" pitchFamily="18" charset="0"/>
              </a:rPr>
              <a:t>.</a:t>
            </a:r>
          </a:p>
          <a:p>
            <a:pPr marL="457200" indent="-457200" algn="just">
              <a:lnSpc>
                <a:spcPct val="250000"/>
              </a:lnSpc>
              <a:buAutoNum type="alphaLcPeriod"/>
            </a:pPr>
            <a:r>
              <a:rPr lang="en-US" sz="1800" dirty="0" err="1">
                <a:latin typeface="UTM Avo" panose="02040603050506020204" pitchFamily="18" charset="0"/>
              </a:rPr>
              <a:t>Người</a:t>
            </a:r>
            <a:r>
              <a:rPr lang="en-US" sz="1800" dirty="0">
                <a:latin typeface="UTM Avo" panose="02040603050506020204" pitchFamily="18" charset="0"/>
              </a:rPr>
              <a:t> </a:t>
            </a:r>
            <a:r>
              <a:rPr lang="en-US" sz="1800" dirty="0" err="1">
                <a:latin typeface="UTM Avo" panose="02040603050506020204" pitchFamily="18" charset="0"/>
              </a:rPr>
              <a:t>Việt</a:t>
            </a:r>
            <a:r>
              <a:rPr lang="en-US" sz="1800" dirty="0">
                <a:latin typeface="UTM Avo" panose="02040603050506020204" pitchFamily="18" charset="0"/>
              </a:rPr>
              <a:t> Nam </a:t>
            </a:r>
            <a:r>
              <a:rPr lang="en-US" sz="1800" dirty="0" err="1">
                <a:latin typeface="UTM Avo" panose="02040603050506020204" pitchFamily="18" charset="0"/>
              </a:rPr>
              <a:t>luôn</a:t>
            </a:r>
            <a:r>
              <a:rPr lang="en-US" sz="1800" dirty="0">
                <a:latin typeface="UTM Avo" panose="02040603050506020204" pitchFamily="18" charset="0"/>
              </a:rPr>
              <a:t> (…) </a:t>
            </a:r>
            <a:r>
              <a:rPr lang="en-US" sz="1800" dirty="0" err="1">
                <a:latin typeface="UTM Avo" panose="02040603050506020204" pitchFamily="18" charset="0"/>
              </a:rPr>
              <a:t>với</a:t>
            </a:r>
            <a:r>
              <a:rPr lang="en-US" sz="1800" dirty="0">
                <a:latin typeface="UTM Avo" panose="02040603050506020204" pitchFamily="18" charset="0"/>
              </a:rPr>
              <a:t> du </a:t>
            </a:r>
            <a:r>
              <a:rPr lang="en-US" sz="1800" dirty="0" err="1">
                <a:latin typeface="UTM Avo" panose="02040603050506020204" pitchFamily="18" charset="0"/>
              </a:rPr>
              <a:t>khách</a:t>
            </a:r>
            <a:r>
              <a:rPr lang="en-US" sz="1800" dirty="0">
                <a:latin typeface="UTM Avo" panose="02040603050506020204" pitchFamily="18" charset="0"/>
              </a:rPr>
              <a:t> </a:t>
            </a:r>
            <a:r>
              <a:rPr lang="en-US" sz="1800" dirty="0" err="1">
                <a:latin typeface="UTM Avo" panose="02040603050506020204" pitchFamily="18" charset="0"/>
              </a:rPr>
              <a:t>nước</a:t>
            </a:r>
            <a:r>
              <a:rPr lang="en-US" sz="1800" dirty="0">
                <a:latin typeface="UTM Avo" panose="02040603050506020204" pitchFamily="18" charset="0"/>
              </a:rPr>
              <a:t> </a:t>
            </a:r>
            <a:r>
              <a:rPr lang="en-US" sz="1800" dirty="0" err="1">
                <a:latin typeface="UTM Avo" panose="02040603050506020204" pitchFamily="18" charset="0"/>
              </a:rPr>
              <a:t>ngoài</a:t>
            </a:r>
            <a:r>
              <a:rPr lang="en-US" sz="1800" dirty="0">
                <a:latin typeface="UTM Avo" panose="02040603050506020204" pitchFamily="18" charset="0"/>
              </a:rPr>
              <a:t>.</a:t>
            </a:r>
          </a:p>
        </p:txBody>
      </p:sp>
      <p:sp>
        <p:nvSpPr>
          <p:cNvPr id="12" name="Rectangle 11">
            <a:extLst>
              <a:ext uri="{FF2B5EF4-FFF2-40B4-BE49-F238E27FC236}">
                <a16:creationId xmlns:a16="http://schemas.microsoft.com/office/drawing/2014/main" id="{BB73DA0A-1B5B-4259-B1EC-127B70415666}"/>
              </a:ext>
            </a:extLst>
          </p:cNvPr>
          <p:cNvSpPr/>
          <p:nvPr/>
        </p:nvSpPr>
        <p:spPr>
          <a:xfrm>
            <a:off x="336058" y="1313347"/>
            <a:ext cx="6129325" cy="3426772"/>
          </a:xfrm>
          <a:prstGeom prst="rect">
            <a:avLst/>
          </a:prstGeom>
        </p:spPr>
        <p:txBody>
          <a:bodyPr wrap="square">
            <a:spAutoFit/>
          </a:bodyPr>
          <a:lstStyle/>
          <a:p>
            <a:pPr marL="457200" indent="-457200" algn="just">
              <a:lnSpc>
                <a:spcPct val="250000"/>
              </a:lnSpc>
              <a:buAutoNum type="alphaLcPeriod"/>
            </a:pPr>
            <a:r>
              <a:rPr lang="en-US" sz="1800" dirty="0" err="1">
                <a:latin typeface="UTM Avo" panose="02040603050506020204" pitchFamily="18" charset="0"/>
              </a:rPr>
              <a:t>Người</a:t>
            </a:r>
            <a:r>
              <a:rPr lang="en-US" sz="1800" dirty="0">
                <a:latin typeface="UTM Avo" panose="02040603050506020204" pitchFamily="18" charset="0"/>
              </a:rPr>
              <a:t> </a:t>
            </a:r>
            <a:r>
              <a:rPr lang="en-US" sz="1800" dirty="0" err="1">
                <a:latin typeface="UTM Avo" panose="02040603050506020204" pitchFamily="18" charset="0"/>
              </a:rPr>
              <a:t>dân</a:t>
            </a:r>
            <a:r>
              <a:rPr lang="en-US" sz="1800" dirty="0">
                <a:latin typeface="UTM Avo" panose="02040603050506020204" pitchFamily="18" charset="0"/>
              </a:rPr>
              <a:t> </a:t>
            </a:r>
            <a:r>
              <a:rPr lang="en-US" sz="1800" dirty="0" err="1">
                <a:latin typeface="UTM Avo" panose="02040603050506020204" pitchFamily="18" charset="0"/>
              </a:rPr>
              <a:t>Việt</a:t>
            </a:r>
            <a:r>
              <a:rPr lang="en-US" sz="1800" dirty="0">
                <a:latin typeface="UTM Avo" panose="02040603050506020204" pitchFamily="18" charset="0"/>
              </a:rPr>
              <a:t> Nam </a:t>
            </a:r>
            <a:r>
              <a:rPr lang="en-US" sz="1800" dirty="0" err="1">
                <a:latin typeface="UTM Avo" panose="02040603050506020204" pitchFamily="18" charset="0"/>
              </a:rPr>
              <a:t>lao</a:t>
            </a:r>
            <a:r>
              <a:rPr lang="en-US" sz="1800" dirty="0">
                <a:latin typeface="UTM Avo" panose="02040603050506020204" pitchFamily="18" charset="0"/>
              </a:rPr>
              <a:t> </a:t>
            </a:r>
            <a:r>
              <a:rPr lang="en-US" sz="1800" dirty="0" err="1">
                <a:latin typeface="UTM Avo" panose="02040603050506020204" pitchFamily="18" charset="0"/>
              </a:rPr>
              <a:t>động</a:t>
            </a:r>
            <a:r>
              <a:rPr lang="en-US" sz="1800" dirty="0">
                <a:latin typeface="UTM Avo" panose="02040603050506020204" pitchFamily="18" charset="0"/>
              </a:rPr>
              <a:t> </a:t>
            </a:r>
            <a:r>
              <a:rPr lang="en-US" sz="1800" dirty="0" err="1">
                <a:latin typeface="UTM Avo" panose="02040603050506020204" pitchFamily="18" charset="0"/>
              </a:rPr>
              <a:t>rất</a:t>
            </a:r>
            <a:r>
              <a:rPr lang="en-US" sz="1800" dirty="0">
                <a:latin typeface="UTM Avo" panose="02040603050506020204" pitchFamily="18" charset="0"/>
              </a:rPr>
              <a:t> </a:t>
            </a:r>
            <a:r>
              <a:rPr lang="en-US" sz="1800" b="1" dirty="0" err="1">
                <a:solidFill>
                  <a:srgbClr val="FF0000"/>
                </a:solidFill>
                <a:latin typeface="UTM Avo" panose="02040603050506020204" pitchFamily="18" charset="0"/>
              </a:rPr>
              <a:t>cần</a:t>
            </a:r>
            <a:r>
              <a:rPr lang="en-US" sz="1800" b="1" dirty="0">
                <a:solidFill>
                  <a:srgbClr val="FF0000"/>
                </a:solidFill>
                <a:latin typeface="UTM Avo" panose="02040603050506020204" pitchFamily="18" charset="0"/>
              </a:rPr>
              <a:t> </a:t>
            </a:r>
            <a:r>
              <a:rPr lang="en-US" sz="1800" b="1" dirty="0" err="1">
                <a:solidFill>
                  <a:srgbClr val="FF0000"/>
                </a:solidFill>
                <a:latin typeface="UTM Avo" panose="02040603050506020204" pitchFamily="18" charset="0"/>
              </a:rPr>
              <a:t>cù</a:t>
            </a:r>
            <a:r>
              <a:rPr lang="en-US" sz="1800" dirty="0">
                <a:latin typeface="UTM Avo" panose="02040603050506020204" pitchFamily="18" charset="0"/>
              </a:rPr>
              <a:t>.</a:t>
            </a:r>
          </a:p>
          <a:p>
            <a:pPr marL="457200" indent="-457200" algn="just">
              <a:lnSpc>
                <a:spcPct val="250000"/>
              </a:lnSpc>
              <a:buAutoNum type="alphaLcPeriod"/>
            </a:pPr>
            <a:r>
              <a:rPr lang="en-US" sz="1800" dirty="0" err="1">
                <a:latin typeface="UTM Avo" panose="02040603050506020204" pitchFamily="18" charset="0"/>
              </a:rPr>
              <a:t>Các</a:t>
            </a:r>
            <a:r>
              <a:rPr lang="en-US" sz="1800" dirty="0">
                <a:latin typeface="UTM Avo" panose="02040603050506020204" pitchFamily="18" charset="0"/>
              </a:rPr>
              <a:t> </a:t>
            </a:r>
            <a:r>
              <a:rPr lang="en-US" sz="1800" dirty="0" err="1">
                <a:latin typeface="UTM Avo" panose="02040603050506020204" pitchFamily="18" charset="0"/>
              </a:rPr>
              <a:t>chú</a:t>
            </a:r>
            <a:r>
              <a:rPr lang="en-US" sz="1800" dirty="0">
                <a:latin typeface="UTM Avo" panose="02040603050506020204" pitchFamily="18" charset="0"/>
              </a:rPr>
              <a:t> </a:t>
            </a:r>
            <a:r>
              <a:rPr lang="en-US" sz="1800" dirty="0" err="1">
                <a:latin typeface="UTM Avo" panose="02040603050506020204" pitchFamily="18" charset="0"/>
              </a:rPr>
              <a:t>bộ</a:t>
            </a:r>
            <a:r>
              <a:rPr lang="en-US" sz="1800" dirty="0">
                <a:latin typeface="UTM Avo" panose="02040603050506020204" pitchFamily="18" charset="0"/>
              </a:rPr>
              <a:t> </a:t>
            </a:r>
            <a:r>
              <a:rPr lang="en-US" sz="1800" dirty="0" err="1">
                <a:latin typeface="UTM Avo" panose="02040603050506020204" pitchFamily="18" charset="0"/>
              </a:rPr>
              <a:t>đội</a:t>
            </a:r>
            <a:r>
              <a:rPr lang="en-US" sz="1800" dirty="0">
                <a:latin typeface="UTM Avo" panose="02040603050506020204" pitchFamily="18" charset="0"/>
              </a:rPr>
              <a:t> </a:t>
            </a:r>
            <a:r>
              <a:rPr lang="en-US" sz="1800" dirty="0" err="1">
                <a:latin typeface="UTM Avo" panose="02040603050506020204" pitchFamily="18" charset="0"/>
              </a:rPr>
              <a:t>chiến</a:t>
            </a:r>
            <a:r>
              <a:rPr lang="en-US" sz="1800" dirty="0">
                <a:latin typeface="UTM Avo" panose="02040603050506020204" pitchFamily="18" charset="0"/>
              </a:rPr>
              <a:t> </a:t>
            </a:r>
            <a:r>
              <a:rPr lang="en-US" sz="1800" dirty="0" err="1">
                <a:latin typeface="UTM Avo" panose="02040603050506020204" pitchFamily="18" charset="0"/>
              </a:rPr>
              <a:t>đấu</a:t>
            </a:r>
            <a:r>
              <a:rPr lang="en-US" sz="1800" dirty="0">
                <a:latin typeface="UTM Avo" panose="02040603050506020204" pitchFamily="18" charset="0"/>
              </a:rPr>
              <a:t> </a:t>
            </a:r>
            <a:r>
              <a:rPr lang="en-US" sz="1800" b="1" dirty="0" err="1">
                <a:solidFill>
                  <a:srgbClr val="FF0000"/>
                </a:solidFill>
                <a:latin typeface="UTM Avo" panose="02040603050506020204" pitchFamily="18" charset="0"/>
              </a:rPr>
              <a:t>anh</a:t>
            </a:r>
            <a:r>
              <a:rPr lang="en-US" sz="1800" b="1" dirty="0">
                <a:solidFill>
                  <a:srgbClr val="FF0000"/>
                </a:solidFill>
                <a:latin typeface="UTM Avo" panose="02040603050506020204" pitchFamily="18" charset="0"/>
              </a:rPr>
              <a:t> </a:t>
            </a:r>
            <a:r>
              <a:rPr lang="en-US" sz="1800" b="1" dirty="0" err="1">
                <a:solidFill>
                  <a:srgbClr val="FF0000"/>
                </a:solidFill>
                <a:latin typeface="UTM Avo" panose="02040603050506020204" pitchFamily="18" charset="0"/>
              </a:rPr>
              <a:t>dũng</a:t>
            </a:r>
            <a:r>
              <a:rPr lang="en-US" sz="1800" b="1" dirty="0">
                <a:solidFill>
                  <a:srgbClr val="FF0000"/>
                </a:solidFill>
                <a:latin typeface="UTM Avo" panose="02040603050506020204" pitchFamily="18" charset="0"/>
              </a:rPr>
              <a:t> </a:t>
            </a:r>
            <a:r>
              <a:rPr lang="en-US" sz="1800" dirty="0" err="1">
                <a:latin typeface="UTM Avo" panose="02040603050506020204" pitchFamily="18" charset="0"/>
              </a:rPr>
              <a:t>để</a:t>
            </a:r>
            <a:r>
              <a:rPr lang="en-US" sz="1800" dirty="0">
                <a:latin typeface="UTM Avo" panose="02040603050506020204" pitchFamily="18" charset="0"/>
              </a:rPr>
              <a:t> </a:t>
            </a:r>
            <a:r>
              <a:rPr lang="en-US" sz="1800" dirty="0" err="1">
                <a:latin typeface="UTM Avo" panose="02040603050506020204" pitchFamily="18" charset="0"/>
              </a:rPr>
              <a:t>bảo</a:t>
            </a:r>
            <a:r>
              <a:rPr lang="en-US" sz="1800" dirty="0">
                <a:latin typeface="UTM Avo" panose="02040603050506020204" pitchFamily="18" charset="0"/>
              </a:rPr>
              <a:t> </a:t>
            </a:r>
            <a:r>
              <a:rPr lang="en-US" sz="1800" dirty="0" err="1">
                <a:latin typeface="UTM Avo" panose="02040603050506020204" pitchFamily="18" charset="0"/>
              </a:rPr>
              <a:t>vệ</a:t>
            </a:r>
            <a:r>
              <a:rPr lang="en-US" sz="1800" dirty="0">
                <a:latin typeface="UTM Avo" panose="02040603050506020204" pitchFamily="18" charset="0"/>
              </a:rPr>
              <a:t> </a:t>
            </a:r>
            <a:r>
              <a:rPr lang="en-US" sz="1800" dirty="0" err="1">
                <a:latin typeface="UTM Avo" panose="02040603050506020204" pitchFamily="18" charset="0"/>
              </a:rPr>
              <a:t>Tổ</a:t>
            </a:r>
            <a:r>
              <a:rPr lang="en-US" sz="1800" dirty="0">
                <a:latin typeface="UTM Avo" panose="02040603050506020204" pitchFamily="18" charset="0"/>
              </a:rPr>
              <a:t> </a:t>
            </a:r>
            <a:r>
              <a:rPr lang="en-US" sz="1800" dirty="0" err="1">
                <a:latin typeface="UTM Avo" panose="02040603050506020204" pitchFamily="18" charset="0"/>
              </a:rPr>
              <a:t>quốc</a:t>
            </a:r>
            <a:r>
              <a:rPr lang="en-US" sz="1800" dirty="0">
                <a:latin typeface="UTM Avo" panose="02040603050506020204" pitchFamily="18" charset="0"/>
              </a:rPr>
              <a:t>.</a:t>
            </a:r>
          </a:p>
          <a:p>
            <a:pPr marL="457200" indent="-457200" algn="just">
              <a:lnSpc>
                <a:spcPct val="250000"/>
              </a:lnSpc>
              <a:buAutoNum type="alphaLcPeriod"/>
            </a:pPr>
            <a:r>
              <a:rPr lang="en-US" sz="1800" dirty="0" err="1">
                <a:latin typeface="UTM Avo" panose="02040603050506020204" pitchFamily="18" charset="0"/>
              </a:rPr>
              <a:t>Người</a:t>
            </a:r>
            <a:r>
              <a:rPr lang="en-US" sz="1800" dirty="0">
                <a:latin typeface="UTM Avo" panose="02040603050506020204" pitchFamily="18" charset="0"/>
              </a:rPr>
              <a:t> </a:t>
            </a:r>
            <a:r>
              <a:rPr lang="en-US" sz="1800" dirty="0" err="1">
                <a:latin typeface="UTM Avo" panose="02040603050506020204" pitchFamily="18" charset="0"/>
              </a:rPr>
              <a:t>Việt</a:t>
            </a:r>
            <a:r>
              <a:rPr lang="en-US" sz="1800" dirty="0">
                <a:latin typeface="UTM Avo" panose="02040603050506020204" pitchFamily="18" charset="0"/>
              </a:rPr>
              <a:t> Nam </a:t>
            </a:r>
            <a:r>
              <a:rPr lang="en-US" sz="1800" dirty="0" err="1">
                <a:latin typeface="UTM Avo" panose="02040603050506020204" pitchFamily="18" charset="0"/>
              </a:rPr>
              <a:t>luôn</a:t>
            </a:r>
            <a:r>
              <a:rPr lang="en-US" sz="1800" dirty="0">
                <a:latin typeface="UTM Avo" panose="02040603050506020204" pitchFamily="18" charset="0"/>
              </a:rPr>
              <a:t> </a:t>
            </a:r>
            <a:r>
              <a:rPr lang="en-US" sz="1800" b="1" dirty="0" err="1">
                <a:solidFill>
                  <a:srgbClr val="FF0000"/>
                </a:solidFill>
                <a:latin typeface="UTM Avo" panose="02040603050506020204" pitchFamily="18" charset="0"/>
              </a:rPr>
              <a:t>thân</a:t>
            </a:r>
            <a:r>
              <a:rPr lang="en-US" sz="1800" b="1" dirty="0">
                <a:solidFill>
                  <a:srgbClr val="FF0000"/>
                </a:solidFill>
                <a:latin typeface="UTM Avo" panose="02040603050506020204" pitchFamily="18" charset="0"/>
              </a:rPr>
              <a:t> </a:t>
            </a:r>
            <a:r>
              <a:rPr lang="en-US" sz="1800" b="1" dirty="0" err="1">
                <a:solidFill>
                  <a:srgbClr val="FF0000"/>
                </a:solidFill>
                <a:latin typeface="UTM Avo" panose="02040603050506020204" pitchFamily="18" charset="0"/>
              </a:rPr>
              <a:t>thiện</a:t>
            </a:r>
            <a:r>
              <a:rPr lang="en-US" sz="1800" dirty="0">
                <a:latin typeface="UTM Avo" panose="02040603050506020204" pitchFamily="18" charset="0"/>
              </a:rPr>
              <a:t> </a:t>
            </a:r>
            <a:r>
              <a:rPr lang="en-US" sz="1800" dirty="0" err="1">
                <a:latin typeface="UTM Avo" panose="02040603050506020204" pitchFamily="18" charset="0"/>
              </a:rPr>
              <a:t>với</a:t>
            </a:r>
            <a:r>
              <a:rPr lang="en-US" sz="1800" dirty="0">
                <a:latin typeface="UTM Avo" panose="02040603050506020204" pitchFamily="18" charset="0"/>
              </a:rPr>
              <a:t> du </a:t>
            </a:r>
            <a:r>
              <a:rPr lang="en-US" sz="1800" dirty="0" err="1">
                <a:latin typeface="UTM Avo" panose="02040603050506020204" pitchFamily="18" charset="0"/>
              </a:rPr>
              <a:t>khách</a:t>
            </a:r>
            <a:r>
              <a:rPr lang="en-US" sz="1800" dirty="0">
                <a:latin typeface="UTM Avo" panose="02040603050506020204" pitchFamily="18" charset="0"/>
              </a:rPr>
              <a:t> </a:t>
            </a:r>
            <a:r>
              <a:rPr lang="en-US" sz="1800" dirty="0" err="1">
                <a:latin typeface="UTM Avo" panose="02040603050506020204" pitchFamily="18" charset="0"/>
              </a:rPr>
              <a:t>nước</a:t>
            </a:r>
            <a:r>
              <a:rPr lang="en-US" sz="1800" dirty="0">
                <a:latin typeface="UTM Avo" panose="02040603050506020204" pitchFamily="18" charset="0"/>
              </a:rPr>
              <a:t> </a:t>
            </a:r>
            <a:r>
              <a:rPr lang="en-US" sz="1800" dirty="0" err="1">
                <a:latin typeface="UTM Avo" panose="02040603050506020204" pitchFamily="18" charset="0"/>
              </a:rPr>
              <a:t>ngoài</a:t>
            </a:r>
            <a:r>
              <a:rPr lang="en-US" sz="1800" dirty="0">
                <a:latin typeface="UTM Avo" panose="02040603050506020204" pitchFamily="18" charset="0"/>
              </a:rPr>
              <a:t>.</a:t>
            </a:r>
          </a:p>
        </p:txBody>
      </p:sp>
    </p:spTree>
    <p:custDataLst>
      <p:tags r:id="rId1"/>
    </p:custDataLst>
    <p:extLst>
      <p:ext uri="{BB962C8B-B14F-4D97-AF65-F5344CB8AC3E}">
        <p14:creationId xmlns:p14="http://schemas.microsoft.com/office/powerpoint/2010/main" val="99099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363333-32F7-46AC-A61D-23A268A4769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rcRect t="19350"/>
          <a:stretch/>
        </p:blipFill>
        <p:spPr>
          <a:xfrm>
            <a:off x="1008822" y="1652190"/>
            <a:ext cx="4916555" cy="3166783"/>
          </a:xfrm>
          <a:prstGeom prst="rect">
            <a:avLst/>
          </a:prstGeom>
        </p:spPr>
      </p:pic>
      <p:sp>
        <p:nvSpPr>
          <p:cNvPr id="4" name="TextBox 3">
            <a:extLst>
              <a:ext uri="{FF2B5EF4-FFF2-40B4-BE49-F238E27FC236}">
                <a16:creationId xmlns:a16="http://schemas.microsoft.com/office/drawing/2014/main" id="{6E61B28E-52D0-4732-9143-1D7696B12A26}"/>
              </a:ext>
            </a:extLst>
          </p:cNvPr>
          <p:cNvSpPr txBox="1"/>
          <p:nvPr/>
        </p:nvSpPr>
        <p:spPr>
          <a:xfrm>
            <a:off x="569980" y="357387"/>
            <a:ext cx="5841102" cy="1218603"/>
          </a:xfrm>
          <a:prstGeom prst="rect">
            <a:avLst/>
          </a:prstGeom>
          <a:noFill/>
        </p:spPr>
        <p:txBody>
          <a:bodyPr wrap="square" rtlCol="0">
            <a:spAutoFit/>
          </a:bodyPr>
          <a:lstStyle/>
          <a:p>
            <a:pPr>
              <a:lnSpc>
                <a:spcPct val="150000"/>
              </a:lnSpc>
            </a:pPr>
            <a:r>
              <a:rPr lang="en-US" sz="1700" b="1" dirty="0">
                <a:solidFill>
                  <a:schemeClr val="accent4">
                    <a:lumMod val="50000"/>
                  </a:schemeClr>
                </a:solidFill>
                <a:latin typeface="UTM Avo" panose="02040603050506020204" pitchFamily="18" charset="0"/>
              </a:rPr>
              <a:t>3. Quan </a:t>
            </a:r>
            <a:r>
              <a:rPr lang="en-US" sz="1700" b="1" dirty="0" err="1">
                <a:solidFill>
                  <a:schemeClr val="accent4">
                    <a:lumMod val="50000"/>
                  </a:schemeClr>
                </a:solidFill>
                <a:latin typeface="UTM Avo" panose="02040603050506020204" pitchFamily="18" charset="0"/>
              </a:rPr>
              <a:t>sát</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tranh</a:t>
            </a:r>
            <a:r>
              <a:rPr lang="en-US" sz="1700" b="1" dirty="0">
                <a:solidFill>
                  <a:schemeClr val="accent4">
                    <a:lumMod val="50000"/>
                  </a:schemeClr>
                </a:solidFill>
                <a:latin typeface="UTM Avo" panose="02040603050506020204" pitchFamily="18" charset="0"/>
              </a:rPr>
              <a:t>:</a:t>
            </a:r>
          </a:p>
          <a:p>
            <a:pPr>
              <a:lnSpc>
                <a:spcPct val="150000"/>
              </a:lnSpc>
            </a:pPr>
            <a:r>
              <a:rPr lang="en-US" sz="1700" b="1" dirty="0">
                <a:solidFill>
                  <a:schemeClr val="accent4">
                    <a:lumMod val="50000"/>
                  </a:schemeClr>
                </a:solidFill>
                <a:latin typeface="UTM Avo" panose="02040603050506020204" pitchFamily="18" charset="0"/>
              </a:rPr>
              <a:t>a. </a:t>
            </a:r>
            <a:r>
              <a:rPr lang="en-US" sz="1700" b="1" dirty="0" err="1">
                <a:solidFill>
                  <a:schemeClr val="accent4">
                    <a:lumMod val="50000"/>
                  </a:schemeClr>
                </a:solidFill>
                <a:latin typeface="UTM Avo" panose="02040603050506020204" pitchFamily="18" charset="0"/>
              </a:rPr>
              <a:t>Đặt</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tên</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cho</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bức</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tranh</a:t>
            </a:r>
            <a:endParaRPr lang="en-US" sz="1700" b="1" dirty="0">
              <a:solidFill>
                <a:schemeClr val="accent4">
                  <a:lumMod val="50000"/>
                </a:schemeClr>
              </a:solidFill>
              <a:latin typeface="UTM Avo" panose="02040603050506020204" pitchFamily="18" charset="0"/>
            </a:endParaRPr>
          </a:p>
          <a:p>
            <a:pPr>
              <a:lnSpc>
                <a:spcPct val="150000"/>
              </a:lnSpc>
            </a:pPr>
            <a:r>
              <a:rPr lang="en-US" sz="1700" b="1" dirty="0">
                <a:solidFill>
                  <a:schemeClr val="accent4">
                    <a:lumMod val="50000"/>
                  </a:schemeClr>
                </a:solidFill>
                <a:latin typeface="UTM Avo" panose="02040603050506020204" pitchFamily="18" charset="0"/>
              </a:rPr>
              <a:t>b. </a:t>
            </a:r>
            <a:r>
              <a:rPr lang="en-US" sz="1700" b="1" dirty="0" err="1">
                <a:solidFill>
                  <a:schemeClr val="accent4">
                    <a:lumMod val="50000"/>
                  </a:schemeClr>
                </a:solidFill>
                <a:latin typeface="UTM Avo" panose="02040603050506020204" pitchFamily="18" charset="0"/>
              </a:rPr>
              <a:t>Nói</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một</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câu</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về</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Bác</a:t>
            </a:r>
            <a:r>
              <a:rPr lang="en-US" sz="1700" b="1" dirty="0">
                <a:solidFill>
                  <a:schemeClr val="accent4">
                    <a:lumMod val="50000"/>
                  </a:schemeClr>
                </a:solidFill>
                <a:latin typeface="UTM Avo" panose="02040603050506020204" pitchFamily="18" charset="0"/>
              </a:rPr>
              <a:t> </a:t>
            </a:r>
            <a:r>
              <a:rPr lang="en-US" sz="1700" b="1" dirty="0" err="1">
                <a:solidFill>
                  <a:schemeClr val="accent4">
                    <a:lumMod val="50000"/>
                  </a:schemeClr>
                </a:solidFill>
                <a:latin typeface="UTM Avo" panose="02040603050506020204" pitchFamily="18" charset="0"/>
              </a:rPr>
              <a:t>Hồ</a:t>
            </a:r>
            <a:endParaRPr lang="en-US" sz="1700" b="1" dirty="0">
              <a:solidFill>
                <a:schemeClr val="accent4">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672522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4AE533-356E-4D68-8283-FA9E50C139EF}"/>
              </a:ext>
            </a:extLst>
          </p:cNvPr>
          <p:cNvSpPr txBox="1"/>
          <p:nvPr/>
        </p:nvSpPr>
        <p:spPr>
          <a:xfrm>
            <a:off x="777704" y="858261"/>
            <a:ext cx="5710181" cy="523220"/>
          </a:xfrm>
          <a:prstGeom prst="rect">
            <a:avLst/>
          </a:prstGeom>
          <a:solidFill>
            <a:schemeClr val="accent2"/>
          </a:solidFill>
        </p:spPr>
        <p:txBody>
          <a:bodyPr wrap="square" rtlCol="0">
            <a:spAutoFit/>
          </a:bodyPr>
          <a:lstStyle/>
          <a:p>
            <a:r>
              <a:rPr lang="en-US" sz="2800">
                <a:latin typeface="Times New Roman" pitchFamily="18" charset="0"/>
                <a:cs typeface="Times New Roman" pitchFamily="18" charset="0"/>
              </a:rPr>
              <a:t>Thứ Tư ngày 23 tháng 3 năm 2022</a:t>
            </a:r>
            <a:endParaRPr lang="en-US" sz="2800"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134AE533-356E-4D68-8283-FA9E50C139EF}"/>
              </a:ext>
            </a:extLst>
          </p:cNvPr>
          <p:cNvSpPr txBox="1"/>
          <p:nvPr/>
        </p:nvSpPr>
        <p:spPr>
          <a:xfrm>
            <a:off x="212915" y="1505000"/>
            <a:ext cx="6104643" cy="523220"/>
          </a:xfrm>
          <a:prstGeom prst="rect">
            <a:avLst/>
          </a:prstGeom>
          <a:solidFill>
            <a:schemeClr val="accent2"/>
          </a:solidFill>
        </p:spPr>
        <p:txBody>
          <a:bodyPr wrap="square" rtlCol="0">
            <a:spAutoFit/>
          </a:bodyPr>
          <a:lstStyle/>
          <a:p>
            <a:pPr algn="ctr"/>
            <a:r>
              <a:rPr lang="en-US" sz="2800">
                <a:latin typeface="Times New Roman" pitchFamily="18" charset="0"/>
                <a:cs typeface="Times New Roman" pitchFamily="18" charset="0"/>
              </a:rPr>
              <a:t>Tiếng việt </a:t>
            </a:r>
            <a:endParaRPr lang="en-US" sz="28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134AE533-356E-4D68-8283-FA9E50C139EF}"/>
              </a:ext>
            </a:extLst>
          </p:cNvPr>
          <p:cNvSpPr txBox="1"/>
          <p:nvPr/>
        </p:nvSpPr>
        <p:spPr>
          <a:xfrm>
            <a:off x="383242" y="2300938"/>
            <a:ext cx="6104643" cy="461665"/>
          </a:xfrm>
          <a:prstGeom prst="rect">
            <a:avLst/>
          </a:prstGeom>
          <a:solidFill>
            <a:schemeClr val="accent2"/>
          </a:solidFill>
        </p:spPr>
        <p:txBody>
          <a:bodyPr wrap="square" rtlCol="0">
            <a:spAutoFit/>
          </a:bodyPr>
          <a:lstStyle/>
          <a:p>
            <a:pPr algn="ctr"/>
            <a:r>
              <a:rPr lang="en-US" sz="2400">
                <a:latin typeface="Times New Roman" pitchFamily="18" charset="0"/>
                <a:cs typeface="Times New Roman" pitchFamily="18" charset="0"/>
              </a:rPr>
              <a:t>Bài 24: Chiếc rẽ đa tròn ( tiết 5 + 6)</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87615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725;p64"/>
          <p:cNvGrpSpPr/>
          <p:nvPr/>
        </p:nvGrpSpPr>
        <p:grpSpPr>
          <a:xfrm rot="-1723955">
            <a:off x="1087919" y="406428"/>
            <a:ext cx="222757" cy="246344"/>
            <a:chOff x="5414907" y="2017485"/>
            <a:chExt cx="220338" cy="243702"/>
          </a:xfrm>
        </p:grpSpPr>
        <p:sp>
          <p:nvSpPr>
            <p:cNvPr id="2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1725;p64"/>
          <p:cNvGrpSpPr/>
          <p:nvPr/>
        </p:nvGrpSpPr>
        <p:grpSpPr>
          <a:xfrm rot="6447076">
            <a:off x="1019839" y="1209110"/>
            <a:ext cx="272654" cy="312812"/>
            <a:chOff x="5365548" y="2017485"/>
            <a:chExt cx="269696" cy="309455"/>
          </a:xfrm>
        </p:grpSpPr>
        <p:sp>
          <p:nvSpPr>
            <p:cNvPr id="2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roup 32">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34" name="Picture 33">
              <a:extLst>
                <a:ext uri="{FF2B5EF4-FFF2-40B4-BE49-F238E27FC236}">
                  <a16:creationId xmlns:a16="http://schemas.microsoft.com/office/drawing/2014/main" id="{A5687987-9381-4BDA-8E8A-5CD79A8EE47F}"/>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35" name="TextBox 34">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36" name="TextBox 35">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7"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605171D1-3B4D-41DE-9299-0C11AEAB33C4}"/>
              </a:ext>
            </a:extLst>
          </p:cNvPr>
          <p:cNvGrpSpPr/>
          <p:nvPr/>
        </p:nvGrpSpPr>
        <p:grpSpPr>
          <a:xfrm>
            <a:off x="289470" y="627116"/>
            <a:ext cx="1971948" cy="585384"/>
            <a:chOff x="328800" y="617284"/>
            <a:chExt cx="1971948" cy="585384"/>
          </a:xfrm>
        </p:grpSpPr>
        <p:sp>
          <p:nvSpPr>
            <p:cNvPr id="38" name="TextBox 37">
              <a:extLst>
                <a:ext uri="{FF2B5EF4-FFF2-40B4-BE49-F238E27FC236}">
                  <a16:creationId xmlns:a16="http://schemas.microsoft.com/office/drawing/2014/main" id="{085E702C-1CB2-475B-BE56-6457D0240880}"/>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24 </a:t>
              </a:r>
            </a:p>
          </p:txBody>
        </p:sp>
        <p:sp>
          <p:nvSpPr>
            <p:cNvPr id="39" name="TextBox 38">
              <a:extLst>
                <a:ext uri="{FF2B5EF4-FFF2-40B4-BE49-F238E27FC236}">
                  <a16:creationId xmlns:a16="http://schemas.microsoft.com/office/drawing/2014/main" id="{DCEB5B3F-5AA4-4896-8C44-0D7A495EFAB0}"/>
                </a:ext>
              </a:extLst>
            </p:cNvPr>
            <p:cNvSpPr txBox="1"/>
            <p:nvPr/>
          </p:nvSpPr>
          <p:spPr>
            <a:xfrm>
              <a:off x="328800" y="617284"/>
              <a:ext cx="1677443" cy="584775"/>
            </a:xfrm>
            <a:prstGeom prst="rect">
              <a:avLst/>
            </a:prstGeom>
            <a:noFill/>
          </p:spPr>
          <p:txBody>
            <a:bodyPr wrap="square" rtlCol="0">
              <a:spAutoFit/>
            </a:bodyPr>
            <a:lstStyle/>
            <a:p>
              <a:r>
                <a:rPr lang="en-US" sz="3200" dirty="0">
                  <a:solidFill>
                    <a:schemeClr val="bg1">
                      <a:lumMod val="75000"/>
                    </a:schemeClr>
                  </a:solidFill>
                  <a:latin typeface="UTM Cookies" panose="02040603050506020204" pitchFamily="18" charset="0"/>
                </a:rPr>
                <a:t>BÀI 24</a:t>
              </a:r>
            </a:p>
          </p:txBody>
        </p:sp>
      </p:grpSp>
      <p:sp>
        <p:nvSpPr>
          <p:cNvPr id="40" name="TextBox 39">
            <a:extLst>
              <a:ext uri="{FF2B5EF4-FFF2-40B4-BE49-F238E27FC236}">
                <a16:creationId xmlns:a16="http://schemas.microsoft.com/office/drawing/2014/main" id="{05B879EF-B6D3-4929-86BC-EEF83115B24C}"/>
              </a:ext>
            </a:extLst>
          </p:cNvPr>
          <p:cNvSpPr txBox="1"/>
          <p:nvPr/>
        </p:nvSpPr>
        <p:spPr>
          <a:xfrm>
            <a:off x="1674447" y="508897"/>
            <a:ext cx="4894083" cy="646331"/>
          </a:xfrm>
          <a:prstGeom prst="rect">
            <a:avLst/>
          </a:prstGeom>
          <a:noFill/>
        </p:spPr>
        <p:txBody>
          <a:bodyPr wrap="square" rtlCol="0">
            <a:spAutoFit/>
          </a:bodyPr>
          <a:lstStyle/>
          <a:p>
            <a:pPr algn="ctr"/>
            <a:r>
              <a:rPr lang="en-US" sz="3600" dirty="0">
                <a:ln>
                  <a:solidFill>
                    <a:schemeClr val="bg1">
                      <a:lumMod val="25000"/>
                    </a:schemeClr>
                  </a:solidFill>
                </a:ln>
                <a:solidFill>
                  <a:schemeClr val="accent1"/>
                </a:solidFill>
                <a:latin typeface="UTM Cookies" panose="02040603050506020204" pitchFamily="18" charset="0"/>
              </a:rPr>
              <a:t>CHIẾC RỄ ĐA TRÒN</a:t>
            </a:r>
          </a:p>
        </p:txBody>
      </p:sp>
    </p:spTree>
    <p:custDataLst>
      <p:tags r:id="rId1"/>
    </p:custDataLst>
    <p:extLst>
      <p:ext uri="{BB962C8B-B14F-4D97-AF65-F5344CB8AC3E}">
        <p14:creationId xmlns:p14="http://schemas.microsoft.com/office/powerpoint/2010/main" val="9775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02" y="476058"/>
            <a:ext cx="5982195" cy="1998817"/>
          </a:xfrm>
          <a:prstGeom prst="rect">
            <a:avLst/>
          </a:prstGeom>
          <a:noFill/>
        </p:spPr>
        <p:txBody>
          <a:bodyPr wrap="square" rtlCol="0">
            <a:spAutoFit/>
          </a:bodyPr>
          <a:lstStyle/>
          <a:p>
            <a:pPr>
              <a:lnSpc>
                <a:spcPct val="150000"/>
              </a:lnSpc>
            </a:pPr>
            <a:r>
              <a:rPr lang="en-US" sz="1700" b="1" dirty="0">
                <a:solidFill>
                  <a:srgbClr val="FF0000"/>
                </a:solidFill>
                <a:latin typeface="UTM Avo" panose="02040603050506020204" pitchFamily="18" charset="0"/>
              </a:rPr>
              <a:t>1</a:t>
            </a:r>
            <a:r>
              <a:rPr lang="en-US" sz="1700" dirty="0">
                <a:solidFill>
                  <a:srgbClr val="FF0000"/>
                </a:solidFill>
                <a:latin typeface="UTM Avo" panose="02040603050506020204" pitchFamily="18" charset="0"/>
              </a:rPr>
              <a:t>. </a:t>
            </a:r>
            <a:r>
              <a:rPr lang="en-US" sz="1700" dirty="0" err="1">
                <a:latin typeface="UTM Avo" panose="02040603050506020204" pitchFamily="18" charset="0"/>
              </a:rPr>
              <a:t>Kể</a:t>
            </a:r>
            <a:r>
              <a:rPr lang="en-US" sz="1700" dirty="0">
                <a:latin typeface="UTM Avo" panose="02040603050506020204" pitchFamily="18" charset="0"/>
              </a:rPr>
              <a:t> </a:t>
            </a:r>
            <a:r>
              <a:rPr lang="en-US" sz="1700" dirty="0" err="1">
                <a:latin typeface="UTM Avo" panose="02040603050506020204" pitchFamily="18" charset="0"/>
              </a:rPr>
              <a:t>lại</a:t>
            </a:r>
            <a:r>
              <a:rPr lang="en-US" sz="1700" dirty="0">
                <a:latin typeface="UTM Avo" panose="02040603050506020204" pitchFamily="18" charset="0"/>
              </a:rPr>
              <a:t> </a:t>
            </a:r>
            <a:r>
              <a:rPr lang="en-US" sz="1700" dirty="0" err="1">
                <a:latin typeface="UTM Avo" panose="02040603050506020204" pitchFamily="18" charset="0"/>
              </a:rPr>
              <a:t>một</a:t>
            </a:r>
            <a:r>
              <a:rPr lang="en-US" sz="1700" dirty="0">
                <a:latin typeface="UTM Avo" panose="02040603050506020204" pitchFamily="18" charset="0"/>
              </a:rPr>
              <a:t> </a:t>
            </a:r>
            <a:r>
              <a:rPr lang="en-US" sz="1700" dirty="0" err="1">
                <a:latin typeface="UTM Avo" panose="02040603050506020204" pitchFamily="18" charset="0"/>
              </a:rPr>
              <a:t>việc</a:t>
            </a:r>
            <a:r>
              <a:rPr lang="en-US" sz="1700" dirty="0">
                <a:latin typeface="UTM Avo" panose="02040603050506020204" pitchFamily="18" charset="0"/>
              </a:rPr>
              <a:t> </a:t>
            </a:r>
            <a:r>
              <a:rPr lang="en-US" sz="1700" dirty="0" err="1">
                <a:latin typeface="UTM Avo" panose="02040603050506020204" pitchFamily="18" charset="0"/>
              </a:rPr>
              <a:t>Bác</a:t>
            </a:r>
            <a:r>
              <a:rPr lang="en-US" sz="1700" dirty="0">
                <a:latin typeface="UTM Avo" panose="02040603050506020204" pitchFamily="18" charset="0"/>
              </a:rPr>
              <a:t> </a:t>
            </a:r>
            <a:r>
              <a:rPr lang="en-US" sz="1700" dirty="0" err="1">
                <a:latin typeface="UTM Avo" panose="02040603050506020204" pitchFamily="18" charset="0"/>
              </a:rPr>
              <a:t>Hồ</a:t>
            </a:r>
            <a:r>
              <a:rPr lang="en-US" sz="1700" dirty="0">
                <a:latin typeface="UTM Avo" panose="02040603050506020204" pitchFamily="18" charset="0"/>
              </a:rPr>
              <a:t> </a:t>
            </a:r>
            <a:r>
              <a:rPr lang="en-US" sz="1700" dirty="0" err="1">
                <a:latin typeface="UTM Avo" panose="02040603050506020204" pitchFamily="18" charset="0"/>
              </a:rPr>
              <a:t>đã</a:t>
            </a:r>
            <a:r>
              <a:rPr lang="en-US" sz="1700" dirty="0">
                <a:latin typeface="UTM Avo" panose="02040603050506020204" pitchFamily="18" charset="0"/>
              </a:rPr>
              <a:t> </a:t>
            </a:r>
            <a:r>
              <a:rPr lang="en-US" sz="1700" dirty="0" err="1">
                <a:latin typeface="UTM Avo" panose="02040603050506020204" pitchFamily="18" charset="0"/>
              </a:rPr>
              <a:t>làm</a:t>
            </a:r>
            <a:r>
              <a:rPr lang="en-US" sz="1700" dirty="0">
                <a:latin typeface="UTM Avo" panose="02040603050506020204" pitchFamily="18" charset="0"/>
              </a:rPr>
              <a:t> </a:t>
            </a:r>
            <a:r>
              <a:rPr lang="en-US" sz="1700" dirty="0" err="1">
                <a:latin typeface="UTM Avo" panose="02040603050506020204" pitchFamily="18" charset="0"/>
              </a:rPr>
              <a:t>trong</a:t>
            </a:r>
            <a:r>
              <a:rPr lang="en-US" sz="1700" dirty="0">
                <a:latin typeface="UTM Avo" panose="02040603050506020204" pitchFamily="18" charset="0"/>
              </a:rPr>
              <a:t> </a:t>
            </a:r>
            <a:r>
              <a:rPr lang="en-US" sz="1700" dirty="0" err="1">
                <a:latin typeface="UTM Avo" panose="02040603050506020204" pitchFamily="18" charset="0"/>
              </a:rPr>
              <a:t>câu</a:t>
            </a:r>
            <a:r>
              <a:rPr lang="en-US" sz="1700" dirty="0">
                <a:latin typeface="UTM Avo" panose="02040603050506020204" pitchFamily="18" charset="0"/>
              </a:rPr>
              <a:t> </a:t>
            </a:r>
            <a:r>
              <a:rPr lang="en-US" sz="1700" dirty="0" err="1">
                <a:latin typeface="UTM Avo" panose="02040603050506020204" pitchFamily="18" charset="0"/>
              </a:rPr>
              <a:t>chuyện</a:t>
            </a:r>
            <a:r>
              <a:rPr lang="en-US" sz="1700" dirty="0">
                <a:latin typeface="UTM Avo" panose="02040603050506020204" pitchFamily="18" charset="0"/>
              </a:rPr>
              <a:t> </a:t>
            </a:r>
            <a:r>
              <a:rPr lang="en-US" sz="1700" i="1" dirty="0" err="1">
                <a:latin typeface="UTM Avo" panose="02040603050506020204" pitchFamily="18" charset="0"/>
              </a:rPr>
              <a:t>Chiếc</a:t>
            </a:r>
            <a:r>
              <a:rPr lang="en-US" sz="1700" i="1" dirty="0">
                <a:latin typeface="UTM Avo" panose="02040603050506020204" pitchFamily="18" charset="0"/>
              </a:rPr>
              <a:t> </a:t>
            </a:r>
            <a:r>
              <a:rPr lang="en-US" sz="1700" i="1" dirty="0" err="1">
                <a:latin typeface="UTM Avo" panose="02040603050506020204" pitchFamily="18" charset="0"/>
              </a:rPr>
              <a:t>rễ</a:t>
            </a:r>
            <a:r>
              <a:rPr lang="en-US" sz="1700" i="1" dirty="0">
                <a:latin typeface="UTM Avo" panose="02040603050506020204" pitchFamily="18" charset="0"/>
              </a:rPr>
              <a:t> </a:t>
            </a:r>
            <a:r>
              <a:rPr lang="en-US" sz="1700" i="1" dirty="0" err="1">
                <a:latin typeface="UTM Avo" panose="02040603050506020204" pitchFamily="18" charset="0"/>
              </a:rPr>
              <a:t>đa</a:t>
            </a:r>
            <a:r>
              <a:rPr lang="en-US" sz="1700" i="1" dirty="0">
                <a:latin typeface="UTM Avo" panose="02040603050506020204" pitchFamily="18" charset="0"/>
              </a:rPr>
              <a:t> </a:t>
            </a:r>
            <a:r>
              <a:rPr lang="en-US" sz="1700" i="1" dirty="0" err="1">
                <a:latin typeface="UTM Avo" panose="02040603050506020204" pitchFamily="18" charset="0"/>
              </a:rPr>
              <a:t>tròn</a:t>
            </a:r>
            <a:r>
              <a:rPr lang="en-US" sz="1700" dirty="0">
                <a:latin typeface="UTM Avo" panose="02040603050506020204" pitchFamily="18" charset="0"/>
              </a:rPr>
              <a:t>.</a:t>
            </a:r>
          </a:p>
          <a:p>
            <a:pPr marL="285750" indent="-285750">
              <a:lnSpc>
                <a:spcPct val="150000"/>
              </a:lnSpc>
              <a:buFontTx/>
              <a:buChar char="-"/>
            </a:pPr>
            <a:r>
              <a:rPr lang="en-US" sz="1700" dirty="0" err="1">
                <a:latin typeface="UTM Avo" panose="02040603050506020204" pitchFamily="18" charset="0"/>
              </a:rPr>
              <a:t>Em</a:t>
            </a:r>
            <a:r>
              <a:rPr lang="en-US" sz="1700" dirty="0">
                <a:latin typeface="UTM Avo" panose="02040603050506020204" pitchFamily="18" charset="0"/>
              </a:rPr>
              <a:t> </a:t>
            </a:r>
            <a:r>
              <a:rPr lang="en-US" sz="1700" dirty="0" err="1">
                <a:latin typeface="UTM Avo" panose="02040603050506020204" pitchFamily="18" charset="0"/>
              </a:rPr>
              <a:t>muốn</a:t>
            </a:r>
            <a:r>
              <a:rPr lang="en-US" sz="1700" dirty="0">
                <a:latin typeface="UTM Avo" panose="02040603050506020204" pitchFamily="18" charset="0"/>
              </a:rPr>
              <a:t> </a:t>
            </a:r>
            <a:r>
              <a:rPr lang="en-US" sz="1700" dirty="0" err="1">
                <a:latin typeface="UTM Avo" panose="02040603050506020204" pitchFamily="18" charset="0"/>
              </a:rPr>
              <a:t>kể</a:t>
            </a:r>
            <a:r>
              <a:rPr lang="en-US" sz="1700" dirty="0">
                <a:latin typeface="UTM Avo" panose="02040603050506020204" pitchFamily="18" charset="0"/>
              </a:rPr>
              <a:t> </a:t>
            </a:r>
            <a:r>
              <a:rPr lang="en-US" sz="1700" dirty="0" err="1">
                <a:latin typeface="UTM Avo" panose="02040603050506020204" pitchFamily="18" charset="0"/>
              </a:rPr>
              <a:t>về</a:t>
            </a:r>
            <a:r>
              <a:rPr lang="en-US" sz="1700" dirty="0">
                <a:latin typeface="UTM Avo" panose="02040603050506020204" pitchFamily="18" charset="0"/>
              </a:rPr>
              <a:t> </a:t>
            </a:r>
            <a:r>
              <a:rPr lang="en-US" sz="1700" dirty="0" err="1">
                <a:latin typeface="UTM Avo" panose="02040603050506020204" pitchFamily="18" charset="0"/>
              </a:rPr>
              <a:t>việc</a:t>
            </a:r>
            <a:r>
              <a:rPr lang="en-US" sz="1700" dirty="0">
                <a:latin typeface="UTM Avo" panose="02040603050506020204" pitchFamily="18" charset="0"/>
              </a:rPr>
              <a:t> </a:t>
            </a:r>
            <a:r>
              <a:rPr lang="en-US" sz="1700" dirty="0" err="1">
                <a:latin typeface="UTM Avo" panose="02040603050506020204" pitchFamily="18" charset="0"/>
              </a:rPr>
              <a:t>làm</a:t>
            </a:r>
            <a:r>
              <a:rPr lang="en-US" sz="1700" dirty="0">
                <a:latin typeface="UTM Avo" panose="02040603050506020204" pitchFamily="18" charset="0"/>
              </a:rPr>
              <a:t> </a:t>
            </a:r>
            <a:r>
              <a:rPr lang="en-US" sz="1700" dirty="0" err="1">
                <a:latin typeface="UTM Avo" panose="02040603050506020204" pitchFamily="18" charset="0"/>
              </a:rPr>
              <a:t>nào</a:t>
            </a:r>
            <a:r>
              <a:rPr lang="en-US" sz="1700" dirty="0">
                <a:latin typeface="UTM Avo" panose="02040603050506020204" pitchFamily="18" charset="0"/>
              </a:rPr>
              <a:t> </a:t>
            </a:r>
            <a:r>
              <a:rPr lang="en-US" sz="1700" dirty="0" err="1">
                <a:latin typeface="UTM Avo" panose="02040603050506020204" pitchFamily="18" charset="0"/>
              </a:rPr>
              <a:t>của</a:t>
            </a:r>
            <a:r>
              <a:rPr lang="en-US" sz="1700" dirty="0">
                <a:latin typeface="UTM Avo" panose="02040603050506020204" pitchFamily="18" charset="0"/>
              </a:rPr>
              <a:t> </a:t>
            </a:r>
            <a:r>
              <a:rPr lang="en-US" sz="1700" dirty="0" err="1">
                <a:latin typeface="UTM Avo" panose="02040603050506020204" pitchFamily="18" charset="0"/>
              </a:rPr>
              <a:t>Bác</a:t>
            </a:r>
            <a:r>
              <a:rPr lang="en-US" sz="1700" dirty="0">
                <a:latin typeface="UTM Avo" panose="02040603050506020204" pitchFamily="18" charset="0"/>
              </a:rPr>
              <a:t> </a:t>
            </a:r>
            <a:r>
              <a:rPr lang="en-US" sz="1700" dirty="0" err="1">
                <a:latin typeface="UTM Avo" panose="02040603050506020204" pitchFamily="18" charset="0"/>
              </a:rPr>
              <a:t>Hồ</a:t>
            </a:r>
            <a:r>
              <a:rPr lang="en-US" sz="1700" dirty="0">
                <a:latin typeface="UTM Avo" panose="02040603050506020204" pitchFamily="18" charset="0"/>
              </a:rPr>
              <a:t>?</a:t>
            </a:r>
          </a:p>
          <a:p>
            <a:pPr marL="285750" indent="-285750">
              <a:lnSpc>
                <a:spcPct val="150000"/>
              </a:lnSpc>
              <a:buFontTx/>
              <a:buChar char="-"/>
            </a:pPr>
            <a:r>
              <a:rPr lang="en-US" sz="1700" dirty="0" err="1">
                <a:latin typeface="UTM Avo" panose="02040603050506020204" pitchFamily="18" charset="0"/>
              </a:rPr>
              <a:t>Bác</a:t>
            </a:r>
            <a:r>
              <a:rPr lang="en-US" sz="1700" dirty="0">
                <a:latin typeface="UTM Avo" panose="02040603050506020204" pitchFamily="18" charset="0"/>
              </a:rPr>
              <a:t> </a:t>
            </a:r>
            <a:r>
              <a:rPr lang="en-US" sz="1700" dirty="0" err="1">
                <a:latin typeface="UTM Avo" panose="02040603050506020204" pitchFamily="18" charset="0"/>
              </a:rPr>
              <a:t>đã</a:t>
            </a:r>
            <a:r>
              <a:rPr lang="en-US" sz="1700" dirty="0">
                <a:latin typeface="UTM Avo" panose="02040603050506020204" pitchFamily="18" charset="0"/>
              </a:rPr>
              <a:t> </a:t>
            </a:r>
            <a:r>
              <a:rPr lang="en-US" sz="1700" dirty="0" err="1">
                <a:latin typeface="UTM Avo" panose="02040603050506020204" pitchFamily="18" charset="0"/>
              </a:rPr>
              <a:t>làm</a:t>
            </a:r>
            <a:r>
              <a:rPr lang="en-US" sz="1700" dirty="0">
                <a:latin typeface="UTM Avo" panose="02040603050506020204" pitchFamily="18" charset="0"/>
              </a:rPr>
              <a:t> </a:t>
            </a:r>
            <a:r>
              <a:rPr lang="en-US" sz="1700" dirty="0" err="1">
                <a:latin typeface="UTM Avo" panose="02040603050506020204" pitchFamily="18" charset="0"/>
              </a:rPr>
              <a:t>việc</a:t>
            </a:r>
            <a:r>
              <a:rPr lang="en-US" sz="1700" dirty="0">
                <a:latin typeface="UTM Avo" panose="02040603050506020204" pitchFamily="18" charset="0"/>
              </a:rPr>
              <a:t> </a:t>
            </a:r>
            <a:r>
              <a:rPr lang="en-US" sz="1700" dirty="0" err="1">
                <a:latin typeface="UTM Avo" panose="02040603050506020204" pitchFamily="18" charset="0"/>
              </a:rPr>
              <a:t>đó</a:t>
            </a:r>
            <a:r>
              <a:rPr lang="en-US" sz="1700" dirty="0">
                <a:latin typeface="UTM Avo" panose="02040603050506020204" pitchFamily="18" charset="0"/>
              </a:rPr>
              <a:t> </a:t>
            </a:r>
            <a:r>
              <a:rPr lang="en-US" sz="1700" dirty="0" err="1">
                <a:latin typeface="UTM Avo" panose="02040603050506020204" pitchFamily="18" charset="0"/>
              </a:rPr>
              <a:t>như</a:t>
            </a:r>
            <a:r>
              <a:rPr lang="en-US" sz="1700" dirty="0">
                <a:latin typeface="UTM Avo" panose="02040603050506020204" pitchFamily="18" charset="0"/>
              </a:rPr>
              <a:t> </a:t>
            </a:r>
            <a:r>
              <a:rPr lang="en-US" sz="1700" dirty="0" err="1">
                <a:latin typeface="UTM Avo" panose="02040603050506020204" pitchFamily="18" charset="0"/>
              </a:rPr>
              <a:t>thế</a:t>
            </a:r>
            <a:r>
              <a:rPr lang="en-US" sz="1700" dirty="0">
                <a:latin typeface="UTM Avo" panose="02040603050506020204" pitchFamily="18" charset="0"/>
              </a:rPr>
              <a:t> </a:t>
            </a:r>
            <a:r>
              <a:rPr lang="en-US" sz="1700" dirty="0" err="1">
                <a:latin typeface="UTM Avo" panose="02040603050506020204" pitchFamily="18" charset="0"/>
              </a:rPr>
              <a:t>nào</a:t>
            </a:r>
            <a:r>
              <a:rPr lang="en-US" sz="1700" dirty="0">
                <a:latin typeface="UTM Avo" panose="02040603050506020204" pitchFamily="18" charset="0"/>
              </a:rPr>
              <a:t>?</a:t>
            </a:r>
          </a:p>
          <a:p>
            <a:pPr marL="285750" indent="-285750">
              <a:lnSpc>
                <a:spcPct val="150000"/>
              </a:lnSpc>
              <a:buFontTx/>
              <a:buChar char="-"/>
            </a:pPr>
            <a:r>
              <a:rPr lang="en-US" sz="1700" dirty="0" err="1">
                <a:latin typeface="UTM Avo" panose="02040603050506020204" pitchFamily="18" charset="0"/>
              </a:rPr>
              <a:t>Em</a:t>
            </a:r>
            <a:r>
              <a:rPr lang="en-US" sz="1700" dirty="0">
                <a:latin typeface="UTM Avo" panose="02040603050506020204" pitchFamily="18" charset="0"/>
              </a:rPr>
              <a:t> </a:t>
            </a:r>
            <a:r>
              <a:rPr lang="en-US" sz="1700" dirty="0" err="1">
                <a:latin typeface="UTM Avo" panose="02040603050506020204" pitchFamily="18" charset="0"/>
              </a:rPr>
              <a:t>có</a:t>
            </a:r>
            <a:r>
              <a:rPr lang="en-US" sz="1700" dirty="0">
                <a:latin typeface="UTM Avo" panose="02040603050506020204" pitchFamily="18" charset="0"/>
              </a:rPr>
              <a:t> </a:t>
            </a:r>
            <a:r>
              <a:rPr lang="en-US" sz="1700" dirty="0" err="1">
                <a:latin typeface="UTM Avo" panose="02040603050506020204" pitchFamily="18" charset="0"/>
              </a:rPr>
              <a:t>suy</a:t>
            </a:r>
            <a:r>
              <a:rPr lang="en-US" sz="1700" dirty="0">
                <a:latin typeface="UTM Avo" panose="02040603050506020204" pitchFamily="18" charset="0"/>
              </a:rPr>
              <a:t> </a:t>
            </a:r>
            <a:r>
              <a:rPr lang="en-US" sz="1700" dirty="0" err="1">
                <a:latin typeface="UTM Avo" panose="02040603050506020204" pitchFamily="18" charset="0"/>
              </a:rPr>
              <a:t>nghĩ</a:t>
            </a:r>
            <a:r>
              <a:rPr lang="en-US" sz="1700" dirty="0">
                <a:latin typeface="UTM Avo" panose="02040603050506020204" pitchFamily="18" charset="0"/>
              </a:rPr>
              <a:t> </a:t>
            </a:r>
            <a:r>
              <a:rPr lang="en-US" sz="1700" dirty="0" err="1">
                <a:latin typeface="UTM Avo" panose="02040603050506020204" pitchFamily="18" charset="0"/>
              </a:rPr>
              <a:t>gì</a:t>
            </a:r>
            <a:r>
              <a:rPr lang="en-US" sz="1700" dirty="0">
                <a:latin typeface="UTM Avo" panose="02040603050506020204" pitchFamily="18" charset="0"/>
              </a:rPr>
              <a:t> </a:t>
            </a:r>
            <a:r>
              <a:rPr lang="en-US" sz="1700" dirty="0" err="1">
                <a:latin typeface="UTM Avo" panose="02040603050506020204" pitchFamily="18" charset="0"/>
              </a:rPr>
              <a:t>về</a:t>
            </a:r>
            <a:r>
              <a:rPr lang="en-US" sz="1700" dirty="0">
                <a:latin typeface="UTM Avo" panose="02040603050506020204" pitchFamily="18" charset="0"/>
              </a:rPr>
              <a:t> </a:t>
            </a:r>
            <a:r>
              <a:rPr lang="en-US" sz="1700" dirty="0" err="1">
                <a:latin typeface="UTM Avo" panose="02040603050506020204" pitchFamily="18" charset="0"/>
              </a:rPr>
              <a:t>việc</a:t>
            </a:r>
            <a:r>
              <a:rPr lang="en-US" sz="1700" dirty="0">
                <a:latin typeface="UTM Avo" panose="02040603050506020204" pitchFamily="18" charset="0"/>
              </a:rPr>
              <a:t> </a:t>
            </a:r>
            <a:r>
              <a:rPr lang="en-US" sz="1700" dirty="0" err="1">
                <a:latin typeface="UTM Avo" panose="02040603050506020204" pitchFamily="18" charset="0"/>
              </a:rPr>
              <a:t>làm</a:t>
            </a:r>
            <a:r>
              <a:rPr lang="en-US" sz="1700" dirty="0">
                <a:latin typeface="UTM Avo" panose="02040603050506020204" pitchFamily="18" charset="0"/>
              </a:rPr>
              <a:t> </a:t>
            </a:r>
            <a:r>
              <a:rPr lang="en-US" sz="1700" dirty="0" err="1">
                <a:latin typeface="UTM Avo" panose="02040603050506020204" pitchFamily="18" charset="0"/>
              </a:rPr>
              <a:t>của</a:t>
            </a:r>
            <a:r>
              <a:rPr lang="en-US" sz="1700" dirty="0">
                <a:latin typeface="UTM Avo" panose="02040603050506020204" pitchFamily="18" charset="0"/>
              </a:rPr>
              <a:t> </a:t>
            </a:r>
            <a:r>
              <a:rPr lang="en-US" sz="1700" dirty="0" err="1">
                <a:latin typeface="UTM Avo" panose="02040603050506020204" pitchFamily="18" charset="0"/>
              </a:rPr>
              <a:t>Bác</a:t>
            </a:r>
            <a:r>
              <a:rPr lang="en-US" sz="1700" dirty="0">
                <a:latin typeface="UTM Avo" panose="02040603050506020204" pitchFamily="18" charset="0"/>
              </a:rPr>
              <a:t>?</a:t>
            </a:r>
          </a:p>
        </p:txBody>
      </p:sp>
      <p:sp>
        <p:nvSpPr>
          <p:cNvPr id="15" name="TextBox 14">
            <a:extLst>
              <a:ext uri="{FF2B5EF4-FFF2-40B4-BE49-F238E27FC236}">
                <a16:creationId xmlns:a16="http://schemas.microsoft.com/office/drawing/2014/main" id="{0381C4D8-98D8-431A-9344-A487D8EEC267}"/>
              </a:ext>
            </a:extLst>
          </p:cNvPr>
          <p:cNvSpPr txBox="1"/>
          <p:nvPr/>
        </p:nvSpPr>
        <p:spPr>
          <a:xfrm>
            <a:off x="539502" y="2573376"/>
            <a:ext cx="5982195" cy="432939"/>
          </a:xfrm>
          <a:prstGeom prst="rect">
            <a:avLst/>
          </a:prstGeom>
          <a:noFill/>
        </p:spPr>
        <p:txBody>
          <a:bodyPr wrap="square" rtlCol="0">
            <a:spAutoFit/>
          </a:bodyPr>
          <a:lstStyle/>
          <a:p>
            <a:pPr>
              <a:lnSpc>
                <a:spcPct val="150000"/>
              </a:lnSpc>
            </a:pPr>
            <a:r>
              <a:rPr lang="en-US" sz="1700" b="1" dirty="0">
                <a:solidFill>
                  <a:srgbClr val="FF0000"/>
                </a:solidFill>
                <a:latin typeface="UTM Avo" panose="02040603050506020204" pitchFamily="18" charset="0"/>
              </a:rPr>
              <a:t>2</a:t>
            </a:r>
            <a:r>
              <a:rPr lang="en-US" sz="1700" dirty="0">
                <a:solidFill>
                  <a:srgbClr val="FF0000"/>
                </a:solidFill>
                <a:latin typeface="UTM Avo" panose="02040603050506020204" pitchFamily="18" charset="0"/>
              </a:rPr>
              <a:t>. </a:t>
            </a:r>
            <a:r>
              <a:rPr lang="en-US" sz="1700" dirty="0" err="1">
                <a:latin typeface="UTM Avo" panose="02040603050506020204" pitchFamily="18" charset="0"/>
              </a:rPr>
              <a:t>Viết</a:t>
            </a:r>
            <a:r>
              <a:rPr lang="en-US" sz="1700" dirty="0">
                <a:latin typeface="UTM Avo" panose="02040603050506020204" pitchFamily="18" charset="0"/>
              </a:rPr>
              <a:t> 4 – 5 </a:t>
            </a:r>
            <a:r>
              <a:rPr lang="en-US" sz="1700" dirty="0" err="1">
                <a:latin typeface="UTM Avo" panose="02040603050506020204" pitchFamily="18" charset="0"/>
              </a:rPr>
              <a:t>câu</a:t>
            </a:r>
            <a:r>
              <a:rPr lang="en-US" sz="1700" dirty="0">
                <a:latin typeface="UTM Avo" panose="02040603050506020204" pitchFamily="18" charset="0"/>
              </a:rPr>
              <a:t> </a:t>
            </a:r>
            <a:r>
              <a:rPr lang="en-US" sz="1700" dirty="0" err="1">
                <a:latin typeface="UTM Avo" panose="02040603050506020204" pitchFamily="18" charset="0"/>
              </a:rPr>
              <a:t>về</a:t>
            </a:r>
            <a:r>
              <a:rPr lang="en-US" sz="1700" dirty="0">
                <a:latin typeface="UTM Avo" panose="02040603050506020204" pitchFamily="18" charset="0"/>
              </a:rPr>
              <a:t> </a:t>
            </a:r>
            <a:r>
              <a:rPr lang="en-US" sz="1700" dirty="0" err="1">
                <a:latin typeface="UTM Avo" panose="02040603050506020204" pitchFamily="18" charset="0"/>
              </a:rPr>
              <a:t>việc</a:t>
            </a:r>
            <a:r>
              <a:rPr lang="en-US" sz="1700" dirty="0">
                <a:latin typeface="UTM Avo" panose="02040603050506020204" pitchFamily="18" charset="0"/>
              </a:rPr>
              <a:t> </a:t>
            </a:r>
            <a:r>
              <a:rPr lang="en-US" sz="1700" dirty="0" err="1">
                <a:latin typeface="UTM Avo" panose="02040603050506020204" pitchFamily="18" charset="0"/>
              </a:rPr>
              <a:t>em</a:t>
            </a:r>
            <a:r>
              <a:rPr lang="en-US" sz="1700" dirty="0">
                <a:latin typeface="UTM Avo" panose="02040603050506020204" pitchFamily="18" charset="0"/>
              </a:rPr>
              <a:t> </a:t>
            </a:r>
            <a:r>
              <a:rPr lang="en-US" sz="1700" dirty="0" err="1">
                <a:latin typeface="UTM Avo" panose="02040603050506020204" pitchFamily="18" charset="0"/>
              </a:rPr>
              <a:t>vừa</a:t>
            </a:r>
            <a:r>
              <a:rPr lang="en-US" sz="1700" dirty="0">
                <a:latin typeface="UTM Avo" panose="02040603050506020204" pitchFamily="18" charset="0"/>
              </a:rPr>
              <a:t> </a:t>
            </a:r>
            <a:r>
              <a:rPr lang="en-US" sz="1700" dirty="0" err="1">
                <a:latin typeface="UTM Avo" panose="02040603050506020204" pitchFamily="18" charset="0"/>
              </a:rPr>
              <a:t>kể</a:t>
            </a:r>
            <a:r>
              <a:rPr lang="en-US" sz="1700" dirty="0">
                <a:latin typeface="UTM Avo" panose="02040603050506020204" pitchFamily="18" charset="0"/>
              </a:rPr>
              <a:t> ở </a:t>
            </a:r>
            <a:r>
              <a:rPr lang="en-US" sz="1700" dirty="0" err="1">
                <a:latin typeface="UTM Avo" panose="02040603050506020204" pitchFamily="18" charset="0"/>
              </a:rPr>
              <a:t>trên</a:t>
            </a:r>
            <a:r>
              <a:rPr lang="en-US" sz="1700" dirty="0">
                <a:latin typeface="UTM Avo" panose="02040603050506020204" pitchFamily="18" charset="0"/>
              </a:rPr>
              <a:t>.</a:t>
            </a:r>
          </a:p>
        </p:txBody>
      </p:sp>
      <p:pic>
        <p:nvPicPr>
          <p:cNvPr id="16" name="Picture 15">
            <a:extLst>
              <a:ext uri="{FF2B5EF4-FFF2-40B4-BE49-F238E27FC236}">
                <a16:creationId xmlns:a16="http://schemas.microsoft.com/office/drawing/2014/main" id="{FDD682C8-847D-4807-B42C-31DE17E5DEF8}"/>
              </a:ext>
            </a:extLst>
          </p:cNvPr>
          <p:cNvPicPr>
            <a:picLocks noChangeAspect="1"/>
          </p:cNvPicPr>
          <p:nvPr/>
        </p:nvPicPr>
        <p:blipFill>
          <a:blip r:embed="rId3"/>
          <a:stretch>
            <a:fillRect/>
          </a:stretch>
        </p:blipFill>
        <p:spPr>
          <a:xfrm>
            <a:off x="1509486" y="3104816"/>
            <a:ext cx="3627437" cy="1774676"/>
          </a:xfrm>
          <a:prstGeom prst="rect">
            <a:avLst/>
          </a:prstGeom>
        </p:spPr>
      </p:pic>
    </p:spTree>
    <p:custDataLst>
      <p:tags r:id="rId1"/>
    </p:custDataLst>
    <p:extLst>
      <p:ext uri="{BB962C8B-B14F-4D97-AF65-F5344CB8AC3E}">
        <p14:creationId xmlns:p14="http://schemas.microsoft.com/office/powerpoint/2010/main" val="34941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242" y="458128"/>
            <a:ext cx="6273676" cy="4154984"/>
          </a:xfrm>
          <a:prstGeom prst="rect">
            <a:avLst/>
          </a:prstGeom>
          <a:noFill/>
        </p:spPr>
        <p:txBody>
          <a:bodyPr wrap="square" rtlCol="0">
            <a:spAutoFit/>
          </a:bodyPr>
          <a:lstStyle/>
          <a:p>
            <a:pPr>
              <a:lnSpc>
                <a:spcPct val="150000"/>
              </a:lnSpc>
            </a:pPr>
            <a:r>
              <a:rPr lang="en-US" sz="1700">
                <a:latin typeface="UTM Avo" panose="02040603050506020204" pitchFamily="18" charset="0"/>
              </a:rPr>
              <a:t>1. Câu chuyện chiếc rễ đa tròn kể về điều gì ? </a:t>
            </a:r>
          </a:p>
          <a:p>
            <a:pPr marL="285750" indent="-285750">
              <a:lnSpc>
                <a:spcPct val="150000"/>
              </a:lnSpc>
              <a:buFontTx/>
              <a:buChar char="-"/>
            </a:pPr>
            <a:r>
              <a:rPr lang="en-US" sz="2000" b="1">
                <a:latin typeface="UTM Avo" panose="02040603050506020204" pitchFamily="18" charset="0"/>
              </a:rPr>
              <a:t>Câu chuyện chiếc rễ đa tròn kể về một lần trồng </a:t>
            </a:r>
          </a:p>
          <a:p>
            <a:pPr>
              <a:lnSpc>
                <a:spcPct val="150000"/>
              </a:lnSpc>
            </a:pPr>
            <a:r>
              <a:rPr lang="en-US" sz="2000" b="1">
                <a:latin typeface="UTM Avo" panose="02040603050506020204" pitchFamily="18" charset="0"/>
              </a:rPr>
              <a:t>cây trong vườn của Bác và anh cần vụ. </a:t>
            </a:r>
            <a:endParaRPr lang="en-US" sz="2000" b="1" dirty="0">
              <a:latin typeface="UTM Avo" panose="02040603050506020204" pitchFamily="18" charset="0"/>
            </a:endParaRPr>
          </a:p>
          <a:p>
            <a:pPr>
              <a:lnSpc>
                <a:spcPct val="150000"/>
              </a:lnSpc>
            </a:pPr>
            <a:r>
              <a:rPr lang="en-US" sz="1700">
                <a:latin typeface="UTM Avo" panose="02040603050506020204" pitchFamily="18" charset="0"/>
              </a:rPr>
              <a:t>2. Chiếc rễ đa tròn được ai trồng? </a:t>
            </a:r>
          </a:p>
          <a:p>
            <a:pPr>
              <a:lnSpc>
                <a:spcPct val="150000"/>
              </a:lnSpc>
            </a:pPr>
            <a:r>
              <a:rPr lang="en-US" sz="1700" b="1">
                <a:latin typeface="UTM Avo" panose="02040603050506020204" pitchFamily="18" charset="0"/>
              </a:rPr>
              <a:t>Chiếc rễ đa tròn được Bác và anh cần vụ trồng. </a:t>
            </a:r>
          </a:p>
          <a:p>
            <a:pPr>
              <a:lnSpc>
                <a:spcPct val="150000"/>
              </a:lnSpc>
            </a:pPr>
            <a:r>
              <a:rPr lang="en-US" sz="1700">
                <a:latin typeface="UTM Avo" panose="02040603050506020204" pitchFamily="18" charset="0"/>
              </a:rPr>
              <a:t> 3. Chiếc rễ ấy được trồng như thế nào? </a:t>
            </a:r>
          </a:p>
          <a:p>
            <a:pPr marL="285750" indent="-285750">
              <a:lnSpc>
                <a:spcPct val="150000"/>
              </a:lnSpc>
              <a:buFontTx/>
              <a:buChar char="-"/>
            </a:pPr>
            <a:r>
              <a:rPr lang="en-US" sz="1700" b="1">
                <a:latin typeface="UTM Avo" panose="02040603050506020204" pitchFamily="18" charset="0"/>
              </a:rPr>
              <a:t>Chiếc rễ ấy được Bác cuộn  chiếc rễ ….xuống đất.</a:t>
            </a:r>
          </a:p>
          <a:p>
            <a:pPr>
              <a:lnSpc>
                <a:spcPct val="150000"/>
              </a:lnSpc>
            </a:pPr>
            <a:r>
              <a:rPr lang="en-US" sz="1700">
                <a:latin typeface="UTM Avo" panose="02040603050506020204" pitchFamily="18" charset="0"/>
              </a:rPr>
              <a:t>4. Ích lợi của việc trồng cây đa ?</a:t>
            </a:r>
          </a:p>
          <a:p>
            <a:pPr>
              <a:lnSpc>
                <a:spcPct val="150000"/>
              </a:lnSpc>
            </a:pPr>
            <a:r>
              <a:rPr lang="en-US" sz="1700">
                <a:latin typeface="UTM Avo" panose="02040603050506020204" pitchFamily="18" charset="0"/>
              </a:rPr>
              <a:t>5. Việc làm của Bác thể hiện tình cảm như thế nào với các bạn thiếu nhi ?</a:t>
            </a:r>
          </a:p>
        </p:txBody>
      </p:sp>
    </p:spTree>
    <p:extLst>
      <p:ext uri="{BB962C8B-B14F-4D97-AF65-F5344CB8AC3E}">
        <p14:creationId xmlns:p14="http://schemas.microsoft.com/office/powerpoint/2010/main" val="20059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553" y="1689976"/>
            <a:ext cx="6400800" cy="2677656"/>
          </a:xfrm>
          <a:prstGeom prst="rect">
            <a:avLst/>
          </a:prstGeom>
        </p:spPr>
        <p:txBody>
          <a:bodyPr wrap="square">
            <a:spAutoFit/>
          </a:bodyPr>
          <a:lstStyle/>
          <a:p>
            <a:pPr>
              <a:lnSpc>
                <a:spcPct val="150000"/>
              </a:lnSpc>
            </a:pPr>
            <a:r>
              <a:rPr lang="en-US"/>
              <a:t>	</a:t>
            </a:r>
            <a:r>
              <a:rPr lang="vi-VN" sz="1600">
                <a:latin typeface="+mj-lt"/>
              </a:rPr>
              <a:t>(1) Câu chuyện Chiếc rễ đa tròn đã kể về một lần trồng cây trong vườn nhà của Bác. (2) Chiếc cây ấy được Bác tự tay trồng </a:t>
            </a:r>
            <a:r>
              <a:rPr lang="en-US" sz="1600">
                <a:latin typeface="+mj-lt"/>
              </a:rPr>
              <a:t>l</a:t>
            </a:r>
            <a:r>
              <a:rPr lang="vi-VN" sz="1600">
                <a:latin typeface="+mj-lt"/>
              </a:rPr>
              <a:t>ên từ một chiếc rễ đa. (3) Thay vì các</a:t>
            </a:r>
            <a:r>
              <a:rPr lang="en-US" sz="1600">
                <a:latin typeface="+mj-lt"/>
              </a:rPr>
              <a:t>h</a:t>
            </a:r>
            <a:r>
              <a:rPr lang="vi-VN" sz="1600">
                <a:latin typeface="+mj-lt"/>
              </a:rPr>
              <a:t> trồng thông thường, Bác đã cuộn tròn chiếc rễ lại rồi buộc vào hai cái cọc, sau đó mới vùi đầu rễ xuống đất. (4) Nhờ vậy, khi lớn lên cây đa đã có hình vòng tròn, trở thành nơi vui chơi cho các em nhỏ khi đến thăm vườn Bác. (5) Điều đó cho thấy được tình thương của Bác dành cho các em thiếu nhi là vô cùng to lớn.</a:t>
            </a:r>
            <a:endParaRPr lang="en-US" sz="1600">
              <a:latin typeface="+mj-lt"/>
            </a:endParaRPr>
          </a:p>
        </p:txBody>
      </p:sp>
    </p:spTree>
    <p:extLst>
      <p:ext uri="{BB962C8B-B14F-4D97-AF65-F5344CB8AC3E}">
        <p14:creationId xmlns:p14="http://schemas.microsoft.com/office/powerpoint/2010/main" val="2360052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694" y="1627223"/>
            <a:ext cx="6320118" cy="2677656"/>
          </a:xfrm>
          <a:prstGeom prst="rect">
            <a:avLst/>
          </a:prstGeom>
        </p:spPr>
        <p:txBody>
          <a:bodyPr wrap="square">
            <a:spAutoFit/>
          </a:bodyPr>
          <a:lstStyle/>
          <a:p>
            <a:pPr>
              <a:lnSpc>
                <a:spcPct val="150000"/>
              </a:lnSpc>
            </a:pPr>
            <a:r>
              <a:rPr lang="en-US" sz="1600">
                <a:latin typeface="+mj-lt"/>
              </a:rPr>
              <a:t>	</a:t>
            </a:r>
            <a:r>
              <a:rPr lang="vi-VN" sz="1600">
                <a:latin typeface="+mj-lt"/>
              </a:rPr>
              <a:t>Trong câu chuyện Chiếc rễ đa tròn, Bác Hồ đã tự tay trồng nên một cây đa. (2) Từ một chiếc rễ đa bị gió thổi bay, Bác đã cuộn tròn nó lại, sau đó mới đem đi trồng. (3) Hai đầu rễ của cây, bác buộc chắc vào hai cái cọc rồi mới vùi xuống đất. (4) Nhờ hành động ấy của Bác, mà sau này các em thiếu nhi đến thăm vườn Bác đã có một chiếc cổng </a:t>
            </a:r>
            <a:r>
              <a:rPr lang="en-US" sz="1600">
                <a:latin typeface="Times New Roman" pitchFamily="18" charset="0"/>
                <a:cs typeface="Times New Roman" pitchFamily="18" charset="0"/>
              </a:rPr>
              <a:t>trào</a:t>
            </a:r>
            <a:r>
              <a:rPr lang="vi-VN" sz="1600">
                <a:latin typeface="+mj-lt"/>
              </a:rPr>
              <a:t> thú vị để vui chơi. (5) Qua hành động ấy, em cảm nhận được Bác là một người rất yêu thương các bạn thiếu nhi.</a:t>
            </a:r>
            <a:endParaRPr lang="en-US" sz="1600">
              <a:latin typeface="+mj-lt"/>
            </a:endParaRPr>
          </a:p>
        </p:txBody>
      </p:sp>
    </p:spTree>
    <p:extLst>
      <p:ext uri="{BB962C8B-B14F-4D97-AF65-F5344CB8AC3E}">
        <p14:creationId xmlns:p14="http://schemas.microsoft.com/office/powerpoint/2010/main" val="151226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89470" y="627116"/>
            <a:ext cx="1971948" cy="585384"/>
            <a:chOff x="328800" y="617284"/>
            <a:chExt cx="1971948" cy="585384"/>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24 </a:t>
              </a:r>
            </a:p>
          </p:txBody>
        </p:sp>
        <p:sp>
          <p:nvSpPr>
            <p:cNvPr id="4" name="TextBox 3">
              <a:extLst>
                <a:ext uri="{FF2B5EF4-FFF2-40B4-BE49-F238E27FC236}">
                  <a16:creationId xmlns:a16="http://schemas.microsoft.com/office/drawing/2014/main" id="{31A601FE-6892-4EC6-ACDD-75D395FCC956}"/>
                </a:ext>
              </a:extLst>
            </p:cNvPr>
            <p:cNvSpPr txBox="1"/>
            <p:nvPr/>
          </p:nvSpPr>
          <p:spPr>
            <a:xfrm>
              <a:off x="328800" y="617284"/>
              <a:ext cx="1677443" cy="584775"/>
            </a:xfrm>
            <a:prstGeom prst="rect">
              <a:avLst/>
            </a:prstGeom>
            <a:noFill/>
          </p:spPr>
          <p:txBody>
            <a:bodyPr wrap="square" rtlCol="0">
              <a:spAutoFit/>
            </a:bodyPr>
            <a:lstStyle/>
            <a:p>
              <a:r>
                <a:rPr lang="en-US" sz="3200" dirty="0">
                  <a:solidFill>
                    <a:schemeClr val="bg1">
                      <a:lumMod val="75000"/>
                    </a:schemeClr>
                  </a:solidFill>
                  <a:latin typeface="UTM Cookies" panose="02040603050506020204" pitchFamily="18" charset="0"/>
                </a:rPr>
                <a:t>BÀI 24</a:t>
              </a:r>
            </a:p>
          </p:txBody>
        </p:sp>
      </p:grpSp>
      <p:sp>
        <p:nvSpPr>
          <p:cNvPr id="5" name="TextBox 4"/>
          <p:cNvSpPr txBox="1"/>
          <p:nvPr/>
        </p:nvSpPr>
        <p:spPr>
          <a:xfrm>
            <a:off x="1674447" y="508897"/>
            <a:ext cx="4894083" cy="646331"/>
          </a:xfrm>
          <a:prstGeom prst="rect">
            <a:avLst/>
          </a:prstGeom>
          <a:noFill/>
        </p:spPr>
        <p:txBody>
          <a:bodyPr wrap="square" rtlCol="0">
            <a:spAutoFit/>
          </a:bodyPr>
          <a:lstStyle/>
          <a:p>
            <a:pPr algn="ctr"/>
            <a:r>
              <a:rPr lang="en-US" sz="3600" dirty="0">
                <a:ln>
                  <a:solidFill>
                    <a:schemeClr val="bg1">
                      <a:lumMod val="25000"/>
                    </a:schemeClr>
                  </a:solidFill>
                </a:ln>
                <a:solidFill>
                  <a:schemeClr val="accent1"/>
                </a:solidFill>
                <a:latin typeface="UTM Cookies" panose="02040603050506020204" pitchFamily="18" charset="0"/>
              </a:rPr>
              <a:t>CHIẾC RỄ ĐA TRÒN</a:t>
            </a:r>
          </a:p>
        </p:txBody>
      </p:sp>
      <p:sp>
        <p:nvSpPr>
          <p:cNvPr id="15"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725;p64"/>
          <p:cNvGrpSpPr/>
          <p:nvPr/>
        </p:nvGrpSpPr>
        <p:grpSpPr>
          <a:xfrm rot="-1723955">
            <a:off x="1087919" y="406428"/>
            <a:ext cx="222757" cy="246344"/>
            <a:chOff x="5414907" y="2017485"/>
            <a:chExt cx="220338" cy="243702"/>
          </a:xfrm>
        </p:grpSpPr>
        <p:sp>
          <p:nvSpPr>
            <p:cNvPr id="19"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725;p64"/>
          <p:cNvGrpSpPr/>
          <p:nvPr/>
        </p:nvGrpSpPr>
        <p:grpSpPr>
          <a:xfrm rot="6447076">
            <a:off x="1019839" y="1209110"/>
            <a:ext cx="272654" cy="312812"/>
            <a:chOff x="5365548" y="2017485"/>
            <a:chExt cx="269696" cy="309455"/>
          </a:xfrm>
        </p:grpSpPr>
        <p:sp>
          <p:nvSpPr>
            <p:cNvPr id="24"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a:extLst>
              <a:ext uri="{FF2B5EF4-FFF2-40B4-BE49-F238E27FC236}">
                <a16:creationId xmlns:a16="http://schemas.microsoft.com/office/drawing/2014/main" id="{7BF6BCDF-9F5D-43EF-8D2F-74DA0EBB0C5C}"/>
              </a:ext>
            </a:extLst>
          </p:cNvPr>
          <p:cNvSpPr txBox="1"/>
          <p:nvPr/>
        </p:nvSpPr>
        <p:spPr>
          <a:xfrm>
            <a:off x="831445" y="1669518"/>
            <a:ext cx="5905949" cy="346441"/>
          </a:xfrm>
          <a:prstGeom prst="rect">
            <a:avLst/>
          </a:prstGeom>
          <a:noFill/>
        </p:spPr>
        <p:txBody>
          <a:bodyPr wrap="square" rtlCol="0">
            <a:spAutoFit/>
          </a:bodyPr>
          <a:lstStyle/>
          <a:p>
            <a:pPr algn="just">
              <a:lnSpc>
                <a:spcPts val="2200"/>
              </a:lnSpc>
            </a:pPr>
            <a:r>
              <a:rPr lang="en-US" sz="1700" dirty="0" err="1">
                <a:latin typeface="UTM Avo" panose="02040603050506020204" pitchFamily="18" charset="0"/>
              </a:rPr>
              <a:t>Hát</a:t>
            </a:r>
            <a:r>
              <a:rPr lang="en-US" sz="1700" dirty="0">
                <a:latin typeface="UTM Avo" panose="02040603050506020204" pitchFamily="18" charset="0"/>
              </a:rPr>
              <a:t> </a:t>
            </a:r>
            <a:r>
              <a:rPr lang="en-US" sz="1700" dirty="0" err="1">
                <a:latin typeface="UTM Avo" panose="02040603050506020204" pitchFamily="18" charset="0"/>
              </a:rPr>
              <a:t>một</a:t>
            </a:r>
            <a:r>
              <a:rPr lang="en-US" sz="1700" dirty="0">
                <a:latin typeface="UTM Avo" panose="02040603050506020204" pitchFamily="18" charset="0"/>
              </a:rPr>
              <a:t> </a:t>
            </a:r>
            <a:r>
              <a:rPr lang="en-US" sz="1700" dirty="0" err="1">
                <a:latin typeface="UTM Avo" panose="02040603050506020204" pitchFamily="18" charset="0"/>
              </a:rPr>
              <a:t>bài</a:t>
            </a:r>
            <a:r>
              <a:rPr lang="en-US" sz="1700" dirty="0">
                <a:latin typeface="UTM Avo" panose="02040603050506020204" pitchFamily="18" charset="0"/>
              </a:rPr>
              <a:t> </a:t>
            </a:r>
            <a:r>
              <a:rPr lang="en-US" sz="1700" dirty="0" err="1">
                <a:latin typeface="UTM Avo" panose="02040603050506020204" pitchFamily="18" charset="0"/>
              </a:rPr>
              <a:t>hát</a:t>
            </a:r>
            <a:r>
              <a:rPr lang="en-US" sz="1700" dirty="0">
                <a:latin typeface="UTM Avo" panose="02040603050506020204" pitchFamily="18" charset="0"/>
              </a:rPr>
              <a:t> </a:t>
            </a:r>
            <a:r>
              <a:rPr lang="en-US" sz="1700" dirty="0" err="1">
                <a:latin typeface="UTM Avo" panose="02040603050506020204" pitchFamily="18" charset="0"/>
              </a:rPr>
              <a:t>về</a:t>
            </a:r>
            <a:r>
              <a:rPr lang="en-US" sz="1700" dirty="0">
                <a:latin typeface="UTM Avo" panose="02040603050506020204" pitchFamily="18" charset="0"/>
              </a:rPr>
              <a:t> </a:t>
            </a:r>
            <a:r>
              <a:rPr lang="en-US" sz="1700" dirty="0" err="1">
                <a:latin typeface="UTM Avo" panose="02040603050506020204" pitchFamily="18" charset="0"/>
              </a:rPr>
              <a:t>Bác</a:t>
            </a:r>
            <a:r>
              <a:rPr lang="en-US" sz="1700" dirty="0">
                <a:latin typeface="UTM Avo" panose="02040603050506020204" pitchFamily="18" charset="0"/>
              </a:rPr>
              <a:t> </a:t>
            </a:r>
            <a:r>
              <a:rPr lang="en-US" sz="1700" dirty="0" err="1">
                <a:latin typeface="UTM Avo" panose="02040603050506020204" pitchFamily="18" charset="0"/>
              </a:rPr>
              <a:t>Hồ</a:t>
            </a:r>
            <a:r>
              <a:rPr lang="en-US" sz="1700" dirty="0">
                <a:latin typeface="UTM Avo" panose="02040603050506020204" pitchFamily="18" charset="0"/>
              </a:rPr>
              <a:t> </a:t>
            </a:r>
            <a:r>
              <a:rPr lang="en-US" sz="1700" dirty="0" err="1">
                <a:latin typeface="UTM Avo" panose="02040603050506020204" pitchFamily="18" charset="0"/>
              </a:rPr>
              <a:t>với</a:t>
            </a:r>
            <a:r>
              <a:rPr lang="en-US" sz="1700" dirty="0">
                <a:latin typeface="UTM Avo" panose="02040603050506020204" pitchFamily="18" charset="0"/>
              </a:rPr>
              <a:t> </a:t>
            </a:r>
            <a:r>
              <a:rPr lang="en-US" sz="1700" dirty="0" err="1">
                <a:latin typeface="UTM Avo" panose="02040603050506020204" pitchFamily="18" charset="0"/>
              </a:rPr>
              <a:t>thiếu</a:t>
            </a:r>
            <a:r>
              <a:rPr lang="en-US" sz="1700" dirty="0">
                <a:latin typeface="UTM Avo" panose="02040603050506020204" pitchFamily="18" charset="0"/>
              </a:rPr>
              <a:t> </a:t>
            </a:r>
            <a:r>
              <a:rPr lang="en-US" sz="1700" dirty="0" err="1">
                <a:latin typeface="UTM Avo" panose="02040603050506020204" pitchFamily="18" charset="0"/>
              </a:rPr>
              <a:t>niên</a:t>
            </a:r>
            <a:r>
              <a:rPr lang="en-US" sz="1700" dirty="0">
                <a:latin typeface="UTM Avo" panose="02040603050506020204" pitchFamily="18" charset="0"/>
              </a:rPr>
              <a:t>, </a:t>
            </a:r>
            <a:r>
              <a:rPr lang="en-US" sz="1700" dirty="0" err="1">
                <a:latin typeface="UTM Avo" panose="02040603050506020204" pitchFamily="18" charset="0"/>
              </a:rPr>
              <a:t>nhi</a:t>
            </a:r>
            <a:r>
              <a:rPr lang="en-US" sz="1700" dirty="0">
                <a:latin typeface="UTM Avo" panose="02040603050506020204" pitchFamily="18" charset="0"/>
              </a:rPr>
              <a:t> </a:t>
            </a:r>
            <a:r>
              <a:rPr lang="en-US" sz="1700" dirty="0" err="1">
                <a:latin typeface="UTM Avo" panose="02040603050506020204" pitchFamily="18" charset="0"/>
              </a:rPr>
              <a:t>đồng</a:t>
            </a:r>
            <a:r>
              <a:rPr lang="en-US" sz="1700" dirty="0">
                <a:latin typeface="UTM Avo" panose="02040603050506020204" pitchFamily="18" charset="0"/>
              </a:rPr>
              <a:t>.</a:t>
            </a:r>
            <a:endParaRPr lang="vi-VN" sz="1700" dirty="0">
              <a:latin typeface="UTM Avo" panose="02040603050506020204" pitchFamily="18" charset="0"/>
            </a:endParaRPr>
          </a:p>
        </p:txBody>
      </p:sp>
      <p:pic>
        <p:nvPicPr>
          <p:cNvPr id="27" name="Picture 26">
            <a:extLst>
              <a:ext uri="{FF2B5EF4-FFF2-40B4-BE49-F238E27FC236}">
                <a16:creationId xmlns:a16="http://schemas.microsoft.com/office/drawing/2014/main" id="{60ADAA5B-D8F7-46E2-AC36-48E5EAA41E4A}"/>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41562" y="1612303"/>
            <a:ext cx="695814" cy="366713"/>
          </a:xfrm>
          <a:prstGeom prst="rect">
            <a:avLst/>
          </a:prstGeom>
        </p:spPr>
      </p:pic>
      <p:pic>
        <p:nvPicPr>
          <p:cNvPr id="10" name="Picture 9">
            <a:extLst>
              <a:ext uri="{FF2B5EF4-FFF2-40B4-BE49-F238E27FC236}">
                <a16:creationId xmlns:a16="http://schemas.microsoft.com/office/drawing/2014/main" id="{EB2D654A-C79D-4163-98E9-46ED867DB76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687998" y="2084441"/>
            <a:ext cx="5552544" cy="2655913"/>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18597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419C3E-0FBF-413F-A03B-F7D93C4FA3D0}"/>
              </a:ext>
            </a:extLst>
          </p:cNvPr>
          <p:cNvSpPr txBox="1"/>
          <p:nvPr/>
        </p:nvSpPr>
        <p:spPr>
          <a:xfrm>
            <a:off x="1688168" y="491298"/>
            <a:ext cx="4520127" cy="646331"/>
          </a:xfrm>
          <a:prstGeom prst="rect">
            <a:avLst/>
          </a:prstGeom>
          <a:noFill/>
        </p:spPr>
        <p:txBody>
          <a:bodyPr wrap="square" rtlCol="0">
            <a:spAutoFit/>
          </a:bodyPr>
          <a:lstStyle/>
          <a:p>
            <a:pPr algn="ctr"/>
            <a:r>
              <a:rPr lang="en-US" sz="3600" dirty="0">
                <a:solidFill>
                  <a:schemeClr val="accent2"/>
                </a:solidFill>
                <a:latin typeface="UTM Cookies" panose="02040603050506020204" pitchFamily="18" charset="0"/>
              </a:rPr>
              <a:t>ĐỌC MỞ RỘNG</a:t>
            </a:r>
          </a:p>
        </p:txBody>
      </p:sp>
      <p:sp>
        <p:nvSpPr>
          <p:cNvPr id="4" name="TextBox 3">
            <a:extLst>
              <a:ext uri="{FF2B5EF4-FFF2-40B4-BE49-F238E27FC236}">
                <a16:creationId xmlns:a16="http://schemas.microsoft.com/office/drawing/2014/main" id="{9FE33FA8-445A-4CE2-BF79-385F6ABE41A3}"/>
              </a:ext>
            </a:extLst>
          </p:cNvPr>
          <p:cNvSpPr txBox="1"/>
          <p:nvPr/>
        </p:nvSpPr>
        <p:spPr>
          <a:xfrm>
            <a:off x="362857" y="2182412"/>
            <a:ext cx="3259670" cy="778675"/>
          </a:xfrm>
          <a:prstGeom prst="rect">
            <a:avLst/>
          </a:prstGeom>
          <a:noFill/>
        </p:spPr>
        <p:txBody>
          <a:bodyPr wrap="square" rtlCol="0">
            <a:spAutoFit/>
          </a:bodyPr>
          <a:lstStyle/>
          <a:p>
            <a:pPr algn="just">
              <a:lnSpc>
                <a:spcPct val="150000"/>
              </a:lnSpc>
              <a:spcBef>
                <a:spcPts val="100"/>
              </a:spcBef>
              <a:spcAft>
                <a:spcPts val="100"/>
              </a:spcAft>
            </a:pPr>
            <a:r>
              <a:rPr lang="vi-VN" sz="1600" b="1" dirty="0">
                <a:solidFill>
                  <a:srgbClr val="17479D"/>
                </a:solidFill>
                <a:latin typeface="UTM Avo" panose="02040603050506020204" pitchFamily="18" charset="0"/>
              </a:rPr>
              <a:t>1. </a:t>
            </a:r>
            <a:r>
              <a:rPr lang="vi-VN" sz="1600" dirty="0">
                <a:latin typeface="UTM Avo" panose="02040603050506020204" pitchFamily="18" charset="0"/>
              </a:rPr>
              <a:t>Tìm đọc </a:t>
            </a:r>
            <a:r>
              <a:rPr lang="en-US" sz="1600" dirty="0" err="1">
                <a:latin typeface="UTM Avo" panose="02040603050506020204" pitchFamily="18" charset="0"/>
              </a:rPr>
              <a:t>một</a:t>
            </a:r>
            <a:r>
              <a:rPr lang="en-US" sz="1600" dirty="0">
                <a:latin typeface="UTM Avo" panose="02040603050506020204" pitchFamily="18" charset="0"/>
              </a:rPr>
              <a:t> </a:t>
            </a:r>
            <a:r>
              <a:rPr lang="en-US" sz="1600" dirty="0" err="1">
                <a:latin typeface="UTM Avo" panose="02040603050506020204" pitchFamily="18" charset="0"/>
              </a:rPr>
              <a:t>câu</a:t>
            </a:r>
            <a:r>
              <a:rPr lang="en-US" sz="1600" dirty="0">
                <a:latin typeface="UTM Avo" panose="02040603050506020204" pitchFamily="18" charset="0"/>
              </a:rPr>
              <a:t> </a:t>
            </a:r>
            <a:r>
              <a:rPr lang="en-US" sz="1600" dirty="0" err="1">
                <a:latin typeface="UTM Avo" panose="02040603050506020204" pitchFamily="18" charset="0"/>
              </a:rPr>
              <a:t>chuyện</a:t>
            </a:r>
            <a:r>
              <a:rPr lang="en-US" sz="1600" dirty="0">
                <a:latin typeface="UTM Avo" panose="02040603050506020204" pitchFamily="18" charset="0"/>
              </a:rPr>
              <a:t> </a:t>
            </a:r>
            <a:r>
              <a:rPr lang="en-US" sz="1600" dirty="0" err="1">
                <a:latin typeface="UTM Avo" panose="02040603050506020204" pitchFamily="18" charset="0"/>
              </a:rPr>
              <a:t>kể</a:t>
            </a:r>
            <a:r>
              <a:rPr lang="en-US" sz="1600" dirty="0">
                <a:latin typeface="UTM Avo" panose="02040603050506020204" pitchFamily="18" charset="0"/>
              </a:rPr>
              <a:t> </a:t>
            </a:r>
            <a:r>
              <a:rPr lang="en-US" sz="1600" dirty="0" err="1">
                <a:latin typeface="UTM Avo" panose="02040603050506020204" pitchFamily="18" charset="0"/>
              </a:rPr>
              <a:t>về</a:t>
            </a:r>
            <a:r>
              <a:rPr lang="en-US" sz="1600" dirty="0">
                <a:latin typeface="UTM Avo" panose="02040603050506020204" pitchFamily="18" charset="0"/>
              </a:rPr>
              <a:t> </a:t>
            </a:r>
            <a:r>
              <a:rPr lang="en-US" sz="1600" dirty="0" err="1">
                <a:latin typeface="UTM Avo" panose="02040603050506020204" pitchFamily="18" charset="0"/>
              </a:rPr>
              <a:t>Bác</a:t>
            </a:r>
            <a:r>
              <a:rPr lang="en-US" sz="1600" dirty="0">
                <a:latin typeface="UTM Avo" panose="02040603050506020204" pitchFamily="18" charset="0"/>
              </a:rPr>
              <a:t> </a:t>
            </a:r>
            <a:r>
              <a:rPr lang="en-US" sz="1600" dirty="0" err="1">
                <a:latin typeface="UTM Avo" panose="02040603050506020204" pitchFamily="18" charset="0"/>
              </a:rPr>
              <a:t>Hồ</a:t>
            </a:r>
            <a:r>
              <a:rPr lang="en-US" sz="1600" dirty="0">
                <a:latin typeface="UTM Avo" panose="02040603050506020204" pitchFamily="18" charset="0"/>
              </a:rPr>
              <a:t>. </a:t>
            </a:r>
            <a:endParaRPr lang="vi-VN" sz="1600" dirty="0">
              <a:latin typeface="UTM Avo" panose="02040603050506020204" pitchFamily="18" charset="0"/>
            </a:endParaRPr>
          </a:p>
        </p:txBody>
      </p:sp>
      <p:sp>
        <p:nvSpPr>
          <p:cNvPr id="5" name="TextBox 4">
            <a:extLst>
              <a:ext uri="{FF2B5EF4-FFF2-40B4-BE49-F238E27FC236}">
                <a16:creationId xmlns:a16="http://schemas.microsoft.com/office/drawing/2014/main" id="{5AC67835-1799-4BA5-84C8-73C0A272108C}"/>
              </a:ext>
            </a:extLst>
          </p:cNvPr>
          <p:cNvSpPr txBox="1"/>
          <p:nvPr/>
        </p:nvSpPr>
        <p:spPr>
          <a:xfrm>
            <a:off x="362857" y="3151502"/>
            <a:ext cx="3259670" cy="1148007"/>
          </a:xfrm>
          <a:prstGeom prst="rect">
            <a:avLst/>
          </a:prstGeom>
          <a:noFill/>
        </p:spPr>
        <p:txBody>
          <a:bodyPr wrap="square" rtlCol="0">
            <a:spAutoFit/>
          </a:bodyPr>
          <a:lstStyle/>
          <a:p>
            <a:pPr algn="just">
              <a:lnSpc>
                <a:spcPct val="150000"/>
              </a:lnSpc>
            </a:pPr>
            <a:r>
              <a:rPr lang="vi-VN" sz="1600" b="1" dirty="0">
                <a:solidFill>
                  <a:srgbClr val="17479D"/>
                </a:solidFill>
                <a:latin typeface="UTM Avo" panose="02040603050506020204" pitchFamily="18" charset="0"/>
              </a:rPr>
              <a:t>2. </a:t>
            </a:r>
            <a:r>
              <a:rPr lang="en-US" sz="1600" dirty="0" err="1">
                <a:latin typeface="UTM Avo" panose="02040603050506020204" pitchFamily="18" charset="0"/>
              </a:rPr>
              <a:t>Kể</a:t>
            </a:r>
            <a:r>
              <a:rPr lang="en-US" sz="1600" dirty="0">
                <a:latin typeface="UTM Avo" panose="02040603050506020204" pitchFamily="18" charset="0"/>
              </a:rPr>
              <a:t> </a:t>
            </a:r>
            <a:r>
              <a:rPr lang="en-US" sz="1600" dirty="0" err="1">
                <a:latin typeface="UTM Avo" panose="02040603050506020204" pitchFamily="18" charset="0"/>
              </a:rPr>
              <a:t>lại</a:t>
            </a:r>
            <a:r>
              <a:rPr lang="en-US" sz="1600" dirty="0">
                <a:latin typeface="UTM Avo" panose="02040603050506020204" pitchFamily="18" charset="0"/>
              </a:rPr>
              <a:t> </a:t>
            </a:r>
            <a:r>
              <a:rPr lang="en-US" sz="1600" dirty="0" err="1">
                <a:latin typeface="UTM Avo" panose="02040603050506020204" pitchFamily="18" charset="0"/>
              </a:rPr>
              <a:t>câu</a:t>
            </a:r>
            <a:r>
              <a:rPr lang="en-US" sz="1600" dirty="0">
                <a:latin typeface="UTM Avo" panose="02040603050506020204" pitchFamily="18" charset="0"/>
              </a:rPr>
              <a:t> </a:t>
            </a:r>
            <a:r>
              <a:rPr lang="en-US" sz="1600" dirty="0" err="1">
                <a:latin typeface="UTM Avo" panose="02040603050506020204" pitchFamily="18" charset="0"/>
              </a:rPr>
              <a:t>chuyện</a:t>
            </a:r>
            <a:r>
              <a:rPr lang="en-US" sz="1600" dirty="0">
                <a:latin typeface="UTM Avo" panose="02040603050506020204" pitchFamily="18" charset="0"/>
              </a:rPr>
              <a:t> </a:t>
            </a:r>
            <a:r>
              <a:rPr lang="en-US" sz="1600" dirty="0" err="1">
                <a:latin typeface="UTM Avo" panose="02040603050506020204" pitchFamily="18" charset="0"/>
              </a:rPr>
              <a:t>đã</a:t>
            </a:r>
            <a:r>
              <a:rPr lang="en-US" sz="1600" dirty="0">
                <a:latin typeface="UTM Avo" panose="02040603050506020204" pitchFamily="18" charset="0"/>
              </a:rPr>
              <a:t> </a:t>
            </a:r>
            <a:r>
              <a:rPr lang="en-US" sz="1600" dirty="0" err="1">
                <a:latin typeface="UTM Avo" panose="02040603050506020204" pitchFamily="18" charset="0"/>
              </a:rPr>
              <a:t>đọc</a:t>
            </a:r>
            <a:r>
              <a:rPr lang="en-US" sz="1600" dirty="0">
                <a:latin typeface="UTM Avo" panose="02040603050506020204" pitchFamily="18" charset="0"/>
              </a:rPr>
              <a:t>. </a:t>
            </a:r>
            <a:r>
              <a:rPr lang="en-US" sz="1600" dirty="0" err="1">
                <a:latin typeface="UTM Avo" panose="02040603050506020204" pitchFamily="18" charset="0"/>
              </a:rPr>
              <a:t>Nói</a:t>
            </a:r>
            <a:r>
              <a:rPr lang="en-US" sz="1600" dirty="0">
                <a:latin typeface="UTM Avo" panose="02040603050506020204" pitchFamily="18" charset="0"/>
              </a:rPr>
              <a:t> </a:t>
            </a:r>
            <a:r>
              <a:rPr lang="en-US" sz="1600" dirty="0" err="1">
                <a:latin typeface="UTM Avo" panose="02040603050506020204" pitchFamily="18" charset="0"/>
              </a:rPr>
              <a:t>cảm</a:t>
            </a:r>
            <a:r>
              <a:rPr lang="en-US" sz="1600" dirty="0">
                <a:latin typeface="UTM Avo" panose="02040603050506020204" pitchFamily="18" charset="0"/>
              </a:rPr>
              <a:t> </a:t>
            </a:r>
            <a:r>
              <a:rPr lang="en-US" sz="1600" dirty="0" err="1">
                <a:latin typeface="UTM Avo" panose="02040603050506020204" pitchFamily="18" charset="0"/>
              </a:rPr>
              <a:t>xúc</a:t>
            </a:r>
            <a:r>
              <a:rPr lang="en-US" sz="1600" dirty="0">
                <a:latin typeface="UTM Avo" panose="02040603050506020204" pitchFamily="18" charset="0"/>
              </a:rPr>
              <a:t> </a:t>
            </a:r>
            <a:r>
              <a:rPr lang="en-US" sz="1600" dirty="0" err="1">
                <a:latin typeface="UTM Avo" panose="02040603050506020204" pitchFamily="18" charset="0"/>
              </a:rPr>
              <a:t>của</a:t>
            </a:r>
            <a:r>
              <a:rPr lang="en-US" sz="1600" dirty="0">
                <a:latin typeface="UTM Avo" panose="02040603050506020204" pitchFamily="18" charset="0"/>
              </a:rPr>
              <a:t> </a:t>
            </a:r>
            <a:r>
              <a:rPr lang="en-US" sz="1600" dirty="0" err="1">
                <a:latin typeface="UTM Avo" panose="02040603050506020204" pitchFamily="18" charset="0"/>
              </a:rPr>
              <a:t>em</a:t>
            </a:r>
            <a:r>
              <a:rPr lang="en-US" sz="1600" dirty="0">
                <a:latin typeface="UTM Avo" panose="02040603050506020204" pitchFamily="18" charset="0"/>
              </a:rPr>
              <a:t> </a:t>
            </a:r>
            <a:r>
              <a:rPr lang="en-US" sz="1600" dirty="0" err="1">
                <a:latin typeface="UTM Avo" panose="02040603050506020204" pitchFamily="18" charset="0"/>
              </a:rPr>
              <a:t>sau</a:t>
            </a:r>
            <a:r>
              <a:rPr lang="en-US" sz="1600" dirty="0">
                <a:latin typeface="UTM Avo" panose="02040603050506020204" pitchFamily="18" charset="0"/>
              </a:rPr>
              <a:t> </a:t>
            </a:r>
            <a:r>
              <a:rPr lang="en-US" sz="1600" dirty="0" err="1">
                <a:latin typeface="UTM Avo" panose="02040603050506020204" pitchFamily="18" charset="0"/>
              </a:rPr>
              <a:t>khi</a:t>
            </a:r>
            <a:r>
              <a:rPr lang="en-US" sz="1600" dirty="0">
                <a:latin typeface="UTM Avo" panose="02040603050506020204" pitchFamily="18" charset="0"/>
              </a:rPr>
              <a:t> </a:t>
            </a:r>
            <a:r>
              <a:rPr lang="en-US" sz="1600" dirty="0" err="1">
                <a:latin typeface="UTM Avo" panose="02040603050506020204" pitchFamily="18" charset="0"/>
              </a:rPr>
              <a:t>đọc</a:t>
            </a:r>
            <a:r>
              <a:rPr lang="en-US" sz="1600" dirty="0">
                <a:latin typeface="UTM Avo" panose="02040603050506020204" pitchFamily="18" charset="0"/>
              </a:rPr>
              <a:t> </a:t>
            </a:r>
            <a:r>
              <a:rPr lang="en-US" sz="1600" dirty="0" err="1">
                <a:latin typeface="UTM Avo" panose="02040603050506020204" pitchFamily="18" charset="0"/>
              </a:rPr>
              <a:t>câu</a:t>
            </a:r>
            <a:r>
              <a:rPr lang="en-US" sz="1600" dirty="0">
                <a:latin typeface="UTM Avo" panose="02040603050506020204" pitchFamily="18" charset="0"/>
              </a:rPr>
              <a:t> </a:t>
            </a:r>
            <a:r>
              <a:rPr lang="en-US" sz="1600" dirty="0" err="1">
                <a:latin typeface="UTM Avo" panose="02040603050506020204" pitchFamily="18" charset="0"/>
              </a:rPr>
              <a:t>chuyện</a:t>
            </a:r>
            <a:endParaRPr lang="vi-VN" sz="1600" dirty="0">
              <a:latin typeface="UTM Avo" panose="02040603050506020204" pitchFamily="18" charset="0"/>
            </a:endParaRPr>
          </a:p>
        </p:txBody>
      </p:sp>
      <p:pic>
        <p:nvPicPr>
          <p:cNvPr id="11" name="Picture 10">
            <a:extLst>
              <a:ext uri="{FF2B5EF4-FFF2-40B4-BE49-F238E27FC236}">
                <a16:creationId xmlns:a16="http://schemas.microsoft.com/office/drawing/2014/main" id="{7628F5B5-8512-4D30-8D8C-1367D0CA1CB3}"/>
              </a:ext>
            </a:extLst>
          </p:cNvPr>
          <p:cNvPicPr>
            <a:picLocks noChangeAspect="1"/>
          </p:cNvPicPr>
          <p:nvPr/>
        </p:nvPicPr>
        <p:blipFill rotWithShape="1">
          <a:blip r:embed="rId3"/>
          <a:srcRect l="31610" r="15574"/>
          <a:stretch/>
        </p:blipFill>
        <p:spPr>
          <a:xfrm>
            <a:off x="362857" y="345354"/>
            <a:ext cx="1325311" cy="1334570"/>
          </a:xfrm>
          <a:prstGeom prst="flowChartConnector">
            <a:avLst/>
          </a:prstGeom>
        </p:spPr>
      </p:pic>
      <p:pic>
        <p:nvPicPr>
          <p:cNvPr id="13" name="Picture 12">
            <a:extLst>
              <a:ext uri="{FF2B5EF4-FFF2-40B4-BE49-F238E27FC236}">
                <a16:creationId xmlns:a16="http://schemas.microsoft.com/office/drawing/2014/main" id="{900ADEF5-289A-4AD7-B68E-E0DA054F1907}"/>
              </a:ext>
            </a:extLst>
          </p:cNvPr>
          <p:cNvPicPr>
            <a:picLocks noChangeAspect="1"/>
          </p:cNvPicPr>
          <p:nvPr/>
        </p:nvPicPr>
        <p:blipFill>
          <a:blip r:embed="rId4"/>
          <a:stretch>
            <a:fillRect/>
          </a:stretch>
        </p:blipFill>
        <p:spPr>
          <a:xfrm>
            <a:off x="3759827" y="1755228"/>
            <a:ext cx="2671302" cy="2686143"/>
          </a:xfrm>
          <a:prstGeom prst="rect">
            <a:avLst/>
          </a:prstGeom>
        </p:spPr>
      </p:pic>
    </p:spTree>
    <p:custDataLst>
      <p:tags r:id="rId1"/>
    </p:custDataLst>
    <p:extLst>
      <p:ext uri="{BB962C8B-B14F-4D97-AF65-F5344CB8AC3E}">
        <p14:creationId xmlns:p14="http://schemas.microsoft.com/office/powerpoint/2010/main" val="22671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8" name="Picture 7">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9" name="TextBox 8">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0" name="TextBox 9">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11"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725;p64"/>
          <p:cNvGrpSpPr/>
          <p:nvPr/>
        </p:nvGrpSpPr>
        <p:grpSpPr>
          <a:xfrm rot="-1723955">
            <a:off x="1087919" y="406428"/>
            <a:ext cx="222757" cy="246344"/>
            <a:chOff x="5414907" y="2017485"/>
            <a:chExt cx="220338" cy="243702"/>
          </a:xfrm>
        </p:grpSpPr>
        <p:sp>
          <p:nvSpPr>
            <p:cNvPr id="2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1725;p64"/>
          <p:cNvGrpSpPr/>
          <p:nvPr/>
        </p:nvGrpSpPr>
        <p:grpSpPr>
          <a:xfrm rot="6447076">
            <a:off x="1019839" y="1209110"/>
            <a:ext cx="272654" cy="312812"/>
            <a:chOff x="5365548" y="2017485"/>
            <a:chExt cx="269696" cy="309455"/>
          </a:xfrm>
        </p:grpSpPr>
        <p:sp>
          <p:nvSpPr>
            <p:cNvPr id="2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roup 35">
            <a:extLst>
              <a:ext uri="{FF2B5EF4-FFF2-40B4-BE49-F238E27FC236}">
                <a16:creationId xmlns:a16="http://schemas.microsoft.com/office/drawing/2014/main" id="{2C6AC5B9-CF11-4124-AB6C-EB5EAC1B6A10}"/>
              </a:ext>
            </a:extLst>
          </p:cNvPr>
          <p:cNvGrpSpPr/>
          <p:nvPr/>
        </p:nvGrpSpPr>
        <p:grpSpPr>
          <a:xfrm>
            <a:off x="289470" y="627116"/>
            <a:ext cx="1971948" cy="585384"/>
            <a:chOff x="328800" y="617284"/>
            <a:chExt cx="1971948" cy="585384"/>
          </a:xfrm>
        </p:grpSpPr>
        <p:sp>
          <p:nvSpPr>
            <p:cNvPr id="37" name="TextBox 36">
              <a:extLst>
                <a:ext uri="{FF2B5EF4-FFF2-40B4-BE49-F238E27FC236}">
                  <a16:creationId xmlns:a16="http://schemas.microsoft.com/office/drawing/2014/main" id="{409CC2F6-4CB7-492D-A7E9-5EA8FC1C89BD}"/>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24 </a:t>
              </a:r>
            </a:p>
          </p:txBody>
        </p:sp>
        <p:sp>
          <p:nvSpPr>
            <p:cNvPr id="38" name="TextBox 37">
              <a:extLst>
                <a:ext uri="{FF2B5EF4-FFF2-40B4-BE49-F238E27FC236}">
                  <a16:creationId xmlns:a16="http://schemas.microsoft.com/office/drawing/2014/main" id="{EC7F11CA-4E28-4510-87FF-08B1BEE1960A}"/>
                </a:ext>
              </a:extLst>
            </p:cNvPr>
            <p:cNvSpPr txBox="1"/>
            <p:nvPr/>
          </p:nvSpPr>
          <p:spPr>
            <a:xfrm>
              <a:off x="328800" y="617284"/>
              <a:ext cx="1677443" cy="584775"/>
            </a:xfrm>
            <a:prstGeom prst="rect">
              <a:avLst/>
            </a:prstGeom>
            <a:noFill/>
          </p:spPr>
          <p:txBody>
            <a:bodyPr wrap="square" rtlCol="0">
              <a:spAutoFit/>
            </a:bodyPr>
            <a:lstStyle/>
            <a:p>
              <a:r>
                <a:rPr lang="en-US" sz="3200" dirty="0">
                  <a:solidFill>
                    <a:schemeClr val="bg1">
                      <a:lumMod val="75000"/>
                    </a:schemeClr>
                  </a:solidFill>
                  <a:latin typeface="UTM Cookies" panose="02040603050506020204" pitchFamily="18" charset="0"/>
                </a:rPr>
                <a:t>BÀI 24</a:t>
              </a:r>
            </a:p>
          </p:txBody>
        </p:sp>
      </p:grpSp>
      <p:sp>
        <p:nvSpPr>
          <p:cNvPr id="39" name="TextBox 38">
            <a:extLst>
              <a:ext uri="{FF2B5EF4-FFF2-40B4-BE49-F238E27FC236}">
                <a16:creationId xmlns:a16="http://schemas.microsoft.com/office/drawing/2014/main" id="{B1872BC6-C212-4E7B-9D29-0693F0BDBEB7}"/>
              </a:ext>
            </a:extLst>
          </p:cNvPr>
          <p:cNvSpPr txBox="1"/>
          <p:nvPr/>
        </p:nvSpPr>
        <p:spPr>
          <a:xfrm>
            <a:off x="1674447" y="508897"/>
            <a:ext cx="4894083" cy="646331"/>
          </a:xfrm>
          <a:prstGeom prst="rect">
            <a:avLst/>
          </a:prstGeom>
          <a:noFill/>
        </p:spPr>
        <p:txBody>
          <a:bodyPr wrap="square" rtlCol="0">
            <a:spAutoFit/>
          </a:bodyPr>
          <a:lstStyle/>
          <a:p>
            <a:pPr algn="ctr"/>
            <a:r>
              <a:rPr lang="en-US" sz="3600" dirty="0">
                <a:ln>
                  <a:solidFill>
                    <a:schemeClr val="bg1">
                      <a:lumMod val="25000"/>
                    </a:schemeClr>
                  </a:solidFill>
                </a:ln>
                <a:solidFill>
                  <a:schemeClr val="accent1"/>
                </a:solidFill>
                <a:latin typeface="UTM Cookies" panose="02040603050506020204" pitchFamily="18" charset="0"/>
              </a:rPr>
              <a:t>CHIẾC RỄ ĐA TRÒN</a:t>
            </a:r>
          </a:p>
        </p:txBody>
      </p:sp>
    </p:spTree>
    <p:custDataLst>
      <p:tags r:id="rId1"/>
    </p:custDataLst>
    <p:extLst>
      <p:ext uri="{BB962C8B-B14F-4D97-AF65-F5344CB8AC3E}">
        <p14:creationId xmlns:p14="http://schemas.microsoft.com/office/powerpoint/2010/main" val="142767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8244A2B-8CC6-42E0-B8DF-B1846AF96D3B}"/>
              </a:ext>
            </a:extLst>
          </p:cNvPr>
          <p:cNvSpPr txBox="1"/>
          <p:nvPr/>
        </p:nvSpPr>
        <p:spPr>
          <a:xfrm>
            <a:off x="454573" y="911690"/>
            <a:ext cx="5948854" cy="3865097"/>
          </a:xfrm>
          <a:prstGeom prst="rect">
            <a:avLst/>
          </a:prstGeom>
          <a:noFill/>
        </p:spPr>
        <p:txBody>
          <a:bodyPr wrap="square" rtlCol="0">
            <a:spAutoFit/>
          </a:bodyPr>
          <a:lstStyle/>
          <a:p>
            <a:pPr algn="just">
              <a:lnSpc>
                <a:spcPct val="150000"/>
              </a:lnSpc>
            </a:pPr>
            <a:r>
              <a:rPr lang="en-US" sz="1100" dirty="0">
                <a:latin typeface="UTM Avo" panose="02040603050506020204" pitchFamily="18" charset="0"/>
              </a:rPr>
              <a:t>     </a:t>
            </a:r>
            <a:r>
              <a:rPr lang="en-US" sz="1100" dirty="0" err="1">
                <a:latin typeface="UTM Avo" panose="02040603050506020204" pitchFamily="18" charset="0"/>
              </a:rPr>
              <a:t>Một</a:t>
            </a:r>
            <a:r>
              <a:rPr lang="en-US" sz="1100" dirty="0">
                <a:latin typeface="UTM Avo" panose="02040603050506020204" pitchFamily="18" charset="0"/>
              </a:rPr>
              <a:t> </a:t>
            </a:r>
            <a:r>
              <a:rPr lang="en-US" sz="1100" dirty="0" err="1">
                <a:latin typeface="UTM Avo" panose="02040603050506020204" pitchFamily="18" charset="0"/>
              </a:rPr>
              <a:t>sớm</a:t>
            </a:r>
            <a:r>
              <a:rPr lang="en-US" sz="1100" dirty="0">
                <a:latin typeface="UTM Avo" panose="02040603050506020204" pitchFamily="18" charset="0"/>
              </a:rPr>
              <a:t> </a:t>
            </a:r>
            <a:r>
              <a:rPr lang="en-US" sz="1100" dirty="0" err="1">
                <a:latin typeface="UTM Avo" panose="02040603050506020204" pitchFamily="18" charset="0"/>
              </a:rPr>
              <a:t>hôm</a:t>
            </a:r>
            <a:r>
              <a:rPr lang="en-US" sz="1100" dirty="0">
                <a:latin typeface="UTM Avo" panose="02040603050506020204" pitchFamily="18" charset="0"/>
              </a:rPr>
              <a:t> </a:t>
            </a:r>
            <a:r>
              <a:rPr lang="en-US" sz="1100" dirty="0" err="1">
                <a:latin typeface="UTM Avo" panose="02040603050506020204" pitchFamily="18" charset="0"/>
              </a:rPr>
              <a:t>ấy</a:t>
            </a:r>
            <a:r>
              <a:rPr lang="en-US" sz="1100" dirty="0">
                <a:latin typeface="UTM Avo" panose="02040603050506020204" pitchFamily="18" charset="0"/>
              </a:rPr>
              <a:t>, </a:t>
            </a:r>
            <a:r>
              <a:rPr lang="en-US" sz="1100" dirty="0" err="1">
                <a:latin typeface="UTM Avo" panose="02040603050506020204" pitchFamily="18" charset="0"/>
              </a:rPr>
              <a:t>như</a:t>
            </a:r>
            <a:r>
              <a:rPr lang="en-US" sz="1100" dirty="0">
                <a:latin typeface="UTM Avo" panose="02040603050506020204" pitchFamily="18" charset="0"/>
              </a:rPr>
              <a:t> </a:t>
            </a:r>
            <a:r>
              <a:rPr lang="en-US" sz="1100" dirty="0" err="1">
                <a:latin typeface="UTM Avo" panose="02040603050506020204" pitchFamily="18" charset="0"/>
              </a:rPr>
              <a:t>thường</a:t>
            </a:r>
            <a:r>
              <a:rPr lang="en-US" sz="1100" dirty="0">
                <a:latin typeface="UTM Avo" panose="02040603050506020204" pitchFamily="18" charset="0"/>
              </a:rPr>
              <a:t> </a:t>
            </a:r>
            <a:r>
              <a:rPr lang="en-US" sz="1100" dirty="0" err="1">
                <a:latin typeface="UTM Avo" panose="02040603050506020204" pitchFamily="18" charset="0"/>
              </a:rPr>
              <a:t>lệ</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Hồ</a:t>
            </a:r>
            <a:r>
              <a:rPr lang="en-US" sz="1100" dirty="0">
                <a:latin typeface="UTM Avo" panose="02040603050506020204" pitchFamily="18" charset="0"/>
              </a:rPr>
              <a:t> </a:t>
            </a:r>
            <a:r>
              <a:rPr lang="en-US" sz="1100" dirty="0" err="1">
                <a:latin typeface="UTM Avo" panose="02040603050506020204" pitchFamily="18" charset="0"/>
              </a:rPr>
              <a:t>đi</a:t>
            </a:r>
            <a:r>
              <a:rPr lang="en-US" sz="1100" dirty="0">
                <a:latin typeface="UTM Avo" panose="02040603050506020204" pitchFamily="18" charset="0"/>
              </a:rPr>
              <a:t> </a:t>
            </a:r>
            <a:r>
              <a:rPr lang="en-US" sz="1100" dirty="0" err="1">
                <a:latin typeface="UTM Avo" panose="02040603050506020204" pitchFamily="18" charset="0"/>
              </a:rPr>
              <a:t>dạo</a:t>
            </a:r>
            <a:r>
              <a:rPr lang="en-US" sz="1100" dirty="0">
                <a:latin typeface="UTM Avo" panose="02040603050506020204" pitchFamily="18" charset="0"/>
              </a:rPr>
              <a:t> </a:t>
            </a:r>
            <a:r>
              <a:rPr lang="en-US" sz="1100" dirty="0" err="1">
                <a:latin typeface="UTM Avo" panose="02040603050506020204" pitchFamily="18" charset="0"/>
              </a:rPr>
              <a:t>trong</a:t>
            </a:r>
            <a:r>
              <a:rPr lang="en-US" sz="1100" dirty="0">
                <a:latin typeface="UTM Avo" panose="02040603050506020204" pitchFamily="18" charset="0"/>
              </a:rPr>
              <a:t> </a:t>
            </a:r>
            <a:r>
              <a:rPr lang="en-US" sz="1100" dirty="0" err="1">
                <a:latin typeface="UTM Avo" panose="02040603050506020204" pitchFamily="18" charset="0"/>
              </a:rPr>
              <a:t>vườn</a:t>
            </a:r>
            <a:r>
              <a:rPr lang="en-US" sz="1100" dirty="0">
                <a:latin typeface="UTM Avo" panose="02040603050506020204" pitchFamily="18" charset="0"/>
              </a:rPr>
              <a:t>. </a:t>
            </a:r>
            <a:r>
              <a:rPr lang="en-US" sz="1100" dirty="0" err="1">
                <a:latin typeface="UTM Avo" panose="02040603050506020204" pitchFamily="18" charset="0"/>
              </a:rPr>
              <a:t>Đến</a:t>
            </a:r>
            <a:r>
              <a:rPr lang="en-US" sz="1100" dirty="0">
                <a:latin typeface="UTM Avo" panose="02040603050506020204" pitchFamily="18" charset="0"/>
              </a:rPr>
              <a:t> </a:t>
            </a:r>
            <a:r>
              <a:rPr lang="en-US" sz="1100" dirty="0" err="1">
                <a:latin typeface="UTM Avo" panose="02040603050506020204" pitchFamily="18" charset="0"/>
              </a:rPr>
              <a:t>gần</a:t>
            </a:r>
            <a:r>
              <a:rPr lang="en-US" sz="1100" dirty="0">
                <a:latin typeface="UTM Avo" panose="02040603050506020204" pitchFamily="18" charset="0"/>
              </a:rPr>
              <a:t> </a:t>
            </a:r>
            <a:r>
              <a:rPr lang="en-US" sz="1100" dirty="0" err="1">
                <a:latin typeface="UTM Avo" panose="02040603050506020204" pitchFamily="18" charset="0"/>
              </a:rPr>
              <a:t>cây</a:t>
            </a:r>
            <a:r>
              <a:rPr lang="en-US" sz="1100" dirty="0">
                <a:latin typeface="UTM Avo" panose="02040603050506020204" pitchFamily="18" charset="0"/>
              </a:rPr>
              <a:t> </a:t>
            </a:r>
            <a:r>
              <a:rPr lang="en-US" sz="1100" dirty="0" err="1">
                <a:latin typeface="UTM Avo" panose="02040603050506020204" pitchFamily="18" charset="0"/>
              </a:rPr>
              <a:t>đa</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chợt</a:t>
            </a:r>
            <a:r>
              <a:rPr lang="en-US" sz="1100" dirty="0">
                <a:latin typeface="UTM Avo" panose="02040603050506020204" pitchFamily="18" charset="0"/>
              </a:rPr>
              <a:t> </a:t>
            </a:r>
            <a:r>
              <a:rPr lang="en-US" sz="1100" dirty="0" err="1">
                <a:latin typeface="UTM Avo" panose="02040603050506020204" pitchFamily="18" charset="0"/>
              </a:rPr>
              <a:t>thấy</a:t>
            </a:r>
            <a:r>
              <a:rPr lang="en-US" sz="1100" dirty="0">
                <a:latin typeface="UTM Avo" panose="02040603050506020204" pitchFamily="18" charset="0"/>
              </a:rPr>
              <a:t> </a:t>
            </a:r>
            <a:r>
              <a:rPr lang="en-US" sz="1100" dirty="0" err="1">
                <a:latin typeface="UTM Avo" panose="02040603050506020204" pitchFamily="18" charset="0"/>
              </a:rPr>
              <a:t>một</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đa</a:t>
            </a:r>
            <a:r>
              <a:rPr lang="en-US" sz="1100" dirty="0">
                <a:latin typeface="UTM Avo" panose="02040603050506020204" pitchFamily="18" charset="0"/>
              </a:rPr>
              <a:t> </a:t>
            </a:r>
            <a:r>
              <a:rPr lang="en-US" sz="1100" dirty="0" err="1">
                <a:latin typeface="UTM Avo" panose="02040603050506020204" pitchFamily="18" charset="0"/>
              </a:rPr>
              <a:t>nhỏ</a:t>
            </a:r>
            <a:r>
              <a:rPr lang="en-US" sz="1100" dirty="0">
                <a:latin typeface="UTM Avo" panose="02040603050506020204" pitchFamily="18" charset="0"/>
              </a:rPr>
              <a:t> </a:t>
            </a:r>
            <a:r>
              <a:rPr lang="en-US" sz="1100" dirty="0" err="1">
                <a:latin typeface="UTM Avo" panose="02040603050506020204" pitchFamily="18" charset="0"/>
              </a:rPr>
              <a:t>và</a:t>
            </a:r>
            <a:r>
              <a:rPr lang="en-US" sz="1100" dirty="0">
                <a:latin typeface="UTM Avo" panose="02040603050506020204" pitchFamily="18" charset="0"/>
              </a:rPr>
              <a:t> </a:t>
            </a:r>
            <a:r>
              <a:rPr lang="en-US" sz="1100" dirty="0" err="1">
                <a:latin typeface="UTM Avo" panose="02040603050506020204" pitchFamily="18" charset="0"/>
              </a:rPr>
              <a:t>dài</a:t>
            </a:r>
            <a:r>
              <a:rPr lang="en-US" sz="1100" dirty="0">
                <a:latin typeface="UTM Avo" panose="02040603050506020204" pitchFamily="18" charset="0"/>
              </a:rPr>
              <a:t> </a:t>
            </a:r>
            <a:r>
              <a:rPr lang="en-US" sz="1100" dirty="0" err="1">
                <a:latin typeface="UTM Avo" panose="02040603050506020204" pitchFamily="18" charset="0"/>
              </a:rPr>
              <a:t>ngoằn</a:t>
            </a:r>
            <a:r>
              <a:rPr lang="en-US" sz="1100" dirty="0">
                <a:latin typeface="UTM Avo" panose="02040603050506020204" pitchFamily="18" charset="0"/>
              </a:rPr>
              <a:t> </a:t>
            </a:r>
            <a:r>
              <a:rPr lang="en-US" sz="1100" dirty="0" err="1">
                <a:latin typeface="UTM Avo" panose="02040603050506020204" pitchFamily="18" charset="0"/>
              </a:rPr>
              <a:t>ngoèo</a:t>
            </a:r>
            <a:r>
              <a:rPr lang="en-US" sz="1100" dirty="0">
                <a:latin typeface="UTM Avo" panose="02040603050506020204" pitchFamily="18" charset="0"/>
              </a:rPr>
              <a:t> </a:t>
            </a:r>
            <a:r>
              <a:rPr lang="en-US" sz="1100" dirty="0" err="1">
                <a:latin typeface="UTM Avo" panose="02040603050506020204" pitchFamily="18" charset="0"/>
              </a:rPr>
              <a:t>trên</a:t>
            </a:r>
            <a:r>
              <a:rPr lang="en-US" sz="1100" dirty="0">
                <a:latin typeface="UTM Avo" panose="02040603050506020204" pitchFamily="18" charset="0"/>
              </a:rPr>
              <a:t> </a:t>
            </a:r>
            <a:r>
              <a:rPr lang="en-US" sz="1100" dirty="0" err="1">
                <a:latin typeface="UTM Avo" panose="02040603050506020204" pitchFamily="18" charset="0"/>
              </a:rPr>
              <a:t>mặt</a:t>
            </a:r>
            <a:r>
              <a:rPr lang="en-US" sz="1100" dirty="0">
                <a:latin typeface="UTM Avo" panose="02040603050506020204" pitchFamily="18" charset="0"/>
              </a:rPr>
              <a:t> </a:t>
            </a:r>
            <a:r>
              <a:rPr lang="en-US" sz="1100" dirty="0" err="1">
                <a:latin typeface="UTM Avo" panose="02040603050506020204" pitchFamily="18" charset="0"/>
              </a:rPr>
              <a:t>đất</a:t>
            </a:r>
            <a:r>
              <a:rPr lang="en-US" sz="1100" dirty="0">
                <a:latin typeface="UTM Avo" panose="02040603050506020204" pitchFamily="18" charset="0"/>
              </a:rPr>
              <a:t>. </a:t>
            </a:r>
            <a:r>
              <a:rPr lang="en-US" sz="1100" dirty="0" err="1">
                <a:latin typeface="UTM Avo" panose="02040603050506020204" pitchFamily="18" charset="0"/>
              </a:rPr>
              <a:t>Chắc</a:t>
            </a:r>
            <a:r>
              <a:rPr lang="en-US" sz="1100" dirty="0">
                <a:latin typeface="UTM Avo" panose="02040603050506020204" pitchFamily="18" charset="0"/>
              </a:rPr>
              <a:t> </a:t>
            </a:r>
            <a:r>
              <a:rPr lang="en-US" sz="1100" dirty="0" err="1">
                <a:latin typeface="UTM Avo" panose="02040603050506020204" pitchFamily="18" charset="0"/>
              </a:rPr>
              <a:t>là</a:t>
            </a:r>
            <a:r>
              <a:rPr lang="en-US" sz="1100" dirty="0">
                <a:latin typeface="UTM Avo" panose="02040603050506020204" pitchFamily="18" charset="0"/>
              </a:rPr>
              <a:t> </a:t>
            </a:r>
            <a:r>
              <a:rPr lang="en-US" sz="1100" dirty="0" err="1">
                <a:latin typeface="UTM Avo" panose="02040603050506020204" pitchFamily="18" charset="0"/>
              </a:rPr>
              <a:t>trận</a:t>
            </a:r>
            <a:r>
              <a:rPr lang="en-US" sz="1100" dirty="0">
                <a:latin typeface="UTM Avo" panose="02040603050506020204" pitchFamily="18" charset="0"/>
              </a:rPr>
              <a:t> </a:t>
            </a:r>
            <a:r>
              <a:rPr lang="en-US" sz="1100" dirty="0" err="1">
                <a:latin typeface="UTM Avo" panose="02040603050506020204" pitchFamily="18" charset="0"/>
              </a:rPr>
              <a:t>gió</a:t>
            </a:r>
            <a:r>
              <a:rPr lang="en-US" sz="1100" dirty="0">
                <a:latin typeface="UTM Avo" panose="02040603050506020204" pitchFamily="18" charset="0"/>
              </a:rPr>
              <a:t> </a:t>
            </a:r>
            <a:r>
              <a:rPr lang="en-US" sz="1100" dirty="0" err="1">
                <a:latin typeface="UTM Avo" panose="02040603050506020204" pitchFamily="18" charset="0"/>
              </a:rPr>
              <a:t>đêm</a:t>
            </a:r>
            <a:r>
              <a:rPr lang="en-US" sz="1100" dirty="0">
                <a:latin typeface="UTM Avo" panose="02040603050506020204" pitchFamily="18" charset="0"/>
              </a:rPr>
              <a:t> qua </a:t>
            </a:r>
            <a:r>
              <a:rPr lang="en-US" sz="1100" dirty="0" err="1">
                <a:latin typeface="UTM Avo" panose="02040603050506020204" pitchFamily="18" charset="0"/>
              </a:rPr>
              <a:t>đã</a:t>
            </a:r>
            <a:r>
              <a:rPr lang="en-US" sz="1100" dirty="0">
                <a:latin typeface="UTM Avo" panose="02040603050506020204" pitchFamily="18" charset="0"/>
              </a:rPr>
              <a:t> </a:t>
            </a:r>
            <a:r>
              <a:rPr lang="en-US" sz="1100" dirty="0" err="1">
                <a:latin typeface="UTM Avo" panose="02040603050506020204" pitchFamily="18" charset="0"/>
              </a:rPr>
              <a:t>làm</a:t>
            </a:r>
            <a:r>
              <a:rPr lang="en-US" sz="1100" dirty="0">
                <a:latin typeface="UTM Avo" panose="02040603050506020204" pitchFamily="18" charset="0"/>
              </a:rPr>
              <a:t> </a:t>
            </a:r>
            <a:r>
              <a:rPr lang="en-US" sz="1100" dirty="0" err="1">
                <a:latin typeface="UTM Avo" panose="02040603050506020204" pitchFamily="18" charset="0"/>
              </a:rPr>
              <a:t>nó</a:t>
            </a:r>
            <a:r>
              <a:rPr lang="en-US" sz="1100" dirty="0">
                <a:latin typeface="UTM Avo" panose="02040603050506020204" pitchFamily="18" charset="0"/>
              </a:rPr>
              <a:t> </a:t>
            </a:r>
            <a:r>
              <a:rPr lang="en-US" sz="1100" dirty="0" err="1">
                <a:latin typeface="UTM Avo" panose="02040603050506020204" pitchFamily="18" charset="0"/>
              </a:rPr>
              <a:t>rơi</a:t>
            </a:r>
            <a:r>
              <a:rPr lang="en-US" sz="1100" dirty="0">
                <a:latin typeface="UTM Avo" panose="02040603050506020204" pitchFamily="18" charset="0"/>
              </a:rPr>
              <a:t> </a:t>
            </a:r>
            <a:r>
              <a:rPr lang="en-US" sz="1100" dirty="0" err="1">
                <a:latin typeface="UTM Avo" panose="02040603050506020204" pitchFamily="18" charset="0"/>
              </a:rPr>
              <a:t>xuống</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tần</a:t>
            </a:r>
            <a:r>
              <a:rPr lang="en-US" sz="1100" dirty="0">
                <a:latin typeface="UTM Avo" panose="02040603050506020204" pitchFamily="18" charset="0"/>
              </a:rPr>
              <a:t> </a:t>
            </a:r>
            <a:r>
              <a:rPr lang="en-US" sz="1100" dirty="0" err="1">
                <a:latin typeface="UTM Avo" panose="02040603050506020204" pitchFamily="18" charset="0"/>
              </a:rPr>
              <a:t>ngần</a:t>
            </a:r>
            <a:r>
              <a:rPr lang="en-US" sz="1100" dirty="0">
                <a:latin typeface="UTM Avo" panose="02040603050506020204" pitchFamily="18" charset="0"/>
              </a:rPr>
              <a:t> </a:t>
            </a:r>
            <a:r>
              <a:rPr lang="en-US" sz="1100" dirty="0" err="1">
                <a:latin typeface="UTM Avo" panose="02040603050506020204" pitchFamily="18" charset="0"/>
              </a:rPr>
              <a:t>một</a:t>
            </a:r>
            <a:r>
              <a:rPr lang="en-US" sz="1100" dirty="0">
                <a:latin typeface="UTM Avo" panose="02040603050506020204" pitchFamily="18" charset="0"/>
              </a:rPr>
              <a:t> </a:t>
            </a:r>
            <a:r>
              <a:rPr lang="en-US" sz="1100" dirty="0" err="1">
                <a:latin typeface="UTM Avo" panose="02040603050506020204" pitchFamily="18" charset="0"/>
              </a:rPr>
              <a:t>lát</a:t>
            </a:r>
            <a:r>
              <a:rPr lang="en-US" sz="1100" dirty="0">
                <a:latin typeface="UTM Avo" panose="02040603050506020204" pitchFamily="18" charset="0"/>
              </a:rPr>
              <a:t>, </a:t>
            </a:r>
            <a:r>
              <a:rPr lang="en-US" sz="1100" dirty="0" err="1">
                <a:latin typeface="UTM Avo" panose="02040603050506020204" pitchFamily="18" charset="0"/>
              </a:rPr>
              <a:t>rồi</a:t>
            </a:r>
            <a:r>
              <a:rPr lang="en-US" sz="1100" dirty="0">
                <a:latin typeface="UTM Avo" panose="02040603050506020204" pitchFamily="18" charset="0"/>
              </a:rPr>
              <a:t> </a:t>
            </a:r>
            <a:r>
              <a:rPr lang="en-US" sz="1100" dirty="0" err="1">
                <a:latin typeface="UTM Avo" panose="02040603050506020204" pitchFamily="18" charset="0"/>
              </a:rPr>
              <a:t>nói</a:t>
            </a:r>
            <a:r>
              <a:rPr lang="en-US" sz="1100" dirty="0">
                <a:latin typeface="UTM Avo" panose="02040603050506020204" pitchFamily="18" charset="0"/>
              </a:rPr>
              <a:t> </a:t>
            </a:r>
            <a:r>
              <a:rPr lang="en-US" sz="1100" dirty="0" err="1">
                <a:latin typeface="UTM Avo" panose="02040603050506020204" pitchFamily="18" charset="0"/>
              </a:rPr>
              <a:t>với</a:t>
            </a:r>
            <a:r>
              <a:rPr lang="en-US" sz="1100" dirty="0">
                <a:latin typeface="UTM Avo" panose="02040603050506020204" pitchFamily="18" charset="0"/>
              </a:rPr>
              <a:t> </a:t>
            </a: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cần</a:t>
            </a:r>
            <a:r>
              <a:rPr lang="en-US" sz="1100" dirty="0">
                <a:latin typeface="UTM Avo" panose="02040603050506020204" pitchFamily="18" charset="0"/>
              </a:rPr>
              <a:t> </a:t>
            </a:r>
            <a:r>
              <a:rPr lang="en-US" sz="1100" dirty="0" err="1">
                <a:latin typeface="UTM Avo" panose="02040603050506020204" pitchFamily="18" charset="0"/>
              </a:rPr>
              <a:t>vụ</a:t>
            </a:r>
            <a:r>
              <a:rPr lang="en-US" sz="1100" dirty="0">
                <a:latin typeface="UTM Avo" panose="02040603050506020204" pitchFamily="18" charset="0"/>
              </a:rPr>
              <a:t>:</a:t>
            </a:r>
          </a:p>
          <a:p>
            <a:pPr marL="285750" indent="-285750" algn="just">
              <a:lnSpc>
                <a:spcPct val="150000"/>
              </a:lnSpc>
              <a:buFontTx/>
              <a:buChar char="-"/>
            </a:pP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cuốn</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này</a:t>
            </a:r>
            <a:r>
              <a:rPr lang="en-US" sz="1100" dirty="0">
                <a:latin typeface="UTM Avo" panose="02040603050506020204" pitchFamily="18" charset="0"/>
              </a:rPr>
              <a:t> </a:t>
            </a:r>
            <a:r>
              <a:rPr lang="en-US" sz="1100" dirty="0" err="1">
                <a:latin typeface="UTM Avo" panose="02040603050506020204" pitchFamily="18" charset="0"/>
              </a:rPr>
              <a:t>lại</a:t>
            </a:r>
            <a:r>
              <a:rPr lang="en-US" sz="1100" dirty="0">
                <a:latin typeface="UTM Avo" panose="02040603050506020204" pitchFamily="18" charset="0"/>
              </a:rPr>
              <a:t>, </a:t>
            </a:r>
            <a:r>
              <a:rPr lang="en-US" sz="1100" dirty="0" err="1">
                <a:latin typeface="UTM Avo" panose="02040603050506020204" pitchFamily="18" charset="0"/>
              </a:rPr>
              <a:t>rồi</a:t>
            </a:r>
            <a:r>
              <a:rPr lang="en-US" sz="1100" dirty="0">
                <a:latin typeface="UTM Avo" panose="02040603050506020204" pitchFamily="18" charset="0"/>
              </a:rPr>
              <a:t> </a:t>
            </a:r>
            <a:r>
              <a:rPr lang="en-US" sz="1100" dirty="0" err="1">
                <a:latin typeface="UTM Avo" panose="02040603050506020204" pitchFamily="18" charset="0"/>
              </a:rPr>
              <a:t>trồng</a:t>
            </a:r>
            <a:r>
              <a:rPr lang="en-US" sz="1100" dirty="0">
                <a:latin typeface="UTM Avo" panose="02040603050506020204" pitchFamily="18" charset="0"/>
              </a:rPr>
              <a:t> </a:t>
            </a:r>
            <a:r>
              <a:rPr lang="en-US" sz="1100" dirty="0" err="1">
                <a:latin typeface="UTM Avo" panose="02040603050506020204" pitchFamily="18" charset="0"/>
              </a:rPr>
              <a:t>cho</a:t>
            </a:r>
            <a:r>
              <a:rPr lang="en-US" sz="1100" dirty="0">
                <a:latin typeface="UTM Avo" panose="02040603050506020204" pitchFamily="18" charset="0"/>
              </a:rPr>
              <a:t> </a:t>
            </a:r>
            <a:r>
              <a:rPr lang="en-US" sz="1100" dirty="0" err="1">
                <a:latin typeface="UTM Avo" panose="02040603050506020204" pitchFamily="18" charset="0"/>
              </a:rPr>
              <a:t>nó</a:t>
            </a:r>
            <a:r>
              <a:rPr lang="en-US" sz="1100" dirty="0">
                <a:latin typeface="UTM Avo" panose="02040603050506020204" pitchFamily="18" charset="0"/>
              </a:rPr>
              <a:t> </a:t>
            </a:r>
            <a:r>
              <a:rPr lang="en-US" sz="1100" dirty="0" err="1">
                <a:latin typeface="UTM Avo" panose="02040603050506020204" pitchFamily="18" charset="0"/>
              </a:rPr>
              <a:t>mọc</a:t>
            </a:r>
            <a:r>
              <a:rPr lang="en-US" sz="1100" dirty="0">
                <a:latin typeface="UTM Avo" panose="02040603050506020204" pitchFamily="18" charset="0"/>
              </a:rPr>
              <a:t> </a:t>
            </a:r>
            <a:r>
              <a:rPr lang="en-US" sz="1100" dirty="0" err="1">
                <a:latin typeface="UTM Avo" panose="02040603050506020204" pitchFamily="18" charset="0"/>
              </a:rPr>
              <a:t>tiếp</a:t>
            </a:r>
            <a:r>
              <a:rPr lang="en-US" sz="1100" dirty="0">
                <a:latin typeface="UTM Avo" panose="02040603050506020204" pitchFamily="18" charset="0"/>
              </a:rPr>
              <a:t> </a:t>
            </a:r>
            <a:r>
              <a:rPr lang="en-US" sz="1100" dirty="0" err="1">
                <a:latin typeface="UTM Avo" panose="02040603050506020204" pitchFamily="18" charset="0"/>
              </a:rPr>
              <a:t>nhé</a:t>
            </a:r>
            <a:r>
              <a:rPr lang="en-US" sz="1100" dirty="0">
                <a:latin typeface="UTM Avo" panose="02040603050506020204" pitchFamily="18" charset="0"/>
              </a:rPr>
              <a:t>!</a:t>
            </a:r>
          </a:p>
          <a:p>
            <a:pPr algn="just">
              <a:lnSpc>
                <a:spcPct val="150000"/>
              </a:lnSpc>
            </a:pPr>
            <a:r>
              <a:rPr lang="en-US" sz="1100" dirty="0">
                <a:latin typeface="UTM Avo" panose="02040603050506020204" pitchFamily="18" charset="0"/>
              </a:rPr>
              <a:t>Theo </a:t>
            </a:r>
            <a:r>
              <a:rPr lang="en-US" sz="1100" dirty="0" err="1">
                <a:latin typeface="UTM Avo" panose="02040603050506020204" pitchFamily="18" charset="0"/>
              </a:rPr>
              <a:t>lời</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cần</a:t>
            </a:r>
            <a:r>
              <a:rPr lang="en-US" sz="1100" dirty="0">
                <a:latin typeface="UTM Avo" panose="02040603050506020204" pitchFamily="18" charset="0"/>
              </a:rPr>
              <a:t> </a:t>
            </a:r>
            <a:r>
              <a:rPr lang="en-US" sz="1100" dirty="0" err="1">
                <a:latin typeface="UTM Avo" panose="02040603050506020204" pitchFamily="18" charset="0"/>
              </a:rPr>
              <a:t>vụ</a:t>
            </a:r>
            <a:r>
              <a:rPr lang="en-US" sz="1100" dirty="0">
                <a:latin typeface="UTM Avo" panose="02040603050506020204" pitchFamily="18" charset="0"/>
              </a:rPr>
              <a:t> </a:t>
            </a:r>
            <a:r>
              <a:rPr lang="en-US" sz="1100" dirty="0" err="1">
                <a:latin typeface="UTM Avo" panose="02040603050506020204" pitchFamily="18" charset="0"/>
              </a:rPr>
              <a:t>xới</a:t>
            </a:r>
            <a:r>
              <a:rPr lang="en-US" sz="1100" dirty="0">
                <a:latin typeface="UTM Avo" panose="02040603050506020204" pitchFamily="18" charset="0"/>
              </a:rPr>
              <a:t> </a:t>
            </a:r>
            <a:r>
              <a:rPr lang="en-US" sz="1100" dirty="0" err="1">
                <a:latin typeface="UTM Avo" panose="02040603050506020204" pitchFamily="18" charset="0"/>
              </a:rPr>
              <a:t>đất</a:t>
            </a:r>
            <a:r>
              <a:rPr lang="en-US" sz="1100" dirty="0">
                <a:latin typeface="UTM Avo" panose="02040603050506020204" pitchFamily="18" charset="0"/>
              </a:rPr>
              <a:t>, </a:t>
            </a:r>
            <a:r>
              <a:rPr lang="en-US" sz="1100" dirty="0" err="1">
                <a:latin typeface="UTM Avo" panose="02040603050506020204" pitchFamily="18" charset="0"/>
              </a:rPr>
              <a:t>vùi</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xuống</a:t>
            </a:r>
            <a:r>
              <a:rPr lang="en-US" sz="1100" dirty="0">
                <a:latin typeface="UTM Avo" panose="02040603050506020204" pitchFamily="18" charset="0"/>
              </a:rPr>
              <a:t>. </a:t>
            </a:r>
            <a:r>
              <a:rPr lang="en-US" sz="1100" dirty="0" err="1">
                <a:latin typeface="UTM Avo" panose="02040603050506020204" pitchFamily="18" charset="0"/>
              </a:rPr>
              <a:t>Thấy</a:t>
            </a:r>
            <a:r>
              <a:rPr lang="en-US" sz="1100" dirty="0">
                <a:latin typeface="UTM Avo" panose="02040603050506020204" pitchFamily="18" charset="0"/>
              </a:rPr>
              <a:t> </a:t>
            </a:r>
            <a:r>
              <a:rPr lang="en-US" sz="1100" dirty="0" err="1">
                <a:latin typeface="UTM Avo" panose="02040603050506020204" pitchFamily="18" charset="0"/>
              </a:rPr>
              <a:t>vậy</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ân</a:t>
            </a:r>
            <a:r>
              <a:rPr lang="en-US" sz="1100" dirty="0">
                <a:latin typeface="UTM Avo" panose="02040603050506020204" pitchFamily="18" charset="0"/>
              </a:rPr>
              <a:t> </a:t>
            </a:r>
            <a:r>
              <a:rPr lang="en-US" sz="1100" dirty="0" err="1">
                <a:latin typeface="UTM Avo" panose="02040603050506020204" pitchFamily="18" charset="0"/>
              </a:rPr>
              <a:t>cần</a:t>
            </a:r>
            <a:r>
              <a:rPr lang="en-US" sz="1100" dirty="0">
                <a:latin typeface="UTM Avo" panose="02040603050506020204" pitchFamily="18" charset="0"/>
              </a:rPr>
              <a:t> </a:t>
            </a:r>
            <a:r>
              <a:rPr lang="en-US" sz="1100" dirty="0" err="1">
                <a:latin typeface="UTM Avo" panose="02040603050506020204" pitchFamily="18" charset="0"/>
              </a:rPr>
              <a:t>bảo</a:t>
            </a:r>
            <a:r>
              <a:rPr lang="en-US" sz="1100" dirty="0">
                <a:latin typeface="UTM Avo" panose="02040603050506020204" pitchFamily="18" charset="0"/>
              </a:rPr>
              <a:t>:</a:t>
            </a:r>
          </a:p>
          <a:p>
            <a:pPr marL="285750" indent="-285750" algn="just">
              <a:lnSpc>
                <a:spcPct val="150000"/>
              </a:lnSpc>
              <a:buFontTx/>
              <a:buChar char="-"/>
            </a:pP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nên</a:t>
            </a:r>
            <a:r>
              <a:rPr lang="en-US" sz="1100" dirty="0">
                <a:latin typeface="UTM Avo" panose="02040603050506020204" pitchFamily="18" charset="0"/>
              </a:rPr>
              <a:t> </a:t>
            </a:r>
            <a:r>
              <a:rPr lang="en-US" sz="1100" dirty="0" err="1">
                <a:latin typeface="UTM Avo" panose="02040603050506020204" pitchFamily="18" charset="0"/>
              </a:rPr>
              <a:t>làm</a:t>
            </a:r>
            <a:r>
              <a:rPr lang="en-US" sz="1100" dirty="0">
                <a:latin typeface="UTM Avo" panose="02040603050506020204" pitchFamily="18" charset="0"/>
              </a:rPr>
              <a:t> </a:t>
            </a:r>
            <a:r>
              <a:rPr lang="en-US" sz="1100" dirty="0" err="1">
                <a:latin typeface="UTM Avo" panose="02040603050506020204" pitchFamily="18" charset="0"/>
              </a:rPr>
              <a:t>thế</a:t>
            </a:r>
            <a:r>
              <a:rPr lang="en-US" sz="1100" dirty="0">
                <a:latin typeface="UTM Avo" panose="02040603050506020204" pitchFamily="18" charset="0"/>
              </a:rPr>
              <a:t> </a:t>
            </a:r>
            <a:r>
              <a:rPr lang="en-US" sz="1100" dirty="0" err="1">
                <a:latin typeface="UTM Avo" panose="02040603050506020204" pitchFamily="18" charset="0"/>
              </a:rPr>
              <a:t>này</a:t>
            </a:r>
            <a:r>
              <a:rPr lang="en-US" sz="1100" dirty="0">
                <a:latin typeface="UTM Avo" panose="02040603050506020204" pitchFamily="18" charset="0"/>
              </a:rPr>
              <a:t>.</a:t>
            </a:r>
          </a:p>
          <a:p>
            <a:pPr algn="just">
              <a:lnSpc>
                <a:spcPct val="150000"/>
              </a:lnSpc>
            </a:pPr>
            <a:r>
              <a:rPr lang="en-US" sz="1100" dirty="0">
                <a:latin typeface="UTM Avo" panose="02040603050506020204" pitchFamily="18" charset="0"/>
              </a:rPr>
              <a:t>     </a:t>
            </a:r>
            <a:r>
              <a:rPr lang="en-US" sz="1100" dirty="0" err="1">
                <a:latin typeface="UTM Avo" panose="02040603050506020204" pitchFamily="18" charset="0"/>
              </a:rPr>
              <a:t>Nói</a:t>
            </a:r>
            <a:r>
              <a:rPr lang="en-US" sz="1100" dirty="0">
                <a:latin typeface="UTM Avo" panose="02040603050506020204" pitchFamily="18" charset="0"/>
              </a:rPr>
              <a:t> </a:t>
            </a:r>
            <a:r>
              <a:rPr lang="en-US" sz="1100" dirty="0" err="1">
                <a:latin typeface="UTM Avo" panose="02040603050506020204" pitchFamily="18" charset="0"/>
              </a:rPr>
              <a:t>rồi</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cuộn</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thành</a:t>
            </a:r>
            <a:r>
              <a:rPr lang="en-US" sz="1100" dirty="0">
                <a:latin typeface="UTM Avo" panose="02040603050506020204" pitchFamily="18" charset="0"/>
              </a:rPr>
              <a:t> </a:t>
            </a:r>
            <a:r>
              <a:rPr lang="en-US" sz="1100" dirty="0" err="1">
                <a:latin typeface="UTM Avo" panose="02040603050506020204" pitchFamily="18" charset="0"/>
              </a:rPr>
              <a:t>một</a:t>
            </a:r>
            <a:r>
              <a:rPr lang="en-US" sz="1100" dirty="0">
                <a:latin typeface="UTM Avo" panose="02040603050506020204" pitchFamily="18" charset="0"/>
              </a:rPr>
              <a:t> </a:t>
            </a:r>
            <a:r>
              <a:rPr lang="en-US" sz="1100" dirty="0" err="1">
                <a:latin typeface="UTM Avo" panose="02040603050506020204" pitchFamily="18" charset="0"/>
              </a:rPr>
              <a:t>vòng</a:t>
            </a:r>
            <a:r>
              <a:rPr lang="en-US" sz="1100" dirty="0">
                <a:latin typeface="UTM Avo" panose="02040603050506020204" pitchFamily="18" charset="0"/>
              </a:rPr>
              <a:t> </a:t>
            </a:r>
            <a:r>
              <a:rPr lang="en-US" sz="1100" dirty="0" err="1">
                <a:latin typeface="UTM Avo" panose="02040603050506020204" pitchFamily="18" charset="0"/>
              </a:rPr>
              <a:t>tròn</a:t>
            </a:r>
            <a:r>
              <a:rPr lang="en-US" sz="1100" dirty="0">
                <a:latin typeface="UTM Avo" panose="02040603050506020204" pitchFamily="18" charset="0"/>
              </a:rPr>
              <a:t>, </a:t>
            </a:r>
            <a:r>
              <a:rPr lang="en-US" sz="1100" dirty="0" err="1">
                <a:latin typeface="UTM Avo" panose="02040603050506020204" pitchFamily="18" charset="0"/>
              </a:rPr>
              <a:t>cùng</a:t>
            </a:r>
            <a:r>
              <a:rPr lang="en-US" sz="1100" dirty="0">
                <a:latin typeface="UTM Avo" panose="02040603050506020204" pitchFamily="18" charset="0"/>
              </a:rPr>
              <a:t> </a:t>
            </a: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cần</a:t>
            </a:r>
            <a:r>
              <a:rPr lang="en-US" sz="1100" dirty="0">
                <a:latin typeface="UTM Avo" panose="02040603050506020204" pitchFamily="18" charset="0"/>
              </a:rPr>
              <a:t> </a:t>
            </a:r>
            <a:r>
              <a:rPr lang="en-US" sz="1100" dirty="0" err="1">
                <a:latin typeface="UTM Avo" panose="02040603050506020204" pitchFamily="18" charset="0"/>
              </a:rPr>
              <a:t>vụ</a:t>
            </a:r>
            <a:r>
              <a:rPr lang="en-US" sz="1100" dirty="0">
                <a:latin typeface="UTM Avo" panose="02040603050506020204" pitchFamily="18" charset="0"/>
              </a:rPr>
              <a:t> </a:t>
            </a:r>
            <a:r>
              <a:rPr lang="en-US" sz="1100" dirty="0" err="1">
                <a:latin typeface="UTM Avo" panose="02040603050506020204" pitchFamily="18" charset="0"/>
              </a:rPr>
              <a:t>buộc</a:t>
            </a:r>
            <a:r>
              <a:rPr lang="en-US" sz="1100" dirty="0">
                <a:latin typeface="UTM Avo" panose="02040603050506020204" pitchFamily="18" charset="0"/>
              </a:rPr>
              <a:t> </a:t>
            </a:r>
            <a:r>
              <a:rPr lang="en-US" sz="1100" dirty="0" err="1">
                <a:latin typeface="UTM Avo" panose="02040603050506020204" pitchFamily="18" charset="0"/>
              </a:rPr>
              <a:t>nó</a:t>
            </a:r>
            <a:r>
              <a:rPr lang="en-US" sz="1100" dirty="0">
                <a:latin typeface="UTM Avo" panose="02040603050506020204" pitchFamily="18" charset="0"/>
              </a:rPr>
              <a:t> </a:t>
            </a:r>
            <a:r>
              <a:rPr lang="en-US" sz="1100" dirty="0" err="1">
                <a:latin typeface="UTM Avo" panose="02040603050506020204" pitchFamily="18" charset="0"/>
              </a:rPr>
              <a:t>tựa</a:t>
            </a:r>
            <a:r>
              <a:rPr lang="en-US" sz="1100" dirty="0">
                <a:latin typeface="UTM Avo" panose="02040603050506020204" pitchFamily="18" charset="0"/>
              </a:rPr>
              <a:t> </a:t>
            </a:r>
            <a:r>
              <a:rPr lang="en-US" sz="1100" dirty="0" err="1">
                <a:latin typeface="UTM Avo" panose="02040603050506020204" pitchFamily="18" charset="0"/>
              </a:rPr>
              <a:t>vào</a:t>
            </a:r>
            <a:r>
              <a:rPr lang="en-US" sz="1100" dirty="0">
                <a:latin typeface="UTM Avo" panose="02040603050506020204" pitchFamily="18" charset="0"/>
              </a:rPr>
              <a:t> </a:t>
            </a:r>
            <a:r>
              <a:rPr lang="en-US" sz="1100" dirty="0" err="1">
                <a:latin typeface="UTM Avo" panose="02040603050506020204" pitchFamily="18" charset="0"/>
              </a:rPr>
              <a:t>hai</a:t>
            </a:r>
            <a:r>
              <a:rPr lang="en-US" sz="1100" dirty="0">
                <a:latin typeface="UTM Avo" panose="02040603050506020204" pitchFamily="18" charset="0"/>
              </a:rPr>
              <a:t> </a:t>
            </a:r>
            <a:r>
              <a:rPr lang="en-US" sz="1100" dirty="0" err="1">
                <a:latin typeface="UTM Avo" panose="02040603050506020204" pitchFamily="18" charset="0"/>
              </a:rPr>
              <a:t>cái</a:t>
            </a:r>
            <a:r>
              <a:rPr lang="en-US" sz="1100" dirty="0">
                <a:latin typeface="UTM Avo" panose="02040603050506020204" pitchFamily="18" charset="0"/>
              </a:rPr>
              <a:t> </a:t>
            </a:r>
            <a:r>
              <a:rPr lang="en-US" sz="1100" dirty="0" err="1">
                <a:latin typeface="UTM Avo" panose="02040603050506020204" pitchFamily="18" charset="0"/>
              </a:rPr>
              <a:t>cọc</a:t>
            </a:r>
            <a:r>
              <a:rPr lang="en-US" sz="1100" dirty="0">
                <a:latin typeface="UTM Avo" panose="02040603050506020204" pitchFamily="18" charset="0"/>
              </a:rPr>
              <a:t>, </a:t>
            </a:r>
            <a:r>
              <a:rPr lang="en-US" sz="1100" dirty="0" err="1">
                <a:latin typeface="UTM Avo" panose="02040603050506020204" pitchFamily="18" charset="0"/>
              </a:rPr>
              <a:t>sau</a:t>
            </a:r>
            <a:r>
              <a:rPr lang="en-US" sz="1100" dirty="0">
                <a:latin typeface="UTM Avo" panose="02040603050506020204" pitchFamily="18" charset="0"/>
              </a:rPr>
              <a:t> </a:t>
            </a:r>
            <a:r>
              <a:rPr lang="en-US" sz="1100" dirty="0" err="1">
                <a:latin typeface="UTM Avo" panose="02040603050506020204" pitchFamily="18" charset="0"/>
              </a:rPr>
              <a:t>đó</a:t>
            </a:r>
            <a:r>
              <a:rPr lang="en-US" sz="1100" dirty="0">
                <a:latin typeface="UTM Avo" panose="02040603050506020204" pitchFamily="18" charset="0"/>
              </a:rPr>
              <a:t> </a:t>
            </a:r>
            <a:r>
              <a:rPr lang="en-US" sz="1100" dirty="0" err="1">
                <a:latin typeface="UTM Avo" panose="02040603050506020204" pitchFamily="18" charset="0"/>
              </a:rPr>
              <a:t>mới</a:t>
            </a:r>
            <a:r>
              <a:rPr lang="en-US" sz="1100" dirty="0">
                <a:latin typeface="UTM Avo" panose="02040603050506020204" pitchFamily="18" charset="0"/>
              </a:rPr>
              <a:t> </a:t>
            </a:r>
            <a:r>
              <a:rPr lang="en-US" sz="1100" dirty="0" err="1">
                <a:latin typeface="UTM Avo" panose="02040603050506020204" pitchFamily="18" charset="0"/>
              </a:rPr>
              <a:t>vùi</a:t>
            </a:r>
            <a:r>
              <a:rPr lang="en-US" sz="1100" dirty="0">
                <a:latin typeface="UTM Avo" panose="02040603050506020204" pitchFamily="18" charset="0"/>
              </a:rPr>
              <a:t> </a:t>
            </a:r>
            <a:r>
              <a:rPr lang="en-US" sz="1100" dirty="0" err="1">
                <a:latin typeface="UTM Avo" panose="02040603050506020204" pitchFamily="18" charset="0"/>
              </a:rPr>
              <a:t>hai</a:t>
            </a:r>
            <a:r>
              <a:rPr lang="en-US" sz="1100" dirty="0">
                <a:latin typeface="UTM Avo" panose="02040603050506020204" pitchFamily="18" charset="0"/>
              </a:rPr>
              <a:t> </a:t>
            </a:r>
            <a:r>
              <a:rPr lang="en-US" sz="1100" dirty="0" err="1">
                <a:latin typeface="UTM Avo" panose="02040603050506020204" pitchFamily="18" charset="0"/>
              </a:rPr>
              <a:t>đầu</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xuống</a:t>
            </a:r>
            <a:r>
              <a:rPr lang="en-US" sz="1100" dirty="0">
                <a:latin typeface="UTM Avo" panose="02040603050506020204" pitchFamily="18" charset="0"/>
              </a:rPr>
              <a:t> </a:t>
            </a:r>
            <a:r>
              <a:rPr lang="en-US" sz="1100" dirty="0" err="1">
                <a:latin typeface="UTM Avo" panose="02040603050506020204" pitchFamily="18" charset="0"/>
              </a:rPr>
              <a:t>đất</a:t>
            </a:r>
            <a:r>
              <a:rPr lang="en-US" sz="1100" dirty="0">
                <a:latin typeface="UTM Avo" panose="02040603050506020204" pitchFamily="18" charset="0"/>
              </a:rPr>
              <a:t>.</a:t>
            </a:r>
          </a:p>
          <a:p>
            <a:pPr algn="just">
              <a:lnSpc>
                <a:spcPct val="150000"/>
              </a:lnSpc>
            </a:pPr>
            <a:r>
              <a:rPr lang="en-US" sz="1100" dirty="0">
                <a:latin typeface="UTM Avo" panose="02040603050506020204" pitchFamily="18" charset="0"/>
              </a:rPr>
              <a:t>     </a:t>
            </a: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cần</a:t>
            </a:r>
            <a:r>
              <a:rPr lang="en-US" sz="1100" dirty="0">
                <a:latin typeface="UTM Avo" panose="02040603050506020204" pitchFamily="18" charset="0"/>
              </a:rPr>
              <a:t> </a:t>
            </a:r>
            <a:r>
              <a:rPr lang="en-US" sz="1100" dirty="0" err="1">
                <a:latin typeface="UTM Avo" panose="02040603050506020204" pitchFamily="18" charset="0"/>
              </a:rPr>
              <a:t>vụ</a:t>
            </a:r>
            <a:r>
              <a:rPr lang="en-US" sz="1100" dirty="0">
                <a:latin typeface="UTM Avo" panose="02040603050506020204" pitchFamily="18" charset="0"/>
              </a:rPr>
              <a:t> </a:t>
            </a:r>
            <a:r>
              <a:rPr lang="en-US" sz="1100" dirty="0" err="1">
                <a:latin typeface="UTM Avo" panose="02040603050506020204" pitchFamily="18" charset="0"/>
              </a:rPr>
              <a:t>thắc</a:t>
            </a:r>
            <a:r>
              <a:rPr lang="en-US" sz="1100" dirty="0">
                <a:latin typeface="UTM Avo" panose="02040603050506020204" pitchFamily="18" charset="0"/>
              </a:rPr>
              <a:t> </a:t>
            </a:r>
            <a:r>
              <a:rPr lang="en-US" sz="1100" dirty="0" err="1">
                <a:latin typeface="UTM Avo" panose="02040603050506020204" pitchFamily="18" charset="0"/>
              </a:rPr>
              <a:t>mắc</a:t>
            </a:r>
            <a:r>
              <a:rPr lang="en-US" sz="1100" dirty="0">
                <a:latin typeface="UTM Avo" panose="02040603050506020204" pitchFamily="18" charset="0"/>
              </a:rPr>
              <a:t>:</a:t>
            </a:r>
          </a:p>
          <a:p>
            <a:pPr marL="171450" indent="-171450" algn="just">
              <a:lnSpc>
                <a:spcPct val="150000"/>
              </a:lnSpc>
              <a:buFontTx/>
              <a:buChar char="-"/>
            </a:pPr>
            <a:r>
              <a:rPr lang="en-US" sz="1100" dirty="0" err="1">
                <a:latin typeface="UTM Avo" panose="02040603050506020204" pitchFamily="18" charset="0"/>
              </a:rPr>
              <a:t>Thưa</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làm</a:t>
            </a:r>
            <a:r>
              <a:rPr lang="en-US" sz="1100" dirty="0">
                <a:latin typeface="UTM Avo" panose="02040603050506020204" pitchFamily="18" charset="0"/>
              </a:rPr>
              <a:t> </a:t>
            </a:r>
            <a:r>
              <a:rPr lang="en-US" sz="1100" dirty="0" err="1">
                <a:latin typeface="UTM Avo" panose="02040603050506020204" pitchFamily="18" charset="0"/>
              </a:rPr>
              <a:t>thế</a:t>
            </a:r>
            <a:r>
              <a:rPr lang="en-US" sz="1100" dirty="0">
                <a:latin typeface="UTM Avo" panose="02040603050506020204" pitchFamily="18" charset="0"/>
              </a:rPr>
              <a:t> </a:t>
            </a:r>
            <a:r>
              <a:rPr lang="en-US" sz="1100" dirty="0" err="1">
                <a:latin typeface="UTM Avo" panose="02040603050506020204" pitchFamily="18" charset="0"/>
              </a:rPr>
              <a:t>để</a:t>
            </a:r>
            <a:r>
              <a:rPr lang="en-US" sz="1100" dirty="0">
                <a:latin typeface="UTM Avo" panose="02040603050506020204" pitchFamily="18" charset="0"/>
              </a:rPr>
              <a:t> </a:t>
            </a:r>
            <a:r>
              <a:rPr lang="en-US" sz="1100" dirty="0" err="1">
                <a:latin typeface="UTM Avo" panose="02040603050506020204" pitchFamily="18" charset="0"/>
              </a:rPr>
              <a:t>làm</a:t>
            </a:r>
            <a:r>
              <a:rPr lang="en-US" sz="1100" dirty="0">
                <a:latin typeface="UTM Avo" panose="02040603050506020204" pitchFamily="18" charset="0"/>
              </a:rPr>
              <a:t> </a:t>
            </a:r>
            <a:r>
              <a:rPr lang="en-US" sz="1100" dirty="0" err="1">
                <a:latin typeface="UTM Avo" panose="02040603050506020204" pitchFamily="18" charset="0"/>
              </a:rPr>
              <a:t>gì</a:t>
            </a:r>
            <a:r>
              <a:rPr lang="en-US" sz="1100" dirty="0">
                <a:latin typeface="UTM Avo" panose="02040603050506020204" pitchFamily="18" charset="0"/>
              </a:rPr>
              <a:t> ạ?</a:t>
            </a:r>
          </a:p>
          <a:p>
            <a:pPr algn="just">
              <a:lnSpc>
                <a:spcPct val="150000"/>
              </a:lnSpc>
            </a:pP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khẽ</a:t>
            </a:r>
            <a:r>
              <a:rPr lang="en-US" sz="1100" dirty="0">
                <a:latin typeface="UTM Avo" panose="02040603050506020204" pitchFamily="18" charset="0"/>
              </a:rPr>
              <a:t> </a:t>
            </a:r>
            <a:r>
              <a:rPr lang="en-US" sz="1100" dirty="0" err="1">
                <a:latin typeface="UTM Avo" panose="02040603050506020204" pitchFamily="18" charset="0"/>
              </a:rPr>
              <a:t>cười</a:t>
            </a:r>
            <a:r>
              <a:rPr lang="en-US" sz="1100" dirty="0">
                <a:latin typeface="UTM Avo" panose="02040603050506020204" pitchFamily="18" charset="0"/>
              </a:rPr>
              <a:t>:</a:t>
            </a:r>
          </a:p>
          <a:p>
            <a:pPr marL="171450" indent="-171450" algn="just">
              <a:lnSpc>
                <a:spcPct val="150000"/>
              </a:lnSpc>
              <a:buFontTx/>
              <a:buChar char="-"/>
            </a:pPr>
            <a:r>
              <a:rPr lang="en-US" sz="1100" dirty="0" err="1">
                <a:latin typeface="UTM Avo" panose="02040603050506020204" pitchFamily="18" charset="0"/>
              </a:rPr>
              <a:t>Rồi</a:t>
            </a:r>
            <a:r>
              <a:rPr lang="en-US" sz="1100" dirty="0">
                <a:latin typeface="UTM Avo" panose="02040603050506020204" pitchFamily="18" charset="0"/>
              </a:rPr>
              <a:t> </a:t>
            </a: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sẽ</a:t>
            </a:r>
            <a:r>
              <a:rPr lang="en-US" sz="1100" dirty="0">
                <a:latin typeface="UTM Avo" panose="02040603050506020204" pitchFamily="18" charset="0"/>
              </a:rPr>
              <a:t> </a:t>
            </a:r>
            <a:r>
              <a:rPr lang="en-US" sz="1100" dirty="0" err="1">
                <a:latin typeface="UTM Avo" panose="02040603050506020204" pitchFamily="18" charset="0"/>
              </a:rPr>
              <a:t>biết</a:t>
            </a:r>
            <a:r>
              <a:rPr lang="en-US" sz="1100" dirty="0">
                <a:latin typeface="UTM Avo" panose="02040603050506020204" pitchFamily="18" charset="0"/>
              </a:rPr>
              <a:t>.</a:t>
            </a:r>
          </a:p>
          <a:p>
            <a:pPr algn="just">
              <a:lnSpc>
                <a:spcPct val="150000"/>
              </a:lnSpc>
            </a:pPr>
            <a:r>
              <a:rPr lang="en-US" sz="1100" dirty="0">
                <a:latin typeface="UTM Avo" panose="02040603050506020204" pitchFamily="18" charset="0"/>
              </a:rPr>
              <a:t>     </a:t>
            </a:r>
            <a:r>
              <a:rPr lang="en-US" sz="1100" dirty="0" err="1">
                <a:latin typeface="UTM Avo" panose="02040603050506020204" pitchFamily="18" charset="0"/>
              </a:rPr>
              <a:t>Nhiều</a:t>
            </a:r>
            <a:r>
              <a:rPr lang="en-US" sz="1100" dirty="0">
                <a:latin typeface="UTM Avo" panose="02040603050506020204" pitchFamily="18" charset="0"/>
              </a:rPr>
              <a:t> </a:t>
            </a:r>
            <a:r>
              <a:rPr lang="en-US" sz="1100" dirty="0" err="1">
                <a:latin typeface="UTM Avo" panose="02040603050506020204" pitchFamily="18" charset="0"/>
              </a:rPr>
              <a:t>năm</a:t>
            </a:r>
            <a:r>
              <a:rPr lang="en-US" sz="1100" dirty="0">
                <a:latin typeface="UTM Avo" panose="02040603050506020204" pitchFamily="18" charset="0"/>
              </a:rPr>
              <a:t> </a:t>
            </a:r>
            <a:r>
              <a:rPr lang="en-US" sz="1100" dirty="0" err="1">
                <a:latin typeface="UTM Avo" panose="02040603050506020204" pitchFamily="18" charset="0"/>
              </a:rPr>
              <a:t>sau</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đã</a:t>
            </a:r>
            <a:r>
              <a:rPr lang="en-US" sz="1100" dirty="0">
                <a:latin typeface="UTM Avo" panose="02040603050506020204" pitchFamily="18" charset="0"/>
              </a:rPr>
              <a:t> </a:t>
            </a:r>
            <a:r>
              <a:rPr lang="en-US" sz="1100" dirty="0" err="1">
                <a:latin typeface="UTM Avo" panose="02040603050506020204" pitchFamily="18" charset="0"/>
              </a:rPr>
              <a:t>lớn</a:t>
            </a:r>
            <a:r>
              <a:rPr lang="en-US" sz="1100" dirty="0">
                <a:latin typeface="UTM Avo" panose="02040603050506020204" pitchFamily="18" charset="0"/>
              </a:rPr>
              <a:t> </a:t>
            </a:r>
            <a:r>
              <a:rPr lang="en-US" sz="1100" dirty="0" err="1">
                <a:latin typeface="UTM Avo" panose="02040603050506020204" pitchFamily="18" charset="0"/>
              </a:rPr>
              <a:t>và</a:t>
            </a:r>
            <a:r>
              <a:rPr lang="en-US" sz="1100" dirty="0">
                <a:latin typeface="UTM Avo" panose="02040603050506020204" pitchFamily="18" charset="0"/>
              </a:rPr>
              <a:t> </a:t>
            </a:r>
            <a:r>
              <a:rPr lang="en-US" sz="1100" dirty="0" err="1">
                <a:latin typeface="UTM Avo" panose="02040603050506020204" pitchFamily="18" charset="0"/>
              </a:rPr>
              <a:t>thành</a:t>
            </a:r>
            <a:r>
              <a:rPr lang="en-US" sz="1100" dirty="0">
                <a:latin typeface="UTM Avo" panose="02040603050506020204" pitchFamily="18" charset="0"/>
              </a:rPr>
              <a:t> </a:t>
            </a:r>
            <a:r>
              <a:rPr lang="en-US" sz="1100" dirty="0" err="1">
                <a:latin typeface="UTM Avo" panose="02040603050506020204" pitchFamily="18" charset="0"/>
              </a:rPr>
              <a:t>cây</a:t>
            </a:r>
            <a:r>
              <a:rPr lang="en-US" sz="1100" dirty="0">
                <a:latin typeface="UTM Avo" panose="02040603050506020204" pitchFamily="18" charset="0"/>
              </a:rPr>
              <a:t> </a:t>
            </a:r>
            <a:r>
              <a:rPr lang="en-US" sz="1100" dirty="0" err="1">
                <a:latin typeface="UTM Avo" panose="02040603050506020204" pitchFamily="18" charset="0"/>
              </a:rPr>
              <a:t>đa</a:t>
            </a:r>
            <a:r>
              <a:rPr lang="en-US" sz="1100" dirty="0">
                <a:latin typeface="UTM Avo" panose="02040603050506020204" pitchFamily="18" charset="0"/>
              </a:rPr>
              <a:t> con </a:t>
            </a:r>
            <a:r>
              <a:rPr lang="en-US" sz="1100" dirty="0" err="1">
                <a:latin typeface="UTM Avo" panose="02040603050506020204" pitchFamily="18" charset="0"/>
              </a:rPr>
              <a:t>có</a:t>
            </a:r>
            <a:r>
              <a:rPr lang="en-US" sz="1100" dirty="0">
                <a:latin typeface="UTM Avo" panose="02040603050506020204" pitchFamily="18" charset="0"/>
              </a:rPr>
              <a:t> </a:t>
            </a:r>
            <a:r>
              <a:rPr lang="en-US" sz="1100" dirty="0" err="1">
                <a:latin typeface="UTM Avo" panose="02040603050506020204" pitchFamily="18" charset="0"/>
              </a:rPr>
              <a:t>vòng</a:t>
            </a:r>
            <a:r>
              <a:rPr lang="en-US" sz="1100" dirty="0">
                <a:latin typeface="UTM Avo" panose="02040603050506020204" pitchFamily="18" charset="0"/>
              </a:rPr>
              <a:t> </a:t>
            </a:r>
            <a:r>
              <a:rPr lang="en-US" sz="1100" dirty="0" err="1">
                <a:latin typeface="UTM Avo" panose="02040603050506020204" pitchFamily="18" charset="0"/>
              </a:rPr>
              <a:t>lá</a:t>
            </a:r>
            <a:r>
              <a:rPr lang="en-US" sz="1100" dirty="0">
                <a:latin typeface="UTM Avo" panose="02040603050506020204" pitchFamily="18" charset="0"/>
              </a:rPr>
              <a:t> </a:t>
            </a:r>
            <a:r>
              <a:rPr lang="en-US" sz="1100" dirty="0" err="1">
                <a:latin typeface="UTM Avo" panose="02040603050506020204" pitchFamily="18" charset="0"/>
              </a:rPr>
              <a:t>tròn</a:t>
            </a:r>
            <a:r>
              <a:rPr lang="en-US" sz="1100" dirty="0">
                <a:latin typeface="UTM Avo" panose="02040603050506020204" pitchFamily="18" charset="0"/>
              </a:rPr>
              <a:t>. </a:t>
            </a:r>
            <a:r>
              <a:rPr lang="en-US" sz="1100" dirty="0" err="1">
                <a:latin typeface="UTM Avo" panose="02040603050506020204" pitchFamily="18" charset="0"/>
              </a:rPr>
              <a:t>Thiếu</a:t>
            </a:r>
            <a:r>
              <a:rPr lang="en-US" sz="1100" dirty="0">
                <a:latin typeface="UTM Avo" panose="02040603050506020204" pitchFamily="18" charset="0"/>
              </a:rPr>
              <a:t> </a:t>
            </a:r>
            <a:r>
              <a:rPr lang="en-US" sz="1100" dirty="0" err="1">
                <a:latin typeface="UTM Avo" panose="02040603050506020204" pitchFamily="18" charset="0"/>
              </a:rPr>
              <a:t>nhi</a:t>
            </a:r>
            <a:r>
              <a:rPr lang="en-US" sz="1100" dirty="0">
                <a:latin typeface="UTM Avo" panose="02040603050506020204" pitchFamily="18" charset="0"/>
              </a:rPr>
              <a:t> </a:t>
            </a:r>
            <a:r>
              <a:rPr lang="en-US" sz="1100" dirty="0" err="1">
                <a:latin typeface="UTM Avo" panose="02040603050506020204" pitchFamily="18" charset="0"/>
              </a:rPr>
              <a:t>vào</a:t>
            </a:r>
            <a:r>
              <a:rPr lang="en-US" sz="1100" dirty="0">
                <a:latin typeface="UTM Avo" panose="02040603050506020204" pitchFamily="18" charset="0"/>
              </a:rPr>
              <a:t> </a:t>
            </a:r>
            <a:r>
              <a:rPr lang="en-US" sz="1100" dirty="0" err="1">
                <a:latin typeface="UTM Avo" panose="02040603050506020204" pitchFamily="18" charset="0"/>
              </a:rPr>
              <a:t>thăm</a:t>
            </a:r>
            <a:r>
              <a:rPr lang="en-US" sz="1100" dirty="0">
                <a:latin typeface="UTM Avo" panose="02040603050506020204" pitchFamily="18" charset="0"/>
              </a:rPr>
              <a:t> </a:t>
            </a:r>
            <a:r>
              <a:rPr lang="en-US" sz="1100" dirty="0" err="1">
                <a:latin typeface="UTM Avo" panose="02040603050506020204" pitchFamily="18" charset="0"/>
              </a:rPr>
              <a:t>vườn</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em</a:t>
            </a:r>
            <a:r>
              <a:rPr lang="en-US" sz="1100" dirty="0">
                <a:latin typeface="UTM Avo" panose="02040603050506020204" pitchFamily="18" charset="0"/>
              </a:rPr>
              <a:t> </a:t>
            </a:r>
            <a:r>
              <a:rPr lang="en-US" sz="1100" dirty="0" err="1">
                <a:latin typeface="UTM Avo" panose="02040603050506020204" pitchFamily="18" charset="0"/>
              </a:rPr>
              <a:t>nào</a:t>
            </a:r>
            <a:r>
              <a:rPr lang="en-US" sz="1100" dirty="0">
                <a:latin typeface="UTM Avo" panose="02040603050506020204" pitchFamily="18" charset="0"/>
              </a:rPr>
              <a:t> </a:t>
            </a:r>
            <a:r>
              <a:rPr lang="en-US" sz="1100" dirty="0" err="1">
                <a:latin typeface="UTM Avo" panose="02040603050506020204" pitchFamily="18" charset="0"/>
              </a:rPr>
              <a:t>cũng</a:t>
            </a:r>
            <a:r>
              <a:rPr lang="en-US" sz="1100" dirty="0">
                <a:latin typeface="UTM Avo" panose="02040603050506020204" pitchFamily="18" charset="0"/>
              </a:rPr>
              <a:t> </a:t>
            </a:r>
            <a:r>
              <a:rPr lang="en-US" sz="1100" dirty="0" err="1">
                <a:latin typeface="UTM Avo" panose="02040603050506020204" pitchFamily="18" charset="0"/>
              </a:rPr>
              <a:t>thích</a:t>
            </a:r>
            <a:r>
              <a:rPr lang="en-US" sz="1100" dirty="0">
                <a:latin typeface="UTM Avo" panose="02040603050506020204" pitchFamily="18" charset="0"/>
              </a:rPr>
              <a:t> </a:t>
            </a:r>
            <a:r>
              <a:rPr lang="en-US" sz="1100" dirty="0" err="1">
                <a:latin typeface="UTM Avo" panose="02040603050506020204" pitchFamily="18" charset="0"/>
              </a:rPr>
              <a:t>chơi</a:t>
            </a:r>
            <a:r>
              <a:rPr lang="en-US" sz="1100" dirty="0">
                <a:latin typeface="UTM Avo" panose="02040603050506020204" pitchFamily="18" charset="0"/>
              </a:rPr>
              <a:t> </a:t>
            </a:r>
            <a:r>
              <a:rPr lang="en-US" sz="1100" dirty="0" err="1">
                <a:latin typeface="UTM Avo" panose="02040603050506020204" pitchFamily="18" charset="0"/>
              </a:rPr>
              <a:t>trò</a:t>
            </a:r>
            <a:r>
              <a:rPr lang="en-US" sz="1100" dirty="0">
                <a:latin typeface="UTM Avo" panose="02040603050506020204" pitchFamily="18" charset="0"/>
              </a:rPr>
              <a:t> </a:t>
            </a:r>
            <a:r>
              <a:rPr lang="en-US" sz="1100" dirty="0" err="1">
                <a:latin typeface="UTM Avo" panose="02040603050506020204" pitchFamily="18" charset="0"/>
              </a:rPr>
              <a:t>chui</a:t>
            </a:r>
            <a:r>
              <a:rPr lang="en-US" sz="1100" dirty="0">
                <a:latin typeface="UTM Avo" panose="02040603050506020204" pitchFamily="18" charset="0"/>
              </a:rPr>
              <a:t> qua </a:t>
            </a:r>
            <a:r>
              <a:rPr lang="en-US" sz="1100" dirty="0" err="1">
                <a:latin typeface="UTM Avo" panose="02040603050506020204" pitchFamily="18" charset="0"/>
              </a:rPr>
              <a:t>chui</a:t>
            </a:r>
            <a:r>
              <a:rPr lang="en-US" sz="1100" dirty="0">
                <a:latin typeface="UTM Avo" panose="02040603050506020204" pitchFamily="18" charset="0"/>
              </a:rPr>
              <a:t> </a:t>
            </a:r>
            <a:r>
              <a:rPr lang="en-US" sz="1100" dirty="0" err="1">
                <a:latin typeface="UTM Avo" panose="02040603050506020204" pitchFamily="18" charset="0"/>
              </a:rPr>
              <a:t>lại</a:t>
            </a:r>
            <a:r>
              <a:rPr lang="en-US" sz="1100" dirty="0">
                <a:latin typeface="UTM Avo" panose="02040603050506020204" pitchFamily="18" charset="0"/>
              </a:rPr>
              <a:t> </a:t>
            </a:r>
            <a:r>
              <a:rPr lang="en-US" sz="1100" dirty="0" err="1">
                <a:latin typeface="UTM Avo" panose="02040603050506020204" pitchFamily="18" charset="0"/>
              </a:rPr>
              <a:t>vòng</a:t>
            </a:r>
            <a:r>
              <a:rPr lang="en-US" sz="1100" dirty="0">
                <a:latin typeface="UTM Avo" panose="02040603050506020204" pitchFamily="18" charset="0"/>
              </a:rPr>
              <a:t> </a:t>
            </a:r>
            <a:r>
              <a:rPr lang="en-US" sz="1100" dirty="0" err="1">
                <a:latin typeface="UTM Avo" panose="02040603050506020204" pitchFamily="18" charset="0"/>
              </a:rPr>
              <a:t>lá</a:t>
            </a:r>
            <a:r>
              <a:rPr lang="en-US" sz="1100" dirty="0">
                <a:latin typeface="UTM Avo" panose="02040603050506020204" pitchFamily="18" charset="0"/>
              </a:rPr>
              <a:t> </a:t>
            </a:r>
            <a:r>
              <a:rPr lang="en-US" sz="1100" dirty="0" err="1">
                <a:latin typeface="UTM Avo" panose="02040603050506020204" pitchFamily="18" charset="0"/>
              </a:rPr>
              <a:t>ấy</a:t>
            </a:r>
            <a:r>
              <a:rPr lang="en-US" sz="1100" dirty="0">
                <a:latin typeface="UTM Avo" panose="02040603050506020204" pitchFamily="18" charset="0"/>
              </a:rPr>
              <a:t>. </a:t>
            </a:r>
            <a:r>
              <a:rPr lang="en-US" sz="1100" dirty="0" err="1">
                <a:latin typeface="UTM Avo" panose="02040603050506020204" pitchFamily="18" charset="0"/>
              </a:rPr>
              <a:t>Lúc</a:t>
            </a:r>
            <a:r>
              <a:rPr lang="en-US" sz="1100" dirty="0">
                <a:latin typeface="UTM Avo" panose="02040603050506020204" pitchFamily="18" charset="0"/>
              </a:rPr>
              <a:t> </a:t>
            </a:r>
            <a:r>
              <a:rPr lang="en-US" sz="1100" dirty="0" err="1">
                <a:latin typeface="UTM Avo" panose="02040603050506020204" pitchFamily="18" charset="0"/>
              </a:rPr>
              <a:t>đó</a:t>
            </a:r>
            <a:r>
              <a:rPr lang="en-US" sz="1100" dirty="0">
                <a:latin typeface="UTM Avo" panose="02040603050506020204" pitchFamily="18" charset="0"/>
              </a:rPr>
              <a:t>, </a:t>
            </a:r>
            <a:r>
              <a:rPr lang="en-US" sz="1100" dirty="0" err="1">
                <a:latin typeface="UTM Avo" panose="02040603050506020204" pitchFamily="18" charset="0"/>
              </a:rPr>
              <a:t>mọi</a:t>
            </a:r>
            <a:r>
              <a:rPr lang="en-US" sz="1100" dirty="0">
                <a:latin typeface="UTM Avo" panose="02040603050506020204" pitchFamily="18" charset="0"/>
              </a:rPr>
              <a:t> </a:t>
            </a:r>
            <a:r>
              <a:rPr lang="en-US" sz="1100" dirty="0" err="1">
                <a:latin typeface="UTM Avo" panose="02040603050506020204" pitchFamily="18" charset="0"/>
              </a:rPr>
              <a:t>người</a:t>
            </a:r>
            <a:r>
              <a:rPr lang="en-US" sz="1100" dirty="0">
                <a:latin typeface="UTM Avo" panose="02040603050506020204" pitchFamily="18" charset="0"/>
              </a:rPr>
              <a:t> </a:t>
            </a:r>
            <a:r>
              <a:rPr lang="en-US" sz="1100" dirty="0" err="1">
                <a:latin typeface="UTM Avo" panose="02040603050506020204" pitchFamily="18" charset="0"/>
              </a:rPr>
              <a:t>mới</a:t>
            </a:r>
            <a:r>
              <a:rPr lang="en-US" sz="1100" dirty="0">
                <a:latin typeface="UTM Avo" panose="02040603050506020204" pitchFamily="18" charset="0"/>
              </a:rPr>
              <a:t> </a:t>
            </a:r>
            <a:r>
              <a:rPr lang="en-US" sz="1100" dirty="0" err="1">
                <a:latin typeface="UTM Avo" panose="02040603050506020204" pitchFamily="18" charset="0"/>
              </a:rPr>
              <a:t>hiểu</a:t>
            </a:r>
            <a:r>
              <a:rPr lang="en-US" sz="1100" dirty="0">
                <a:latin typeface="UTM Avo" panose="02040603050506020204" pitchFamily="18" charset="0"/>
              </a:rPr>
              <a:t> </a:t>
            </a:r>
            <a:r>
              <a:rPr lang="en-US" sz="1100" dirty="0" err="1">
                <a:latin typeface="UTM Avo" panose="02040603050506020204" pitchFamily="18" charset="0"/>
              </a:rPr>
              <a:t>vì</a:t>
            </a:r>
            <a:r>
              <a:rPr lang="en-US" sz="1100" dirty="0">
                <a:latin typeface="UTM Avo" panose="02040603050506020204" pitchFamily="18" charset="0"/>
              </a:rPr>
              <a:t> </a:t>
            </a:r>
            <a:r>
              <a:rPr lang="en-US" sz="1100" dirty="0" err="1">
                <a:latin typeface="UTM Avo" panose="02040603050506020204" pitchFamily="18" charset="0"/>
              </a:rPr>
              <a:t>sao</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cho</a:t>
            </a:r>
            <a:r>
              <a:rPr lang="en-US" sz="1100" dirty="0">
                <a:latin typeface="UTM Avo" panose="02040603050506020204" pitchFamily="18" charset="0"/>
              </a:rPr>
              <a:t> </a:t>
            </a:r>
            <a:r>
              <a:rPr lang="en-US" sz="1100" dirty="0" err="1">
                <a:latin typeface="UTM Avo" panose="02040603050506020204" pitchFamily="18" charset="0"/>
              </a:rPr>
              <a:t>trồng</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đa</a:t>
            </a:r>
            <a:r>
              <a:rPr lang="en-US" sz="1100" dirty="0">
                <a:latin typeface="UTM Avo" panose="02040603050506020204" pitchFamily="18" charset="0"/>
              </a:rPr>
              <a:t> </a:t>
            </a:r>
            <a:r>
              <a:rPr lang="en-US" sz="1100" dirty="0" err="1">
                <a:latin typeface="UTM Avo" panose="02040603050506020204" pitchFamily="18" charset="0"/>
              </a:rPr>
              <a:t>thành</a:t>
            </a:r>
            <a:r>
              <a:rPr lang="en-US" sz="1100" dirty="0">
                <a:latin typeface="UTM Avo" panose="02040603050506020204" pitchFamily="18" charset="0"/>
              </a:rPr>
              <a:t> </a:t>
            </a:r>
            <a:r>
              <a:rPr lang="en-US" sz="1100" dirty="0" err="1">
                <a:latin typeface="UTM Avo" panose="02040603050506020204" pitchFamily="18" charset="0"/>
              </a:rPr>
              <a:t>hình</a:t>
            </a:r>
            <a:r>
              <a:rPr lang="en-US" sz="1100" dirty="0">
                <a:latin typeface="UTM Avo" panose="02040603050506020204" pitchFamily="18" charset="0"/>
              </a:rPr>
              <a:t> </a:t>
            </a:r>
            <a:r>
              <a:rPr lang="en-US" sz="1100" dirty="0" err="1">
                <a:latin typeface="UTM Avo" panose="02040603050506020204" pitchFamily="18" charset="0"/>
              </a:rPr>
              <a:t>tròn</a:t>
            </a:r>
            <a:r>
              <a:rPr lang="en-US" sz="1100" dirty="0">
                <a:latin typeface="UTM Avo" panose="02040603050506020204" pitchFamily="18" charset="0"/>
              </a:rPr>
              <a:t> </a:t>
            </a:r>
            <a:r>
              <a:rPr lang="en-US" sz="1100" dirty="0" err="1">
                <a:latin typeface="UTM Avo" panose="02040603050506020204" pitchFamily="18" charset="0"/>
              </a:rPr>
              <a:t>như</a:t>
            </a:r>
            <a:r>
              <a:rPr lang="en-US" sz="1100" dirty="0">
                <a:latin typeface="UTM Avo" panose="02040603050506020204" pitchFamily="18" charset="0"/>
              </a:rPr>
              <a:t> </a:t>
            </a:r>
            <a:r>
              <a:rPr lang="en-US" sz="1100" dirty="0" err="1">
                <a:latin typeface="UTM Avo" panose="02040603050506020204" pitchFamily="18" charset="0"/>
              </a:rPr>
              <a:t>thế</a:t>
            </a:r>
            <a:r>
              <a:rPr lang="en-US" sz="1100" dirty="0">
                <a:latin typeface="UTM Avo" panose="02040603050506020204" pitchFamily="18" charset="0"/>
              </a:rPr>
              <a:t>.</a:t>
            </a:r>
            <a:endParaRPr lang="vi-VN" sz="1100" dirty="0">
              <a:latin typeface="UTM Avo" panose="02040603050506020204" pitchFamily="18" charset="0"/>
            </a:endParaRPr>
          </a:p>
        </p:txBody>
      </p:sp>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CHIẾC RỄ ĐA TRÒN</a:t>
            </a:r>
          </a:p>
        </p:txBody>
      </p:sp>
      <p:cxnSp>
        <p:nvCxnSpPr>
          <p:cNvPr id="27" name="Straight Connector 26">
            <a:extLst>
              <a:ext uri="{FF2B5EF4-FFF2-40B4-BE49-F238E27FC236}">
                <a16:creationId xmlns:a16="http://schemas.microsoft.com/office/drawing/2014/main" id="{B9CB315D-171B-48D8-9790-FFB211578E52}"/>
              </a:ext>
            </a:extLst>
          </p:cNvPr>
          <p:cNvCxnSpPr>
            <a:cxnSpLocks/>
          </p:cNvCxnSpPr>
          <p:nvPr/>
        </p:nvCxnSpPr>
        <p:spPr>
          <a:xfrm>
            <a:off x="3231225" y="1414141"/>
            <a:ext cx="9445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4252E0-2995-4D42-B402-98ED4CE1DB80}"/>
              </a:ext>
            </a:extLst>
          </p:cNvPr>
          <p:cNvCxnSpPr>
            <a:cxnSpLocks/>
          </p:cNvCxnSpPr>
          <p:nvPr/>
        </p:nvCxnSpPr>
        <p:spPr>
          <a:xfrm>
            <a:off x="1559419" y="2694301"/>
            <a:ext cx="4065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53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29D2CE-AB37-4EA7-8F6E-CC41C7F07523}"/>
              </a:ext>
            </a:extLst>
          </p:cNvPr>
          <p:cNvSpPr txBox="1"/>
          <p:nvPr/>
        </p:nvSpPr>
        <p:spPr>
          <a:xfrm>
            <a:off x="1218102" y="75400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23C34BD7-3BE5-4493-BC6B-D3FA51E8E0EA}"/>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784052"/>
            <a:ext cx="582308" cy="525172"/>
          </a:xfrm>
          <a:prstGeom prst="rect">
            <a:avLst/>
          </a:prstGeom>
        </p:spPr>
      </p:pic>
      <p:sp>
        <p:nvSpPr>
          <p:cNvPr id="4" name="TextBox 3">
            <a:extLst>
              <a:ext uri="{FF2B5EF4-FFF2-40B4-BE49-F238E27FC236}">
                <a16:creationId xmlns:a16="http://schemas.microsoft.com/office/drawing/2014/main" id="{5A1C92AC-89D6-4B47-8722-BE8AE90396B4}"/>
              </a:ext>
            </a:extLst>
          </p:cNvPr>
          <p:cNvSpPr txBox="1"/>
          <p:nvPr/>
        </p:nvSpPr>
        <p:spPr>
          <a:xfrm>
            <a:off x="746084" y="1234681"/>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Một số câu văn dài</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99326453-3714-4B1A-BF98-B38FE307FE1A}"/>
              </a:ext>
            </a:extLst>
          </p:cNvPr>
          <p:cNvSpPr/>
          <p:nvPr/>
        </p:nvSpPr>
        <p:spPr>
          <a:xfrm>
            <a:off x="430620" y="1991743"/>
            <a:ext cx="5996762"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a:latin typeface="UTM Avo" panose="02040603050506020204" pitchFamily="18" charset="0"/>
              </a:rPr>
              <a:t>    </a:t>
            </a:r>
            <a:r>
              <a:rPr lang="en-US" sz="1800" dirty="0" err="1">
                <a:latin typeface="UTM Avo" panose="02040603050506020204" pitchFamily="18" charset="0"/>
              </a:rPr>
              <a:t>Một</a:t>
            </a:r>
            <a:r>
              <a:rPr lang="en-US" sz="1800" dirty="0">
                <a:latin typeface="UTM Avo" panose="02040603050506020204" pitchFamily="18" charset="0"/>
              </a:rPr>
              <a:t> </a:t>
            </a:r>
            <a:r>
              <a:rPr lang="en-US" sz="1800" dirty="0" err="1">
                <a:latin typeface="UTM Avo" panose="02040603050506020204" pitchFamily="18" charset="0"/>
              </a:rPr>
              <a:t>sớm</a:t>
            </a:r>
            <a:r>
              <a:rPr lang="en-US" sz="1800" dirty="0">
                <a:latin typeface="UTM Avo" panose="02040603050506020204" pitchFamily="18" charset="0"/>
              </a:rPr>
              <a:t> </a:t>
            </a:r>
            <a:r>
              <a:rPr lang="en-US" sz="1800" dirty="0" err="1">
                <a:latin typeface="UTM Avo" panose="02040603050506020204" pitchFamily="18" charset="0"/>
              </a:rPr>
              <a:t>hôm</a:t>
            </a:r>
            <a:r>
              <a:rPr lang="en-US" sz="1800" dirty="0">
                <a:latin typeface="UTM Avo" panose="02040603050506020204" pitchFamily="18" charset="0"/>
              </a:rPr>
              <a:t> </a:t>
            </a:r>
            <a:r>
              <a:rPr lang="en-US" sz="1800" dirty="0" err="1">
                <a:latin typeface="UTM Avo" panose="02040603050506020204" pitchFamily="18" charset="0"/>
              </a:rPr>
              <a:t>ấy</a:t>
            </a:r>
            <a:r>
              <a:rPr lang="en-US" sz="1800" dirty="0">
                <a:latin typeface="UTM Avo" panose="02040603050506020204" pitchFamily="18" charset="0"/>
              </a:rPr>
              <a:t>, </a:t>
            </a:r>
            <a:r>
              <a:rPr lang="en-US" sz="1800" dirty="0" err="1">
                <a:latin typeface="UTM Avo" panose="02040603050506020204" pitchFamily="18" charset="0"/>
              </a:rPr>
              <a:t>như</a:t>
            </a:r>
            <a:r>
              <a:rPr lang="en-US" sz="1800" dirty="0">
                <a:latin typeface="UTM Avo" panose="02040603050506020204" pitchFamily="18" charset="0"/>
              </a:rPr>
              <a:t> </a:t>
            </a:r>
            <a:r>
              <a:rPr lang="en-US" sz="1800" dirty="0" err="1">
                <a:latin typeface="UTM Avo" panose="02040603050506020204" pitchFamily="18" charset="0"/>
              </a:rPr>
              <a:t>thường</a:t>
            </a:r>
            <a:r>
              <a:rPr lang="en-US" sz="1800" dirty="0">
                <a:latin typeface="UTM Avo" panose="02040603050506020204" pitchFamily="18" charset="0"/>
              </a:rPr>
              <a:t> </a:t>
            </a:r>
            <a:r>
              <a:rPr lang="en-US" sz="1800" dirty="0" err="1">
                <a:latin typeface="UTM Avo" panose="02040603050506020204" pitchFamily="18" charset="0"/>
              </a:rPr>
              <a:t>lệ</a:t>
            </a:r>
            <a:r>
              <a:rPr lang="en-US" sz="1800" dirty="0">
                <a:latin typeface="UTM Avo" panose="02040603050506020204" pitchFamily="18" charset="0"/>
              </a:rPr>
              <a:t>, </a:t>
            </a:r>
            <a:r>
              <a:rPr lang="en-US" sz="1800" dirty="0" err="1">
                <a:latin typeface="UTM Avo" panose="02040603050506020204" pitchFamily="18" charset="0"/>
              </a:rPr>
              <a:t>Bác</a:t>
            </a:r>
            <a:r>
              <a:rPr lang="en-US" sz="1800" dirty="0">
                <a:latin typeface="UTM Avo" panose="02040603050506020204" pitchFamily="18" charset="0"/>
              </a:rPr>
              <a:t> </a:t>
            </a:r>
            <a:r>
              <a:rPr lang="en-US" sz="1800" dirty="0" err="1">
                <a:latin typeface="UTM Avo" panose="02040603050506020204" pitchFamily="18" charset="0"/>
              </a:rPr>
              <a:t>Hồ</a:t>
            </a:r>
            <a:r>
              <a:rPr lang="en-US" sz="1800" dirty="0">
                <a:latin typeface="UTM Avo" panose="02040603050506020204" pitchFamily="18" charset="0"/>
              </a:rPr>
              <a:t> </a:t>
            </a:r>
            <a:r>
              <a:rPr lang="en-US" sz="1800" dirty="0" err="1">
                <a:latin typeface="UTM Avo" panose="02040603050506020204" pitchFamily="18" charset="0"/>
              </a:rPr>
              <a:t>đi</a:t>
            </a:r>
            <a:r>
              <a:rPr lang="en-US" sz="1800" dirty="0">
                <a:latin typeface="UTM Avo" panose="02040603050506020204" pitchFamily="18" charset="0"/>
              </a:rPr>
              <a:t> </a:t>
            </a:r>
            <a:r>
              <a:rPr lang="en-US" sz="1800" dirty="0" err="1">
                <a:latin typeface="UTM Avo" panose="02040603050506020204" pitchFamily="18" charset="0"/>
              </a:rPr>
              <a:t>dạo</a:t>
            </a:r>
            <a:r>
              <a:rPr lang="en-US" sz="1800" dirty="0">
                <a:latin typeface="UTM Avo" panose="02040603050506020204" pitchFamily="18" charset="0"/>
              </a:rPr>
              <a:t> </a:t>
            </a:r>
            <a:r>
              <a:rPr lang="en-US" sz="1800" dirty="0" err="1">
                <a:latin typeface="UTM Avo" panose="02040603050506020204" pitchFamily="18" charset="0"/>
              </a:rPr>
              <a:t>trong</a:t>
            </a:r>
            <a:r>
              <a:rPr lang="en-US" sz="1800" dirty="0">
                <a:latin typeface="UTM Avo" panose="02040603050506020204" pitchFamily="18" charset="0"/>
              </a:rPr>
              <a:t> </a:t>
            </a:r>
            <a:r>
              <a:rPr lang="en-US" sz="1800" dirty="0" err="1">
                <a:latin typeface="UTM Avo" panose="02040603050506020204" pitchFamily="18" charset="0"/>
              </a:rPr>
              <a:t>vườn</a:t>
            </a:r>
            <a:r>
              <a:rPr lang="en-US" sz="1800" dirty="0">
                <a:latin typeface="UTM Avo" panose="02040603050506020204" pitchFamily="18" charset="0"/>
              </a:rPr>
              <a:t>.</a:t>
            </a:r>
            <a:endParaRPr lang="vi-VN" sz="1800" dirty="0"/>
          </a:p>
        </p:txBody>
      </p:sp>
      <p:sp>
        <p:nvSpPr>
          <p:cNvPr id="6" name="Oval 5">
            <a:extLst>
              <a:ext uri="{FF2B5EF4-FFF2-40B4-BE49-F238E27FC236}">
                <a16:creationId xmlns:a16="http://schemas.microsoft.com/office/drawing/2014/main" id="{750745C5-56BF-44D1-9827-0755FD083662}"/>
              </a:ext>
            </a:extLst>
          </p:cNvPr>
          <p:cNvSpPr/>
          <p:nvPr/>
        </p:nvSpPr>
        <p:spPr>
          <a:xfrm>
            <a:off x="521001" y="2129172"/>
            <a:ext cx="233916" cy="233916"/>
          </a:xfrm>
          <a:prstGeom prst="ellipse">
            <a:avLst/>
          </a:pr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 name="Straight Connector 6">
            <a:extLst>
              <a:ext uri="{FF2B5EF4-FFF2-40B4-BE49-F238E27FC236}">
                <a16:creationId xmlns:a16="http://schemas.microsoft.com/office/drawing/2014/main" id="{B5FEAA5F-F16A-48ED-B136-77FECCABDF7E}"/>
              </a:ext>
            </a:extLst>
          </p:cNvPr>
          <p:cNvCxnSpPr/>
          <p:nvPr/>
        </p:nvCxnSpPr>
        <p:spPr>
          <a:xfrm flipH="1">
            <a:off x="2801868" y="2010723"/>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1EC8893-55DF-41EC-B1CE-788DABB0DBA8}"/>
              </a:ext>
            </a:extLst>
          </p:cNvPr>
          <p:cNvGrpSpPr/>
          <p:nvPr/>
        </p:nvGrpSpPr>
        <p:grpSpPr>
          <a:xfrm>
            <a:off x="1823721" y="2475567"/>
            <a:ext cx="175436" cy="470813"/>
            <a:chOff x="5551064" y="2181164"/>
            <a:chExt cx="175436" cy="470813"/>
          </a:xfrm>
        </p:grpSpPr>
        <p:cxnSp>
          <p:nvCxnSpPr>
            <p:cNvPr id="10" name="Straight Connector 9">
              <a:extLst>
                <a:ext uri="{FF2B5EF4-FFF2-40B4-BE49-F238E27FC236}">
                  <a16:creationId xmlns:a16="http://schemas.microsoft.com/office/drawing/2014/main" id="{8D053973-8E84-439C-91AD-86F639F226B3}"/>
                </a:ext>
              </a:extLst>
            </p:cNvPr>
            <p:cNvCxnSpPr/>
            <p:nvPr/>
          </p:nvCxnSpPr>
          <p:spPr>
            <a:xfrm flipH="1">
              <a:off x="5588277"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A5B3D2-69D7-4E38-B3D5-E3B1E1AE049E}"/>
                </a:ext>
              </a:extLst>
            </p:cNvPr>
            <p:cNvCxnSpPr/>
            <p:nvPr/>
          </p:nvCxnSpPr>
          <p:spPr>
            <a:xfrm flipH="1">
              <a:off x="5551064"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0DB57405-4D7A-4F1D-A2C9-CAF216B317AC}"/>
              </a:ext>
            </a:extLst>
          </p:cNvPr>
          <p:cNvCxnSpPr/>
          <p:nvPr/>
        </p:nvCxnSpPr>
        <p:spPr>
          <a:xfrm flipH="1">
            <a:off x="4545513" y="200475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E76EEE0-3367-4C19-88D8-2E50DCCF3036}"/>
              </a:ext>
            </a:extLst>
          </p:cNvPr>
          <p:cNvSpPr/>
          <p:nvPr/>
        </p:nvSpPr>
        <p:spPr>
          <a:xfrm>
            <a:off x="430620" y="3038196"/>
            <a:ext cx="5996762"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a:latin typeface="UTM Avo" panose="02040603050506020204" pitchFamily="18" charset="0"/>
              </a:rPr>
              <a:t>   </a:t>
            </a:r>
            <a:r>
              <a:rPr lang="en-US" sz="1800" dirty="0" err="1">
                <a:latin typeface="UTM Avo" panose="02040603050506020204" pitchFamily="18" charset="0"/>
              </a:rPr>
              <a:t>Đến</a:t>
            </a:r>
            <a:r>
              <a:rPr lang="en-US" sz="1800" dirty="0">
                <a:latin typeface="UTM Avo" panose="02040603050506020204" pitchFamily="18" charset="0"/>
              </a:rPr>
              <a:t> </a:t>
            </a:r>
            <a:r>
              <a:rPr lang="en-US" sz="1800" dirty="0" err="1">
                <a:latin typeface="UTM Avo" panose="02040603050506020204" pitchFamily="18" charset="0"/>
              </a:rPr>
              <a:t>gần</a:t>
            </a:r>
            <a:r>
              <a:rPr lang="en-US" sz="1800" dirty="0">
                <a:latin typeface="UTM Avo" panose="02040603050506020204" pitchFamily="18" charset="0"/>
              </a:rPr>
              <a:t> </a:t>
            </a:r>
            <a:r>
              <a:rPr lang="en-US" sz="1800" dirty="0" err="1">
                <a:latin typeface="UTM Avo" panose="02040603050506020204" pitchFamily="18" charset="0"/>
              </a:rPr>
              <a:t>cây</a:t>
            </a:r>
            <a:r>
              <a:rPr lang="en-US" sz="1800" dirty="0">
                <a:latin typeface="UTM Avo" panose="02040603050506020204" pitchFamily="18" charset="0"/>
              </a:rPr>
              <a:t> </a:t>
            </a:r>
            <a:r>
              <a:rPr lang="en-US" sz="1800" dirty="0" err="1">
                <a:latin typeface="UTM Avo" panose="02040603050506020204" pitchFamily="18" charset="0"/>
              </a:rPr>
              <a:t>đa</a:t>
            </a:r>
            <a:r>
              <a:rPr lang="en-US" sz="1800" dirty="0">
                <a:latin typeface="UTM Avo" panose="02040603050506020204" pitchFamily="18" charset="0"/>
              </a:rPr>
              <a:t>, </a:t>
            </a:r>
            <a:r>
              <a:rPr lang="en-US" sz="1800" dirty="0" err="1">
                <a:latin typeface="UTM Avo" panose="02040603050506020204" pitchFamily="18" charset="0"/>
              </a:rPr>
              <a:t>Bác</a:t>
            </a:r>
            <a:r>
              <a:rPr lang="en-US" sz="1800" dirty="0">
                <a:latin typeface="UTM Avo" panose="02040603050506020204" pitchFamily="18" charset="0"/>
              </a:rPr>
              <a:t> </a:t>
            </a:r>
            <a:r>
              <a:rPr lang="en-US" sz="1800" dirty="0" err="1">
                <a:latin typeface="UTM Avo" panose="02040603050506020204" pitchFamily="18" charset="0"/>
              </a:rPr>
              <a:t>chợt</a:t>
            </a:r>
            <a:r>
              <a:rPr lang="en-US" sz="1800" dirty="0">
                <a:latin typeface="UTM Avo" panose="02040603050506020204" pitchFamily="18" charset="0"/>
              </a:rPr>
              <a:t> </a:t>
            </a:r>
            <a:r>
              <a:rPr lang="en-US" sz="1800" dirty="0" err="1">
                <a:latin typeface="UTM Avo" panose="02040603050506020204" pitchFamily="18" charset="0"/>
              </a:rPr>
              <a:t>thấy</a:t>
            </a:r>
            <a:r>
              <a:rPr lang="en-US" sz="1800" dirty="0">
                <a:latin typeface="UTM Avo" panose="02040603050506020204" pitchFamily="18" charset="0"/>
              </a:rPr>
              <a:t> </a:t>
            </a:r>
            <a:r>
              <a:rPr lang="en-US" sz="1800" dirty="0" err="1">
                <a:latin typeface="UTM Avo" panose="02040603050506020204" pitchFamily="18" charset="0"/>
              </a:rPr>
              <a:t>một</a:t>
            </a:r>
            <a:r>
              <a:rPr lang="en-US" sz="1800" dirty="0">
                <a:latin typeface="UTM Avo" panose="02040603050506020204" pitchFamily="18" charset="0"/>
              </a:rPr>
              <a:t> </a:t>
            </a:r>
            <a:r>
              <a:rPr lang="en-US" sz="1800" dirty="0" err="1">
                <a:latin typeface="UTM Avo" panose="02040603050506020204" pitchFamily="18" charset="0"/>
              </a:rPr>
              <a:t>chiếc</a:t>
            </a:r>
            <a:r>
              <a:rPr lang="en-US" sz="1800" dirty="0">
                <a:latin typeface="UTM Avo" panose="02040603050506020204" pitchFamily="18" charset="0"/>
              </a:rPr>
              <a:t> </a:t>
            </a:r>
            <a:r>
              <a:rPr lang="en-US" sz="1800" dirty="0" err="1">
                <a:latin typeface="UTM Avo" panose="02040603050506020204" pitchFamily="18" charset="0"/>
              </a:rPr>
              <a:t>rễ</a:t>
            </a:r>
            <a:r>
              <a:rPr lang="en-US" sz="1800" dirty="0">
                <a:latin typeface="UTM Avo" panose="02040603050506020204" pitchFamily="18" charset="0"/>
              </a:rPr>
              <a:t> </a:t>
            </a:r>
            <a:r>
              <a:rPr lang="en-US" sz="1800" dirty="0" err="1">
                <a:latin typeface="UTM Avo" panose="02040603050506020204" pitchFamily="18" charset="0"/>
              </a:rPr>
              <a:t>đa</a:t>
            </a:r>
            <a:r>
              <a:rPr lang="en-US" sz="1800" dirty="0">
                <a:latin typeface="UTM Avo" panose="02040603050506020204" pitchFamily="18" charset="0"/>
              </a:rPr>
              <a:t> </a:t>
            </a:r>
            <a:r>
              <a:rPr lang="en-US" sz="1800" dirty="0" err="1">
                <a:latin typeface="UTM Avo" panose="02040603050506020204" pitchFamily="18" charset="0"/>
              </a:rPr>
              <a:t>nhỏ</a:t>
            </a:r>
            <a:r>
              <a:rPr lang="en-US" sz="1800" dirty="0">
                <a:latin typeface="UTM Avo" panose="02040603050506020204" pitchFamily="18" charset="0"/>
              </a:rPr>
              <a:t> </a:t>
            </a:r>
            <a:r>
              <a:rPr lang="en-US" sz="1800" dirty="0" err="1">
                <a:latin typeface="UTM Avo" panose="02040603050506020204" pitchFamily="18" charset="0"/>
              </a:rPr>
              <a:t>và</a:t>
            </a:r>
            <a:r>
              <a:rPr lang="en-US" sz="1800" dirty="0">
                <a:latin typeface="UTM Avo" panose="02040603050506020204" pitchFamily="18" charset="0"/>
              </a:rPr>
              <a:t> </a:t>
            </a:r>
            <a:r>
              <a:rPr lang="en-US" sz="1800" dirty="0" err="1">
                <a:latin typeface="UTM Avo" panose="02040603050506020204" pitchFamily="18" charset="0"/>
              </a:rPr>
              <a:t>dài</a:t>
            </a:r>
            <a:r>
              <a:rPr lang="en-US" sz="1800" dirty="0">
                <a:latin typeface="UTM Avo" panose="02040603050506020204" pitchFamily="18" charset="0"/>
              </a:rPr>
              <a:t> </a:t>
            </a:r>
            <a:r>
              <a:rPr lang="en-US" sz="1800" dirty="0" err="1">
                <a:latin typeface="UTM Avo" panose="02040603050506020204" pitchFamily="18" charset="0"/>
              </a:rPr>
              <a:t>ngoằn</a:t>
            </a:r>
            <a:r>
              <a:rPr lang="en-US" sz="1800" dirty="0">
                <a:latin typeface="UTM Avo" panose="02040603050506020204" pitchFamily="18" charset="0"/>
              </a:rPr>
              <a:t> </a:t>
            </a:r>
            <a:r>
              <a:rPr lang="en-US" sz="1800" dirty="0" err="1">
                <a:latin typeface="UTM Avo" panose="02040603050506020204" pitchFamily="18" charset="0"/>
              </a:rPr>
              <a:t>ngoèo</a:t>
            </a:r>
            <a:r>
              <a:rPr lang="en-US" sz="1800" dirty="0">
                <a:latin typeface="UTM Avo" panose="02040603050506020204" pitchFamily="18" charset="0"/>
              </a:rPr>
              <a:t> </a:t>
            </a:r>
            <a:r>
              <a:rPr lang="en-US" sz="1800" dirty="0" err="1">
                <a:latin typeface="UTM Avo" panose="02040603050506020204" pitchFamily="18" charset="0"/>
              </a:rPr>
              <a:t>trên</a:t>
            </a:r>
            <a:r>
              <a:rPr lang="en-US" sz="1800" dirty="0">
                <a:latin typeface="UTM Avo" panose="02040603050506020204" pitchFamily="18" charset="0"/>
              </a:rPr>
              <a:t> </a:t>
            </a:r>
            <a:r>
              <a:rPr lang="en-US" sz="1800" dirty="0" err="1">
                <a:latin typeface="UTM Avo" panose="02040603050506020204" pitchFamily="18" charset="0"/>
              </a:rPr>
              <a:t>mặt</a:t>
            </a:r>
            <a:r>
              <a:rPr lang="en-US" sz="1800" dirty="0">
                <a:latin typeface="UTM Avo" panose="02040603050506020204" pitchFamily="18" charset="0"/>
              </a:rPr>
              <a:t> </a:t>
            </a:r>
            <a:r>
              <a:rPr lang="en-US" sz="1800" dirty="0" err="1">
                <a:latin typeface="UTM Avo" panose="02040603050506020204" pitchFamily="18" charset="0"/>
              </a:rPr>
              <a:t>đất</a:t>
            </a:r>
            <a:r>
              <a:rPr lang="en-US" sz="1800" dirty="0">
                <a:latin typeface="UTM Avo" panose="02040603050506020204" pitchFamily="18" charset="0"/>
              </a:rPr>
              <a:t>.</a:t>
            </a:r>
            <a:endParaRPr lang="vi-VN" sz="1800" dirty="0"/>
          </a:p>
        </p:txBody>
      </p:sp>
      <p:sp>
        <p:nvSpPr>
          <p:cNvPr id="14" name="Oval 13">
            <a:extLst>
              <a:ext uri="{FF2B5EF4-FFF2-40B4-BE49-F238E27FC236}">
                <a16:creationId xmlns:a16="http://schemas.microsoft.com/office/drawing/2014/main" id="{0A8C204C-FC38-4B56-B3F0-DABEBA6DDBCD}"/>
              </a:ext>
            </a:extLst>
          </p:cNvPr>
          <p:cNvSpPr/>
          <p:nvPr/>
        </p:nvSpPr>
        <p:spPr>
          <a:xfrm>
            <a:off x="521001" y="3175625"/>
            <a:ext cx="233916" cy="233916"/>
          </a:xfrm>
          <a:prstGeom prst="ellipse">
            <a:avLst/>
          </a:pr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 name="Straight Connector 14">
            <a:extLst>
              <a:ext uri="{FF2B5EF4-FFF2-40B4-BE49-F238E27FC236}">
                <a16:creationId xmlns:a16="http://schemas.microsoft.com/office/drawing/2014/main" id="{8ACC7788-AEFD-4687-BF56-7B142C62CF3E}"/>
              </a:ext>
            </a:extLst>
          </p:cNvPr>
          <p:cNvCxnSpPr/>
          <p:nvPr/>
        </p:nvCxnSpPr>
        <p:spPr>
          <a:xfrm flipH="1">
            <a:off x="2663645" y="3057176"/>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EB3F6C-3CFF-4642-8A4C-25EA7FF6495A}"/>
              </a:ext>
            </a:extLst>
          </p:cNvPr>
          <p:cNvCxnSpPr/>
          <p:nvPr/>
        </p:nvCxnSpPr>
        <p:spPr>
          <a:xfrm flipH="1">
            <a:off x="4407290" y="3057176"/>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AA1004B-06D6-4815-842C-DBFEC9EC2157}"/>
              </a:ext>
            </a:extLst>
          </p:cNvPr>
          <p:cNvCxnSpPr/>
          <p:nvPr/>
        </p:nvCxnSpPr>
        <p:spPr>
          <a:xfrm flipH="1">
            <a:off x="926948" y="3485631"/>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829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par>
                                <p:cTn id="24" presetID="22" presetClass="entr" presetSubtype="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par>
                                <p:cTn id="27" presetID="2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par>
                                <p:cTn id="46" presetID="22" presetClass="entr" presetSubtype="1"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par>
                                <p:cTn id="49" presetID="22" presetClass="entr" presetSubtype="1"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up)">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3"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30236B-5571-4172-A74B-9F0791061290}"/>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1A62A4E6-7F6B-4A1B-B96C-7ED3E900B41A}"/>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8BE9C20D-D326-4D5D-8B94-D61D87E5264B}"/>
              </a:ext>
            </a:extLst>
          </p:cNvPr>
          <p:cNvSpPr txBox="1"/>
          <p:nvPr/>
        </p:nvSpPr>
        <p:spPr>
          <a:xfrm>
            <a:off x="746086" y="785143"/>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E9B93AEE-39F9-4EBE-BA06-A67844B952C1}"/>
              </a:ext>
            </a:extLst>
          </p:cNvPr>
          <p:cNvSpPr/>
          <p:nvPr/>
        </p:nvSpPr>
        <p:spPr>
          <a:xfrm>
            <a:off x="502443" y="1591452"/>
            <a:ext cx="2765109"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ngoằn</a:t>
            </a:r>
            <a:r>
              <a:rPr lang="en-US" sz="1800" dirty="0">
                <a:latin typeface="UTM Avo" panose="02040603050506020204" pitchFamily="18" charset="0"/>
              </a:rPr>
              <a:t> </a:t>
            </a:r>
            <a:r>
              <a:rPr lang="en-US" sz="1800" dirty="0" err="1">
                <a:latin typeface="UTM Avo" panose="02040603050506020204" pitchFamily="18" charset="0"/>
              </a:rPr>
              <a:t>ngoèo</a:t>
            </a:r>
            <a:endParaRPr lang="vi-VN" sz="1800" dirty="0"/>
          </a:p>
        </p:txBody>
      </p:sp>
      <p:sp>
        <p:nvSpPr>
          <p:cNvPr id="6" name="Oval 5">
            <a:extLst>
              <a:ext uri="{FF2B5EF4-FFF2-40B4-BE49-F238E27FC236}">
                <a16:creationId xmlns:a16="http://schemas.microsoft.com/office/drawing/2014/main" id="{78898CB5-6DD4-45FF-94F1-AB412825FF47}"/>
              </a:ext>
            </a:extLst>
          </p:cNvPr>
          <p:cNvSpPr/>
          <p:nvPr/>
        </p:nvSpPr>
        <p:spPr>
          <a:xfrm>
            <a:off x="626805" y="1820275"/>
            <a:ext cx="233916" cy="233916"/>
          </a:xfrm>
          <a:prstGeom prst="ellipse">
            <a:avLst/>
          </a:pr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p>
        </p:txBody>
      </p:sp>
      <p:sp>
        <p:nvSpPr>
          <p:cNvPr id="11" name="TextBox 10">
            <a:extLst>
              <a:ext uri="{FF2B5EF4-FFF2-40B4-BE49-F238E27FC236}">
                <a16:creationId xmlns:a16="http://schemas.microsoft.com/office/drawing/2014/main" id="{DE7D1D45-3D61-4AE0-A71B-B62257A185D9}"/>
              </a:ext>
            </a:extLst>
          </p:cNvPr>
          <p:cNvSpPr txBox="1"/>
          <p:nvPr/>
        </p:nvSpPr>
        <p:spPr>
          <a:xfrm>
            <a:off x="2414468" y="1598199"/>
            <a:ext cx="4100631" cy="86453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uốn</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lượn</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theo</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nhiều</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hướng</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khác</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nhau</a:t>
            </a:r>
            <a:r>
              <a:rPr lang="en-US" sz="1800" dirty="0">
                <a:solidFill>
                  <a:schemeClr val="accent6">
                    <a:lumMod val="50000"/>
                  </a:schemeClr>
                </a:solidFill>
                <a:latin typeface="UTM Avo" panose="02040603050506020204" pitchFamily="18" charset="0"/>
              </a:rPr>
              <a:t>.</a:t>
            </a:r>
          </a:p>
        </p:txBody>
      </p:sp>
      <p:sp>
        <p:nvSpPr>
          <p:cNvPr id="15" name="Rectangle 14">
            <a:extLst>
              <a:ext uri="{FF2B5EF4-FFF2-40B4-BE49-F238E27FC236}">
                <a16:creationId xmlns:a16="http://schemas.microsoft.com/office/drawing/2014/main" id="{42C36FA8-CED7-4F14-8380-9A0C193F3AA8}"/>
              </a:ext>
            </a:extLst>
          </p:cNvPr>
          <p:cNvSpPr/>
          <p:nvPr/>
        </p:nvSpPr>
        <p:spPr>
          <a:xfrm>
            <a:off x="502443" y="2462942"/>
            <a:ext cx="2765109"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tần</a:t>
            </a:r>
            <a:r>
              <a:rPr lang="en-US" sz="1800" dirty="0">
                <a:latin typeface="UTM Avo" panose="02040603050506020204" pitchFamily="18" charset="0"/>
              </a:rPr>
              <a:t> </a:t>
            </a:r>
            <a:r>
              <a:rPr lang="en-US" sz="1800" dirty="0" err="1">
                <a:latin typeface="UTM Avo" panose="02040603050506020204" pitchFamily="18" charset="0"/>
              </a:rPr>
              <a:t>ngần</a:t>
            </a:r>
            <a:endParaRPr lang="vi-VN" sz="1800" dirty="0"/>
          </a:p>
        </p:txBody>
      </p:sp>
      <p:sp>
        <p:nvSpPr>
          <p:cNvPr id="16" name="Oval 15">
            <a:extLst>
              <a:ext uri="{FF2B5EF4-FFF2-40B4-BE49-F238E27FC236}">
                <a16:creationId xmlns:a16="http://schemas.microsoft.com/office/drawing/2014/main" id="{3AB36C7B-C3E8-4C2F-B837-77CE7895B0B9}"/>
              </a:ext>
            </a:extLst>
          </p:cNvPr>
          <p:cNvSpPr/>
          <p:nvPr/>
        </p:nvSpPr>
        <p:spPr>
          <a:xfrm>
            <a:off x="626805" y="2625090"/>
            <a:ext cx="233916" cy="233916"/>
          </a:xfrm>
          <a:prstGeom prst="ellipse">
            <a:avLst/>
          </a:pr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p>
        </p:txBody>
      </p:sp>
      <p:sp>
        <p:nvSpPr>
          <p:cNvPr id="17" name="Rectangle 16">
            <a:extLst>
              <a:ext uri="{FF2B5EF4-FFF2-40B4-BE49-F238E27FC236}">
                <a16:creationId xmlns:a16="http://schemas.microsoft.com/office/drawing/2014/main" id="{4AFAC402-3C67-4059-BAD3-62BF5A6C6C03}"/>
              </a:ext>
            </a:extLst>
          </p:cNvPr>
          <p:cNvSpPr/>
          <p:nvPr/>
        </p:nvSpPr>
        <p:spPr>
          <a:xfrm>
            <a:off x="502442" y="3396208"/>
            <a:ext cx="2765109"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cần</a:t>
            </a:r>
            <a:r>
              <a:rPr lang="en-US" sz="1800" dirty="0">
                <a:latin typeface="UTM Avo" panose="02040603050506020204" pitchFamily="18" charset="0"/>
              </a:rPr>
              <a:t> </a:t>
            </a:r>
            <a:r>
              <a:rPr lang="en-US" sz="1800" dirty="0" err="1">
                <a:latin typeface="UTM Avo" panose="02040603050506020204" pitchFamily="18" charset="0"/>
              </a:rPr>
              <a:t>vụ</a:t>
            </a:r>
            <a:endParaRPr lang="vi-VN" sz="1800" dirty="0"/>
          </a:p>
        </p:txBody>
      </p:sp>
      <p:sp>
        <p:nvSpPr>
          <p:cNvPr id="18" name="Oval 17">
            <a:extLst>
              <a:ext uri="{FF2B5EF4-FFF2-40B4-BE49-F238E27FC236}">
                <a16:creationId xmlns:a16="http://schemas.microsoft.com/office/drawing/2014/main" id="{E4D82F67-3FE5-4BB5-99B0-8E20B047A44B}"/>
              </a:ext>
            </a:extLst>
          </p:cNvPr>
          <p:cNvSpPr/>
          <p:nvPr/>
        </p:nvSpPr>
        <p:spPr>
          <a:xfrm>
            <a:off x="626805" y="3548224"/>
            <a:ext cx="233916" cy="233916"/>
          </a:xfrm>
          <a:prstGeom prst="ellipse">
            <a:avLst/>
          </a:pr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p>
        </p:txBody>
      </p:sp>
      <p:sp>
        <p:nvSpPr>
          <p:cNvPr id="19" name="TextBox 18">
            <a:extLst>
              <a:ext uri="{FF2B5EF4-FFF2-40B4-BE49-F238E27FC236}">
                <a16:creationId xmlns:a16="http://schemas.microsoft.com/office/drawing/2014/main" id="{99067E7D-5BAA-4D2C-ADC9-7998651A2FF3}"/>
              </a:ext>
            </a:extLst>
          </p:cNvPr>
          <p:cNvSpPr txBox="1"/>
          <p:nvPr/>
        </p:nvSpPr>
        <p:spPr>
          <a:xfrm>
            <a:off x="1884997" y="2453677"/>
            <a:ext cx="4826313" cy="86453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đang</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mải</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suy</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nghĩ</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cân</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nhắc</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và</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chưa</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biết</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nên</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làm</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gì</a:t>
            </a:r>
            <a:r>
              <a:rPr lang="en-US" sz="1800" dirty="0">
                <a:solidFill>
                  <a:schemeClr val="accent6">
                    <a:lumMod val="50000"/>
                  </a:schemeClr>
                </a:solidFill>
                <a:latin typeface="UTM Avo" panose="02040603050506020204" pitchFamily="18" charset="0"/>
              </a:rPr>
              <a:t> hay </a:t>
            </a:r>
            <a:r>
              <a:rPr lang="en-US" sz="1800" dirty="0" err="1">
                <a:solidFill>
                  <a:schemeClr val="accent6">
                    <a:lumMod val="50000"/>
                  </a:schemeClr>
                </a:solidFill>
                <a:latin typeface="UTM Avo" panose="02040603050506020204" pitchFamily="18" charset="0"/>
              </a:rPr>
              <a:t>quyết</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định</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thế</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nào</a:t>
            </a:r>
            <a:r>
              <a:rPr lang="en-US" sz="1800" dirty="0">
                <a:solidFill>
                  <a:schemeClr val="accent6">
                    <a:lumMod val="50000"/>
                  </a:schemeClr>
                </a:solidFill>
                <a:latin typeface="UTM Avo" panose="02040603050506020204" pitchFamily="18" charset="0"/>
              </a:rPr>
              <a:t>.</a:t>
            </a:r>
          </a:p>
        </p:txBody>
      </p:sp>
      <p:sp>
        <p:nvSpPr>
          <p:cNvPr id="20" name="TextBox 19">
            <a:extLst>
              <a:ext uri="{FF2B5EF4-FFF2-40B4-BE49-F238E27FC236}">
                <a16:creationId xmlns:a16="http://schemas.microsoft.com/office/drawing/2014/main" id="{9822A343-4D8F-4C2A-B5FE-E9089B9640FC}"/>
              </a:ext>
            </a:extLst>
          </p:cNvPr>
          <p:cNvSpPr txBox="1"/>
          <p:nvPr/>
        </p:nvSpPr>
        <p:spPr>
          <a:xfrm>
            <a:off x="1624894" y="3396208"/>
            <a:ext cx="4826313"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người</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làm</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công</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việc</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chăm</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sóc</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Bác</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Hồ</a:t>
            </a:r>
            <a:r>
              <a:rPr lang="en-US" sz="1800" dirty="0">
                <a:solidFill>
                  <a:schemeClr val="accent6">
                    <a:lumMod val="50000"/>
                  </a:schemeClr>
                </a:solidFill>
                <a:latin typeface="UTM Avo" panose="02040603050506020204" pitchFamily="18" charset="0"/>
              </a:rPr>
              <a:t>.</a:t>
            </a:r>
          </a:p>
        </p:txBody>
      </p:sp>
    </p:spTree>
    <p:custDataLst>
      <p:tags r:id="rId1"/>
    </p:custDataLst>
    <p:extLst>
      <p:ext uri="{BB962C8B-B14F-4D97-AF65-F5344CB8AC3E}">
        <p14:creationId xmlns:p14="http://schemas.microsoft.com/office/powerpoint/2010/main" val="10807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P spid="15" grpId="0"/>
      <p:bldP spid="16" grpId="0" animBg="1"/>
      <p:bldP spid="17" grpId="0"/>
      <p:bldP spid="18" grpId="0" animBg="1"/>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8244A2B-8CC6-42E0-B8DF-B1846AF96D3B}"/>
              </a:ext>
            </a:extLst>
          </p:cNvPr>
          <p:cNvSpPr txBox="1"/>
          <p:nvPr/>
        </p:nvSpPr>
        <p:spPr>
          <a:xfrm>
            <a:off x="454573" y="911690"/>
            <a:ext cx="5948854" cy="3865097"/>
          </a:xfrm>
          <a:prstGeom prst="rect">
            <a:avLst/>
          </a:prstGeom>
          <a:noFill/>
        </p:spPr>
        <p:txBody>
          <a:bodyPr wrap="square" rtlCol="0">
            <a:spAutoFit/>
          </a:bodyPr>
          <a:lstStyle/>
          <a:p>
            <a:pPr algn="just">
              <a:lnSpc>
                <a:spcPct val="150000"/>
              </a:lnSpc>
            </a:pPr>
            <a:r>
              <a:rPr lang="en-US" sz="1100" dirty="0">
                <a:latin typeface="UTM Avo" panose="02040603050506020204" pitchFamily="18" charset="0"/>
              </a:rPr>
              <a:t>     </a:t>
            </a:r>
            <a:r>
              <a:rPr lang="en-US" sz="1100" dirty="0" err="1">
                <a:latin typeface="UTM Avo" panose="02040603050506020204" pitchFamily="18" charset="0"/>
              </a:rPr>
              <a:t>Một</a:t>
            </a:r>
            <a:r>
              <a:rPr lang="en-US" sz="1100" dirty="0">
                <a:latin typeface="UTM Avo" panose="02040603050506020204" pitchFamily="18" charset="0"/>
              </a:rPr>
              <a:t> </a:t>
            </a:r>
            <a:r>
              <a:rPr lang="en-US" sz="1100" dirty="0" err="1">
                <a:latin typeface="UTM Avo" panose="02040603050506020204" pitchFamily="18" charset="0"/>
              </a:rPr>
              <a:t>sớm</a:t>
            </a:r>
            <a:r>
              <a:rPr lang="en-US" sz="1100" dirty="0">
                <a:latin typeface="UTM Avo" panose="02040603050506020204" pitchFamily="18" charset="0"/>
              </a:rPr>
              <a:t> </a:t>
            </a:r>
            <a:r>
              <a:rPr lang="en-US" sz="1100" dirty="0" err="1">
                <a:latin typeface="UTM Avo" panose="02040603050506020204" pitchFamily="18" charset="0"/>
              </a:rPr>
              <a:t>hôm</a:t>
            </a:r>
            <a:r>
              <a:rPr lang="en-US" sz="1100" dirty="0">
                <a:latin typeface="UTM Avo" panose="02040603050506020204" pitchFamily="18" charset="0"/>
              </a:rPr>
              <a:t> </a:t>
            </a:r>
            <a:r>
              <a:rPr lang="en-US" sz="1100" dirty="0" err="1">
                <a:latin typeface="UTM Avo" panose="02040603050506020204" pitchFamily="18" charset="0"/>
              </a:rPr>
              <a:t>ấy</a:t>
            </a:r>
            <a:r>
              <a:rPr lang="en-US" sz="1100" dirty="0">
                <a:latin typeface="UTM Avo" panose="02040603050506020204" pitchFamily="18" charset="0"/>
              </a:rPr>
              <a:t>, </a:t>
            </a:r>
            <a:r>
              <a:rPr lang="en-US" sz="1100" dirty="0" err="1">
                <a:latin typeface="UTM Avo" panose="02040603050506020204" pitchFamily="18" charset="0"/>
              </a:rPr>
              <a:t>như</a:t>
            </a:r>
            <a:r>
              <a:rPr lang="en-US" sz="1100" dirty="0">
                <a:latin typeface="UTM Avo" panose="02040603050506020204" pitchFamily="18" charset="0"/>
              </a:rPr>
              <a:t> </a:t>
            </a:r>
            <a:r>
              <a:rPr lang="en-US" sz="1100" dirty="0" err="1">
                <a:latin typeface="UTM Avo" panose="02040603050506020204" pitchFamily="18" charset="0"/>
              </a:rPr>
              <a:t>thường</a:t>
            </a:r>
            <a:r>
              <a:rPr lang="en-US" sz="1100" dirty="0">
                <a:latin typeface="UTM Avo" panose="02040603050506020204" pitchFamily="18" charset="0"/>
              </a:rPr>
              <a:t> </a:t>
            </a:r>
            <a:r>
              <a:rPr lang="en-US" sz="1100" dirty="0" err="1">
                <a:latin typeface="UTM Avo" panose="02040603050506020204" pitchFamily="18" charset="0"/>
              </a:rPr>
              <a:t>lệ</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Hồ</a:t>
            </a:r>
            <a:r>
              <a:rPr lang="en-US" sz="1100" dirty="0">
                <a:latin typeface="UTM Avo" panose="02040603050506020204" pitchFamily="18" charset="0"/>
              </a:rPr>
              <a:t> </a:t>
            </a:r>
            <a:r>
              <a:rPr lang="en-US" sz="1100" dirty="0" err="1">
                <a:latin typeface="UTM Avo" panose="02040603050506020204" pitchFamily="18" charset="0"/>
              </a:rPr>
              <a:t>đi</a:t>
            </a:r>
            <a:r>
              <a:rPr lang="en-US" sz="1100" dirty="0">
                <a:latin typeface="UTM Avo" panose="02040603050506020204" pitchFamily="18" charset="0"/>
              </a:rPr>
              <a:t> </a:t>
            </a:r>
            <a:r>
              <a:rPr lang="en-US" sz="1100" dirty="0" err="1">
                <a:latin typeface="UTM Avo" panose="02040603050506020204" pitchFamily="18" charset="0"/>
              </a:rPr>
              <a:t>dạo</a:t>
            </a:r>
            <a:r>
              <a:rPr lang="en-US" sz="1100" dirty="0">
                <a:latin typeface="UTM Avo" panose="02040603050506020204" pitchFamily="18" charset="0"/>
              </a:rPr>
              <a:t> </a:t>
            </a:r>
            <a:r>
              <a:rPr lang="en-US" sz="1100" dirty="0" err="1">
                <a:latin typeface="UTM Avo" panose="02040603050506020204" pitchFamily="18" charset="0"/>
              </a:rPr>
              <a:t>trong</a:t>
            </a:r>
            <a:r>
              <a:rPr lang="en-US" sz="1100" dirty="0">
                <a:latin typeface="UTM Avo" panose="02040603050506020204" pitchFamily="18" charset="0"/>
              </a:rPr>
              <a:t> </a:t>
            </a:r>
            <a:r>
              <a:rPr lang="en-US" sz="1100" dirty="0" err="1">
                <a:latin typeface="UTM Avo" panose="02040603050506020204" pitchFamily="18" charset="0"/>
              </a:rPr>
              <a:t>vườn</a:t>
            </a:r>
            <a:r>
              <a:rPr lang="en-US" sz="1100" dirty="0">
                <a:latin typeface="UTM Avo" panose="02040603050506020204" pitchFamily="18" charset="0"/>
              </a:rPr>
              <a:t>. </a:t>
            </a:r>
            <a:r>
              <a:rPr lang="en-US" sz="1100" dirty="0" err="1">
                <a:latin typeface="UTM Avo" panose="02040603050506020204" pitchFamily="18" charset="0"/>
              </a:rPr>
              <a:t>Đến</a:t>
            </a:r>
            <a:r>
              <a:rPr lang="en-US" sz="1100" dirty="0">
                <a:latin typeface="UTM Avo" panose="02040603050506020204" pitchFamily="18" charset="0"/>
              </a:rPr>
              <a:t> </a:t>
            </a:r>
            <a:r>
              <a:rPr lang="en-US" sz="1100" dirty="0" err="1">
                <a:latin typeface="UTM Avo" panose="02040603050506020204" pitchFamily="18" charset="0"/>
              </a:rPr>
              <a:t>gần</a:t>
            </a:r>
            <a:r>
              <a:rPr lang="en-US" sz="1100" dirty="0">
                <a:latin typeface="UTM Avo" panose="02040603050506020204" pitchFamily="18" charset="0"/>
              </a:rPr>
              <a:t> </a:t>
            </a:r>
            <a:r>
              <a:rPr lang="en-US" sz="1100" dirty="0" err="1">
                <a:latin typeface="UTM Avo" panose="02040603050506020204" pitchFamily="18" charset="0"/>
              </a:rPr>
              <a:t>cây</a:t>
            </a:r>
            <a:r>
              <a:rPr lang="en-US" sz="1100" dirty="0">
                <a:latin typeface="UTM Avo" panose="02040603050506020204" pitchFamily="18" charset="0"/>
              </a:rPr>
              <a:t> </a:t>
            </a:r>
            <a:r>
              <a:rPr lang="en-US" sz="1100" dirty="0" err="1">
                <a:latin typeface="UTM Avo" panose="02040603050506020204" pitchFamily="18" charset="0"/>
              </a:rPr>
              <a:t>đa</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chợt</a:t>
            </a:r>
            <a:r>
              <a:rPr lang="en-US" sz="1100" dirty="0">
                <a:latin typeface="UTM Avo" panose="02040603050506020204" pitchFamily="18" charset="0"/>
              </a:rPr>
              <a:t> </a:t>
            </a:r>
            <a:r>
              <a:rPr lang="en-US" sz="1100" dirty="0" err="1">
                <a:latin typeface="UTM Avo" panose="02040603050506020204" pitchFamily="18" charset="0"/>
              </a:rPr>
              <a:t>thấy</a:t>
            </a:r>
            <a:r>
              <a:rPr lang="en-US" sz="1100" dirty="0">
                <a:latin typeface="UTM Avo" panose="02040603050506020204" pitchFamily="18" charset="0"/>
              </a:rPr>
              <a:t> </a:t>
            </a:r>
            <a:r>
              <a:rPr lang="en-US" sz="1100" dirty="0" err="1">
                <a:latin typeface="UTM Avo" panose="02040603050506020204" pitchFamily="18" charset="0"/>
              </a:rPr>
              <a:t>một</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đa</a:t>
            </a:r>
            <a:r>
              <a:rPr lang="en-US" sz="1100" dirty="0">
                <a:latin typeface="UTM Avo" panose="02040603050506020204" pitchFamily="18" charset="0"/>
              </a:rPr>
              <a:t> </a:t>
            </a:r>
            <a:r>
              <a:rPr lang="en-US" sz="1100" dirty="0" err="1">
                <a:latin typeface="UTM Avo" panose="02040603050506020204" pitchFamily="18" charset="0"/>
              </a:rPr>
              <a:t>nhỏ</a:t>
            </a:r>
            <a:r>
              <a:rPr lang="en-US" sz="1100" dirty="0">
                <a:latin typeface="UTM Avo" panose="02040603050506020204" pitchFamily="18" charset="0"/>
              </a:rPr>
              <a:t> </a:t>
            </a:r>
            <a:r>
              <a:rPr lang="en-US" sz="1100" dirty="0" err="1">
                <a:latin typeface="UTM Avo" panose="02040603050506020204" pitchFamily="18" charset="0"/>
              </a:rPr>
              <a:t>và</a:t>
            </a:r>
            <a:r>
              <a:rPr lang="en-US" sz="1100" dirty="0">
                <a:latin typeface="UTM Avo" panose="02040603050506020204" pitchFamily="18" charset="0"/>
              </a:rPr>
              <a:t> </a:t>
            </a:r>
            <a:r>
              <a:rPr lang="en-US" sz="1100" dirty="0" err="1">
                <a:latin typeface="UTM Avo" panose="02040603050506020204" pitchFamily="18" charset="0"/>
              </a:rPr>
              <a:t>dài</a:t>
            </a:r>
            <a:r>
              <a:rPr lang="en-US" sz="1100" dirty="0">
                <a:latin typeface="UTM Avo" panose="02040603050506020204" pitchFamily="18" charset="0"/>
              </a:rPr>
              <a:t> </a:t>
            </a:r>
            <a:r>
              <a:rPr lang="en-US" sz="1100" dirty="0" err="1">
                <a:latin typeface="UTM Avo" panose="02040603050506020204" pitchFamily="18" charset="0"/>
              </a:rPr>
              <a:t>ngoằn</a:t>
            </a:r>
            <a:r>
              <a:rPr lang="en-US" sz="1100" dirty="0">
                <a:latin typeface="UTM Avo" panose="02040603050506020204" pitchFamily="18" charset="0"/>
              </a:rPr>
              <a:t> </a:t>
            </a:r>
            <a:r>
              <a:rPr lang="en-US" sz="1100" dirty="0" err="1">
                <a:latin typeface="UTM Avo" panose="02040603050506020204" pitchFamily="18" charset="0"/>
              </a:rPr>
              <a:t>ngoèo</a:t>
            </a:r>
            <a:r>
              <a:rPr lang="en-US" sz="1100" dirty="0">
                <a:latin typeface="UTM Avo" panose="02040603050506020204" pitchFamily="18" charset="0"/>
              </a:rPr>
              <a:t> </a:t>
            </a:r>
            <a:r>
              <a:rPr lang="en-US" sz="1100" dirty="0" err="1">
                <a:latin typeface="UTM Avo" panose="02040603050506020204" pitchFamily="18" charset="0"/>
              </a:rPr>
              <a:t>trên</a:t>
            </a:r>
            <a:r>
              <a:rPr lang="en-US" sz="1100" dirty="0">
                <a:latin typeface="UTM Avo" panose="02040603050506020204" pitchFamily="18" charset="0"/>
              </a:rPr>
              <a:t> </a:t>
            </a:r>
            <a:r>
              <a:rPr lang="en-US" sz="1100" dirty="0" err="1">
                <a:latin typeface="UTM Avo" panose="02040603050506020204" pitchFamily="18" charset="0"/>
              </a:rPr>
              <a:t>mặt</a:t>
            </a:r>
            <a:r>
              <a:rPr lang="en-US" sz="1100" dirty="0">
                <a:latin typeface="UTM Avo" panose="02040603050506020204" pitchFamily="18" charset="0"/>
              </a:rPr>
              <a:t> </a:t>
            </a:r>
            <a:r>
              <a:rPr lang="en-US" sz="1100" dirty="0" err="1">
                <a:latin typeface="UTM Avo" panose="02040603050506020204" pitchFamily="18" charset="0"/>
              </a:rPr>
              <a:t>đất</a:t>
            </a:r>
            <a:r>
              <a:rPr lang="en-US" sz="1100" dirty="0">
                <a:latin typeface="UTM Avo" panose="02040603050506020204" pitchFamily="18" charset="0"/>
              </a:rPr>
              <a:t>. </a:t>
            </a:r>
            <a:r>
              <a:rPr lang="en-US" sz="1100" dirty="0" err="1">
                <a:latin typeface="UTM Avo" panose="02040603050506020204" pitchFamily="18" charset="0"/>
              </a:rPr>
              <a:t>Chắc</a:t>
            </a:r>
            <a:r>
              <a:rPr lang="en-US" sz="1100" dirty="0">
                <a:latin typeface="UTM Avo" panose="02040603050506020204" pitchFamily="18" charset="0"/>
              </a:rPr>
              <a:t> </a:t>
            </a:r>
            <a:r>
              <a:rPr lang="en-US" sz="1100" dirty="0" err="1">
                <a:latin typeface="UTM Avo" panose="02040603050506020204" pitchFamily="18" charset="0"/>
              </a:rPr>
              <a:t>là</a:t>
            </a:r>
            <a:r>
              <a:rPr lang="en-US" sz="1100" dirty="0">
                <a:latin typeface="UTM Avo" panose="02040603050506020204" pitchFamily="18" charset="0"/>
              </a:rPr>
              <a:t> </a:t>
            </a:r>
            <a:r>
              <a:rPr lang="en-US" sz="1100" dirty="0" err="1">
                <a:latin typeface="UTM Avo" panose="02040603050506020204" pitchFamily="18" charset="0"/>
              </a:rPr>
              <a:t>trận</a:t>
            </a:r>
            <a:r>
              <a:rPr lang="en-US" sz="1100" dirty="0">
                <a:latin typeface="UTM Avo" panose="02040603050506020204" pitchFamily="18" charset="0"/>
              </a:rPr>
              <a:t> </a:t>
            </a:r>
            <a:r>
              <a:rPr lang="en-US" sz="1100" dirty="0" err="1">
                <a:latin typeface="UTM Avo" panose="02040603050506020204" pitchFamily="18" charset="0"/>
              </a:rPr>
              <a:t>gió</a:t>
            </a:r>
            <a:r>
              <a:rPr lang="en-US" sz="1100" dirty="0">
                <a:latin typeface="UTM Avo" panose="02040603050506020204" pitchFamily="18" charset="0"/>
              </a:rPr>
              <a:t> </a:t>
            </a:r>
            <a:r>
              <a:rPr lang="en-US" sz="1100" dirty="0" err="1">
                <a:latin typeface="UTM Avo" panose="02040603050506020204" pitchFamily="18" charset="0"/>
              </a:rPr>
              <a:t>đêm</a:t>
            </a:r>
            <a:r>
              <a:rPr lang="en-US" sz="1100" dirty="0">
                <a:latin typeface="UTM Avo" panose="02040603050506020204" pitchFamily="18" charset="0"/>
              </a:rPr>
              <a:t> qua </a:t>
            </a:r>
            <a:r>
              <a:rPr lang="en-US" sz="1100" dirty="0" err="1">
                <a:latin typeface="UTM Avo" panose="02040603050506020204" pitchFamily="18" charset="0"/>
              </a:rPr>
              <a:t>đã</a:t>
            </a:r>
            <a:r>
              <a:rPr lang="en-US" sz="1100" dirty="0">
                <a:latin typeface="UTM Avo" panose="02040603050506020204" pitchFamily="18" charset="0"/>
              </a:rPr>
              <a:t> </a:t>
            </a:r>
            <a:r>
              <a:rPr lang="en-US" sz="1100" dirty="0" err="1">
                <a:latin typeface="UTM Avo" panose="02040603050506020204" pitchFamily="18" charset="0"/>
              </a:rPr>
              <a:t>làm</a:t>
            </a:r>
            <a:r>
              <a:rPr lang="en-US" sz="1100" dirty="0">
                <a:latin typeface="UTM Avo" panose="02040603050506020204" pitchFamily="18" charset="0"/>
              </a:rPr>
              <a:t> </a:t>
            </a:r>
            <a:r>
              <a:rPr lang="en-US" sz="1100" dirty="0" err="1">
                <a:latin typeface="UTM Avo" panose="02040603050506020204" pitchFamily="18" charset="0"/>
              </a:rPr>
              <a:t>nó</a:t>
            </a:r>
            <a:r>
              <a:rPr lang="en-US" sz="1100" dirty="0">
                <a:latin typeface="UTM Avo" panose="02040603050506020204" pitchFamily="18" charset="0"/>
              </a:rPr>
              <a:t> </a:t>
            </a:r>
            <a:r>
              <a:rPr lang="en-US" sz="1100" dirty="0" err="1">
                <a:latin typeface="UTM Avo" panose="02040603050506020204" pitchFamily="18" charset="0"/>
              </a:rPr>
              <a:t>rơi</a:t>
            </a:r>
            <a:r>
              <a:rPr lang="en-US" sz="1100" dirty="0">
                <a:latin typeface="UTM Avo" panose="02040603050506020204" pitchFamily="18" charset="0"/>
              </a:rPr>
              <a:t> </a:t>
            </a:r>
            <a:r>
              <a:rPr lang="en-US" sz="1100" dirty="0" err="1">
                <a:latin typeface="UTM Avo" panose="02040603050506020204" pitchFamily="18" charset="0"/>
              </a:rPr>
              <a:t>xuống</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tần</a:t>
            </a:r>
            <a:r>
              <a:rPr lang="en-US" sz="1100" dirty="0">
                <a:latin typeface="UTM Avo" panose="02040603050506020204" pitchFamily="18" charset="0"/>
              </a:rPr>
              <a:t> </a:t>
            </a:r>
            <a:r>
              <a:rPr lang="en-US" sz="1100" dirty="0" err="1">
                <a:latin typeface="UTM Avo" panose="02040603050506020204" pitchFamily="18" charset="0"/>
              </a:rPr>
              <a:t>ngần</a:t>
            </a:r>
            <a:r>
              <a:rPr lang="en-US" sz="1100" dirty="0">
                <a:latin typeface="UTM Avo" panose="02040603050506020204" pitchFamily="18" charset="0"/>
              </a:rPr>
              <a:t> </a:t>
            </a:r>
            <a:r>
              <a:rPr lang="en-US" sz="1100" dirty="0" err="1">
                <a:latin typeface="UTM Avo" panose="02040603050506020204" pitchFamily="18" charset="0"/>
              </a:rPr>
              <a:t>một</a:t>
            </a:r>
            <a:r>
              <a:rPr lang="en-US" sz="1100" dirty="0">
                <a:latin typeface="UTM Avo" panose="02040603050506020204" pitchFamily="18" charset="0"/>
              </a:rPr>
              <a:t> </a:t>
            </a:r>
            <a:r>
              <a:rPr lang="en-US" sz="1100" dirty="0" err="1">
                <a:latin typeface="UTM Avo" panose="02040603050506020204" pitchFamily="18" charset="0"/>
              </a:rPr>
              <a:t>lát</a:t>
            </a:r>
            <a:r>
              <a:rPr lang="en-US" sz="1100" dirty="0">
                <a:latin typeface="UTM Avo" panose="02040603050506020204" pitchFamily="18" charset="0"/>
              </a:rPr>
              <a:t>, </a:t>
            </a:r>
            <a:r>
              <a:rPr lang="en-US" sz="1100" dirty="0" err="1">
                <a:latin typeface="UTM Avo" panose="02040603050506020204" pitchFamily="18" charset="0"/>
              </a:rPr>
              <a:t>rồi</a:t>
            </a:r>
            <a:r>
              <a:rPr lang="en-US" sz="1100" dirty="0">
                <a:latin typeface="UTM Avo" panose="02040603050506020204" pitchFamily="18" charset="0"/>
              </a:rPr>
              <a:t> </a:t>
            </a:r>
            <a:r>
              <a:rPr lang="en-US" sz="1100" dirty="0" err="1">
                <a:latin typeface="UTM Avo" panose="02040603050506020204" pitchFamily="18" charset="0"/>
              </a:rPr>
              <a:t>nói</a:t>
            </a:r>
            <a:r>
              <a:rPr lang="en-US" sz="1100" dirty="0">
                <a:latin typeface="UTM Avo" panose="02040603050506020204" pitchFamily="18" charset="0"/>
              </a:rPr>
              <a:t> </a:t>
            </a:r>
            <a:r>
              <a:rPr lang="en-US" sz="1100" dirty="0" err="1">
                <a:latin typeface="UTM Avo" panose="02040603050506020204" pitchFamily="18" charset="0"/>
              </a:rPr>
              <a:t>với</a:t>
            </a:r>
            <a:r>
              <a:rPr lang="en-US" sz="1100" dirty="0">
                <a:latin typeface="UTM Avo" panose="02040603050506020204" pitchFamily="18" charset="0"/>
              </a:rPr>
              <a:t> </a:t>
            </a: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cần</a:t>
            </a:r>
            <a:r>
              <a:rPr lang="en-US" sz="1100" dirty="0">
                <a:latin typeface="UTM Avo" panose="02040603050506020204" pitchFamily="18" charset="0"/>
              </a:rPr>
              <a:t> </a:t>
            </a:r>
            <a:r>
              <a:rPr lang="en-US" sz="1100" dirty="0" err="1">
                <a:latin typeface="UTM Avo" panose="02040603050506020204" pitchFamily="18" charset="0"/>
              </a:rPr>
              <a:t>vụ</a:t>
            </a:r>
            <a:r>
              <a:rPr lang="en-US" sz="1100" dirty="0">
                <a:latin typeface="UTM Avo" panose="02040603050506020204" pitchFamily="18" charset="0"/>
              </a:rPr>
              <a:t>:</a:t>
            </a:r>
          </a:p>
          <a:p>
            <a:pPr marL="285750" indent="-285750" algn="just">
              <a:lnSpc>
                <a:spcPct val="150000"/>
              </a:lnSpc>
              <a:buFontTx/>
              <a:buChar char="-"/>
            </a:pP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cuốn</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này</a:t>
            </a:r>
            <a:r>
              <a:rPr lang="en-US" sz="1100" dirty="0">
                <a:latin typeface="UTM Avo" panose="02040603050506020204" pitchFamily="18" charset="0"/>
              </a:rPr>
              <a:t> </a:t>
            </a:r>
            <a:r>
              <a:rPr lang="en-US" sz="1100" dirty="0" err="1">
                <a:latin typeface="UTM Avo" panose="02040603050506020204" pitchFamily="18" charset="0"/>
              </a:rPr>
              <a:t>lại</a:t>
            </a:r>
            <a:r>
              <a:rPr lang="en-US" sz="1100" dirty="0">
                <a:latin typeface="UTM Avo" panose="02040603050506020204" pitchFamily="18" charset="0"/>
              </a:rPr>
              <a:t>, </a:t>
            </a:r>
            <a:r>
              <a:rPr lang="en-US" sz="1100" dirty="0" err="1">
                <a:latin typeface="UTM Avo" panose="02040603050506020204" pitchFamily="18" charset="0"/>
              </a:rPr>
              <a:t>rồi</a:t>
            </a:r>
            <a:r>
              <a:rPr lang="en-US" sz="1100" dirty="0">
                <a:latin typeface="UTM Avo" panose="02040603050506020204" pitchFamily="18" charset="0"/>
              </a:rPr>
              <a:t> </a:t>
            </a:r>
            <a:r>
              <a:rPr lang="en-US" sz="1100" dirty="0" err="1">
                <a:latin typeface="UTM Avo" panose="02040603050506020204" pitchFamily="18" charset="0"/>
              </a:rPr>
              <a:t>trồng</a:t>
            </a:r>
            <a:r>
              <a:rPr lang="en-US" sz="1100" dirty="0">
                <a:latin typeface="UTM Avo" panose="02040603050506020204" pitchFamily="18" charset="0"/>
              </a:rPr>
              <a:t> </a:t>
            </a:r>
            <a:r>
              <a:rPr lang="en-US" sz="1100" dirty="0" err="1">
                <a:latin typeface="UTM Avo" panose="02040603050506020204" pitchFamily="18" charset="0"/>
              </a:rPr>
              <a:t>cho</a:t>
            </a:r>
            <a:r>
              <a:rPr lang="en-US" sz="1100" dirty="0">
                <a:latin typeface="UTM Avo" panose="02040603050506020204" pitchFamily="18" charset="0"/>
              </a:rPr>
              <a:t> </a:t>
            </a:r>
            <a:r>
              <a:rPr lang="en-US" sz="1100" dirty="0" err="1">
                <a:latin typeface="UTM Avo" panose="02040603050506020204" pitchFamily="18" charset="0"/>
              </a:rPr>
              <a:t>nó</a:t>
            </a:r>
            <a:r>
              <a:rPr lang="en-US" sz="1100" dirty="0">
                <a:latin typeface="UTM Avo" panose="02040603050506020204" pitchFamily="18" charset="0"/>
              </a:rPr>
              <a:t> </a:t>
            </a:r>
            <a:r>
              <a:rPr lang="en-US" sz="1100" dirty="0" err="1">
                <a:latin typeface="UTM Avo" panose="02040603050506020204" pitchFamily="18" charset="0"/>
              </a:rPr>
              <a:t>mọc</a:t>
            </a:r>
            <a:r>
              <a:rPr lang="en-US" sz="1100" dirty="0">
                <a:latin typeface="UTM Avo" panose="02040603050506020204" pitchFamily="18" charset="0"/>
              </a:rPr>
              <a:t> </a:t>
            </a:r>
            <a:r>
              <a:rPr lang="en-US" sz="1100" dirty="0" err="1">
                <a:latin typeface="UTM Avo" panose="02040603050506020204" pitchFamily="18" charset="0"/>
              </a:rPr>
              <a:t>tiếp</a:t>
            </a:r>
            <a:r>
              <a:rPr lang="en-US" sz="1100" dirty="0">
                <a:latin typeface="UTM Avo" panose="02040603050506020204" pitchFamily="18" charset="0"/>
              </a:rPr>
              <a:t> </a:t>
            </a:r>
            <a:r>
              <a:rPr lang="en-US" sz="1100" dirty="0" err="1">
                <a:latin typeface="UTM Avo" panose="02040603050506020204" pitchFamily="18" charset="0"/>
              </a:rPr>
              <a:t>nhé</a:t>
            </a:r>
            <a:r>
              <a:rPr lang="en-US" sz="1100" dirty="0">
                <a:latin typeface="UTM Avo" panose="02040603050506020204" pitchFamily="18" charset="0"/>
              </a:rPr>
              <a:t>!</a:t>
            </a:r>
          </a:p>
          <a:p>
            <a:pPr algn="just">
              <a:lnSpc>
                <a:spcPct val="150000"/>
              </a:lnSpc>
            </a:pPr>
            <a:r>
              <a:rPr lang="en-US" sz="1100" dirty="0">
                <a:latin typeface="UTM Avo" panose="02040603050506020204" pitchFamily="18" charset="0"/>
              </a:rPr>
              <a:t>     Theo </a:t>
            </a:r>
            <a:r>
              <a:rPr lang="en-US" sz="1100" dirty="0" err="1">
                <a:latin typeface="UTM Avo" panose="02040603050506020204" pitchFamily="18" charset="0"/>
              </a:rPr>
              <a:t>lời</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cần</a:t>
            </a:r>
            <a:r>
              <a:rPr lang="en-US" sz="1100" dirty="0">
                <a:latin typeface="UTM Avo" panose="02040603050506020204" pitchFamily="18" charset="0"/>
              </a:rPr>
              <a:t> </a:t>
            </a:r>
            <a:r>
              <a:rPr lang="en-US" sz="1100" dirty="0" err="1">
                <a:latin typeface="UTM Avo" panose="02040603050506020204" pitchFamily="18" charset="0"/>
              </a:rPr>
              <a:t>vụ</a:t>
            </a:r>
            <a:r>
              <a:rPr lang="en-US" sz="1100" dirty="0">
                <a:latin typeface="UTM Avo" panose="02040603050506020204" pitchFamily="18" charset="0"/>
              </a:rPr>
              <a:t> </a:t>
            </a:r>
            <a:r>
              <a:rPr lang="en-US" sz="1100" dirty="0" err="1">
                <a:latin typeface="UTM Avo" panose="02040603050506020204" pitchFamily="18" charset="0"/>
              </a:rPr>
              <a:t>xới</a:t>
            </a:r>
            <a:r>
              <a:rPr lang="en-US" sz="1100" dirty="0">
                <a:latin typeface="UTM Avo" panose="02040603050506020204" pitchFamily="18" charset="0"/>
              </a:rPr>
              <a:t> </a:t>
            </a:r>
            <a:r>
              <a:rPr lang="en-US" sz="1100" dirty="0" err="1">
                <a:latin typeface="UTM Avo" panose="02040603050506020204" pitchFamily="18" charset="0"/>
              </a:rPr>
              <a:t>đất</a:t>
            </a:r>
            <a:r>
              <a:rPr lang="en-US" sz="1100" dirty="0">
                <a:latin typeface="UTM Avo" panose="02040603050506020204" pitchFamily="18" charset="0"/>
              </a:rPr>
              <a:t>, </a:t>
            </a:r>
            <a:r>
              <a:rPr lang="en-US" sz="1100" dirty="0" err="1">
                <a:latin typeface="UTM Avo" panose="02040603050506020204" pitchFamily="18" charset="0"/>
              </a:rPr>
              <a:t>vùi</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xuống</a:t>
            </a:r>
            <a:r>
              <a:rPr lang="en-US" sz="1100" dirty="0">
                <a:latin typeface="UTM Avo" panose="02040603050506020204" pitchFamily="18" charset="0"/>
              </a:rPr>
              <a:t>. </a:t>
            </a:r>
            <a:r>
              <a:rPr lang="en-US" sz="1100" dirty="0" err="1">
                <a:latin typeface="UTM Avo" panose="02040603050506020204" pitchFamily="18" charset="0"/>
              </a:rPr>
              <a:t>Thấy</a:t>
            </a:r>
            <a:r>
              <a:rPr lang="en-US" sz="1100" dirty="0">
                <a:latin typeface="UTM Avo" panose="02040603050506020204" pitchFamily="18" charset="0"/>
              </a:rPr>
              <a:t> </a:t>
            </a:r>
            <a:r>
              <a:rPr lang="en-US" sz="1100" dirty="0" err="1">
                <a:latin typeface="UTM Avo" panose="02040603050506020204" pitchFamily="18" charset="0"/>
              </a:rPr>
              <a:t>vậy</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ân</a:t>
            </a:r>
            <a:r>
              <a:rPr lang="en-US" sz="1100" dirty="0">
                <a:latin typeface="UTM Avo" panose="02040603050506020204" pitchFamily="18" charset="0"/>
              </a:rPr>
              <a:t> </a:t>
            </a:r>
            <a:r>
              <a:rPr lang="en-US" sz="1100" dirty="0" err="1">
                <a:latin typeface="UTM Avo" panose="02040603050506020204" pitchFamily="18" charset="0"/>
              </a:rPr>
              <a:t>cần</a:t>
            </a:r>
            <a:r>
              <a:rPr lang="en-US" sz="1100" dirty="0">
                <a:latin typeface="UTM Avo" panose="02040603050506020204" pitchFamily="18" charset="0"/>
              </a:rPr>
              <a:t> </a:t>
            </a:r>
            <a:r>
              <a:rPr lang="en-US" sz="1100" dirty="0" err="1">
                <a:latin typeface="UTM Avo" panose="02040603050506020204" pitchFamily="18" charset="0"/>
              </a:rPr>
              <a:t>bảo</a:t>
            </a:r>
            <a:r>
              <a:rPr lang="en-US" sz="1100" dirty="0">
                <a:latin typeface="UTM Avo" panose="02040603050506020204" pitchFamily="18" charset="0"/>
              </a:rPr>
              <a:t>:</a:t>
            </a:r>
          </a:p>
          <a:p>
            <a:pPr marL="285750" indent="-285750" algn="just">
              <a:lnSpc>
                <a:spcPct val="150000"/>
              </a:lnSpc>
              <a:buFontTx/>
              <a:buChar char="-"/>
            </a:pP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nên</a:t>
            </a:r>
            <a:r>
              <a:rPr lang="en-US" sz="1100" dirty="0">
                <a:latin typeface="UTM Avo" panose="02040603050506020204" pitchFamily="18" charset="0"/>
              </a:rPr>
              <a:t> </a:t>
            </a:r>
            <a:r>
              <a:rPr lang="en-US" sz="1100" dirty="0" err="1">
                <a:latin typeface="UTM Avo" panose="02040603050506020204" pitchFamily="18" charset="0"/>
              </a:rPr>
              <a:t>làm</a:t>
            </a:r>
            <a:r>
              <a:rPr lang="en-US" sz="1100" dirty="0">
                <a:latin typeface="UTM Avo" panose="02040603050506020204" pitchFamily="18" charset="0"/>
              </a:rPr>
              <a:t> </a:t>
            </a:r>
            <a:r>
              <a:rPr lang="en-US" sz="1100" dirty="0" err="1">
                <a:latin typeface="UTM Avo" panose="02040603050506020204" pitchFamily="18" charset="0"/>
              </a:rPr>
              <a:t>thế</a:t>
            </a:r>
            <a:r>
              <a:rPr lang="en-US" sz="1100" dirty="0">
                <a:latin typeface="UTM Avo" panose="02040603050506020204" pitchFamily="18" charset="0"/>
              </a:rPr>
              <a:t> </a:t>
            </a:r>
            <a:r>
              <a:rPr lang="en-US" sz="1100" dirty="0" err="1">
                <a:latin typeface="UTM Avo" panose="02040603050506020204" pitchFamily="18" charset="0"/>
              </a:rPr>
              <a:t>này</a:t>
            </a:r>
            <a:r>
              <a:rPr lang="en-US" sz="1100" dirty="0">
                <a:latin typeface="UTM Avo" panose="02040603050506020204" pitchFamily="18" charset="0"/>
              </a:rPr>
              <a:t>.</a:t>
            </a:r>
          </a:p>
          <a:p>
            <a:pPr algn="just">
              <a:lnSpc>
                <a:spcPct val="150000"/>
              </a:lnSpc>
            </a:pPr>
            <a:r>
              <a:rPr lang="en-US" sz="1100" dirty="0">
                <a:latin typeface="UTM Avo" panose="02040603050506020204" pitchFamily="18" charset="0"/>
              </a:rPr>
              <a:t>     </a:t>
            </a:r>
            <a:r>
              <a:rPr lang="en-US" sz="1100" dirty="0" err="1">
                <a:latin typeface="UTM Avo" panose="02040603050506020204" pitchFamily="18" charset="0"/>
              </a:rPr>
              <a:t>Nói</a:t>
            </a:r>
            <a:r>
              <a:rPr lang="en-US" sz="1100" dirty="0">
                <a:latin typeface="UTM Avo" panose="02040603050506020204" pitchFamily="18" charset="0"/>
              </a:rPr>
              <a:t> </a:t>
            </a:r>
            <a:r>
              <a:rPr lang="en-US" sz="1100" dirty="0" err="1">
                <a:latin typeface="UTM Avo" panose="02040603050506020204" pitchFamily="18" charset="0"/>
              </a:rPr>
              <a:t>rồi</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cuộn</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thành</a:t>
            </a:r>
            <a:r>
              <a:rPr lang="en-US" sz="1100" dirty="0">
                <a:latin typeface="UTM Avo" panose="02040603050506020204" pitchFamily="18" charset="0"/>
              </a:rPr>
              <a:t> </a:t>
            </a:r>
            <a:r>
              <a:rPr lang="en-US" sz="1100" dirty="0" err="1">
                <a:latin typeface="UTM Avo" panose="02040603050506020204" pitchFamily="18" charset="0"/>
              </a:rPr>
              <a:t>một</a:t>
            </a:r>
            <a:r>
              <a:rPr lang="en-US" sz="1100" dirty="0">
                <a:latin typeface="UTM Avo" panose="02040603050506020204" pitchFamily="18" charset="0"/>
              </a:rPr>
              <a:t> </a:t>
            </a:r>
            <a:r>
              <a:rPr lang="en-US" sz="1100" dirty="0" err="1">
                <a:latin typeface="UTM Avo" panose="02040603050506020204" pitchFamily="18" charset="0"/>
              </a:rPr>
              <a:t>vòng</a:t>
            </a:r>
            <a:r>
              <a:rPr lang="en-US" sz="1100" dirty="0">
                <a:latin typeface="UTM Avo" panose="02040603050506020204" pitchFamily="18" charset="0"/>
              </a:rPr>
              <a:t> </a:t>
            </a:r>
            <a:r>
              <a:rPr lang="en-US" sz="1100" dirty="0" err="1">
                <a:latin typeface="UTM Avo" panose="02040603050506020204" pitchFamily="18" charset="0"/>
              </a:rPr>
              <a:t>tròn</a:t>
            </a:r>
            <a:r>
              <a:rPr lang="en-US" sz="1100" dirty="0">
                <a:latin typeface="UTM Avo" panose="02040603050506020204" pitchFamily="18" charset="0"/>
              </a:rPr>
              <a:t>, </a:t>
            </a:r>
            <a:r>
              <a:rPr lang="en-US" sz="1100" dirty="0" err="1">
                <a:latin typeface="UTM Avo" panose="02040603050506020204" pitchFamily="18" charset="0"/>
              </a:rPr>
              <a:t>cùng</a:t>
            </a:r>
            <a:r>
              <a:rPr lang="en-US" sz="1100" dirty="0">
                <a:latin typeface="UTM Avo" panose="02040603050506020204" pitchFamily="18" charset="0"/>
              </a:rPr>
              <a:t> </a:t>
            </a: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cần</a:t>
            </a:r>
            <a:r>
              <a:rPr lang="en-US" sz="1100" dirty="0">
                <a:latin typeface="UTM Avo" panose="02040603050506020204" pitchFamily="18" charset="0"/>
              </a:rPr>
              <a:t> </a:t>
            </a:r>
            <a:r>
              <a:rPr lang="en-US" sz="1100" dirty="0" err="1">
                <a:latin typeface="UTM Avo" panose="02040603050506020204" pitchFamily="18" charset="0"/>
              </a:rPr>
              <a:t>vụ</a:t>
            </a:r>
            <a:r>
              <a:rPr lang="en-US" sz="1100" dirty="0">
                <a:latin typeface="UTM Avo" panose="02040603050506020204" pitchFamily="18" charset="0"/>
              </a:rPr>
              <a:t> </a:t>
            </a:r>
            <a:r>
              <a:rPr lang="en-US" sz="1100" dirty="0" err="1">
                <a:latin typeface="UTM Avo" panose="02040603050506020204" pitchFamily="18" charset="0"/>
              </a:rPr>
              <a:t>buộc</a:t>
            </a:r>
            <a:r>
              <a:rPr lang="en-US" sz="1100" dirty="0">
                <a:latin typeface="UTM Avo" panose="02040603050506020204" pitchFamily="18" charset="0"/>
              </a:rPr>
              <a:t> </a:t>
            </a:r>
            <a:r>
              <a:rPr lang="en-US" sz="1100" dirty="0" err="1">
                <a:latin typeface="UTM Avo" panose="02040603050506020204" pitchFamily="18" charset="0"/>
              </a:rPr>
              <a:t>nó</a:t>
            </a:r>
            <a:r>
              <a:rPr lang="en-US" sz="1100" dirty="0">
                <a:latin typeface="UTM Avo" panose="02040603050506020204" pitchFamily="18" charset="0"/>
              </a:rPr>
              <a:t> </a:t>
            </a:r>
            <a:r>
              <a:rPr lang="en-US" sz="1100" dirty="0" err="1">
                <a:latin typeface="UTM Avo" panose="02040603050506020204" pitchFamily="18" charset="0"/>
              </a:rPr>
              <a:t>tựa</a:t>
            </a:r>
            <a:r>
              <a:rPr lang="en-US" sz="1100" dirty="0">
                <a:latin typeface="UTM Avo" panose="02040603050506020204" pitchFamily="18" charset="0"/>
              </a:rPr>
              <a:t> </a:t>
            </a:r>
            <a:r>
              <a:rPr lang="en-US" sz="1100" dirty="0" err="1">
                <a:latin typeface="UTM Avo" panose="02040603050506020204" pitchFamily="18" charset="0"/>
              </a:rPr>
              <a:t>vào</a:t>
            </a:r>
            <a:r>
              <a:rPr lang="en-US" sz="1100" dirty="0">
                <a:latin typeface="UTM Avo" panose="02040603050506020204" pitchFamily="18" charset="0"/>
              </a:rPr>
              <a:t> </a:t>
            </a:r>
            <a:r>
              <a:rPr lang="en-US" sz="1100" dirty="0" err="1">
                <a:latin typeface="UTM Avo" panose="02040603050506020204" pitchFamily="18" charset="0"/>
              </a:rPr>
              <a:t>hai</a:t>
            </a:r>
            <a:r>
              <a:rPr lang="en-US" sz="1100" dirty="0">
                <a:latin typeface="UTM Avo" panose="02040603050506020204" pitchFamily="18" charset="0"/>
              </a:rPr>
              <a:t> </a:t>
            </a:r>
            <a:r>
              <a:rPr lang="en-US" sz="1100" dirty="0" err="1">
                <a:latin typeface="UTM Avo" panose="02040603050506020204" pitchFamily="18" charset="0"/>
              </a:rPr>
              <a:t>cái</a:t>
            </a:r>
            <a:r>
              <a:rPr lang="en-US" sz="1100" dirty="0">
                <a:latin typeface="UTM Avo" panose="02040603050506020204" pitchFamily="18" charset="0"/>
              </a:rPr>
              <a:t> </a:t>
            </a:r>
            <a:r>
              <a:rPr lang="en-US" sz="1100" dirty="0" err="1">
                <a:latin typeface="UTM Avo" panose="02040603050506020204" pitchFamily="18" charset="0"/>
              </a:rPr>
              <a:t>cọc</a:t>
            </a:r>
            <a:r>
              <a:rPr lang="en-US" sz="1100" dirty="0">
                <a:latin typeface="UTM Avo" panose="02040603050506020204" pitchFamily="18" charset="0"/>
              </a:rPr>
              <a:t>, </a:t>
            </a:r>
            <a:r>
              <a:rPr lang="en-US" sz="1100" dirty="0" err="1">
                <a:latin typeface="UTM Avo" panose="02040603050506020204" pitchFamily="18" charset="0"/>
              </a:rPr>
              <a:t>sau</a:t>
            </a:r>
            <a:r>
              <a:rPr lang="en-US" sz="1100" dirty="0">
                <a:latin typeface="UTM Avo" panose="02040603050506020204" pitchFamily="18" charset="0"/>
              </a:rPr>
              <a:t> </a:t>
            </a:r>
            <a:r>
              <a:rPr lang="en-US" sz="1100" dirty="0" err="1">
                <a:latin typeface="UTM Avo" panose="02040603050506020204" pitchFamily="18" charset="0"/>
              </a:rPr>
              <a:t>đó</a:t>
            </a:r>
            <a:r>
              <a:rPr lang="en-US" sz="1100" dirty="0">
                <a:latin typeface="UTM Avo" panose="02040603050506020204" pitchFamily="18" charset="0"/>
              </a:rPr>
              <a:t> </a:t>
            </a:r>
            <a:r>
              <a:rPr lang="en-US" sz="1100" dirty="0" err="1">
                <a:latin typeface="UTM Avo" panose="02040603050506020204" pitchFamily="18" charset="0"/>
              </a:rPr>
              <a:t>mới</a:t>
            </a:r>
            <a:r>
              <a:rPr lang="en-US" sz="1100" dirty="0">
                <a:latin typeface="UTM Avo" panose="02040603050506020204" pitchFamily="18" charset="0"/>
              </a:rPr>
              <a:t> </a:t>
            </a:r>
            <a:r>
              <a:rPr lang="en-US" sz="1100" dirty="0" err="1">
                <a:latin typeface="UTM Avo" panose="02040603050506020204" pitchFamily="18" charset="0"/>
              </a:rPr>
              <a:t>vùi</a:t>
            </a:r>
            <a:r>
              <a:rPr lang="en-US" sz="1100" dirty="0">
                <a:latin typeface="UTM Avo" panose="02040603050506020204" pitchFamily="18" charset="0"/>
              </a:rPr>
              <a:t> </a:t>
            </a:r>
            <a:r>
              <a:rPr lang="en-US" sz="1100" dirty="0" err="1">
                <a:latin typeface="UTM Avo" panose="02040603050506020204" pitchFamily="18" charset="0"/>
              </a:rPr>
              <a:t>hai</a:t>
            </a:r>
            <a:r>
              <a:rPr lang="en-US" sz="1100" dirty="0">
                <a:latin typeface="UTM Avo" panose="02040603050506020204" pitchFamily="18" charset="0"/>
              </a:rPr>
              <a:t> </a:t>
            </a:r>
            <a:r>
              <a:rPr lang="en-US" sz="1100" dirty="0" err="1">
                <a:latin typeface="UTM Avo" panose="02040603050506020204" pitchFamily="18" charset="0"/>
              </a:rPr>
              <a:t>đầu</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xuống</a:t>
            </a:r>
            <a:r>
              <a:rPr lang="en-US" sz="1100" dirty="0">
                <a:latin typeface="UTM Avo" panose="02040603050506020204" pitchFamily="18" charset="0"/>
              </a:rPr>
              <a:t> </a:t>
            </a:r>
            <a:r>
              <a:rPr lang="en-US" sz="1100" dirty="0" err="1">
                <a:latin typeface="UTM Avo" panose="02040603050506020204" pitchFamily="18" charset="0"/>
              </a:rPr>
              <a:t>đất</a:t>
            </a:r>
            <a:r>
              <a:rPr lang="en-US" sz="1100" dirty="0">
                <a:latin typeface="UTM Avo" panose="02040603050506020204" pitchFamily="18" charset="0"/>
              </a:rPr>
              <a:t>.</a:t>
            </a:r>
          </a:p>
          <a:p>
            <a:pPr algn="just">
              <a:lnSpc>
                <a:spcPct val="150000"/>
              </a:lnSpc>
            </a:pPr>
            <a:r>
              <a:rPr lang="en-US" sz="1100" dirty="0">
                <a:latin typeface="UTM Avo" panose="02040603050506020204" pitchFamily="18" charset="0"/>
              </a:rPr>
              <a:t>     </a:t>
            </a: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cần</a:t>
            </a:r>
            <a:r>
              <a:rPr lang="en-US" sz="1100" dirty="0">
                <a:latin typeface="UTM Avo" panose="02040603050506020204" pitchFamily="18" charset="0"/>
              </a:rPr>
              <a:t> </a:t>
            </a:r>
            <a:r>
              <a:rPr lang="en-US" sz="1100" dirty="0" err="1">
                <a:latin typeface="UTM Avo" panose="02040603050506020204" pitchFamily="18" charset="0"/>
              </a:rPr>
              <a:t>vụ</a:t>
            </a:r>
            <a:r>
              <a:rPr lang="en-US" sz="1100" dirty="0">
                <a:latin typeface="UTM Avo" panose="02040603050506020204" pitchFamily="18" charset="0"/>
              </a:rPr>
              <a:t> </a:t>
            </a:r>
            <a:r>
              <a:rPr lang="en-US" sz="1100" dirty="0" err="1">
                <a:latin typeface="UTM Avo" panose="02040603050506020204" pitchFamily="18" charset="0"/>
              </a:rPr>
              <a:t>thắc</a:t>
            </a:r>
            <a:r>
              <a:rPr lang="en-US" sz="1100" dirty="0">
                <a:latin typeface="UTM Avo" panose="02040603050506020204" pitchFamily="18" charset="0"/>
              </a:rPr>
              <a:t> </a:t>
            </a:r>
            <a:r>
              <a:rPr lang="en-US" sz="1100" dirty="0" err="1">
                <a:latin typeface="UTM Avo" panose="02040603050506020204" pitchFamily="18" charset="0"/>
              </a:rPr>
              <a:t>mắc</a:t>
            </a:r>
            <a:r>
              <a:rPr lang="en-US" sz="1100" dirty="0">
                <a:latin typeface="UTM Avo" panose="02040603050506020204" pitchFamily="18" charset="0"/>
              </a:rPr>
              <a:t>:</a:t>
            </a:r>
          </a:p>
          <a:p>
            <a:pPr marL="171450" indent="-171450" algn="just">
              <a:lnSpc>
                <a:spcPct val="150000"/>
              </a:lnSpc>
              <a:buFontTx/>
              <a:buChar char="-"/>
            </a:pPr>
            <a:r>
              <a:rPr lang="en-US" sz="1100" dirty="0" err="1">
                <a:latin typeface="UTM Avo" panose="02040603050506020204" pitchFamily="18" charset="0"/>
              </a:rPr>
              <a:t>Thưa</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làm</a:t>
            </a:r>
            <a:r>
              <a:rPr lang="en-US" sz="1100" dirty="0">
                <a:latin typeface="UTM Avo" panose="02040603050506020204" pitchFamily="18" charset="0"/>
              </a:rPr>
              <a:t> </a:t>
            </a:r>
            <a:r>
              <a:rPr lang="en-US" sz="1100" dirty="0" err="1">
                <a:latin typeface="UTM Avo" panose="02040603050506020204" pitchFamily="18" charset="0"/>
              </a:rPr>
              <a:t>thế</a:t>
            </a:r>
            <a:r>
              <a:rPr lang="en-US" sz="1100" dirty="0">
                <a:latin typeface="UTM Avo" panose="02040603050506020204" pitchFamily="18" charset="0"/>
              </a:rPr>
              <a:t> </a:t>
            </a:r>
            <a:r>
              <a:rPr lang="en-US" sz="1100" dirty="0" err="1">
                <a:latin typeface="UTM Avo" panose="02040603050506020204" pitchFamily="18" charset="0"/>
              </a:rPr>
              <a:t>để</a:t>
            </a:r>
            <a:r>
              <a:rPr lang="en-US" sz="1100" dirty="0">
                <a:latin typeface="UTM Avo" panose="02040603050506020204" pitchFamily="18" charset="0"/>
              </a:rPr>
              <a:t> </a:t>
            </a:r>
            <a:r>
              <a:rPr lang="en-US" sz="1100" dirty="0" err="1">
                <a:latin typeface="UTM Avo" panose="02040603050506020204" pitchFamily="18" charset="0"/>
              </a:rPr>
              <a:t>làm</a:t>
            </a:r>
            <a:r>
              <a:rPr lang="en-US" sz="1100" dirty="0">
                <a:latin typeface="UTM Avo" panose="02040603050506020204" pitchFamily="18" charset="0"/>
              </a:rPr>
              <a:t> </a:t>
            </a:r>
            <a:r>
              <a:rPr lang="en-US" sz="1100" dirty="0" err="1">
                <a:latin typeface="UTM Avo" panose="02040603050506020204" pitchFamily="18" charset="0"/>
              </a:rPr>
              <a:t>gì</a:t>
            </a:r>
            <a:r>
              <a:rPr lang="en-US" sz="1100" dirty="0">
                <a:latin typeface="UTM Avo" panose="02040603050506020204" pitchFamily="18" charset="0"/>
              </a:rPr>
              <a:t> ạ?</a:t>
            </a:r>
          </a:p>
          <a:p>
            <a:pPr algn="just">
              <a:lnSpc>
                <a:spcPct val="150000"/>
              </a:lnSpc>
            </a:pP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khẽ</a:t>
            </a:r>
            <a:r>
              <a:rPr lang="en-US" sz="1100" dirty="0">
                <a:latin typeface="UTM Avo" panose="02040603050506020204" pitchFamily="18" charset="0"/>
              </a:rPr>
              <a:t> </a:t>
            </a:r>
            <a:r>
              <a:rPr lang="en-US" sz="1100" dirty="0" err="1">
                <a:latin typeface="UTM Avo" panose="02040603050506020204" pitchFamily="18" charset="0"/>
              </a:rPr>
              <a:t>cười</a:t>
            </a:r>
            <a:r>
              <a:rPr lang="en-US" sz="1100" dirty="0">
                <a:latin typeface="UTM Avo" panose="02040603050506020204" pitchFamily="18" charset="0"/>
              </a:rPr>
              <a:t>:</a:t>
            </a:r>
          </a:p>
          <a:p>
            <a:pPr marL="171450" indent="-171450" algn="just">
              <a:lnSpc>
                <a:spcPct val="150000"/>
              </a:lnSpc>
              <a:buFontTx/>
              <a:buChar char="-"/>
            </a:pPr>
            <a:r>
              <a:rPr lang="en-US" sz="1100" dirty="0" err="1">
                <a:latin typeface="UTM Avo" panose="02040603050506020204" pitchFamily="18" charset="0"/>
              </a:rPr>
              <a:t>Rồi</a:t>
            </a:r>
            <a:r>
              <a:rPr lang="en-US" sz="1100" dirty="0">
                <a:latin typeface="UTM Avo" panose="02040603050506020204" pitchFamily="18" charset="0"/>
              </a:rPr>
              <a:t> </a:t>
            </a:r>
            <a:r>
              <a:rPr lang="en-US" sz="1100" dirty="0" err="1">
                <a:latin typeface="UTM Avo" panose="02040603050506020204" pitchFamily="18" charset="0"/>
              </a:rPr>
              <a:t>chú</a:t>
            </a:r>
            <a:r>
              <a:rPr lang="en-US" sz="1100" dirty="0">
                <a:latin typeface="UTM Avo" panose="02040603050506020204" pitchFamily="18" charset="0"/>
              </a:rPr>
              <a:t> </a:t>
            </a:r>
            <a:r>
              <a:rPr lang="en-US" sz="1100" dirty="0" err="1">
                <a:latin typeface="UTM Avo" panose="02040603050506020204" pitchFamily="18" charset="0"/>
              </a:rPr>
              <a:t>sẽ</a:t>
            </a:r>
            <a:r>
              <a:rPr lang="en-US" sz="1100" dirty="0">
                <a:latin typeface="UTM Avo" panose="02040603050506020204" pitchFamily="18" charset="0"/>
              </a:rPr>
              <a:t> </a:t>
            </a:r>
            <a:r>
              <a:rPr lang="en-US" sz="1100" dirty="0" err="1">
                <a:latin typeface="UTM Avo" panose="02040603050506020204" pitchFamily="18" charset="0"/>
              </a:rPr>
              <a:t>biết</a:t>
            </a:r>
            <a:r>
              <a:rPr lang="en-US" sz="1100" dirty="0">
                <a:latin typeface="UTM Avo" panose="02040603050506020204" pitchFamily="18" charset="0"/>
              </a:rPr>
              <a:t>.</a:t>
            </a:r>
          </a:p>
          <a:p>
            <a:pPr algn="just">
              <a:lnSpc>
                <a:spcPct val="150000"/>
              </a:lnSpc>
            </a:pPr>
            <a:r>
              <a:rPr lang="en-US" sz="1100" dirty="0">
                <a:latin typeface="UTM Avo" panose="02040603050506020204" pitchFamily="18" charset="0"/>
              </a:rPr>
              <a:t>     </a:t>
            </a:r>
            <a:r>
              <a:rPr lang="en-US" sz="1100" dirty="0" err="1">
                <a:latin typeface="UTM Avo" panose="02040603050506020204" pitchFamily="18" charset="0"/>
              </a:rPr>
              <a:t>Nhiều</a:t>
            </a:r>
            <a:r>
              <a:rPr lang="en-US" sz="1100" dirty="0">
                <a:latin typeface="UTM Avo" panose="02040603050506020204" pitchFamily="18" charset="0"/>
              </a:rPr>
              <a:t> </a:t>
            </a:r>
            <a:r>
              <a:rPr lang="en-US" sz="1100" dirty="0" err="1">
                <a:latin typeface="UTM Avo" panose="02040603050506020204" pitchFamily="18" charset="0"/>
              </a:rPr>
              <a:t>năm</a:t>
            </a:r>
            <a:r>
              <a:rPr lang="en-US" sz="1100" dirty="0">
                <a:latin typeface="UTM Avo" panose="02040603050506020204" pitchFamily="18" charset="0"/>
              </a:rPr>
              <a:t> </a:t>
            </a:r>
            <a:r>
              <a:rPr lang="en-US" sz="1100" dirty="0" err="1">
                <a:latin typeface="UTM Avo" panose="02040603050506020204" pitchFamily="18" charset="0"/>
              </a:rPr>
              <a:t>sau</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đã</a:t>
            </a:r>
            <a:r>
              <a:rPr lang="en-US" sz="1100" dirty="0">
                <a:latin typeface="UTM Avo" panose="02040603050506020204" pitchFamily="18" charset="0"/>
              </a:rPr>
              <a:t> </a:t>
            </a:r>
            <a:r>
              <a:rPr lang="en-US" sz="1100" dirty="0" err="1">
                <a:latin typeface="UTM Avo" panose="02040603050506020204" pitchFamily="18" charset="0"/>
              </a:rPr>
              <a:t>lớn</a:t>
            </a:r>
            <a:r>
              <a:rPr lang="en-US" sz="1100" dirty="0">
                <a:latin typeface="UTM Avo" panose="02040603050506020204" pitchFamily="18" charset="0"/>
              </a:rPr>
              <a:t> </a:t>
            </a:r>
            <a:r>
              <a:rPr lang="en-US" sz="1100" dirty="0" err="1">
                <a:latin typeface="UTM Avo" panose="02040603050506020204" pitchFamily="18" charset="0"/>
              </a:rPr>
              <a:t>và</a:t>
            </a:r>
            <a:r>
              <a:rPr lang="en-US" sz="1100" dirty="0">
                <a:latin typeface="UTM Avo" panose="02040603050506020204" pitchFamily="18" charset="0"/>
              </a:rPr>
              <a:t> </a:t>
            </a:r>
            <a:r>
              <a:rPr lang="en-US" sz="1100" dirty="0" err="1">
                <a:latin typeface="UTM Avo" panose="02040603050506020204" pitchFamily="18" charset="0"/>
              </a:rPr>
              <a:t>thành</a:t>
            </a:r>
            <a:r>
              <a:rPr lang="en-US" sz="1100" dirty="0">
                <a:latin typeface="UTM Avo" panose="02040603050506020204" pitchFamily="18" charset="0"/>
              </a:rPr>
              <a:t> </a:t>
            </a:r>
            <a:r>
              <a:rPr lang="en-US" sz="1100" dirty="0" err="1">
                <a:latin typeface="UTM Avo" panose="02040603050506020204" pitchFamily="18" charset="0"/>
              </a:rPr>
              <a:t>cây</a:t>
            </a:r>
            <a:r>
              <a:rPr lang="en-US" sz="1100" dirty="0">
                <a:latin typeface="UTM Avo" panose="02040603050506020204" pitchFamily="18" charset="0"/>
              </a:rPr>
              <a:t> </a:t>
            </a:r>
            <a:r>
              <a:rPr lang="en-US" sz="1100" dirty="0" err="1">
                <a:latin typeface="UTM Avo" panose="02040603050506020204" pitchFamily="18" charset="0"/>
              </a:rPr>
              <a:t>đa</a:t>
            </a:r>
            <a:r>
              <a:rPr lang="en-US" sz="1100" dirty="0">
                <a:latin typeface="UTM Avo" panose="02040603050506020204" pitchFamily="18" charset="0"/>
              </a:rPr>
              <a:t> con </a:t>
            </a:r>
            <a:r>
              <a:rPr lang="en-US" sz="1100" dirty="0" err="1">
                <a:latin typeface="UTM Avo" panose="02040603050506020204" pitchFamily="18" charset="0"/>
              </a:rPr>
              <a:t>có</a:t>
            </a:r>
            <a:r>
              <a:rPr lang="en-US" sz="1100" dirty="0">
                <a:latin typeface="UTM Avo" panose="02040603050506020204" pitchFamily="18" charset="0"/>
              </a:rPr>
              <a:t> </a:t>
            </a:r>
            <a:r>
              <a:rPr lang="en-US" sz="1100" dirty="0" err="1">
                <a:latin typeface="UTM Avo" panose="02040603050506020204" pitchFamily="18" charset="0"/>
              </a:rPr>
              <a:t>vòng</a:t>
            </a:r>
            <a:r>
              <a:rPr lang="en-US" sz="1100" dirty="0">
                <a:latin typeface="UTM Avo" panose="02040603050506020204" pitchFamily="18" charset="0"/>
              </a:rPr>
              <a:t> </a:t>
            </a:r>
            <a:r>
              <a:rPr lang="en-US" sz="1100" dirty="0" err="1">
                <a:latin typeface="UTM Avo" panose="02040603050506020204" pitchFamily="18" charset="0"/>
              </a:rPr>
              <a:t>lá</a:t>
            </a:r>
            <a:r>
              <a:rPr lang="en-US" sz="1100" dirty="0">
                <a:latin typeface="UTM Avo" panose="02040603050506020204" pitchFamily="18" charset="0"/>
              </a:rPr>
              <a:t> </a:t>
            </a:r>
            <a:r>
              <a:rPr lang="en-US" sz="1100" dirty="0" err="1">
                <a:latin typeface="UTM Avo" panose="02040603050506020204" pitchFamily="18" charset="0"/>
              </a:rPr>
              <a:t>tròn</a:t>
            </a:r>
            <a:r>
              <a:rPr lang="en-US" sz="1100" dirty="0">
                <a:latin typeface="UTM Avo" panose="02040603050506020204" pitchFamily="18" charset="0"/>
              </a:rPr>
              <a:t>. </a:t>
            </a:r>
            <a:r>
              <a:rPr lang="en-US" sz="1100" dirty="0" err="1">
                <a:latin typeface="UTM Avo" panose="02040603050506020204" pitchFamily="18" charset="0"/>
              </a:rPr>
              <a:t>Thiếu</a:t>
            </a:r>
            <a:r>
              <a:rPr lang="en-US" sz="1100" dirty="0">
                <a:latin typeface="UTM Avo" panose="02040603050506020204" pitchFamily="18" charset="0"/>
              </a:rPr>
              <a:t> </a:t>
            </a:r>
            <a:r>
              <a:rPr lang="en-US" sz="1100" dirty="0" err="1">
                <a:latin typeface="UTM Avo" panose="02040603050506020204" pitchFamily="18" charset="0"/>
              </a:rPr>
              <a:t>nhi</a:t>
            </a:r>
            <a:r>
              <a:rPr lang="en-US" sz="1100" dirty="0">
                <a:latin typeface="UTM Avo" panose="02040603050506020204" pitchFamily="18" charset="0"/>
              </a:rPr>
              <a:t> </a:t>
            </a:r>
            <a:r>
              <a:rPr lang="en-US" sz="1100" dirty="0" err="1">
                <a:latin typeface="UTM Avo" panose="02040603050506020204" pitchFamily="18" charset="0"/>
              </a:rPr>
              <a:t>vào</a:t>
            </a:r>
            <a:r>
              <a:rPr lang="en-US" sz="1100" dirty="0">
                <a:latin typeface="UTM Avo" panose="02040603050506020204" pitchFamily="18" charset="0"/>
              </a:rPr>
              <a:t> </a:t>
            </a:r>
            <a:r>
              <a:rPr lang="en-US" sz="1100" dirty="0" err="1">
                <a:latin typeface="UTM Avo" panose="02040603050506020204" pitchFamily="18" charset="0"/>
              </a:rPr>
              <a:t>thăm</a:t>
            </a:r>
            <a:r>
              <a:rPr lang="en-US" sz="1100" dirty="0">
                <a:latin typeface="UTM Avo" panose="02040603050506020204" pitchFamily="18" charset="0"/>
              </a:rPr>
              <a:t> </a:t>
            </a:r>
            <a:r>
              <a:rPr lang="en-US" sz="1100" dirty="0" err="1">
                <a:latin typeface="UTM Avo" panose="02040603050506020204" pitchFamily="18" charset="0"/>
              </a:rPr>
              <a:t>vườn</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em</a:t>
            </a:r>
            <a:r>
              <a:rPr lang="en-US" sz="1100" dirty="0">
                <a:latin typeface="UTM Avo" panose="02040603050506020204" pitchFamily="18" charset="0"/>
              </a:rPr>
              <a:t> </a:t>
            </a:r>
            <a:r>
              <a:rPr lang="en-US" sz="1100" dirty="0" err="1">
                <a:latin typeface="UTM Avo" panose="02040603050506020204" pitchFamily="18" charset="0"/>
              </a:rPr>
              <a:t>nào</a:t>
            </a:r>
            <a:r>
              <a:rPr lang="en-US" sz="1100" dirty="0">
                <a:latin typeface="UTM Avo" panose="02040603050506020204" pitchFamily="18" charset="0"/>
              </a:rPr>
              <a:t> </a:t>
            </a:r>
            <a:r>
              <a:rPr lang="en-US" sz="1100" dirty="0" err="1">
                <a:latin typeface="UTM Avo" panose="02040603050506020204" pitchFamily="18" charset="0"/>
              </a:rPr>
              <a:t>cũng</a:t>
            </a:r>
            <a:r>
              <a:rPr lang="en-US" sz="1100" dirty="0">
                <a:latin typeface="UTM Avo" panose="02040603050506020204" pitchFamily="18" charset="0"/>
              </a:rPr>
              <a:t> </a:t>
            </a:r>
            <a:r>
              <a:rPr lang="en-US" sz="1100" dirty="0" err="1">
                <a:latin typeface="UTM Avo" panose="02040603050506020204" pitchFamily="18" charset="0"/>
              </a:rPr>
              <a:t>thích</a:t>
            </a:r>
            <a:r>
              <a:rPr lang="en-US" sz="1100" dirty="0">
                <a:latin typeface="UTM Avo" panose="02040603050506020204" pitchFamily="18" charset="0"/>
              </a:rPr>
              <a:t> </a:t>
            </a:r>
            <a:r>
              <a:rPr lang="en-US" sz="1100" dirty="0" err="1">
                <a:latin typeface="UTM Avo" panose="02040603050506020204" pitchFamily="18" charset="0"/>
              </a:rPr>
              <a:t>chơi</a:t>
            </a:r>
            <a:r>
              <a:rPr lang="en-US" sz="1100" dirty="0">
                <a:latin typeface="UTM Avo" panose="02040603050506020204" pitchFamily="18" charset="0"/>
              </a:rPr>
              <a:t> </a:t>
            </a:r>
            <a:r>
              <a:rPr lang="en-US" sz="1100" dirty="0" err="1">
                <a:latin typeface="UTM Avo" panose="02040603050506020204" pitchFamily="18" charset="0"/>
              </a:rPr>
              <a:t>trò</a:t>
            </a:r>
            <a:r>
              <a:rPr lang="en-US" sz="1100" dirty="0">
                <a:latin typeface="UTM Avo" panose="02040603050506020204" pitchFamily="18" charset="0"/>
              </a:rPr>
              <a:t> </a:t>
            </a:r>
            <a:r>
              <a:rPr lang="en-US" sz="1100" dirty="0" err="1">
                <a:latin typeface="UTM Avo" panose="02040603050506020204" pitchFamily="18" charset="0"/>
              </a:rPr>
              <a:t>chui</a:t>
            </a:r>
            <a:r>
              <a:rPr lang="en-US" sz="1100" dirty="0">
                <a:latin typeface="UTM Avo" panose="02040603050506020204" pitchFamily="18" charset="0"/>
              </a:rPr>
              <a:t> qua </a:t>
            </a:r>
            <a:r>
              <a:rPr lang="en-US" sz="1100" dirty="0" err="1">
                <a:latin typeface="UTM Avo" panose="02040603050506020204" pitchFamily="18" charset="0"/>
              </a:rPr>
              <a:t>chui</a:t>
            </a:r>
            <a:r>
              <a:rPr lang="en-US" sz="1100" dirty="0">
                <a:latin typeface="UTM Avo" panose="02040603050506020204" pitchFamily="18" charset="0"/>
              </a:rPr>
              <a:t> </a:t>
            </a:r>
            <a:r>
              <a:rPr lang="en-US" sz="1100" dirty="0" err="1">
                <a:latin typeface="UTM Avo" panose="02040603050506020204" pitchFamily="18" charset="0"/>
              </a:rPr>
              <a:t>lại</a:t>
            </a:r>
            <a:r>
              <a:rPr lang="en-US" sz="1100" dirty="0">
                <a:latin typeface="UTM Avo" panose="02040603050506020204" pitchFamily="18" charset="0"/>
              </a:rPr>
              <a:t> </a:t>
            </a:r>
            <a:r>
              <a:rPr lang="en-US" sz="1100" dirty="0" err="1">
                <a:latin typeface="UTM Avo" panose="02040603050506020204" pitchFamily="18" charset="0"/>
              </a:rPr>
              <a:t>vòng</a:t>
            </a:r>
            <a:r>
              <a:rPr lang="en-US" sz="1100" dirty="0">
                <a:latin typeface="UTM Avo" panose="02040603050506020204" pitchFamily="18" charset="0"/>
              </a:rPr>
              <a:t> </a:t>
            </a:r>
            <a:r>
              <a:rPr lang="en-US" sz="1100" dirty="0" err="1">
                <a:latin typeface="UTM Avo" panose="02040603050506020204" pitchFamily="18" charset="0"/>
              </a:rPr>
              <a:t>lá</a:t>
            </a:r>
            <a:r>
              <a:rPr lang="en-US" sz="1100" dirty="0">
                <a:latin typeface="UTM Avo" panose="02040603050506020204" pitchFamily="18" charset="0"/>
              </a:rPr>
              <a:t> </a:t>
            </a:r>
            <a:r>
              <a:rPr lang="en-US" sz="1100" dirty="0" err="1">
                <a:latin typeface="UTM Avo" panose="02040603050506020204" pitchFamily="18" charset="0"/>
              </a:rPr>
              <a:t>ấy</a:t>
            </a:r>
            <a:r>
              <a:rPr lang="en-US" sz="1100" dirty="0">
                <a:latin typeface="UTM Avo" panose="02040603050506020204" pitchFamily="18" charset="0"/>
              </a:rPr>
              <a:t>. </a:t>
            </a:r>
            <a:r>
              <a:rPr lang="en-US" sz="1100" dirty="0" err="1">
                <a:latin typeface="UTM Avo" panose="02040603050506020204" pitchFamily="18" charset="0"/>
              </a:rPr>
              <a:t>Lúc</a:t>
            </a:r>
            <a:r>
              <a:rPr lang="en-US" sz="1100" dirty="0">
                <a:latin typeface="UTM Avo" panose="02040603050506020204" pitchFamily="18" charset="0"/>
              </a:rPr>
              <a:t> </a:t>
            </a:r>
            <a:r>
              <a:rPr lang="en-US" sz="1100" dirty="0" err="1">
                <a:latin typeface="UTM Avo" panose="02040603050506020204" pitchFamily="18" charset="0"/>
              </a:rPr>
              <a:t>đó</a:t>
            </a:r>
            <a:r>
              <a:rPr lang="en-US" sz="1100" dirty="0">
                <a:latin typeface="UTM Avo" panose="02040603050506020204" pitchFamily="18" charset="0"/>
              </a:rPr>
              <a:t>, </a:t>
            </a:r>
            <a:r>
              <a:rPr lang="en-US" sz="1100" dirty="0" err="1">
                <a:latin typeface="UTM Avo" panose="02040603050506020204" pitchFamily="18" charset="0"/>
              </a:rPr>
              <a:t>mọi</a:t>
            </a:r>
            <a:r>
              <a:rPr lang="en-US" sz="1100" dirty="0">
                <a:latin typeface="UTM Avo" panose="02040603050506020204" pitchFamily="18" charset="0"/>
              </a:rPr>
              <a:t> </a:t>
            </a:r>
            <a:r>
              <a:rPr lang="en-US" sz="1100" dirty="0" err="1">
                <a:latin typeface="UTM Avo" panose="02040603050506020204" pitchFamily="18" charset="0"/>
              </a:rPr>
              <a:t>người</a:t>
            </a:r>
            <a:r>
              <a:rPr lang="en-US" sz="1100" dirty="0">
                <a:latin typeface="UTM Avo" panose="02040603050506020204" pitchFamily="18" charset="0"/>
              </a:rPr>
              <a:t> </a:t>
            </a:r>
            <a:r>
              <a:rPr lang="en-US" sz="1100" dirty="0" err="1">
                <a:latin typeface="UTM Avo" panose="02040603050506020204" pitchFamily="18" charset="0"/>
              </a:rPr>
              <a:t>mới</a:t>
            </a:r>
            <a:r>
              <a:rPr lang="en-US" sz="1100" dirty="0">
                <a:latin typeface="UTM Avo" panose="02040603050506020204" pitchFamily="18" charset="0"/>
              </a:rPr>
              <a:t> </a:t>
            </a:r>
            <a:r>
              <a:rPr lang="en-US" sz="1100" dirty="0" err="1">
                <a:latin typeface="UTM Avo" panose="02040603050506020204" pitchFamily="18" charset="0"/>
              </a:rPr>
              <a:t>hiểu</a:t>
            </a:r>
            <a:r>
              <a:rPr lang="en-US" sz="1100" dirty="0">
                <a:latin typeface="UTM Avo" panose="02040603050506020204" pitchFamily="18" charset="0"/>
              </a:rPr>
              <a:t> </a:t>
            </a:r>
            <a:r>
              <a:rPr lang="en-US" sz="1100" dirty="0" err="1">
                <a:latin typeface="UTM Avo" panose="02040603050506020204" pitchFamily="18" charset="0"/>
              </a:rPr>
              <a:t>vì</a:t>
            </a:r>
            <a:r>
              <a:rPr lang="en-US" sz="1100" dirty="0">
                <a:latin typeface="UTM Avo" panose="02040603050506020204" pitchFamily="18" charset="0"/>
              </a:rPr>
              <a:t> </a:t>
            </a:r>
            <a:r>
              <a:rPr lang="en-US" sz="1100" dirty="0" err="1">
                <a:latin typeface="UTM Avo" panose="02040603050506020204" pitchFamily="18" charset="0"/>
              </a:rPr>
              <a:t>sao</a:t>
            </a:r>
            <a:r>
              <a:rPr lang="en-US" sz="1100" dirty="0">
                <a:latin typeface="UTM Avo" panose="02040603050506020204" pitchFamily="18" charset="0"/>
              </a:rPr>
              <a:t> </a:t>
            </a:r>
            <a:r>
              <a:rPr lang="en-US" sz="1100" dirty="0" err="1">
                <a:latin typeface="UTM Avo" panose="02040603050506020204" pitchFamily="18" charset="0"/>
              </a:rPr>
              <a:t>Bác</a:t>
            </a:r>
            <a:r>
              <a:rPr lang="en-US" sz="1100" dirty="0">
                <a:latin typeface="UTM Avo" panose="02040603050506020204" pitchFamily="18" charset="0"/>
              </a:rPr>
              <a:t> </a:t>
            </a:r>
            <a:r>
              <a:rPr lang="en-US" sz="1100" dirty="0" err="1">
                <a:latin typeface="UTM Avo" panose="02040603050506020204" pitchFamily="18" charset="0"/>
              </a:rPr>
              <a:t>cho</a:t>
            </a:r>
            <a:r>
              <a:rPr lang="en-US" sz="1100" dirty="0">
                <a:latin typeface="UTM Avo" panose="02040603050506020204" pitchFamily="18" charset="0"/>
              </a:rPr>
              <a:t> </a:t>
            </a:r>
            <a:r>
              <a:rPr lang="en-US" sz="1100" dirty="0" err="1">
                <a:latin typeface="UTM Avo" panose="02040603050506020204" pitchFamily="18" charset="0"/>
              </a:rPr>
              <a:t>trồng</a:t>
            </a:r>
            <a:r>
              <a:rPr lang="en-US" sz="1100" dirty="0">
                <a:latin typeface="UTM Avo" panose="02040603050506020204" pitchFamily="18" charset="0"/>
              </a:rPr>
              <a:t> </a:t>
            </a:r>
            <a:r>
              <a:rPr lang="en-US" sz="1100" dirty="0" err="1">
                <a:latin typeface="UTM Avo" panose="02040603050506020204" pitchFamily="18" charset="0"/>
              </a:rPr>
              <a:t>chiếc</a:t>
            </a:r>
            <a:r>
              <a:rPr lang="en-US" sz="1100" dirty="0">
                <a:latin typeface="UTM Avo" panose="02040603050506020204" pitchFamily="18" charset="0"/>
              </a:rPr>
              <a:t> </a:t>
            </a:r>
            <a:r>
              <a:rPr lang="en-US" sz="1100" dirty="0" err="1">
                <a:latin typeface="UTM Avo" panose="02040603050506020204" pitchFamily="18" charset="0"/>
              </a:rPr>
              <a:t>rễ</a:t>
            </a:r>
            <a:r>
              <a:rPr lang="en-US" sz="1100" dirty="0">
                <a:latin typeface="UTM Avo" panose="02040603050506020204" pitchFamily="18" charset="0"/>
              </a:rPr>
              <a:t> </a:t>
            </a:r>
            <a:r>
              <a:rPr lang="en-US" sz="1100" dirty="0" err="1">
                <a:latin typeface="UTM Avo" panose="02040603050506020204" pitchFamily="18" charset="0"/>
              </a:rPr>
              <a:t>đa</a:t>
            </a:r>
            <a:r>
              <a:rPr lang="en-US" sz="1100" dirty="0">
                <a:latin typeface="UTM Avo" panose="02040603050506020204" pitchFamily="18" charset="0"/>
              </a:rPr>
              <a:t> </a:t>
            </a:r>
            <a:r>
              <a:rPr lang="en-US" sz="1100" dirty="0" err="1">
                <a:latin typeface="UTM Avo" panose="02040603050506020204" pitchFamily="18" charset="0"/>
              </a:rPr>
              <a:t>thành</a:t>
            </a:r>
            <a:r>
              <a:rPr lang="en-US" sz="1100" dirty="0">
                <a:latin typeface="UTM Avo" panose="02040603050506020204" pitchFamily="18" charset="0"/>
              </a:rPr>
              <a:t> </a:t>
            </a:r>
            <a:r>
              <a:rPr lang="en-US" sz="1100" dirty="0" err="1">
                <a:latin typeface="UTM Avo" panose="02040603050506020204" pitchFamily="18" charset="0"/>
              </a:rPr>
              <a:t>hình</a:t>
            </a:r>
            <a:r>
              <a:rPr lang="en-US" sz="1100" dirty="0">
                <a:latin typeface="UTM Avo" panose="02040603050506020204" pitchFamily="18" charset="0"/>
              </a:rPr>
              <a:t> </a:t>
            </a:r>
            <a:r>
              <a:rPr lang="en-US" sz="1100" dirty="0" err="1">
                <a:latin typeface="UTM Avo" panose="02040603050506020204" pitchFamily="18" charset="0"/>
              </a:rPr>
              <a:t>tròn</a:t>
            </a:r>
            <a:r>
              <a:rPr lang="en-US" sz="1100" dirty="0">
                <a:latin typeface="UTM Avo" panose="02040603050506020204" pitchFamily="18" charset="0"/>
              </a:rPr>
              <a:t> </a:t>
            </a:r>
            <a:r>
              <a:rPr lang="en-US" sz="1100" dirty="0" err="1">
                <a:latin typeface="UTM Avo" panose="02040603050506020204" pitchFamily="18" charset="0"/>
              </a:rPr>
              <a:t>như</a:t>
            </a:r>
            <a:r>
              <a:rPr lang="en-US" sz="1100" dirty="0">
                <a:latin typeface="UTM Avo" panose="02040603050506020204" pitchFamily="18" charset="0"/>
              </a:rPr>
              <a:t> </a:t>
            </a:r>
            <a:r>
              <a:rPr lang="en-US" sz="1100" dirty="0" err="1">
                <a:latin typeface="UTM Avo" panose="02040603050506020204" pitchFamily="18" charset="0"/>
              </a:rPr>
              <a:t>thế</a:t>
            </a:r>
            <a:r>
              <a:rPr lang="en-US" sz="1100" dirty="0">
                <a:latin typeface="UTM Avo" panose="02040603050506020204" pitchFamily="18" charset="0"/>
              </a:rPr>
              <a:t>.</a:t>
            </a:r>
            <a:endParaRPr lang="vi-VN" sz="1100" dirty="0">
              <a:latin typeface="UTM Avo" panose="02040603050506020204" pitchFamily="18" charset="0"/>
            </a:endParaRPr>
          </a:p>
        </p:txBody>
      </p:sp>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CHIẾC RỄ ĐA TRÒN</a:t>
            </a:r>
          </a:p>
        </p:txBody>
      </p:sp>
      <p:pic>
        <p:nvPicPr>
          <p:cNvPr id="8" name="Picture 7">
            <a:extLst>
              <a:ext uri="{FF2B5EF4-FFF2-40B4-BE49-F238E27FC236}">
                <a16:creationId xmlns:a16="http://schemas.microsoft.com/office/drawing/2014/main" id="{92BC0AF5-4B57-49D3-A1B1-A40E2A386C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024" y="964329"/>
            <a:ext cx="304770" cy="288000"/>
          </a:xfrm>
          <a:prstGeom prst="rect">
            <a:avLst/>
          </a:prstGeom>
        </p:spPr>
      </p:pic>
      <p:pic>
        <p:nvPicPr>
          <p:cNvPr id="9" name="Picture 8">
            <a:extLst>
              <a:ext uri="{FF2B5EF4-FFF2-40B4-BE49-F238E27FC236}">
                <a16:creationId xmlns:a16="http://schemas.microsoft.com/office/drawing/2014/main" id="{19EFE035-B8EC-4477-8D0B-006B5FD68BD7}"/>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10573" y="1920915"/>
            <a:ext cx="288000" cy="288000"/>
          </a:xfrm>
          <a:prstGeom prst="rect">
            <a:avLst/>
          </a:prstGeom>
        </p:spPr>
      </p:pic>
      <p:pic>
        <p:nvPicPr>
          <p:cNvPr id="10" name="Picture 9">
            <a:extLst>
              <a:ext uri="{FF2B5EF4-FFF2-40B4-BE49-F238E27FC236}">
                <a16:creationId xmlns:a16="http://schemas.microsoft.com/office/drawing/2014/main" id="{B3E26795-2D7B-44EA-89DF-F80C523CAF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794" y="3943810"/>
            <a:ext cx="288000" cy="288000"/>
          </a:xfrm>
          <a:prstGeom prst="rect">
            <a:avLst/>
          </a:prstGeom>
        </p:spPr>
      </p:pic>
    </p:spTree>
    <p:custDataLst>
      <p:tags r:id="rId1"/>
    </p:custDataLst>
    <p:extLst>
      <p:ext uri="{BB962C8B-B14F-4D97-AF65-F5344CB8AC3E}">
        <p14:creationId xmlns:p14="http://schemas.microsoft.com/office/powerpoint/2010/main" val="113788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5" name="Picture 4"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7" name="TextBox 6">
            <a:extLst>
              <a:ext uri="{FF2B5EF4-FFF2-40B4-BE49-F238E27FC236}">
                <a16:creationId xmlns:a16="http://schemas.microsoft.com/office/drawing/2014/main" id="{1EE696DF-76E1-4A97-9B3A-174226DC8640}"/>
              </a:ext>
            </a:extLst>
          </p:cNvPr>
          <p:cNvSpPr txBox="1"/>
          <p:nvPr/>
        </p:nvSpPr>
        <p:spPr>
          <a:xfrm>
            <a:off x="360719" y="1115047"/>
            <a:ext cx="6131799" cy="778675"/>
          </a:xfrm>
          <a:prstGeom prst="rect">
            <a:avLst/>
          </a:prstGeom>
          <a:noFill/>
        </p:spPr>
        <p:txBody>
          <a:bodyPr wrap="square" rtlCol="0">
            <a:spAutoFit/>
          </a:bodyPr>
          <a:lstStyle/>
          <a:p>
            <a:pPr algn="just">
              <a:lnSpc>
                <a:spcPct val="150000"/>
              </a:lnSpc>
            </a:pPr>
            <a:r>
              <a:rPr lang="vi-VN" sz="1600" b="1" dirty="0">
                <a:solidFill>
                  <a:schemeClr val="accent6">
                    <a:lumMod val="75000"/>
                  </a:schemeClr>
                </a:solidFill>
                <a:latin typeface="UTM Avo" panose="02040603050506020204" pitchFamily="18" charset="0"/>
              </a:rPr>
              <a:t>1. </a:t>
            </a:r>
            <a:r>
              <a:rPr lang="en-US" sz="1600" dirty="0" err="1">
                <a:latin typeface="UTM Avo" panose="02040603050506020204" pitchFamily="18" charset="0"/>
              </a:rPr>
              <a:t>Thấy</a:t>
            </a:r>
            <a:r>
              <a:rPr lang="en-US" sz="1600" dirty="0">
                <a:latin typeface="UTM Avo" panose="02040603050506020204" pitchFamily="18" charset="0"/>
              </a:rPr>
              <a:t> </a:t>
            </a:r>
            <a:r>
              <a:rPr lang="en-US" sz="1600" dirty="0" err="1">
                <a:latin typeface="UTM Avo" panose="02040603050506020204" pitchFamily="18" charset="0"/>
              </a:rPr>
              <a:t>chiếc</a:t>
            </a:r>
            <a:r>
              <a:rPr lang="en-US" sz="1600" dirty="0">
                <a:latin typeface="UTM Avo" panose="02040603050506020204" pitchFamily="18" charset="0"/>
              </a:rPr>
              <a:t> </a:t>
            </a:r>
            <a:r>
              <a:rPr lang="en-US" sz="1600" dirty="0" err="1">
                <a:latin typeface="UTM Avo" panose="02040603050506020204" pitchFamily="18" charset="0"/>
              </a:rPr>
              <a:t>rễ</a:t>
            </a:r>
            <a:r>
              <a:rPr lang="en-US" sz="1600" dirty="0">
                <a:latin typeface="UTM Avo" panose="02040603050506020204" pitchFamily="18" charset="0"/>
              </a:rPr>
              <a:t> </a:t>
            </a:r>
            <a:r>
              <a:rPr lang="en-US" sz="1600" dirty="0" err="1">
                <a:latin typeface="UTM Avo" panose="02040603050506020204" pitchFamily="18" charset="0"/>
              </a:rPr>
              <a:t>đa</a:t>
            </a:r>
            <a:r>
              <a:rPr lang="en-US" sz="1600" dirty="0">
                <a:latin typeface="UTM Avo" panose="02040603050506020204" pitchFamily="18" charset="0"/>
              </a:rPr>
              <a:t> </a:t>
            </a:r>
            <a:r>
              <a:rPr lang="en-US" sz="1600" dirty="0" err="1">
                <a:latin typeface="UTM Avo" panose="02040603050506020204" pitchFamily="18" charset="0"/>
              </a:rPr>
              <a:t>nằm</a:t>
            </a:r>
            <a:r>
              <a:rPr lang="en-US" sz="1600" dirty="0">
                <a:latin typeface="UTM Avo" panose="02040603050506020204" pitchFamily="18" charset="0"/>
              </a:rPr>
              <a:t> </a:t>
            </a:r>
            <a:r>
              <a:rPr lang="en-US" sz="1600" dirty="0" err="1">
                <a:latin typeface="UTM Avo" panose="02040603050506020204" pitchFamily="18" charset="0"/>
              </a:rPr>
              <a:t>trên</a:t>
            </a:r>
            <a:r>
              <a:rPr lang="en-US" sz="1600" dirty="0">
                <a:latin typeface="UTM Avo" panose="02040603050506020204" pitchFamily="18" charset="0"/>
              </a:rPr>
              <a:t> </a:t>
            </a:r>
            <a:r>
              <a:rPr lang="en-US" sz="1600" dirty="0" err="1">
                <a:latin typeface="UTM Avo" panose="02040603050506020204" pitchFamily="18" charset="0"/>
              </a:rPr>
              <a:t>mặt</a:t>
            </a:r>
            <a:r>
              <a:rPr lang="en-US" sz="1600" dirty="0">
                <a:latin typeface="UTM Avo" panose="02040603050506020204" pitchFamily="18" charset="0"/>
              </a:rPr>
              <a:t> </a:t>
            </a:r>
            <a:r>
              <a:rPr lang="en-US" sz="1600" dirty="0" err="1">
                <a:latin typeface="UTM Avo" panose="02040603050506020204" pitchFamily="18" charset="0"/>
              </a:rPr>
              <a:t>đất</a:t>
            </a:r>
            <a:r>
              <a:rPr lang="en-US" sz="1600" dirty="0">
                <a:latin typeface="UTM Avo" panose="02040603050506020204" pitchFamily="18" charset="0"/>
              </a:rPr>
              <a:t>, </a:t>
            </a:r>
            <a:r>
              <a:rPr lang="en-US" sz="1600" dirty="0" err="1">
                <a:latin typeface="UTM Avo" panose="02040603050506020204" pitchFamily="18" charset="0"/>
              </a:rPr>
              <a:t>Bác</a:t>
            </a:r>
            <a:r>
              <a:rPr lang="en-US" sz="1600" dirty="0">
                <a:latin typeface="UTM Avo" panose="02040603050506020204" pitchFamily="18" charset="0"/>
              </a:rPr>
              <a:t> </a:t>
            </a:r>
            <a:r>
              <a:rPr lang="en-US" sz="1600" dirty="0" err="1">
                <a:latin typeface="UTM Avo" panose="02040603050506020204" pitchFamily="18" charset="0"/>
              </a:rPr>
              <a:t>đã</a:t>
            </a:r>
            <a:r>
              <a:rPr lang="en-US" sz="1600" dirty="0">
                <a:latin typeface="UTM Avo" panose="02040603050506020204" pitchFamily="18" charset="0"/>
              </a:rPr>
              <a:t> </a:t>
            </a:r>
            <a:r>
              <a:rPr lang="en-US" sz="1600" dirty="0" err="1">
                <a:latin typeface="UTM Avo" panose="02040603050506020204" pitchFamily="18" charset="0"/>
              </a:rPr>
              <a:t>bảo</a:t>
            </a:r>
            <a:r>
              <a:rPr lang="en-US" sz="1600" dirty="0">
                <a:latin typeface="UTM Avo" panose="02040603050506020204" pitchFamily="18" charset="0"/>
              </a:rPr>
              <a:t> </a:t>
            </a:r>
            <a:r>
              <a:rPr lang="en-US" sz="1600" dirty="0" err="1">
                <a:latin typeface="UTM Avo" panose="02040603050506020204" pitchFamily="18" charset="0"/>
              </a:rPr>
              <a:t>chú</a:t>
            </a:r>
            <a:r>
              <a:rPr lang="en-US" sz="1600" dirty="0">
                <a:latin typeface="UTM Avo" panose="02040603050506020204" pitchFamily="18" charset="0"/>
              </a:rPr>
              <a:t> </a:t>
            </a:r>
            <a:r>
              <a:rPr lang="en-US" sz="1600" dirty="0" err="1">
                <a:latin typeface="UTM Avo" panose="02040603050506020204" pitchFamily="18" charset="0"/>
              </a:rPr>
              <a:t>cần</a:t>
            </a:r>
            <a:r>
              <a:rPr lang="en-US" sz="1600" dirty="0">
                <a:latin typeface="UTM Avo" panose="02040603050506020204" pitchFamily="18" charset="0"/>
              </a:rPr>
              <a:t> </a:t>
            </a:r>
            <a:r>
              <a:rPr lang="en-US" sz="1600" dirty="0" err="1">
                <a:latin typeface="UTM Avo" panose="02040603050506020204" pitchFamily="18" charset="0"/>
              </a:rPr>
              <a:t>vụ</a:t>
            </a:r>
            <a:r>
              <a:rPr lang="en-US" sz="1600" dirty="0">
                <a:latin typeface="UTM Avo" panose="02040603050506020204" pitchFamily="18" charset="0"/>
              </a:rPr>
              <a:t> </a:t>
            </a:r>
            <a:r>
              <a:rPr lang="en-US" sz="1600" dirty="0" err="1">
                <a:latin typeface="UTM Avo" panose="02040603050506020204" pitchFamily="18" charset="0"/>
              </a:rPr>
              <a:t>làm</a:t>
            </a:r>
            <a:r>
              <a:rPr lang="en-US" sz="1600" dirty="0">
                <a:latin typeface="UTM Avo" panose="02040603050506020204" pitchFamily="18" charset="0"/>
              </a:rPr>
              <a:t> </a:t>
            </a:r>
            <a:r>
              <a:rPr lang="en-US" sz="1600" dirty="0" err="1">
                <a:latin typeface="UTM Avo" panose="02040603050506020204" pitchFamily="18" charset="0"/>
              </a:rPr>
              <a:t>gì</a:t>
            </a:r>
            <a:r>
              <a:rPr lang="vi-VN" sz="1600" dirty="0">
                <a:latin typeface="UTM Avo" panose="02040603050506020204" pitchFamily="18" charset="0"/>
              </a:rPr>
              <a:t>?</a:t>
            </a:r>
          </a:p>
        </p:txBody>
      </p:sp>
      <p:sp>
        <p:nvSpPr>
          <p:cNvPr id="10" name="TextBox 9">
            <a:extLst>
              <a:ext uri="{FF2B5EF4-FFF2-40B4-BE49-F238E27FC236}">
                <a16:creationId xmlns:a16="http://schemas.microsoft.com/office/drawing/2014/main" id="{06B7E71D-61B9-43E5-ADFD-6EBD7E94A272}"/>
              </a:ext>
            </a:extLst>
          </p:cNvPr>
          <p:cNvSpPr txBox="1"/>
          <p:nvPr/>
        </p:nvSpPr>
        <p:spPr>
          <a:xfrm>
            <a:off x="365482" y="1798306"/>
            <a:ext cx="6119826" cy="778675"/>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rPr>
              <a:t>Thấy</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chiếc</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rễ</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đa</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nằm</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trên</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mặt</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đất</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Bác</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đã</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bảo</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chú</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cần</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vụ</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cuốn</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chiếc</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rễ</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lại</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rồi</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đem</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trồng</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cho</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nó</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mọc</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tiếp</a:t>
            </a:r>
            <a:r>
              <a:rPr lang="en-US" sz="1600" dirty="0">
                <a:solidFill>
                  <a:schemeClr val="accent6">
                    <a:lumMod val="75000"/>
                  </a:schemeClr>
                </a:solidFill>
                <a:latin typeface="UTM Avo" panose="02040603050506020204" pitchFamily="18" charset="0"/>
              </a:rPr>
              <a:t>.</a:t>
            </a:r>
            <a:endParaRPr lang="vi-VN" sz="1600" dirty="0">
              <a:solidFill>
                <a:schemeClr val="accent6">
                  <a:lumMod val="75000"/>
                </a:schemeClr>
              </a:solidFill>
              <a:latin typeface="UTM Avo" panose="02040603050506020204" pitchFamily="18" charset="0"/>
            </a:endParaRPr>
          </a:p>
        </p:txBody>
      </p:sp>
      <p:sp>
        <p:nvSpPr>
          <p:cNvPr id="11" name="TextBox 10">
            <a:extLst>
              <a:ext uri="{FF2B5EF4-FFF2-40B4-BE49-F238E27FC236}">
                <a16:creationId xmlns:a16="http://schemas.microsoft.com/office/drawing/2014/main" id="{0F9BEFCD-C20C-4AED-85F9-80A2327A4898}"/>
              </a:ext>
            </a:extLst>
          </p:cNvPr>
          <p:cNvSpPr txBox="1"/>
          <p:nvPr/>
        </p:nvSpPr>
        <p:spPr>
          <a:xfrm>
            <a:off x="365482" y="2717747"/>
            <a:ext cx="6367464" cy="412934"/>
          </a:xfrm>
          <a:prstGeom prst="rect">
            <a:avLst/>
          </a:prstGeom>
          <a:noFill/>
        </p:spPr>
        <p:txBody>
          <a:bodyPr wrap="square" rtlCol="0">
            <a:spAutoFit/>
          </a:bodyPr>
          <a:lstStyle/>
          <a:p>
            <a:pPr algn="just">
              <a:lnSpc>
                <a:spcPct val="150000"/>
              </a:lnSpc>
            </a:pPr>
            <a:r>
              <a:rPr lang="en-US" sz="1600" b="1" dirty="0">
                <a:solidFill>
                  <a:schemeClr val="accent6">
                    <a:lumMod val="75000"/>
                  </a:schemeClr>
                </a:solidFill>
                <a:latin typeface="UTM Avo" panose="02040603050506020204" pitchFamily="18" charset="0"/>
              </a:rPr>
              <a:t>2</a:t>
            </a:r>
            <a:r>
              <a:rPr lang="vi-VN" sz="1600" b="1" dirty="0">
                <a:solidFill>
                  <a:schemeClr val="accent6">
                    <a:lumMod val="75000"/>
                  </a:schemeClr>
                </a:solidFill>
                <a:latin typeface="UTM Avo" panose="02040603050506020204" pitchFamily="18" charset="0"/>
              </a:rPr>
              <a:t>. </a:t>
            </a:r>
            <a:r>
              <a:rPr lang="en-US" sz="1600" dirty="0" err="1">
                <a:latin typeface="UTM Avo" panose="02040603050506020204" pitchFamily="18" charset="0"/>
              </a:rPr>
              <a:t>Bác</a:t>
            </a:r>
            <a:r>
              <a:rPr lang="en-US" sz="1600" dirty="0">
                <a:latin typeface="UTM Avo" panose="02040603050506020204" pitchFamily="18" charset="0"/>
              </a:rPr>
              <a:t> </a:t>
            </a:r>
            <a:r>
              <a:rPr lang="en-US" sz="1600" dirty="0" err="1">
                <a:latin typeface="UTM Avo" panose="02040603050506020204" pitchFamily="18" charset="0"/>
              </a:rPr>
              <a:t>hướng</a:t>
            </a:r>
            <a:r>
              <a:rPr lang="en-US" sz="1600" dirty="0">
                <a:latin typeface="UTM Avo" panose="02040603050506020204" pitchFamily="18" charset="0"/>
              </a:rPr>
              <a:t> </a:t>
            </a:r>
            <a:r>
              <a:rPr lang="en-US" sz="1600" dirty="0" err="1">
                <a:latin typeface="UTM Avo" panose="02040603050506020204" pitchFamily="18" charset="0"/>
              </a:rPr>
              <a:t>dẫn</a:t>
            </a:r>
            <a:r>
              <a:rPr lang="en-US" sz="1600" dirty="0">
                <a:latin typeface="UTM Avo" panose="02040603050506020204" pitchFamily="18" charset="0"/>
              </a:rPr>
              <a:t> </a:t>
            </a:r>
            <a:r>
              <a:rPr lang="en-US" sz="1600" dirty="0" err="1">
                <a:latin typeface="UTM Avo" panose="02040603050506020204" pitchFamily="18" charset="0"/>
              </a:rPr>
              <a:t>chú</a:t>
            </a:r>
            <a:r>
              <a:rPr lang="en-US" sz="1600" dirty="0">
                <a:latin typeface="UTM Avo" panose="02040603050506020204" pitchFamily="18" charset="0"/>
              </a:rPr>
              <a:t> </a:t>
            </a:r>
            <a:r>
              <a:rPr lang="en-US" sz="1600" dirty="0" err="1">
                <a:latin typeface="UTM Avo" panose="02040603050506020204" pitchFamily="18" charset="0"/>
              </a:rPr>
              <a:t>cần</a:t>
            </a:r>
            <a:r>
              <a:rPr lang="en-US" sz="1600" dirty="0">
                <a:latin typeface="UTM Avo" panose="02040603050506020204" pitchFamily="18" charset="0"/>
              </a:rPr>
              <a:t> </a:t>
            </a:r>
            <a:r>
              <a:rPr lang="en-US" sz="1600" dirty="0" err="1">
                <a:latin typeface="UTM Avo" panose="02040603050506020204" pitchFamily="18" charset="0"/>
              </a:rPr>
              <a:t>vụ</a:t>
            </a:r>
            <a:r>
              <a:rPr lang="en-US" sz="1600" dirty="0">
                <a:latin typeface="UTM Avo" panose="02040603050506020204" pitchFamily="18" charset="0"/>
              </a:rPr>
              <a:t> </a:t>
            </a:r>
            <a:r>
              <a:rPr lang="en-US" sz="1600" dirty="0" err="1">
                <a:latin typeface="UTM Avo" panose="02040603050506020204" pitchFamily="18" charset="0"/>
              </a:rPr>
              <a:t>trồng</a:t>
            </a:r>
            <a:r>
              <a:rPr lang="en-US" sz="1600" dirty="0">
                <a:latin typeface="UTM Avo" panose="02040603050506020204" pitchFamily="18" charset="0"/>
              </a:rPr>
              <a:t> </a:t>
            </a:r>
            <a:r>
              <a:rPr lang="en-US" sz="1600" dirty="0" err="1">
                <a:latin typeface="UTM Avo" panose="02040603050506020204" pitchFamily="18" charset="0"/>
              </a:rPr>
              <a:t>chiếc</a:t>
            </a:r>
            <a:r>
              <a:rPr lang="en-US" sz="1600" dirty="0">
                <a:latin typeface="UTM Avo" panose="02040603050506020204" pitchFamily="18" charset="0"/>
              </a:rPr>
              <a:t> </a:t>
            </a:r>
            <a:r>
              <a:rPr lang="en-US" sz="1600" dirty="0" err="1">
                <a:latin typeface="UTM Avo" panose="02040603050506020204" pitchFamily="18" charset="0"/>
              </a:rPr>
              <a:t>rễ</a:t>
            </a:r>
            <a:r>
              <a:rPr lang="en-US" sz="1600" dirty="0">
                <a:latin typeface="UTM Avo" panose="02040603050506020204" pitchFamily="18" charset="0"/>
              </a:rPr>
              <a:t> </a:t>
            </a:r>
            <a:r>
              <a:rPr lang="en-US" sz="1600" dirty="0" err="1">
                <a:latin typeface="UTM Avo" panose="02040603050506020204" pitchFamily="18" charset="0"/>
              </a:rPr>
              <a:t>đa</a:t>
            </a:r>
            <a:r>
              <a:rPr lang="en-US" sz="1600" dirty="0">
                <a:latin typeface="UTM Avo" panose="02040603050506020204" pitchFamily="18" charset="0"/>
              </a:rPr>
              <a:t> </a:t>
            </a:r>
            <a:r>
              <a:rPr lang="en-US" sz="1600" dirty="0" err="1">
                <a:latin typeface="UTM Avo" panose="02040603050506020204" pitchFamily="18" charset="0"/>
              </a:rPr>
              <a:t>như</a:t>
            </a:r>
            <a:r>
              <a:rPr lang="en-US" sz="1600" dirty="0">
                <a:latin typeface="UTM Avo" panose="02040603050506020204" pitchFamily="18" charset="0"/>
              </a:rPr>
              <a:t> </a:t>
            </a:r>
            <a:r>
              <a:rPr lang="en-US" sz="1600" dirty="0" err="1">
                <a:latin typeface="UTM Avo" panose="02040603050506020204" pitchFamily="18" charset="0"/>
              </a:rPr>
              <a:t>thế</a:t>
            </a:r>
            <a:r>
              <a:rPr lang="en-US" sz="1600" dirty="0">
                <a:latin typeface="UTM Avo" panose="02040603050506020204" pitchFamily="18" charset="0"/>
              </a:rPr>
              <a:t> </a:t>
            </a:r>
            <a:r>
              <a:rPr lang="en-US" sz="1600" dirty="0" err="1">
                <a:latin typeface="UTM Avo" panose="02040603050506020204" pitchFamily="18" charset="0"/>
              </a:rPr>
              <a:t>nào</a:t>
            </a:r>
            <a:r>
              <a:rPr lang="vi-VN" sz="1600" dirty="0">
                <a:latin typeface="UTM Avo" panose="02040603050506020204" pitchFamily="18" charset="0"/>
              </a:rPr>
              <a:t>?</a:t>
            </a:r>
          </a:p>
        </p:txBody>
      </p:sp>
      <p:sp>
        <p:nvSpPr>
          <p:cNvPr id="13" name="TextBox 12">
            <a:extLst>
              <a:ext uri="{FF2B5EF4-FFF2-40B4-BE49-F238E27FC236}">
                <a16:creationId xmlns:a16="http://schemas.microsoft.com/office/drawing/2014/main" id="{847569C1-5B0A-4ABA-BE1A-0473F677D507}"/>
              </a:ext>
            </a:extLst>
          </p:cNvPr>
          <p:cNvSpPr txBox="1"/>
          <p:nvPr/>
        </p:nvSpPr>
        <p:spPr>
          <a:xfrm>
            <a:off x="360719" y="3116360"/>
            <a:ext cx="6131799" cy="1148007"/>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rPr>
              <a:t>Bác</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hướng</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dẫn</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chú</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cần</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vụ</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cuộn</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chiếc</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rễ</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thành</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một</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vòng</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tròn</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buộc</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nó</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tựa</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vào</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hai</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cái</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cọc</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rồi</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vùi</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hai</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đầu</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rễ</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xuống</a:t>
            </a:r>
            <a:r>
              <a:rPr lang="en-US" sz="1600" dirty="0">
                <a:solidFill>
                  <a:schemeClr val="accent6">
                    <a:lumMod val="75000"/>
                  </a:schemeClr>
                </a:solidFill>
                <a:latin typeface="UTM Avo" panose="02040603050506020204" pitchFamily="18" charset="0"/>
              </a:rPr>
              <a:t> </a:t>
            </a:r>
            <a:r>
              <a:rPr lang="en-US" sz="1600" dirty="0" err="1">
                <a:solidFill>
                  <a:schemeClr val="accent6">
                    <a:lumMod val="75000"/>
                  </a:schemeClr>
                </a:solidFill>
                <a:latin typeface="UTM Avo" panose="02040603050506020204" pitchFamily="18" charset="0"/>
              </a:rPr>
              <a:t>đất</a:t>
            </a:r>
            <a:r>
              <a:rPr lang="en-US" sz="1600" dirty="0">
                <a:solidFill>
                  <a:schemeClr val="accent6">
                    <a:lumMod val="75000"/>
                  </a:schemeClr>
                </a:solidFill>
                <a:latin typeface="UTM Avo" panose="02040603050506020204" pitchFamily="18" charset="0"/>
              </a:rPr>
              <a:t>.</a:t>
            </a:r>
            <a:endParaRPr lang="vi-VN" sz="16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22187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10.Thoikhoabieu[2021061717395699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TotalTime>
  <Words>1805</Words>
  <Application>Microsoft Office PowerPoint</Application>
  <PresentationFormat>Custom</PresentationFormat>
  <Paragraphs>170</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Kalam</vt:lpstr>
      <vt:lpstr>Wingdings</vt:lpstr>
      <vt:lpstr>Times New Roman</vt:lpstr>
      <vt:lpstr>Montserrat</vt:lpstr>
      <vt:lpstr>UTM Avo</vt:lpstr>
      <vt:lpstr>UTM Cookies</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Administrator</cp:lastModifiedBy>
  <cp:revision>194</cp:revision>
  <dcterms:modified xsi:type="dcterms:W3CDTF">2024-04-22T07:01:13Z</dcterms:modified>
</cp:coreProperties>
</file>