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9"/>
  </p:notesMasterIdLst>
  <p:sldIdLst>
    <p:sldId id="322" r:id="rId2"/>
    <p:sldId id="320" r:id="rId3"/>
    <p:sldId id="377" r:id="rId4"/>
    <p:sldId id="363" r:id="rId5"/>
    <p:sldId id="370" r:id="rId6"/>
    <p:sldId id="355" r:id="rId7"/>
    <p:sldId id="353" r:id="rId8"/>
    <p:sldId id="356" r:id="rId9"/>
    <p:sldId id="371" r:id="rId10"/>
    <p:sldId id="327" r:id="rId11"/>
    <p:sldId id="358" r:id="rId12"/>
    <p:sldId id="372" r:id="rId13"/>
    <p:sldId id="330" r:id="rId14"/>
    <p:sldId id="378" r:id="rId15"/>
    <p:sldId id="351" r:id="rId16"/>
    <p:sldId id="380" r:id="rId17"/>
    <p:sldId id="352" r:id="rId18"/>
    <p:sldId id="360" r:id="rId19"/>
    <p:sldId id="346" r:id="rId20"/>
    <p:sldId id="347" r:id="rId21"/>
    <p:sldId id="379" r:id="rId22"/>
    <p:sldId id="338" r:id="rId23"/>
    <p:sldId id="348" r:id="rId24"/>
    <p:sldId id="373" r:id="rId25"/>
    <p:sldId id="374" r:id="rId26"/>
    <p:sldId id="369" r:id="rId27"/>
    <p:sldId id="375" r:id="rId28"/>
  </p:sldIdLst>
  <p:sldSz cx="6858000" cy="5143500"/>
  <p:notesSz cx="6858000" cy="9144000"/>
  <p:embeddedFontLst>
    <p:embeddedFont>
      <p:font typeface="HP001" panose="020B0604020202020204" charset="0"/>
      <p:regular r:id="rId30"/>
      <p:bold r:id="rId31"/>
    </p:embeddedFont>
    <p:embeddedFont>
      <p:font typeface="HP001 4 hàng" panose="020B0604020202020204" charset="0"/>
      <p:regular r:id="rId32"/>
      <p:bold r:id="rId33"/>
    </p:embeddedFont>
    <p:embeddedFont>
      <p:font typeface="Kalam" panose="020B0604020202020204" charset="0"/>
      <p:regular r:id="rId34"/>
      <p:bold r:id="rId35"/>
    </p:embeddedFont>
    <p:embeddedFont>
      <p:font typeface="Montserrat" panose="020B0604020202020204" charset="0"/>
      <p:regular r:id="rId36"/>
      <p:bold r:id="rId37"/>
    </p:embeddedFont>
  </p:embeddedFontLst>
  <p:custDataLst>
    <p:tags r:id="rId3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5900"/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9" autoAdjust="0"/>
    <p:restoredTop sz="93506" autoAdjust="0"/>
  </p:normalViewPr>
  <p:slideViewPr>
    <p:cSldViewPr snapToGrid="0">
      <p:cViewPr varScale="1">
        <p:scale>
          <a:sx n="84" d="100"/>
          <a:sy n="84" d="100"/>
        </p:scale>
        <p:origin x="1532" y="5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1751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16.xml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0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Relationship Id="rId4" Type="http://schemas.microsoft.com/office/2007/relationships/hdphoto" Target="../media/hdphoto9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2.xml"/><Relationship Id="rId4" Type="http://schemas.microsoft.com/office/2007/relationships/hdphoto" Target="../media/hdphoto10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4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809775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Hươu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nghe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dê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773774" y="2569955"/>
            <a:ext cx="4798408" cy="232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>
                <a:latin typeface="UTM Avo" panose="02040603050506020204" pitchFamily="18" charset="0"/>
              </a:rPr>
              <a:t>Ý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đúng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cún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nhờ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đưa</a:t>
            </a:r>
            <a:r>
              <a:rPr lang="en-US" sz="1500" dirty="0">
                <a:latin typeface="UTM Avo" panose="02040603050506020204" pitchFamily="18" charset="0"/>
              </a:rPr>
              <a:t> qua </a:t>
            </a:r>
            <a:r>
              <a:rPr lang="en-US" sz="1500" dirty="0" err="1">
                <a:latin typeface="UTM Avo" panose="02040603050506020204" pitchFamily="18" charset="0"/>
              </a:rPr>
              <a:t>sông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marL="342900" lvl="2" indent="-342900" algn="just">
              <a:lnSpc>
                <a:spcPct val="20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Bực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b.   </a:t>
            </a:r>
            <a:r>
              <a:rPr lang="en-US" sz="1500" dirty="0" err="1">
                <a:latin typeface="UTM Avo" panose="02040603050506020204" pitchFamily="18" charset="0"/>
              </a:rPr>
              <a:t>Bực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đồng</a:t>
            </a:r>
            <a:r>
              <a:rPr lang="en-US" sz="1500" dirty="0">
                <a:latin typeface="UTM Avo" panose="02040603050506020204" pitchFamily="18" charset="0"/>
              </a:rPr>
              <a:t> ý </a:t>
            </a:r>
            <a:r>
              <a:rPr lang="en-US" sz="1500" dirty="0" err="1">
                <a:latin typeface="UTM Avo" panose="02040603050506020204" pitchFamily="18" charset="0"/>
              </a:rPr>
              <a:t>đưa</a:t>
            </a:r>
            <a:r>
              <a:rPr lang="en-US" sz="1500" dirty="0">
                <a:latin typeface="UTM Avo" panose="02040603050506020204" pitchFamily="18" charset="0"/>
              </a:rPr>
              <a:t> qua </a:t>
            </a:r>
            <a:r>
              <a:rPr lang="en-US" sz="1500" dirty="0" err="1">
                <a:latin typeface="UTM Avo" panose="02040603050506020204" pitchFamily="18" charset="0"/>
              </a:rPr>
              <a:t>sông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c.   </a:t>
            </a:r>
            <a:r>
              <a:rPr lang="en-US" sz="1500" dirty="0" err="1">
                <a:latin typeface="UTM Avo" panose="02040603050506020204" pitchFamily="18" charset="0"/>
              </a:rPr>
              <a:t>Vui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vẻ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đồng</a:t>
            </a:r>
            <a:r>
              <a:rPr lang="en-US" sz="1500" dirty="0">
                <a:latin typeface="UTM Avo" panose="02040603050506020204" pitchFamily="18" charset="0"/>
              </a:rPr>
              <a:t> ý </a:t>
            </a:r>
            <a:r>
              <a:rPr lang="en-US" sz="1500" dirty="0" err="1">
                <a:latin typeface="UTM Avo" panose="02040603050506020204" pitchFamily="18" charset="0"/>
              </a:rPr>
              <a:t>đưa</a:t>
            </a:r>
            <a:r>
              <a:rPr lang="en-US" sz="1500" dirty="0">
                <a:latin typeface="UTM Avo" panose="02040603050506020204" pitchFamily="18" charset="0"/>
              </a:rPr>
              <a:t> qua </a:t>
            </a:r>
            <a:r>
              <a:rPr lang="en-US" sz="1500" dirty="0" err="1">
                <a:latin typeface="UTM Avo" panose="02040603050506020204" pitchFamily="18" charset="0"/>
              </a:rPr>
              <a:t>sông</a:t>
            </a:r>
            <a:r>
              <a:rPr lang="en-US" sz="1500" dirty="0">
                <a:latin typeface="UTM Avo" panose="02040603050506020204" pitchFamily="18" charset="0"/>
              </a:rPr>
              <a:t>.	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238813-6EDC-49C5-8D5C-B80523462C08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28E0AE-2FFE-4F65-8B15-364F5E287DDD}"/>
              </a:ext>
            </a:extLst>
          </p:cNvPr>
          <p:cNvSpPr txBox="1"/>
          <p:nvPr/>
        </p:nvSpPr>
        <p:spPr>
          <a:xfrm>
            <a:off x="533400" y="2177027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Hươu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“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”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rồi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lắc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2E05915-0038-4E31-85DB-2A0F7E5AFD03}"/>
              </a:ext>
            </a:extLst>
          </p:cNvPr>
          <p:cNvSpPr/>
          <p:nvPr/>
        </p:nvSpPr>
        <p:spPr>
          <a:xfrm>
            <a:off x="773774" y="4547640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F253B0-B36D-4170-A3D5-187A67C28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35" b="100000" l="0" r="100000">
                        <a14:foregroundMark x1="55233" y1="16304" x2="55233" y2="16304"/>
                        <a14:foregroundMark x1="60465" y1="15942" x2="60465" y2="15942"/>
                        <a14:foregroundMark x1="53488" y1="17391" x2="53488" y2="17391"/>
                        <a14:backgroundMark x1="90698" y1="53986" x2="93023" y2="94928"/>
                        <a14:backgroundMark x1="6977" y1="91304" x2="0" y2="51449"/>
                        <a14:backgroundMark x1="47674" y1="93841" x2="52326" y2="98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201079"/>
            <a:ext cx="855133" cy="13721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EB19F6-C133-4A46-8942-55692ED581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62" b="99615" l="2778" r="9791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572182" y="1234721"/>
            <a:ext cx="1044526" cy="18859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07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D55338-2E38-446A-9940-5A00DA1F8DD0}"/>
              </a:ext>
            </a:extLst>
          </p:cNvPr>
          <p:cNvSpPr txBox="1"/>
          <p:nvPr/>
        </p:nvSpPr>
        <p:spPr>
          <a:xfrm>
            <a:off x="455481" y="471656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dê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xấu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hổ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5752CE-031C-4795-9A35-6CA1DC4CA8DC}"/>
              </a:ext>
            </a:extLst>
          </p:cNvPr>
          <p:cNvSpPr txBox="1"/>
          <p:nvPr/>
        </p:nvSpPr>
        <p:spPr>
          <a:xfrm>
            <a:off x="341181" y="979221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Dê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xấu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hổ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dê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dặn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lễ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phép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hươu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giúp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D50FAF-50B2-4BE1-ABF0-D8741CD1836E}"/>
              </a:ext>
            </a:extLst>
          </p:cNvPr>
          <p:cNvSpPr txBox="1"/>
          <p:nvPr/>
        </p:nvSpPr>
        <p:spPr>
          <a:xfrm>
            <a:off x="455481" y="219302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học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này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2F5F73-CF07-4FE1-B316-FE9FD725BD63}"/>
              </a:ext>
            </a:extLst>
          </p:cNvPr>
          <p:cNvSpPr txBox="1"/>
          <p:nvPr/>
        </p:nvSpPr>
        <p:spPr>
          <a:xfrm>
            <a:off x="369087" y="2790113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muốn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nhờ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giúp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phải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lễ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phép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giúp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đỡ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phải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2F0D097-1C6C-4163-AAD0-DC00AA5F7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0" b="100000" l="253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62194" y="3495293"/>
            <a:ext cx="1067674" cy="13379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858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116502" y="401991"/>
            <a:ext cx="209659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LUYỆN </a:t>
            </a: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LẠI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2882900" y="422092"/>
            <a:ext cx="3009106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CẢM ƠN ANH HÀ MÃ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97526" y="813389"/>
            <a:ext cx="6000868" cy="403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vào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rừng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khi</a:t>
            </a:r>
            <a:r>
              <a:rPr lang="en-US" sz="1150" dirty="0">
                <a:latin typeface="UTM Avo" panose="02040603050506020204" pitchFamily="18" charset="0"/>
              </a:rPr>
              <a:t> quay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thì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bị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đường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Gặp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hươu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kia,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nào</a:t>
            </a:r>
            <a:r>
              <a:rPr lang="en-US" sz="1150" dirty="0">
                <a:latin typeface="UTM Avo" panose="020406030505060202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. – </a:t>
            </a:r>
            <a:r>
              <a:rPr lang="en-US" sz="1150" dirty="0" err="1">
                <a:latin typeface="UTM Avo" panose="02040603050506020204" pitchFamily="18" charset="0"/>
              </a:rPr>
              <a:t>Hươu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lắc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đầu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tiếp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tới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thấy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to: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muốn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hãy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qua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phật</a:t>
            </a:r>
            <a:r>
              <a:rPr lang="en-US" sz="1150" dirty="0">
                <a:latin typeface="UTM Avo" panose="02040603050506020204" pitchFamily="18" charset="0"/>
              </a:rPr>
              <a:t> ý, </a:t>
            </a:r>
            <a:r>
              <a:rPr lang="en-US" sz="1150" dirty="0" err="1">
                <a:latin typeface="UTM Avo" panose="02040603050506020204" pitchFamily="18" charset="0"/>
              </a:rPr>
              <a:t>định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Thấy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vậy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Chào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qua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được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150" dirty="0">
                <a:latin typeface="UTM Avo" panose="02040603050506020204" pitchFamily="18" charset="0"/>
              </a:rPr>
              <a:t>Đượ</a:t>
            </a:r>
            <a:r>
              <a:rPr lang="en-US" sz="1150" dirty="0">
                <a:latin typeface="UTM Avo" panose="02040603050506020204" pitchFamily="18" charset="0"/>
              </a:rPr>
              <a:t>c </a:t>
            </a:r>
            <a:r>
              <a:rPr lang="en-US" sz="1150" dirty="0" err="1">
                <a:latin typeface="UTM Avo" panose="02040603050506020204" pitchFamily="18" charset="0"/>
              </a:rPr>
              <a:t>chứ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quá</a:t>
            </a:r>
            <a:r>
              <a:rPr lang="en-US" sz="1150" dirty="0">
                <a:latin typeface="UTM Avo" panose="02040603050506020204" pitchFamily="18" charset="0"/>
              </a:rPr>
              <a:t>! –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vui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vẻ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! –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đáp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 quay sang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Cậu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quên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dặn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 à? </a:t>
            </a:r>
            <a:r>
              <a:rPr lang="en-US" sz="1150" dirty="0" err="1">
                <a:latin typeface="UTM Avo" panose="02040603050506020204" pitchFamily="18" charset="0"/>
              </a:rPr>
              <a:t>Muốn</a:t>
            </a:r>
            <a:r>
              <a:rPr lang="en-US" sz="1150" dirty="0">
                <a:latin typeface="UTM Avo" panose="02040603050506020204" pitchFamily="18" charset="0"/>
              </a:rPr>
              <a:t> ai </a:t>
            </a:r>
            <a:r>
              <a:rPr lang="en-US" sz="1150" dirty="0" err="1">
                <a:latin typeface="UTM Avo" panose="02040603050506020204" pitchFamily="18" charset="0"/>
              </a:rPr>
              <a:t>đó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cách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lịch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sự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còn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họ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mình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”!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xấu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hổ</a:t>
            </a:r>
            <a:r>
              <a:rPr lang="en-US" sz="1150" dirty="0">
                <a:latin typeface="UTM Avo" panose="02040603050506020204" pitchFamily="18" charset="0"/>
              </a:rPr>
              <a:t>. Sang </a:t>
            </a:r>
            <a:r>
              <a:rPr lang="en-US" sz="1150" dirty="0" err="1">
                <a:latin typeface="UTM Avo" panose="02040603050506020204" pitchFamily="18" charset="0"/>
              </a:rPr>
              <a:t>bên</a:t>
            </a:r>
            <a:r>
              <a:rPr lang="en-US" sz="1150" dirty="0">
                <a:latin typeface="UTM Avo" panose="02040603050506020204" pitchFamily="18" charset="0"/>
              </a:rPr>
              <a:t> kia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mình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lỗi</a:t>
            </a:r>
            <a:r>
              <a:rPr lang="en-US" sz="1150" dirty="0">
                <a:latin typeface="UTM Avo" panose="02040603050506020204" pitchFamily="18" charset="0"/>
              </a:rPr>
              <a:t> ạ!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mỉm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-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lỗi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tốt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Giờ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cứ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theo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này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thôi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7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371285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lịch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sự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lớn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tuổi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C88818-C0C0-400F-98A9-FC392E078C62}"/>
              </a:ext>
            </a:extLst>
          </p:cNvPr>
          <p:cNvSpPr txBox="1"/>
          <p:nvPr/>
        </p:nvSpPr>
        <p:spPr>
          <a:xfrm>
            <a:off x="366889" y="2835852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</a:t>
            </a:r>
            <a:r>
              <a:rPr lang="vi-VN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Dựa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: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F3651-CAA0-4A17-9F3F-2FB7B70976FB}"/>
              </a:ext>
            </a:extLst>
          </p:cNvPr>
          <p:cNvSpPr txBox="1"/>
          <p:nvPr/>
        </p:nvSpPr>
        <p:spPr>
          <a:xfrm>
            <a:off x="622300" y="3142983"/>
            <a:ext cx="6119826" cy="131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Muốn</a:t>
            </a:r>
            <a:r>
              <a:rPr lang="en-US" sz="1500" dirty="0">
                <a:latin typeface="UTM Avo" panose="02040603050506020204" pitchFamily="18" charset="0"/>
              </a:rPr>
              <a:t> ai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giúp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phải</a:t>
            </a:r>
            <a:r>
              <a:rPr lang="en-US" sz="1500" dirty="0">
                <a:latin typeface="UTM Avo" panose="02040603050506020204" pitchFamily="18" charset="0"/>
              </a:rPr>
              <a:t> (……).</a:t>
            </a:r>
          </a:p>
          <a:p>
            <a:pPr algn="just">
              <a:lnSpc>
                <a:spcPct val="200000"/>
              </a:lnSpc>
            </a:pPr>
            <a:endParaRPr lang="en-US" sz="15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ai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giúp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cần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phải</a:t>
            </a:r>
            <a:r>
              <a:rPr lang="en-US" sz="1500" dirty="0">
                <a:latin typeface="UTM Avo" panose="02040603050506020204" pitchFamily="18" charset="0"/>
              </a:rPr>
              <a:t> (……).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5EB648-97E3-44F5-B6D1-D4DF34E547BC}"/>
              </a:ext>
            </a:extLst>
          </p:cNvPr>
          <p:cNvSpPr txBox="1"/>
          <p:nvPr/>
        </p:nvSpPr>
        <p:spPr>
          <a:xfrm>
            <a:off x="366889" y="2004806"/>
            <a:ext cx="6178468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rgbClr val="FF0000"/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Chào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bọn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qua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sông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không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ạ?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A5EA90-B1E0-4397-B7A9-8F121964F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35" b="100000" l="0" r="100000">
                        <a14:foregroundMark x1="55233" y1="16304" x2="55233" y2="16304"/>
                        <a14:foregroundMark x1="60465" y1="15942" x2="60465" y2="15942"/>
                        <a14:foregroundMark x1="53488" y1="17391" x2="53488" y2="17391"/>
                        <a14:backgroundMark x1="90698" y1="53986" x2="93023" y2="94928"/>
                        <a14:backgroundMark x1="6977" y1="91304" x2="0" y2="51449"/>
                        <a14:backgroundMark x1="47674" y1="93841" x2="52326" y2="98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201079"/>
            <a:ext cx="855133" cy="13721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0167C6-C17C-46CB-BE57-9BB18EDC207A}"/>
              </a:ext>
            </a:extLst>
          </p:cNvPr>
          <p:cNvSpPr txBox="1"/>
          <p:nvPr/>
        </p:nvSpPr>
        <p:spPr>
          <a:xfrm>
            <a:off x="3903663" y="4046564"/>
            <a:ext cx="1692275" cy="40934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nói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lời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cảm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ơn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F18906-D4DA-4769-930A-FCD0271BE1A2}"/>
              </a:ext>
            </a:extLst>
          </p:cNvPr>
          <p:cNvSpPr txBox="1"/>
          <p:nvPr/>
        </p:nvSpPr>
        <p:spPr>
          <a:xfrm>
            <a:off x="3903663" y="3220701"/>
            <a:ext cx="2449512" cy="40934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hỏi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hoặc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yêu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cầu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một</a:t>
            </a:r>
            <a:endParaRPr lang="en-US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D9223E-5B21-4A18-A5E8-CBC5BEFDB11D}"/>
              </a:ext>
            </a:extLst>
          </p:cNvPr>
          <p:cNvSpPr txBox="1"/>
          <p:nvPr/>
        </p:nvSpPr>
        <p:spPr>
          <a:xfrm>
            <a:off x="829907" y="3688837"/>
            <a:ext cx="15703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cách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lịch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sự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86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uiExpand="1" build="p"/>
      <p:bldP spid="13" grpId="0"/>
      <p:bldP spid="16" grpId="0"/>
      <p:bldP spid="11" grpId="0" animBg="1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4AE533-356E-4D68-8283-FA9E50C139EF}"/>
              </a:ext>
            </a:extLst>
          </p:cNvPr>
          <p:cNvSpPr txBox="1"/>
          <p:nvPr/>
        </p:nvSpPr>
        <p:spPr>
          <a:xfrm>
            <a:off x="383243" y="598285"/>
            <a:ext cx="6104643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Thứ Hai ngày 14 tháng 3 năm 2022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4AE533-356E-4D68-8283-FA9E50C139EF}"/>
              </a:ext>
            </a:extLst>
          </p:cNvPr>
          <p:cNvSpPr txBox="1"/>
          <p:nvPr/>
        </p:nvSpPr>
        <p:spPr>
          <a:xfrm>
            <a:off x="383243" y="1469142"/>
            <a:ext cx="6104643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Tiếng việt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AE533-356E-4D68-8283-FA9E50C139EF}"/>
              </a:ext>
            </a:extLst>
          </p:cNvPr>
          <p:cNvSpPr txBox="1"/>
          <p:nvPr/>
        </p:nvSpPr>
        <p:spPr>
          <a:xfrm>
            <a:off x="383242" y="2220256"/>
            <a:ext cx="610464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Bài 19: CẢM ƠN ANH HÀ MÃ ( Tiết 3 )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590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979F5CF-3AAC-4A6D-B35A-5E74ED4305A0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E8D200D-062B-4377-8916-0889E8A70EED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FC49C4-824E-4D52-B330-CF8B33833551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8BCBE19-3CF5-42E0-B7FA-2C640E40F4E0}"/>
              </a:ext>
            </a:extLst>
          </p:cNvPr>
          <p:cNvSpPr txBox="1"/>
          <p:nvPr/>
        </p:nvSpPr>
        <p:spPr>
          <a:xfrm>
            <a:off x="1780244" y="52248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CẢM ƠN ANH HÀ MÃ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177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4AE533-356E-4D68-8283-FA9E50C139EF}"/>
              </a:ext>
            </a:extLst>
          </p:cNvPr>
          <p:cNvSpPr txBox="1"/>
          <p:nvPr/>
        </p:nvSpPr>
        <p:spPr>
          <a:xfrm>
            <a:off x="383243" y="598285"/>
            <a:ext cx="6104643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Thứ Ba ngày 2 tháng 4 năm 2024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4AE533-356E-4D68-8283-FA9E50C139EF}"/>
              </a:ext>
            </a:extLst>
          </p:cNvPr>
          <p:cNvSpPr txBox="1"/>
          <p:nvPr/>
        </p:nvSpPr>
        <p:spPr>
          <a:xfrm>
            <a:off x="131783" y="1409270"/>
            <a:ext cx="6104643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Tiếng việt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AE533-356E-4D68-8283-FA9E50C139EF}"/>
              </a:ext>
            </a:extLst>
          </p:cNvPr>
          <p:cNvSpPr txBox="1"/>
          <p:nvPr/>
        </p:nvSpPr>
        <p:spPr>
          <a:xfrm>
            <a:off x="383242" y="2220256"/>
            <a:ext cx="610464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Bài 19: CẢM ƠN ANH HÀ MÃ ( Tiết 3 + 4)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835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J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62473" y="1280137"/>
            <a:ext cx="5365827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>
                <a:solidFill>
                  <a:srgbClr val="9F5900"/>
                </a:solidFill>
                <a:latin typeface="HP001 4 hàng" panose="020B0603050302020204" pitchFamily="34" charset="0"/>
              </a:rPr>
              <a:t>J</a:t>
            </a:r>
            <a:endParaRPr lang="en-US" sz="2000" b="1" dirty="0">
              <a:solidFill>
                <a:srgbClr val="9F590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2EC643-2000-4695-AA6E-E0A5979C13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 b="-929"/>
          <a:stretch/>
        </p:blipFill>
        <p:spPr>
          <a:xfrm>
            <a:off x="644078" y="1998190"/>
            <a:ext cx="3139646" cy="2687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E6E6AF-B424-438B-8EB6-24F1D9B2FC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39" t="24511" r="13665" b="23243"/>
          <a:stretch/>
        </p:blipFill>
        <p:spPr>
          <a:xfrm>
            <a:off x="3916560" y="2449690"/>
            <a:ext cx="2218038" cy="22577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E1ABDB-C7DD-43C8-9067-EBF899569A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35" b="100000" l="0" r="100000">
                        <a14:foregroundMark x1="55233" y1="16304" x2="55233" y2="16304"/>
                        <a14:foregroundMark x1="60465" y1="15942" x2="60465" y2="15942"/>
                        <a14:foregroundMark x1="53488" y1="17391" x2="53488" y2="17391"/>
                        <a14:backgroundMark x1="90698" y1="53986" x2="93023" y2="94928"/>
                        <a14:backgroundMark x1="6977" y1="91304" x2="0" y2="51449"/>
                        <a14:backgroundMark x1="47674" y1="93841" x2="52326" y2="98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201079"/>
            <a:ext cx="855133" cy="1372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7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F4C8C-9B9C-484A-9F12-FB31106D5450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9F5900"/>
                </a:solidFill>
                <a:latin typeface="HP001 4 hàng" panose="020B0603050302020204" pitchFamily="34" charset="0"/>
              </a:rPr>
              <a:t>J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nhỏ)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chữ hoa M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id="{39FE48F4-44AA-40B2-94F2-4B9971E8DC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591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5489" y="1236664"/>
            <a:ext cx="5667022" cy="3187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2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3F8E6D-9AC2-4331-A7C4-05CC848F23A0}"/>
              </a:ext>
            </a:extLst>
          </p:cNvPr>
          <p:cNvGrpSpPr/>
          <p:nvPr/>
        </p:nvGrpSpPr>
        <p:grpSpPr>
          <a:xfrm>
            <a:off x="437726" y="1797843"/>
            <a:ext cx="5867824" cy="870169"/>
            <a:chOff x="418676" y="2043957"/>
            <a:chExt cx="5867824" cy="8701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825A87-34B8-4C08-A6CD-491543AA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5867824" cy="8701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87FF6E-AB2B-43A3-AB65-0FC2F75F5A7E}"/>
                </a:ext>
              </a:extLst>
            </p:cNvPr>
            <p:cNvSpPr txBox="1"/>
            <p:nvPr/>
          </p:nvSpPr>
          <p:spPr>
            <a:xfrm>
              <a:off x="463441" y="2321907"/>
              <a:ext cx="579924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8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J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uū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λμ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Ğ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Ι ι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ải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hĈ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juū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giĈ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ι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ải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hǌ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A12120-69C0-4ED1-8941-E290F22F507E}"/>
              </a:ext>
            </a:extLst>
          </p:cNvPr>
          <p:cNvSpPr txBox="1"/>
          <p:nvPr/>
        </p:nvSpPr>
        <p:spPr>
          <a:xfrm>
            <a:off x="789460" y="3037425"/>
            <a:ext cx="133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J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2CBE13-D5C9-4C68-A64A-97B98D96ED0B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HP001 4 hàng" panose="020B0603050302020204" pitchFamily="34" charset="0"/>
              </a:rPr>
              <a:t>J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h, b, 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ADB07A-AC87-4B83-83E7-661735960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5" b="100000" l="0" r="100000">
                        <a14:foregroundMark x1="55233" y1="16304" x2="55233" y2="16304"/>
                        <a14:foregroundMark x1="60465" y1="15942" x2="60465" y2="15942"/>
                        <a14:foregroundMark x1="53488" y1="17391" x2="53488" y2="17391"/>
                        <a14:backgroundMark x1="90698" y1="53986" x2="93023" y2="94928"/>
                        <a14:backgroundMark x1="6977" y1="91304" x2="0" y2="51449"/>
                        <a14:backgroundMark x1="47674" y1="93841" x2="52326" y2="98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201079"/>
            <a:ext cx="855133" cy="1372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uiExpand="1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5FE461F-E49E-4C41-98B4-152CC73E74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00F577-F819-4602-BCEB-985221633540}"/>
              </a:ext>
            </a:extLst>
          </p:cNvPr>
          <p:cNvSpPr txBox="1"/>
          <p:nvPr/>
        </p:nvSpPr>
        <p:spPr>
          <a:xfrm>
            <a:off x="1436021" y="1387631"/>
            <a:ext cx="510448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huống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780244" y="52248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CẢM ƠN ANH HÀ MÃ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0B9BD8-1C2D-40EE-82B8-72A418DFA82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427" y="2139879"/>
            <a:ext cx="6005146" cy="23563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75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C03E65-CE96-43DC-BA78-7E52DB0E7929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</a:t>
            </a:r>
            <a:r>
              <a:rPr lang="en-US" sz="1600" b="1" i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A44D6E-B41C-426F-B048-4CF66B14F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35" b="100000" l="0" r="100000">
                        <a14:foregroundMark x1="55233" y1="16304" x2="55233" y2="16304"/>
                        <a14:foregroundMark x1="60465" y1="15942" x2="60465" y2="15942"/>
                        <a14:foregroundMark x1="53488" y1="17391" x2="53488" y2="17391"/>
                        <a14:backgroundMark x1="90698" y1="53986" x2="93023" y2="94928"/>
                        <a14:backgroundMark x1="6977" y1="91304" x2="0" y2="51449"/>
                        <a14:backgroundMark x1="47674" y1="93841" x2="52326" y2="981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400" y="201079"/>
            <a:ext cx="855133" cy="13721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8970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4AE533-356E-4D68-8283-FA9E50C139EF}"/>
              </a:ext>
            </a:extLst>
          </p:cNvPr>
          <p:cNvSpPr txBox="1"/>
          <p:nvPr/>
        </p:nvSpPr>
        <p:spPr>
          <a:xfrm>
            <a:off x="383243" y="598285"/>
            <a:ext cx="6104643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Thứ Hai ngày 14 tháng 3 năm 2022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4AE533-356E-4D68-8283-FA9E50C139EF}"/>
              </a:ext>
            </a:extLst>
          </p:cNvPr>
          <p:cNvSpPr txBox="1"/>
          <p:nvPr/>
        </p:nvSpPr>
        <p:spPr>
          <a:xfrm>
            <a:off x="383243" y="1469142"/>
            <a:ext cx="6104643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Tiếng việt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AE533-356E-4D68-8283-FA9E50C139EF}"/>
              </a:ext>
            </a:extLst>
          </p:cNvPr>
          <p:cNvSpPr txBox="1"/>
          <p:nvPr/>
        </p:nvSpPr>
        <p:spPr>
          <a:xfrm>
            <a:off x="383242" y="2220256"/>
            <a:ext cx="610464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Bài 19: CẢM ƠN ANH HÀ MÃ ( Tiết 4 )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627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309FF02-DCB9-4464-AEB9-8E00D5AD7539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5F8297-610A-4DDA-ADC9-F0492A91573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61982A-5937-4E5C-81CA-20C9051BAB4A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33B224C-2EE6-442C-A8F5-7F1249C59FD3}"/>
              </a:ext>
            </a:extLst>
          </p:cNvPr>
          <p:cNvSpPr txBox="1"/>
          <p:nvPr/>
        </p:nvSpPr>
        <p:spPr>
          <a:xfrm>
            <a:off x="1780244" y="52248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CẢM ƠN ANH HÀ MÃ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918130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dirty="0" err="1">
                <a:latin typeface="UTM Avo" panose="02040603050506020204" pitchFamily="18" charset="0"/>
              </a:rPr>
              <a:t>Dựa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hỏi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gợi</a:t>
            </a:r>
            <a:r>
              <a:rPr lang="en-US" sz="1800" dirty="0">
                <a:latin typeface="UTM Avo" panose="02040603050506020204" pitchFamily="18" charset="0"/>
              </a:rPr>
              <a:t> ý, </a:t>
            </a:r>
            <a:r>
              <a:rPr lang="en-US" sz="1800" dirty="0" err="1">
                <a:latin typeface="UTM Avo" panose="02040603050506020204" pitchFamily="18" charset="0"/>
              </a:rPr>
              <a:t>nói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206D1-8093-4165-BCC8-50BB47612E89}"/>
              </a:ext>
            </a:extLst>
          </p:cNvPr>
          <p:cNvSpPr txBox="1"/>
          <p:nvPr/>
        </p:nvSpPr>
        <p:spPr>
          <a:xfrm>
            <a:off x="2035326" y="1106811"/>
            <a:ext cx="274956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Cảm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ơn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anh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hà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mã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D02BF4-6DF0-4A32-91B1-B2063BC0E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925" y="1657066"/>
            <a:ext cx="4346575" cy="1484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92D432-83E1-4628-974B-2C1A2F7396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8643" y="3197407"/>
            <a:ext cx="4438775" cy="1482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29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510071-22DA-4050-AB77-18DEB0E686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4702"/>
          <a:stretch/>
        </p:blipFill>
        <p:spPr>
          <a:xfrm>
            <a:off x="462680" y="814635"/>
            <a:ext cx="2813920" cy="21211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41C8D2-CA6B-41F8-881B-FDFBDEEFBE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000" r="1138"/>
          <a:stretch/>
        </p:blipFill>
        <p:spPr>
          <a:xfrm>
            <a:off x="3416300" y="814635"/>
            <a:ext cx="3035300" cy="2121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6C2BD7-64E5-4A78-9646-8ACAE7EA558C}"/>
              </a:ext>
            </a:extLst>
          </p:cNvPr>
          <p:cNvSpPr txBox="1"/>
          <p:nvPr/>
        </p:nvSpPr>
        <p:spPr>
          <a:xfrm>
            <a:off x="545230" y="2935819"/>
            <a:ext cx="2648820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Dê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cún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gặp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chuyện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gì</a:t>
            </a:r>
            <a:endParaRPr lang="en-US" sz="15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khi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vào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rừng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  <a:endParaRPr lang="vi-VN" sz="15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D59B0-A393-49DB-A925-5E1C36399E29}"/>
              </a:ext>
            </a:extLst>
          </p:cNvPr>
          <p:cNvSpPr txBox="1"/>
          <p:nvPr/>
        </p:nvSpPr>
        <p:spPr>
          <a:xfrm>
            <a:off x="3888940" y="2935819"/>
            <a:ext cx="2283260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Dê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đã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nói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gì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khi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gặp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cô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hươu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  <a:endParaRPr lang="vi-VN" sz="15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B06D4-528E-4E84-9C7E-D47837BF8C6D}"/>
              </a:ext>
            </a:extLst>
          </p:cNvPr>
          <p:cNvSpPr txBox="1"/>
          <p:nvPr/>
        </p:nvSpPr>
        <p:spPr>
          <a:xfrm>
            <a:off x="685800" y="2933213"/>
            <a:ext cx="2175392" cy="114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Dê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cún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vào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rừng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chơi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khi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quay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về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thì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bị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lạc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đường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C7224-1001-4AAD-AB4D-10114886CF8B}"/>
              </a:ext>
            </a:extLst>
          </p:cNvPr>
          <p:cNvSpPr txBox="1"/>
          <p:nvPr/>
        </p:nvSpPr>
        <p:spPr>
          <a:xfrm>
            <a:off x="3460044" y="2933213"/>
            <a:ext cx="3035300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Dê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nói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- 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Cô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kia,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về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làng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lối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nào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06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6C2BD7-64E5-4A78-9646-8ACAE7EA558C}"/>
              </a:ext>
            </a:extLst>
          </p:cNvPr>
          <p:cNvSpPr txBox="1"/>
          <p:nvPr/>
        </p:nvSpPr>
        <p:spPr>
          <a:xfrm>
            <a:off x="475005" y="2763495"/>
            <a:ext cx="2648820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Vì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sao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dê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làm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anh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hà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mã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phật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ý?</a:t>
            </a:r>
            <a:endParaRPr lang="vi-VN" sz="15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D59B0-A393-49DB-A925-5E1C36399E29}"/>
              </a:ext>
            </a:extLst>
          </p:cNvPr>
          <p:cNvSpPr txBox="1"/>
          <p:nvPr/>
        </p:nvSpPr>
        <p:spPr>
          <a:xfrm>
            <a:off x="3700930" y="2763495"/>
            <a:ext cx="2659280" cy="73584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Cún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đã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làm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gì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khiến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anh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hà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mã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vui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vẻ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giúp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đỡ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?</a:t>
            </a:r>
            <a:endParaRPr lang="vi-VN" sz="1500" dirty="0">
              <a:solidFill>
                <a:schemeClr val="tx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B06D4-528E-4E84-9C7E-D47837BF8C6D}"/>
              </a:ext>
            </a:extLst>
          </p:cNvPr>
          <p:cNvSpPr txBox="1"/>
          <p:nvPr/>
        </p:nvSpPr>
        <p:spPr>
          <a:xfrm>
            <a:off x="475005" y="2868205"/>
            <a:ext cx="2648819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Dê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làm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phật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ý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hỏi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không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lịch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sự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1C7224-1001-4AAD-AB4D-10114886CF8B}"/>
              </a:ext>
            </a:extLst>
          </p:cNvPr>
          <p:cNvSpPr txBox="1"/>
          <p:nvPr/>
        </p:nvSpPr>
        <p:spPr>
          <a:xfrm>
            <a:off x="3275417" y="2820108"/>
            <a:ext cx="3107578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Cún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hỏi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rất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lịch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sự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: “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Chào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mã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anh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giúp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bọn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em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qua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sông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được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</a:rPr>
              <a:t>không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</a:rPr>
              <a:t> ạ?”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3D6184-104B-4B42-B53F-9B175E69A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005" y="799108"/>
            <a:ext cx="5907990" cy="1972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3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6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8ED014-6010-4793-B5BF-B0A0C074301F}"/>
              </a:ext>
            </a:extLst>
          </p:cNvPr>
          <p:cNvSpPr txBox="1"/>
          <p:nvPr/>
        </p:nvSpPr>
        <p:spPr>
          <a:xfrm>
            <a:off x="1678643" y="511199"/>
            <a:ext cx="56937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2"/>
                </a:solidFill>
                <a:latin typeface="UTM Cookies" panose="02040603050506020204" pitchFamily="18" charset="0"/>
              </a:rPr>
              <a:t>NHỮNG CÁCH CHÀO ĐỘC ĐÁO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5F565-500F-4B74-B82A-82E2009B4B13}"/>
              </a:ext>
            </a:extLst>
          </p:cNvPr>
          <p:cNvSpPr txBox="1"/>
          <p:nvPr/>
        </p:nvSpPr>
        <p:spPr>
          <a:xfrm>
            <a:off x="451045" y="335125"/>
            <a:ext cx="5836866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Kể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đoạn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chuyện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theo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tranh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5DBB9F-51D7-43B6-A842-0D193087139C}"/>
              </a:ext>
            </a:extLst>
          </p:cNvPr>
          <p:cNvSpPr txBox="1"/>
          <p:nvPr/>
        </p:nvSpPr>
        <p:spPr>
          <a:xfrm>
            <a:off x="2035326" y="1106811"/>
            <a:ext cx="2749568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Cảm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ơn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anh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hà</a:t>
            </a:r>
            <a:r>
              <a:rPr lang="en-US" sz="20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mã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6BF112-7DE3-4A5B-8415-04B80957A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925" y="1657066"/>
            <a:ext cx="4346575" cy="14841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DA8295-834A-4770-B512-86441A5FA0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8643" y="3197407"/>
            <a:ext cx="4438775" cy="14822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86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D7596D9-39CB-49C0-B4CE-121FE2171F97}"/>
              </a:ext>
            </a:extLst>
          </p:cNvPr>
          <p:cNvGrpSpPr/>
          <p:nvPr/>
        </p:nvGrpSpPr>
        <p:grpSpPr>
          <a:xfrm>
            <a:off x="511811" y="527283"/>
            <a:ext cx="5936580" cy="1096630"/>
            <a:chOff x="511811" y="527283"/>
            <a:chExt cx="5936580" cy="10966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F7F0044-EC6F-41DD-AD10-50DAC9841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811" y="527283"/>
              <a:ext cx="5834378" cy="109663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A41E64-99F6-4801-BDC4-33A47C239C0A}"/>
                </a:ext>
              </a:extLst>
            </p:cNvPr>
            <p:cNvSpPr txBox="1"/>
            <p:nvPr/>
          </p:nvSpPr>
          <p:spPr>
            <a:xfrm>
              <a:off x="1082564" y="657780"/>
              <a:ext cx="5365827" cy="864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Cùng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người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thân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trao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đổi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về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cách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chào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hỏi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thể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hiện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sự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thân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thiện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hoặc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lịch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dirty="0" err="1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sự</a:t>
              </a:r>
              <a:r>
                <a:rPr lang="en-US" sz="18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.</a:t>
              </a:r>
            </a:p>
          </p:txBody>
        </p:sp>
      </p:grpSp>
      <p:pic>
        <p:nvPicPr>
          <p:cNvPr id="2052" name="Picture 4" descr="Friendly kids greeting each other waving hands and">
            <a:extLst>
              <a:ext uri="{FF2B5EF4-FFF2-40B4-BE49-F238E27FC236}">
                <a16:creationId xmlns:a16="http://schemas.microsoft.com/office/drawing/2014/main" id="{25E99769-C596-416C-8383-297D8B2E3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1" t="16900" r="7748" b="24719"/>
          <a:stretch/>
        </p:blipFill>
        <p:spPr bwMode="auto">
          <a:xfrm>
            <a:off x="1286934" y="1754410"/>
            <a:ext cx="4075288" cy="300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111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4AE533-356E-4D68-8283-FA9E50C139EF}"/>
              </a:ext>
            </a:extLst>
          </p:cNvPr>
          <p:cNvSpPr txBox="1"/>
          <p:nvPr/>
        </p:nvSpPr>
        <p:spPr>
          <a:xfrm>
            <a:off x="383243" y="598285"/>
            <a:ext cx="6104643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Thứ Hai ngày 1 tháng 4 năm 2024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4AE533-356E-4D68-8283-FA9E50C139EF}"/>
              </a:ext>
            </a:extLst>
          </p:cNvPr>
          <p:cNvSpPr txBox="1"/>
          <p:nvPr/>
        </p:nvSpPr>
        <p:spPr>
          <a:xfrm>
            <a:off x="383243" y="1469142"/>
            <a:ext cx="6104643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Tiếng việt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AE533-356E-4D68-8283-FA9E50C139EF}"/>
              </a:ext>
            </a:extLst>
          </p:cNvPr>
          <p:cNvSpPr txBox="1"/>
          <p:nvPr/>
        </p:nvSpPr>
        <p:spPr>
          <a:xfrm>
            <a:off x="383242" y="2220256"/>
            <a:ext cx="6104643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Bài 19: CẢM ƠN ANH HÀ MÃ ( tiết 1 + 2)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0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903A129-F003-43D4-8209-4BB2754E6F55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856E65-E424-4C41-BD37-F616691F8256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4BD383-A7FC-43CE-944D-F7E053F67DC2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E2E47F-45E3-45E1-B1AB-3D7442D7547C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4F50B70-E0B4-4EA4-B016-21086E444177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9EB439-F384-4D73-996D-42312F49D730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19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FB644956-0BB5-408A-A24F-C0DFF7A45F15}"/>
              </a:ext>
            </a:extLst>
          </p:cNvPr>
          <p:cNvSpPr txBox="1"/>
          <p:nvPr/>
        </p:nvSpPr>
        <p:spPr>
          <a:xfrm>
            <a:off x="1780244" y="52248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CẢM ƠN ANH HÀ MÃ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9895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080450" y="215242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856378" y="21524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CẢM ƠN ANH HÀ MÃ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97526" y="813389"/>
            <a:ext cx="6000868" cy="403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vào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rừng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khi</a:t>
            </a:r>
            <a:r>
              <a:rPr lang="en-US" sz="1150" dirty="0">
                <a:latin typeface="UTM Avo" panose="02040603050506020204" pitchFamily="18" charset="0"/>
              </a:rPr>
              <a:t> quay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thì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bị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đường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Gặp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hươu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kia,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nào</a:t>
            </a:r>
            <a:r>
              <a:rPr lang="en-US" sz="1150" dirty="0">
                <a:latin typeface="UTM Avo" panose="020406030505060202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. – </a:t>
            </a:r>
            <a:r>
              <a:rPr lang="en-US" sz="1150" dirty="0" err="1">
                <a:latin typeface="UTM Avo" panose="02040603050506020204" pitchFamily="18" charset="0"/>
              </a:rPr>
              <a:t>Hươu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lắc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đầu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tiếp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tới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thấy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to: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muốn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hãy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qua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phật</a:t>
            </a:r>
            <a:r>
              <a:rPr lang="en-US" sz="1150" dirty="0">
                <a:latin typeface="UTM Avo" panose="02040603050506020204" pitchFamily="18" charset="0"/>
              </a:rPr>
              <a:t> ý, </a:t>
            </a:r>
            <a:r>
              <a:rPr lang="en-US" sz="1150" dirty="0" err="1">
                <a:latin typeface="UTM Avo" panose="02040603050506020204" pitchFamily="18" charset="0"/>
              </a:rPr>
              <a:t>định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Thấy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vậy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Chào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qua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được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150" dirty="0">
                <a:latin typeface="UTM Avo" panose="02040603050506020204" pitchFamily="18" charset="0"/>
              </a:rPr>
              <a:t>Đượ</a:t>
            </a:r>
            <a:r>
              <a:rPr lang="en-US" sz="1150" dirty="0">
                <a:latin typeface="UTM Avo" panose="02040603050506020204" pitchFamily="18" charset="0"/>
              </a:rPr>
              <a:t>c </a:t>
            </a:r>
            <a:r>
              <a:rPr lang="en-US" sz="1150" dirty="0" err="1">
                <a:latin typeface="UTM Avo" panose="02040603050506020204" pitchFamily="18" charset="0"/>
              </a:rPr>
              <a:t>chứ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quá</a:t>
            </a:r>
            <a:r>
              <a:rPr lang="en-US" sz="1150" dirty="0">
                <a:latin typeface="UTM Avo" panose="02040603050506020204" pitchFamily="18" charset="0"/>
              </a:rPr>
              <a:t>! –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vui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vẻ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! –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đáp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 quay sang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Cậu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quên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dặn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 à? </a:t>
            </a:r>
            <a:r>
              <a:rPr lang="en-US" sz="1150" dirty="0" err="1">
                <a:latin typeface="UTM Avo" panose="02040603050506020204" pitchFamily="18" charset="0"/>
              </a:rPr>
              <a:t>Muốn</a:t>
            </a:r>
            <a:r>
              <a:rPr lang="en-US" sz="1150" dirty="0">
                <a:latin typeface="UTM Avo" panose="02040603050506020204" pitchFamily="18" charset="0"/>
              </a:rPr>
              <a:t> ai </a:t>
            </a:r>
            <a:r>
              <a:rPr lang="en-US" sz="1150" dirty="0" err="1">
                <a:latin typeface="UTM Avo" panose="02040603050506020204" pitchFamily="18" charset="0"/>
              </a:rPr>
              <a:t>đó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cách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lịch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sự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còn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họ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mình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”!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xấu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hổ</a:t>
            </a:r>
            <a:r>
              <a:rPr lang="en-US" sz="1150" dirty="0">
                <a:latin typeface="UTM Avo" panose="02040603050506020204" pitchFamily="18" charset="0"/>
              </a:rPr>
              <a:t>. Sang </a:t>
            </a:r>
            <a:r>
              <a:rPr lang="en-US" sz="1150" dirty="0" err="1">
                <a:latin typeface="UTM Avo" panose="02040603050506020204" pitchFamily="18" charset="0"/>
              </a:rPr>
              <a:t>bên</a:t>
            </a:r>
            <a:r>
              <a:rPr lang="en-US" sz="1150" dirty="0">
                <a:latin typeface="UTM Avo" panose="02040603050506020204" pitchFamily="18" charset="0"/>
              </a:rPr>
              <a:t> kia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mình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lỗi</a:t>
            </a:r>
            <a:r>
              <a:rPr lang="en-US" sz="1150" dirty="0">
                <a:latin typeface="UTM Avo" panose="02040603050506020204" pitchFamily="18" charset="0"/>
              </a:rPr>
              <a:t> ạ!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mỉm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-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lỗi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tốt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Giờ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cứ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theo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này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thôi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388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36B793-6A88-44A1-B24B-F006C1C39023}"/>
              </a:ext>
            </a:extLst>
          </p:cNvPr>
          <p:cNvSpPr txBox="1"/>
          <p:nvPr/>
        </p:nvSpPr>
        <p:spPr>
          <a:xfrm>
            <a:off x="1218102" y="754007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3FE11-E3AD-4B8D-8167-310087A2A5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784052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235BC4-7045-4FC5-AB59-F80D38E69717}"/>
              </a:ext>
            </a:extLst>
          </p:cNvPr>
          <p:cNvSpPr txBox="1"/>
          <p:nvPr/>
        </p:nvSpPr>
        <p:spPr>
          <a:xfrm>
            <a:off x="746084" y="1234681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67FBB8-E308-4818-9F63-400EF4DF6E5C}"/>
              </a:ext>
            </a:extLst>
          </p:cNvPr>
          <p:cNvSpPr/>
          <p:nvPr/>
        </p:nvSpPr>
        <p:spPr>
          <a:xfrm>
            <a:off x="430620" y="1991743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Dê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rủ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cún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chơi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quay </a:t>
            </a:r>
            <a:r>
              <a:rPr lang="en-US" sz="1800" dirty="0" err="1">
                <a:latin typeface="UTM Avo" panose="02040603050506020204" pitchFamily="18" charset="0"/>
              </a:rPr>
              <a:t>về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thì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bị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lạc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đường</a:t>
            </a:r>
            <a:r>
              <a:rPr lang="vi-VN" sz="1800" dirty="0">
                <a:latin typeface="UTM Avo" panose="02040603050506020204" pitchFamily="18" charset="0"/>
              </a:rPr>
              <a:t>. 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992EE46-0E6D-4C0E-8EBE-A57F0FB0674B}"/>
              </a:ext>
            </a:extLst>
          </p:cNvPr>
          <p:cNvSpPr/>
          <p:nvPr/>
        </p:nvSpPr>
        <p:spPr>
          <a:xfrm>
            <a:off x="521001" y="2129172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AD331-D78F-492A-8C70-C0838D01E4E9}"/>
              </a:ext>
            </a:extLst>
          </p:cNvPr>
          <p:cNvCxnSpPr/>
          <p:nvPr/>
        </p:nvCxnSpPr>
        <p:spPr>
          <a:xfrm flipH="1">
            <a:off x="1638050" y="2125484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E22269-179D-4675-B1CA-B6465D6CEF54}"/>
              </a:ext>
            </a:extLst>
          </p:cNvPr>
          <p:cNvCxnSpPr/>
          <p:nvPr/>
        </p:nvCxnSpPr>
        <p:spPr>
          <a:xfrm flipH="1">
            <a:off x="4184852" y="2075241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9E2497-C805-45A5-AD9C-27AA7DA9501A}"/>
              </a:ext>
            </a:extLst>
          </p:cNvPr>
          <p:cNvGrpSpPr/>
          <p:nvPr/>
        </p:nvGrpSpPr>
        <p:grpSpPr>
          <a:xfrm>
            <a:off x="5733415" y="2075241"/>
            <a:ext cx="175436" cy="470813"/>
            <a:chOff x="5551064" y="2181164"/>
            <a:chExt cx="175436" cy="470813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B17AC47-5B50-4D4D-B323-5CE6FD0CA4F4}"/>
                </a:ext>
              </a:extLst>
            </p:cNvPr>
            <p:cNvCxnSpPr/>
            <p:nvPr/>
          </p:nvCxnSpPr>
          <p:spPr>
            <a:xfrm flipH="1">
              <a:off x="5588277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BAF783-4F0C-4CE2-B6EE-28595447914B}"/>
                </a:ext>
              </a:extLst>
            </p:cNvPr>
            <p:cNvCxnSpPr/>
            <p:nvPr/>
          </p:nvCxnSpPr>
          <p:spPr>
            <a:xfrm flipH="1">
              <a:off x="5551064" y="2181164"/>
              <a:ext cx="138223" cy="470813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6341FB-BE75-4D8E-ABF6-3642AE8D38D9}"/>
              </a:ext>
            </a:extLst>
          </p:cNvPr>
          <p:cNvCxnSpPr/>
          <p:nvPr/>
        </p:nvCxnSpPr>
        <p:spPr>
          <a:xfrm flipH="1">
            <a:off x="3004399" y="2120027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450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856379" y="368000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CẢM ƠN ANH HÀ MÃ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97526" y="813389"/>
            <a:ext cx="6000868" cy="403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vào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rừng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khi</a:t>
            </a:r>
            <a:r>
              <a:rPr lang="en-US" sz="1150" dirty="0">
                <a:latin typeface="UTM Avo" panose="02040603050506020204" pitchFamily="18" charset="0"/>
              </a:rPr>
              <a:t> quay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thì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bị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đường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Gặp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hươu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kia,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nào</a:t>
            </a:r>
            <a:r>
              <a:rPr lang="en-US" sz="1150" dirty="0">
                <a:latin typeface="UTM Avo" panose="020406030505060202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. – </a:t>
            </a:r>
            <a:r>
              <a:rPr lang="en-US" sz="1150" dirty="0" err="1">
                <a:latin typeface="UTM Avo" panose="02040603050506020204" pitchFamily="18" charset="0"/>
              </a:rPr>
              <a:t>Hươu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lắc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đầu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tiếp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tới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thấy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to: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muốn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hãy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qua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phật</a:t>
            </a:r>
            <a:r>
              <a:rPr lang="en-US" sz="1150" dirty="0">
                <a:latin typeface="UTM Avo" panose="02040603050506020204" pitchFamily="18" charset="0"/>
              </a:rPr>
              <a:t> ý, </a:t>
            </a:r>
            <a:r>
              <a:rPr lang="en-US" sz="1150" dirty="0" err="1">
                <a:latin typeface="UTM Avo" panose="02040603050506020204" pitchFamily="18" charset="0"/>
              </a:rPr>
              <a:t>định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Thấy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vậy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Chào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qua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được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150" dirty="0">
                <a:latin typeface="UTM Avo" panose="02040603050506020204" pitchFamily="18" charset="0"/>
              </a:rPr>
              <a:t>Đượ</a:t>
            </a:r>
            <a:r>
              <a:rPr lang="en-US" sz="1150" dirty="0">
                <a:latin typeface="UTM Avo" panose="02040603050506020204" pitchFamily="18" charset="0"/>
              </a:rPr>
              <a:t>c </a:t>
            </a:r>
            <a:r>
              <a:rPr lang="en-US" sz="1150" dirty="0" err="1">
                <a:latin typeface="UTM Avo" panose="02040603050506020204" pitchFamily="18" charset="0"/>
              </a:rPr>
              <a:t>chứ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quá</a:t>
            </a:r>
            <a:r>
              <a:rPr lang="en-US" sz="1150" dirty="0">
                <a:latin typeface="UTM Avo" panose="02040603050506020204" pitchFamily="18" charset="0"/>
              </a:rPr>
              <a:t>! –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vui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vẻ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! –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đáp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 quay sang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Cậu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quên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dặn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 à? </a:t>
            </a:r>
            <a:r>
              <a:rPr lang="en-US" sz="1150" dirty="0" err="1">
                <a:latin typeface="UTM Avo" panose="02040603050506020204" pitchFamily="18" charset="0"/>
              </a:rPr>
              <a:t>Muốn</a:t>
            </a:r>
            <a:r>
              <a:rPr lang="en-US" sz="1150" dirty="0">
                <a:latin typeface="UTM Avo" panose="02040603050506020204" pitchFamily="18" charset="0"/>
              </a:rPr>
              <a:t> ai </a:t>
            </a:r>
            <a:r>
              <a:rPr lang="en-US" sz="1150" dirty="0" err="1">
                <a:latin typeface="UTM Avo" panose="02040603050506020204" pitchFamily="18" charset="0"/>
              </a:rPr>
              <a:t>đó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cách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lịch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sự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còn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họ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mình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”!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xấu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hổ</a:t>
            </a:r>
            <a:r>
              <a:rPr lang="en-US" sz="1150" dirty="0">
                <a:latin typeface="UTM Avo" panose="02040603050506020204" pitchFamily="18" charset="0"/>
              </a:rPr>
              <a:t>. Sang </a:t>
            </a:r>
            <a:r>
              <a:rPr lang="en-US" sz="1150" dirty="0" err="1">
                <a:latin typeface="UTM Avo" panose="02040603050506020204" pitchFamily="18" charset="0"/>
              </a:rPr>
              <a:t>bên</a:t>
            </a:r>
            <a:r>
              <a:rPr lang="en-US" sz="1150" dirty="0">
                <a:latin typeface="UTM Avo" panose="02040603050506020204" pitchFamily="18" charset="0"/>
              </a:rPr>
              <a:t> kia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mình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lỗi</a:t>
            </a:r>
            <a:r>
              <a:rPr lang="en-US" sz="1150" dirty="0">
                <a:latin typeface="UTM Avo" panose="02040603050506020204" pitchFamily="18" charset="0"/>
              </a:rPr>
              <a:t> ạ!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mỉm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-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lỗi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tốt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Giờ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cứ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theo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này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thôi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D8839A-EF33-48AB-9BD5-AB4770BC8358}"/>
              </a:ext>
            </a:extLst>
          </p:cNvPr>
          <p:cNvCxnSpPr>
            <a:cxnSpLocks/>
          </p:cNvCxnSpPr>
          <p:nvPr/>
        </p:nvCxnSpPr>
        <p:spPr>
          <a:xfrm>
            <a:off x="4227209" y="1086617"/>
            <a:ext cx="3955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FA2D99-34FC-49D2-BAC2-52A71652492B}"/>
              </a:ext>
            </a:extLst>
          </p:cNvPr>
          <p:cNvCxnSpPr>
            <a:cxnSpLocks/>
          </p:cNvCxnSpPr>
          <p:nvPr/>
        </p:nvCxnSpPr>
        <p:spPr>
          <a:xfrm>
            <a:off x="984546" y="2434221"/>
            <a:ext cx="4800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2152A0D-D5D7-4A3D-8B69-84784E39EE74}"/>
              </a:ext>
            </a:extLst>
          </p:cNvPr>
          <p:cNvCxnSpPr>
            <a:cxnSpLocks/>
          </p:cNvCxnSpPr>
          <p:nvPr/>
        </p:nvCxnSpPr>
        <p:spPr>
          <a:xfrm>
            <a:off x="4622759" y="3454800"/>
            <a:ext cx="5422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8412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746084" y="941167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536424" y="1682846"/>
            <a:ext cx="1825776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phật</a:t>
            </a:r>
            <a:r>
              <a:rPr lang="en-US" sz="1800" dirty="0">
                <a:latin typeface="UTM Avo" panose="02040603050506020204" pitchFamily="18" charset="0"/>
              </a:rPr>
              <a:t> ý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626805" y="182027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3ED9D-A7D6-4538-B3D2-6833909DB01C}"/>
              </a:ext>
            </a:extLst>
          </p:cNvPr>
          <p:cNvSpPr/>
          <p:nvPr/>
        </p:nvSpPr>
        <p:spPr>
          <a:xfrm>
            <a:off x="519923" y="2393806"/>
            <a:ext cx="3590448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lịch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(</a:t>
            </a:r>
            <a:r>
              <a:rPr lang="en-US" sz="1800" dirty="0" err="1">
                <a:latin typeface="UTM Avo" panose="02040603050506020204" pitchFamily="18" charset="0"/>
              </a:rPr>
              <a:t>nghĩa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)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99420E-519C-4C45-9D8A-4FDDA77931E1}"/>
              </a:ext>
            </a:extLst>
          </p:cNvPr>
          <p:cNvSpPr/>
          <p:nvPr/>
        </p:nvSpPr>
        <p:spPr>
          <a:xfrm>
            <a:off x="610304" y="2531235"/>
            <a:ext cx="233916" cy="233916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1952294" y="1688937"/>
            <a:ext cx="35904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hài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lòng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6263BB-ED88-4763-8DE9-626A212F440F}"/>
              </a:ext>
            </a:extLst>
          </p:cNvPr>
          <p:cNvSpPr txBox="1"/>
          <p:nvPr/>
        </p:nvSpPr>
        <p:spPr>
          <a:xfrm>
            <a:off x="3505197" y="2375033"/>
            <a:ext cx="3906348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lễ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phép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028" name="Picture 4" descr="Children S Clothing Dress Cartoon Kids Welcome - Clip Art Of Family - Png  Download - Full Size Clipart (#989108) - PinClipart">
            <a:extLst>
              <a:ext uri="{FF2B5EF4-FFF2-40B4-BE49-F238E27FC236}">
                <a16:creationId xmlns:a16="http://schemas.microsoft.com/office/drawing/2014/main" id="{27A8C975-EC66-474D-AAD4-1BD246257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7" y="3061129"/>
            <a:ext cx="2396204" cy="174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3B2686-5CB0-486E-98C9-50DE505900F1}"/>
              </a:ext>
            </a:extLst>
          </p:cNvPr>
          <p:cNvSpPr txBox="1"/>
          <p:nvPr/>
        </p:nvSpPr>
        <p:spPr>
          <a:xfrm>
            <a:off x="1218102" y="336314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075D2-4E03-4D2A-A1E7-D651A4F89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359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DFA81A-90E5-4FCB-9E96-A1EE0D577C34}"/>
              </a:ext>
            </a:extLst>
          </p:cNvPr>
          <p:cNvSpPr txBox="1"/>
          <p:nvPr/>
        </p:nvSpPr>
        <p:spPr>
          <a:xfrm>
            <a:off x="856379" y="368000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CẢM ƠN ANH HÀ MÃ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C8999-1800-4051-92DC-AA454B63433B}"/>
              </a:ext>
            </a:extLst>
          </p:cNvPr>
          <p:cNvSpPr txBox="1"/>
          <p:nvPr/>
        </p:nvSpPr>
        <p:spPr>
          <a:xfrm>
            <a:off x="597526" y="813389"/>
            <a:ext cx="6000868" cy="4036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vào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rừng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khi</a:t>
            </a:r>
            <a:r>
              <a:rPr lang="en-US" sz="1150" dirty="0">
                <a:latin typeface="UTM Avo" panose="02040603050506020204" pitchFamily="18" charset="0"/>
              </a:rPr>
              <a:t> quay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thì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bị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đường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Gặp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hươu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kia,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nào</a:t>
            </a:r>
            <a:r>
              <a:rPr lang="en-US" sz="1150" dirty="0">
                <a:latin typeface="UTM Avo" panose="02040603050506020204" pitchFamily="18" charset="0"/>
              </a:rPr>
              <a:t>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. – </a:t>
            </a:r>
            <a:r>
              <a:rPr lang="en-US" sz="1150" dirty="0" err="1">
                <a:latin typeface="UTM Avo" panose="02040603050506020204" pitchFamily="18" charset="0"/>
              </a:rPr>
              <a:t>Hươu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lắc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đầu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tiếp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tới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thấy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to: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muốn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hãy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qua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phật</a:t>
            </a:r>
            <a:r>
              <a:rPr lang="en-US" sz="1150" dirty="0">
                <a:latin typeface="UTM Avo" panose="02040603050506020204" pitchFamily="18" charset="0"/>
              </a:rPr>
              <a:t> ý, </a:t>
            </a:r>
            <a:r>
              <a:rPr lang="en-US" sz="1150" dirty="0" err="1">
                <a:latin typeface="UTM Avo" panose="02040603050506020204" pitchFamily="18" charset="0"/>
              </a:rPr>
              <a:t>định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Thấy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vậy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Chào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bọn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qua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được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vi-VN" sz="1150" dirty="0">
                <a:latin typeface="UTM Avo" panose="02040603050506020204" pitchFamily="18" charset="0"/>
              </a:rPr>
              <a:t>Đượ</a:t>
            </a:r>
            <a:r>
              <a:rPr lang="en-US" sz="1150" dirty="0">
                <a:latin typeface="UTM Avo" panose="02040603050506020204" pitchFamily="18" charset="0"/>
              </a:rPr>
              <a:t>c </a:t>
            </a:r>
            <a:r>
              <a:rPr lang="en-US" sz="1150" dirty="0" err="1">
                <a:latin typeface="UTM Avo" panose="02040603050506020204" pitchFamily="18" charset="0"/>
              </a:rPr>
              <a:t>chứ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quá</a:t>
            </a:r>
            <a:r>
              <a:rPr lang="en-US" sz="1150" dirty="0">
                <a:latin typeface="UTM Avo" panose="02040603050506020204" pitchFamily="18" charset="0"/>
              </a:rPr>
              <a:t>! –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vui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vẻ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! – </a:t>
            </a:r>
            <a:r>
              <a:rPr lang="en-US" sz="1150" dirty="0" err="1">
                <a:latin typeface="UTM Avo" panose="02040603050506020204" pitchFamily="18" charset="0"/>
              </a:rPr>
              <a:t>Cún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đáp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 quay sang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nhỏ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Cậu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quên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dặn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 à? </a:t>
            </a:r>
            <a:r>
              <a:rPr lang="en-US" sz="1150" dirty="0" err="1">
                <a:latin typeface="UTM Avo" panose="02040603050506020204" pitchFamily="18" charset="0"/>
              </a:rPr>
              <a:t>Muốn</a:t>
            </a:r>
            <a:r>
              <a:rPr lang="en-US" sz="1150" dirty="0">
                <a:latin typeface="UTM Avo" panose="02040603050506020204" pitchFamily="18" charset="0"/>
              </a:rPr>
              <a:t> ai </a:t>
            </a:r>
            <a:r>
              <a:rPr lang="en-US" sz="1150" dirty="0" err="1">
                <a:latin typeface="UTM Avo" panose="02040603050506020204" pitchFamily="18" charset="0"/>
              </a:rPr>
              <a:t>đó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cách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lịch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sự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còn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họ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mình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”!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xấu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hổ</a:t>
            </a:r>
            <a:r>
              <a:rPr lang="en-US" sz="1150" dirty="0">
                <a:latin typeface="UTM Avo" panose="02040603050506020204" pitchFamily="18" charset="0"/>
              </a:rPr>
              <a:t>. Sang </a:t>
            </a:r>
            <a:r>
              <a:rPr lang="en-US" sz="1150" dirty="0" err="1">
                <a:latin typeface="UTM Avo" panose="02040603050506020204" pitchFamily="18" charset="0"/>
              </a:rPr>
              <a:t>bên</a:t>
            </a:r>
            <a:r>
              <a:rPr lang="en-US" sz="1150" dirty="0">
                <a:latin typeface="UTM Avo" panose="02040603050506020204" pitchFamily="18" charset="0"/>
              </a:rPr>
              <a:t> kia </a:t>
            </a:r>
            <a:r>
              <a:rPr lang="en-US" sz="1150" dirty="0" err="1">
                <a:latin typeface="UTM Avo" panose="02040603050506020204" pitchFamily="18" charset="0"/>
              </a:rPr>
              <a:t>sông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dê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anh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giúp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mình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lỗi</a:t>
            </a:r>
            <a:r>
              <a:rPr lang="en-US" sz="1150" dirty="0">
                <a:latin typeface="UTM Avo" panose="02040603050506020204" pitchFamily="18" charset="0"/>
              </a:rPr>
              <a:t> ạ!</a:t>
            </a:r>
          </a:p>
          <a:p>
            <a:pPr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mỉm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-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lỗi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tốt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Giờ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em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cứ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theo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này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về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làng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thôi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3CE315-47CC-48A3-AD46-13BD3670F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0" y="865783"/>
            <a:ext cx="304770" cy="28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28DAF4-4C41-4E60-B7B9-28433517DDE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6" y="1673660"/>
            <a:ext cx="28800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4D2F84-E580-448E-93C1-6CDC4D1BC3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0" y="3744479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265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7.Nhungcachchaodocdao[2021061812042658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4683</TotalTime>
  <Words>1666</Words>
  <Application>Microsoft Office PowerPoint</Application>
  <PresentationFormat>Custom</PresentationFormat>
  <Paragraphs>158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HP001</vt:lpstr>
      <vt:lpstr>Wingdings</vt:lpstr>
      <vt:lpstr>UTM Cookies</vt:lpstr>
      <vt:lpstr>Montserrat</vt:lpstr>
      <vt:lpstr>UTM Avo</vt:lpstr>
      <vt:lpstr>Times New Roman</vt:lpstr>
      <vt:lpstr>HP001 4 hàng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Administrator</cp:lastModifiedBy>
  <cp:revision>170</cp:revision>
  <dcterms:modified xsi:type="dcterms:W3CDTF">2024-04-02T01:59:55Z</dcterms:modified>
</cp:coreProperties>
</file>