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28"/>
  </p:notesMasterIdLst>
  <p:sldIdLst>
    <p:sldId id="357" r:id="rId2"/>
    <p:sldId id="358" r:id="rId3"/>
    <p:sldId id="360" r:id="rId4"/>
    <p:sldId id="359" r:id="rId5"/>
    <p:sldId id="361" r:id="rId6"/>
    <p:sldId id="363" r:id="rId7"/>
    <p:sldId id="364" r:id="rId8"/>
    <p:sldId id="366" r:id="rId9"/>
    <p:sldId id="365" r:id="rId10"/>
    <p:sldId id="367" r:id="rId11"/>
    <p:sldId id="368" r:id="rId12"/>
    <p:sldId id="265" r:id="rId13"/>
    <p:sldId id="369" r:id="rId14"/>
    <p:sldId id="370" r:id="rId15"/>
    <p:sldId id="371" r:id="rId16"/>
    <p:sldId id="373" r:id="rId17"/>
    <p:sldId id="372" r:id="rId18"/>
    <p:sldId id="374" r:id="rId19"/>
    <p:sldId id="375" r:id="rId20"/>
    <p:sldId id="376" r:id="rId21"/>
    <p:sldId id="379" r:id="rId22"/>
    <p:sldId id="383" r:id="rId23"/>
    <p:sldId id="377" r:id="rId24"/>
    <p:sldId id="380" r:id="rId25"/>
    <p:sldId id="382" r:id="rId26"/>
    <p:sldId id="381" r:id="rId27"/>
  </p:sldIdLst>
  <p:sldSz cx="6858000" cy="5143500"/>
  <p:notesSz cx="6858000" cy="9144000"/>
  <p:embeddedFontLst>
    <p:embeddedFont>
      <p:font typeface="Arial-Rounded" panose="020B0500000000000000" charset="0"/>
      <p:regular r:id="rId29"/>
    </p:embeddedFont>
    <p:embeddedFont>
      <p:font typeface="Calibri" panose="020F0502020204030204" pitchFamily="34" charset="0"/>
      <p:regular r:id="rId30"/>
      <p:bold r:id="rId31"/>
      <p:italic r:id="rId32"/>
      <p:boldItalic r:id="rId33"/>
    </p:embeddedFont>
    <p:embeddedFont>
      <p:font typeface="HP001 4 hàng" panose="020B0604020202020204" charset="0"/>
      <p:regular r:id="rId34"/>
      <p:bold r:id="rId35"/>
    </p:embeddedFont>
    <p:embeddedFont>
      <p:font typeface="Kalam" panose="020B0604020202020204" charset="0"/>
      <p:regular r:id="rId36"/>
      <p:bold r:id="rId37"/>
    </p:embeddedFont>
    <p:embeddedFont>
      <p:font typeface="Montserrat" panose="020B0604020202020204" pitchFamily="2" charset="0"/>
      <p:regular r:id="rId38"/>
      <p:bold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000000"/>
    <a:srgbClr val="FACD94"/>
    <a:srgbClr val="CC7500"/>
    <a:srgbClr val="1E5CC1"/>
    <a:srgbClr val="FB5B53"/>
    <a:srgbClr val="FB4C43"/>
    <a:srgbClr val="6FC9C7"/>
    <a:srgbClr val="B7D574"/>
    <a:srgbClr val="7EA1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476" autoAdjust="0"/>
    <p:restoredTop sz="94364" autoAdjust="0"/>
  </p:normalViewPr>
  <p:slideViewPr>
    <p:cSldViewPr snapToGrid="0">
      <p:cViewPr varScale="1">
        <p:scale>
          <a:sx n="87" d="100"/>
          <a:sy n="87" d="100"/>
        </p:scale>
        <p:origin x="888" y="52"/>
      </p:cViewPr>
      <p:guideLst>
        <p:guide orient="horz" pos="1620"/>
        <p:guide pos="216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68199114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dirty="0">
                <a:sym typeface="+mn-ea"/>
              </a:rPr>
              <a:t>.</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dirty="0">
                <a:sym typeface="+mn-ea"/>
              </a:rPr>
              <a:t>.</a:t>
            </a:r>
            <a:endParaRPr lang="en-US" dirty="0"/>
          </a:p>
        </p:txBody>
      </p:sp>
    </p:spTree>
    <p:extLst>
      <p:ext uri="{BB962C8B-B14F-4D97-AF65-F5344CB8AC3E}">
        <p14:creationId xmlns:p14="http://schemas.microsoft.com/office/powerpoint/2010/main" val="32413891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
        <p:nvSpPr>
          <p:cNvPr id="3" name="TextBox 2"/>
          <p:cNvSpPr txBox="1"/>
          <p:nvPr userDrawn="1"/>
        </p:nvSpPr>
        <p:spPr>
          <a:xfrm>
            <a:off x="4484451" y="4876800"/>
            <a:ext cx="1605064" cy="215444"/>
          </a:xfrm>
          <a:prstGeom prst="rect">
            <a:avLst/>
          </a:prstGeom>
          <a:noFill/>
        </p:spPr>
        <p:txBody>
          <a:bodyPr wrap="square" rtlCol="0">
            <a:spAutoFit/>
          </a:bodyPr>
          <a:lstStyle/>
          <a:p>
            <a:r>
              <a:rPr lang="en-US" sz="800" dirty="0"/>
              <a:t>FeistyForwarders_0968120672</a:t>
            </a:r>
          </a:p>
        </p:txBody>
      </p:sp>
    </p:spTree>
    <p:extLst>
      <p:ext uri="{BB962C8B-B14F-4D97-AF65-F5344CB8AC3E}">
        <p14:creationId xmlns:p14="http://schemas.microsoft.com/office/powerpoint/2010/main" val="2653321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accent2"/>
        </a:solidFill>
        <a:effectLst/>
      </p:bgPr>
    </p:bg>
    <p:spTree>
      <p:nvGrpSpPr>
        <p:cNvPr id="1" name="Shape 151"/>
        <p:cNvGrpSpPr/>
        <p:nvPr/>
      </p:nvGrpSpPr>
      <p:grpSpPr>
        <a:xfrm>
          <a:off x="0" y="0"/>
          <a:ext cx="0" cy="0"/>
          <a:chOff x="0" y="0"/>
          <a:chExt cx="0" cy="0"/>
        </a:xfrm>
      </p:grpSpPr>
      <p:sp>
        <p:nvSpPr>
          <p:cNvPr id="2" name="TextBox 1"/>
          <p:cNvSpPr txBox="1"/>
          <p:nvPr userDrawn="1"/>
        </p:nvSpPr>
        <p:spPr>
          <a:xfrm>
            <a:off x="4484451" y="4876800"/>
            <a:ext cx="1605064" cy="215444"/>
          </a:xfrm>
          <a:prstGeom prst="rect">
            <a:avLst/>
          </a:prstGeom>
          <a:noFill/>
        </p:spPr>
        <p:txBody>
          <a:bodyPr wrap="square" rtlCol="0">
            <a:spAutoFit/>
          </a:bodyPr>
          <a:lstStyle/>
          <a:p>
            <a:r>
              <a:rPr lang="en-US" sz="800" dirty="0"/>
              <a:t>FeistyForwarders_0968120672</a:t>
            </a:r>
          </a:p>
        </p:txBody>
      </p:sp>
    </p:spTree>
    <p:extLst>
      <p:ext uri="{BB962C8B-B14F-4D97-AF65-F5344CB8AC3E}">
        <p14:creationId xmlns:p14="http://schemas.microsoft.com/office/powerpoint/2010/main" val="3134347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2396608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userDrawn="1"/>
        </p:nvSpPr>
        <p:spPr>
          <a:xfrm>
            <a:off x="4484451" y="4876800"/>
            <a:ext cx="1605064" cy="215444"/>
          </a:xfrm>
          <a:prstGeom prst="rect">
            <a:avLst/>
          </a:prstGeom>
          <a:noFill/>
        </p:spPr>
        <p:txBody>
          <a:bodyPr wrap="square" rtlCol="0">
            <a:spAutoFit/>
          </a:bodyPr>
          <a:lstStyle/>
          <a:p>
            <a:r>
              <a:rPr lang="en-US" sz="800" dirty="0"/>
              <a:t>FeistyForwarders_0968120672</a:t>
            </a:r>
          </a:p>
        </p:txBody>
      </p:sp>
    </p:spTree>
    <p:extLst>
      <p:ext uri="{BB962C8B-B14F-4D97-AF65-F5344CB8AC3E}">
        <p14:creationId xmlns:p14="http://schemas.microsoft.com/office/powerpoint/2010/main" val="4013556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211054" y="1321594"/>
            <a:ext cx="6436810"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282786" y="255821"/>
            <a:ext cx="1448294"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40720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3763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76365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803959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96480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15025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a:blip r:embed="rId2"/>
          <a:tile tx="0" ty="0" sx="100000" sy="100000" flip="none" algn="tl"/>
        </a:blipFill>
        <a:effectLst/>
      </p:bgPr>
    </p:bg>
    <p:spTree>
      <p:nvGrpSpPr>
        <p:cNvPr id="1" name="Shape 151"/>
        <p:cNvGrpSpPr/>
        <p:nvPr/>
      </p:nvGrpSpPr>
      <p:grpSpPr>
        <a:xfrm>
          <a:off x="0" y="0"/>
          <a:ext cx="0" cy="0"/>
          <a:chOff x="0" y="0"/>
          <a:chExt cx="0" cy="0"/>
        </a:xfrm>
      </p:grpSpPr>
    </p:spTree>
    <p:extLst>
      <p:ext uri="{BB962C8B-B14F-4D97-AF65-F5344CB8AC3E}">
        <p14:creationId xmlns:p14="http://schemas.microsoft.com/office/powerpoint/2010/main" val="1844000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TextBox 3"/>
          <p:cNvSpPr txBox="1"/>
          <p:nvPr userDrawn="1"/>
        </p:nvSpPr>
        <p:spPr>
          <a:xfrm>
            <a:off x="4484451" y="4876800"/>
            <a:ext cx="1605064" cy="215444"/>
          </a:xfrm>
          <a:prstGeom prst="rect">
            <a:avLst/>
          </a:prstGeom>
          <a:noFill/>
        </p:spPr>
        <p:txBody>
          <a:bodyPr wrap="square" rtlCol="0">
            <a:spAutoFit/>
          </a:bodyPr>
          <a:lstStyle/>
          <a:p>
            <a:r>
              <a:rPr lang="en-US" sz="800" dirty="0"/>
              <a:t>FeistyForwarders_0968120672</a:t>
            </a:r>
          </a:p>
        </p:txBody>
      </p:sp>
    </p:spTree>
  </p:cSld>
  <p:clrMap bg1="lt1" tx1="dk1" bg2="dk2" tx2="lt2" accent1="accent1" accent2="accent2" accent3="accent3" accent4="accent4" accent5="accent5" accent6="accent6" hlink="hlink" folHlink="folHlink"/>
  <p:sldLayoutIdLst>
    <p:sldLayoutId id="2147483690" r:id="rId1"/>
    <p:sldLayoutId id="2147483695" r:id="rId2"/>
    <p:sldLayoutId id="2147483685" r:id="rId3"/>
    <p:sldLayoutId id="2147483691" r:id="rId4"/>
    <p:sldLayoutId id="2147483687" r:id="rId5"/>
    <p:sldLayoutId id="2147483692" r:id="rId6"/>
    <p:sldLayoutId id="2147483686" r:id="rId7"/>
    <p:sldLayoutId id="2147483693" r:id="rId8"/>
    <p:sldLayoutId id="2147483688" r:id="rId9"/>
    <p:sldLayoutId id="2147483694" r:id="rId10"/>
    <p:sldLayoutId id="214748369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7.png"/><Relationship Id="rId1" Type="http://schemas.openxmlformats.org/officeDocument/2006/relationships/slideLayout" Target="../slideLayouts/slideLayout8.xml"/><Relationship Id="rId5" Type="http://schemas.microsoft.com/office/2007/relationships/hdphoto" Target="../media/hdphoto8.wdp"/><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2.png"/><Relationship Id="rId1" Type="http://schemas.openxmlformats.org/officeDocument/2006/relationships/slideLayout" Target="../slideLayouts/slideLayout8.xml"/><Relationship Id="rId5" Type="http://schemas.microsoft.com/office/2007/relationships/hdphoto" Target="../media/hdphoto10.wdp"/><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2.png"/><Relationship Id="rId1" Type="http://schemas.openxmlformats.org/officeDocument/2006/relationships/slideLayout" Target="../slideLayouts/slideLayout8.xml"/><Relationship Id="rId5" Type="http://schemas.microsoft.com/office/2007/relationships/hdphoto" Target="../media/hdphoto4.wdp"/><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hdphoto" Target="../media/hdphoto4.wdp"/><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8.xml"/><Relationship Id="rId6" Type="http://schemas.microsoft.com/office/2007/relationships/hdphoto" Target="../media/hdphoto6.wdp"/><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ộ SGK Lớp 6 - Kết nối tri thức với cuộc sống - Công ty Cổ phần Đầu tư và  Phát triển Giáo dục Phương Nam">
            <a:extLst>
              <a:ext uri="{FF2B5EF4-FFF2-40B4-BE49-F238E27FC236}">
                <a16:creationId xmlns:a16="http://schemas.microsoft.com/office/drawing/2014/main" id="{D1A59C5F-5E2A-465C-A839-19558C4E4B2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69481" y="372137"/>
            <a:ext cx="1286541" cy="128654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14690" y="1658678"/>
            <a:ext cx="1825728" cy="3170099"/>
          </a:xfrm>
          <a:prstGeom prst="rect">
            <a:avLst/>
          </a:prstGeom>
          <a:noFill/>
        </p:spPr>
        <p:txBody>
          <a:bodyPr wrap="square" rtlCol="0">
            <a:spAutoFit/>
          </a:bodyPr>
          <a:lstStyle/>
          <a:p>
            <a:pPr algn="ctr"/>
            <a:r>
              <a:rPr lang="en-US" sz="4000" dirty="0">
                <a:solidFill>
                  <a:srgbClr val="FB5B53"/>
                </a:solidFill>
                <a:latin typeface="UTM Cookies" panose="02040603050506020204" pitchFamily="18" charset="0"/>
              </a:rPr>
              <a:t>HÀNH TINH XANH CỦA EM</a:t>
            </a:r>
          </a:p>
        </p:txBody>
      </p:sp>
      <p:pic>
        <p:nvPicPr>
          <p:cNvPr id="4" name="Picture 3" descr="Screen Clipping"/>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9472" r="3102" b="788"/>
          <a:stretch/>
        </p:blipFill>
        <p:spPr>
          <a:xfrm>
            <a:off x="2022374" y="471948"/>
            <a:ext cx="4350836" cy="4260536"/>
          </a:xfrm>
          <a:prstGeom prst="ellipse">
            <a:avLst/>
          </a:prstGeom>
          <a:effectLst>
            <a:glow rad="101600">
              <a:srgbClr val="92D050">
                <a:alpha val="60000"/>
              </a:srgbClr>
            </a:glow>
          </a:effectLst>
        </p:spPr>
      </p:pic>
    </p:spTree>
    <p:extLst>
      <p:ext uri="{BB962C8B-B14F-4D97-AF65-F5344CB8AC3E}">
        <p14:creationId xmlns:p14="http://schemas.microsoft.com/office/powerpoint/2010/main" val="3207372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49644" y="294968"/>
            <a:ext cx="2798727" cy="887228"/>
            <a:chOff x="549644" y="540772"/>
            <a:chExt cx="2798727" cy="887228"/>
          </a:xfrm>
        </p:grpSpPr>
        <p:pic>
          <p:nvPicPr>
            <p:cNvPr id="3" name="Picture 2" descr="20210409090849_wm_shs-tieng-viet-2-tap-1"/>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8169" t="35990" r="85076" b="58298"/>
            <a:stretch/>
          </p:blipFill>
          <p:spPr bwMode="auto">
            <a:xfrm>
              <a:off x="549644" y="540772"/>
              <a:ext cx="747486" cy="887228"/>
            </a:xfrm>
            <a:prstGeom prst="roundRect">
              <a:avLst>
                <a:gd name="adj" fmla="val 50000"/>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07B3502-F58A-46C0-88F8-3DE26F98CD3F}"/>
                </a:ext>
              </a:extLst>
            </p:cNvPr>
            <p:cNvSpPr txBox="1"/>
            <p:nvPr/>
          </p:nvSpPr>
          <p:spPr>
            <a:xfrm>
              <a:off x="923387" y="627964"/>
              <a:ext cx="2424984" cy="453907"/>
            </a:xfrm>
            <a:prstGeom prst="rect">
              <a:avLst/>
            </a:prstGeom>
            <a:noFill/>
          </p:spPr>
          <p:txBody>
            <a:bodyPr wrap="square" rtlCol="0">
              <a:spAutoFit/>
            </a:bodyPr>
            <a:lstStyle/>
            <a:p>
              <a:pPr algn="ctr">
                <a:lnSpc>
                  <a:spcPct val="150000"/>
                </a:lnSpc>
              </a:pPr>
              <a:r>
                <a:rPr lang="en-US" sz="1800" b="1" dirty="0" err="1">
                  <a:solidFill>
                    <a:srgbClr val="17479D"/>
                  </a:solidFill>
                  <a:latin typeface="UTM Avo" panose="02040603050506020204" pitchFamily="18" charset="0"/>
                </a:rPr>
                <a:t>Luyện</a:t>
              </a:r>
              <a:r>
                <a:rPr lang="en-US" sz="1800" b="1" dirty="0">
                  <a:solidFill>
                    <a:srgbClr val="17479D"/>
                  </a:solidFill>
                  <a:latin typeface="UTM Avo" panose="02040603050506020204" pitchFamily="18" charset="0"/>
                </a:rPr>
                <a:t> </a:t>
              </a:r>
              <a:r>
                <a:rPr lang="en-US" sz="1800" b="1" dirty="0" err="1">
                  <a:solidFill>
                    <a:srgbClr val="17479D"/>
                  </a:solidFill>
                  <a:latin typeface="UTM Avo" panose="02040603050506020204" pitchFamily="18" charset="0"/>
                </a:rPr>
                <a:t>tập</a:t>
              </a:r>
              <a:r>
                <a:rPr lang="en-US" sz="1800" b="1" dirty="0">
                  <a:solidFill>
                    <a:srgbClr val="17479D"/>
                  </a:solidFill>
                  <a:latin typeface="UTM Avo" panose="02040603050506020204" pitchFamily="18" charset="0"/>
                </a:rPr>
                <a:t> </a:t>
              </a:r>
            </a:p>
          </p:txBody>
        </p:sp>
      </p:grpSp>
      <p:sp>
        <p:nvSpPr>
          <p:cNvPr id="5" name="TextBox 4">
            <a:extLst>
              <a:ext uri="{FF2B5EF4-FFF2-40B4-BE49-F238E27FC236}">
                <a16:creationId xmlns:a16="http://schemas.microsoft.com/office/drawing/2014/main" id="{7BF6BCDF-9F5D-43EF-8D2F-74DA0EBB0C5C}"/>
              </a:ext>
            </a:extLst>
          </p:cNvPr>
          <p:cNvSpPr txBox="1"/>
          <p:nvPr/>
        </p:nvSpPr>
        <p:spPr>
          <a:xfrm>
            <a:off x="373337" y="830235"/>
            <a:ext cx="6273269" cy="461665"/>
          </a:xfrm>
          <a:prstGeom prst="rect">
            <a:avLst/>
          </a:prstGeom>
          <a:noFill/>
        </p:spPr>
        <p:txBody>
          <a:bodyPr wrap="square" rtlCol="0">
            <a:spAutoFit/>
          </a:bodyPr>
          <a:lstStyle/>
          <a:p>
            <a:pPr algn="just">
              <a:lnSpc>
                <a:spcPct val="150000"/>
              </a:lnSpc>
            </a:pPr>
            <a:r>
              <a:rPr lang="en-US" sz="1600" b="1" dirty="0">
                <a:latin typeface="UTM Avo" panose="02040603050506020204" pitchFamily="18" charset="0"/>
              </a:rPr>
              <a:t>1. </a:t>
            </a:r>
            <a:r>
              <a:rPr lang="en-US" sz="1600" dirty="0" err="1">
                <a:latin typeface="UTM Avo" panose="02040603050506020204" pitchFamily="18" charset="0"/>
              </a:rPr>
              <a:t>Tìm</a:t>
            </a:r>
            <a:r>
              <a:rPr lang="en-US" sz="1600" dirty="0">
                <a:latin typeface="UTM Avo" panose="02040603050506020204" pitchFamily="18" charset="0"/>
              </a:rPr>
              <a:t> </a:t>
            </a:r>
            <a:r>
              <a:rPr lang="en-US" sz="1600" dirty="0" err="1">
                <a:latin typeface="UTM Avo" panose="02040603050506020204" pitchFamily="18" charset="0"/>
              </a:rPr>
              <a:t>trong</a:t>
            </a:r>
            <a:r>
              <a:rPr lang="en-US" sz="1600" dirty="0">
                <a:latin typeface="UTM Avo" panose="02040603050506020204" pitchFamily="18" charset="0"/>
              </a:rPr>
              <a:t> </a:t>
            </a:r>
            <a:r>
              <a:rPr lang="en-US" sz="1600" dirty="0" err="1">
                <a:latin typeface="UTM Avo" panose="02040603050506020204" pitchFamily="18" charset="0"/>
              </a:rPr>
              <a:t>bài</a:t>
            </a:r>
            <a:r>
              <a:rPr lang="en-US" sz="1600" dirty="0">
                <a:latin typeface="UTM Avo" panose="02040603050506020204" pitchFamily="18" charset="0"/>
              </a:rPr>
              <a:t> </a:t>
            </a:r>
            <a:r>
              <a:rPr lang="en-US" sz="1600" dirty="0" err="1">
                <a:latin typeface="UTM Avo" panose="02040603050506020204" pitchFamily="18" charset="0"/>
              </a:rPr>
              <a:t>các</a:t>
            </a:r>
            <a:r>
              <a:rPr lang="en-US" sz="1600" dirty="0">
                <a:latin typeface="UTM Avo" panose="02040603050506020204" pitchFamily="18" charset="0"/>
              </a:rPr>
              <a:t> </a:t>
            </a:r>
            <a:r>
              <a:rPr lang="en-US" sz="1600" dirty="0" err="1">
                <a:latin typeface="UTM Avo" panose="02040603050506020204" pitchFamily="18" charset="0"/>
              </a:rPr>
              <a:t>từ</a:t>
            </a:r>
            <a:r>
              <a:rPr lang="en-US" sz="1600" dirty="0">
                <a:latin typeface="UTM Avo" panose="02040603050506020204" pitchFamily="18" charset="0"/>
              </a:rPr>
              <a:t> </a:t>
            </a:r>
            <a:r>
              <a:rPr lang="en-US" sz="1600" dirty="0" err="1">
                <a:latin typeface="UTM Avo" panose="02040603050506020204" pitchFamily="18" charset="0"/>
              </a:rPr>
              <a:t>ngữ</a:t>
            </a:r>
            <a:r>
              <a:rPr lang="en-US" sz="1600" dirty="0">
                <a:latin typeface="UTM Avo" panose="02040603050506020204" pitchFamily="18" charset="0"/>
              </a:rPr>
              <a:t> </a:t>
            </a:r>
            <a:r>
              <a:rPr lang="en-US" sz="1600" dirty="0" err="1">
                <a:latin typeface="UTM Avo" panose="02040603050506020204" pitchFamily="18" charset="0"/>
              </a:rPr>
              <a:t>tả</a:t>
            </a:r>
            <a:r>
              <a:rPr lang="en-US" sz="1600" dirty="0">
                <a:latin typeface="UTM Avo" panose="02040603050506020204" pitchFamily="18" charset="0"/>
              </a:rPr>
              <a:t> </a:t>
            </a:r>
            <a:r>
              <a:rPr lang="en-US" sz="1600" dirty="0" err="1">
                <a:latin typeface="UTM Avo" panose="02040603050506020204" pitchFamily="18" charset="0"/>
              </a:rPr>
              <a:t>các</a:t>
            </a:r>
            <a:r>
              <a:rPr lang="en-US" sz="1600" dirty="0">
                <a:latin typeface="UTM Avo" panose="02040603050506020204" pitchFamily="18" charset="0"/>
              </a:rPr>
              <a:t> </a:t>
            </a:r>
            <a:r>
              <a:rPr lang="en-US" sz="1600" dirty="0" err="1">
                <a:latin typeface="UTM Avo" panose="02040603050506020204" pitchFamily="18" charset="0"/>
              </a:rPr>
              <a:t>bộ</a:t>
            </a:r>
            <a:r>
              <a:rPr lang="en-US" sz="1600" dirty="0">
                <a:latin typeface="UTM Avo" panose="02040603050506020204" pitchFamily="18" charset="0"/>
              </a:rPr>
              <a:t> </a:t>
            </a:r>
            <a:r>
              <a:rPr lang="en-US" sz="1600" dirty="0" err="1">
                <a:latin typeface="UTM Avo" panose="02040603050506020204" pitchFamily="18" charset="0"/>
              </a:rPr>
              <a:t>phận</a:t>
            </a:r>
            <a:r>
              <a:rPr lang="en-US" sz="1600" dirty="0">
                <a:latin typeface="UTM Avo" panose="02040603050506020204" pitchFamily="18" charset="0"/>
              </a:rPr>
              <a:t> </a:t>
            </a:r>
            <a:r>
              <a:rPr lang="en-US" sz="1600" dirty="0" err="1">
                <a:latin typeface="UTM Avo" panose="02040603050506020204" pitchFamily="18" charset="0"/>
              </a:rPr>
              <a:t>của</a:t>
            </a:r>
            <a:r>
              <a:rPr lang="en-US" sz="1600" dirty="0">
                <a:latin typeface="UTM Avo" panose="02040603050506020204" pitchFamily="18" charset="0"/>
              </a:rPr>
              <a:t> </a:t>
            </a:r>
            <a:r>
              <a:rPr lang="en-US" sz="1600" dirty="0" err="1">
                <a:latin typeface="UTM Avo" panose="02040603050506020204" pitchFamily="18" charset="0"/>
              </a:rPr>
              <a:t>khủng</a:t>
            </a:r>
            <a:r>
              <a:rPr lang="en-US" sz="1600" dirty="0">
                <a:latin typeface="UTM Avo" panose="02040603050506020204" pitchFamily="18" charset="0"/>
              </a:rPr>
              <a:t> long</a:t>
            </a:r>
            <a:endParaRPr lang="vi-VN" sz="1600" dirty="0">
              <a:latin typeface="UTM Avo" panose="02040603050506020204" pitchFamily="18" charset="0"/>
            </a:endParaRPr>
          </a:p>
        </p:txBody>
      </p:sp>
      <p:pic>
        <p:nvPicPr>
          <p:cNvPr id="6" name="Picture 5" descr="Screen Clipping"/>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l="50133" b="52854"/>
          <a:stretch/>
        </p:blipFill>
        <p:spPr>
          <a:xfrm>
            <a:off x="4326920" y="1291900"/>
            <a:ext cx="2123040" cy="1680289"/>
          </a:xfrm>
          <a:prstGeom prst="rect">
            <a:avLst/>
          </a:prstGeom>
          <a:ln>
            <a:noFill/>
          </a:ln>
          <a:effectLst>
            <a:softEdge rad="112500"/>
          </a:effectLst>
        </p:spPr>
      </p:pic>
      <p:pic>
        <p:nvPicPr>
          <p:cNvPr id="7" name="Picture 6" descr="Screen Clipping"/>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t="53244" r="50098" b="-390"/>
          <a:stretch/>
        </p:blipFill>
        <p:spPr>
          <a:xfrm>
            <a:off x="383169" y="3035699"/>
            <a:ext cx="2124496" cy="1680289"/>
          </a:xfrm>
          <a:prstGeom prst="roundRect">
            <a:avLst>
              <a:gd name="adj" fmla="val 23104"/>
            </a:avLst>
          </a:prstGeom>
        </p:spPr>
      </p:pic>
      <p:pic>
        <p:nvPicPr>
          <p:cNvPr id="8" name="Picture 7" descr="Screen Clipping"/>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r="49868" b="52854"/>
          <a:stretch/>
        </p:blipFill>
        <p:spPr>
          <a:xfrm>
            <a:off x="373337" y="1268803"/>
            <a:ext cx="2134328" cy="1680289"/>
          </a:xfrm>
          <a:prstGeom prst="rect">
            <a:avLst/>
          </a:prstGeom>
          <a:ln>
            <a:noFill/>
          </a:ln>
          <a:effectLst>
            <a:softEdge rad="112500"/>
          </a:effectLst>
        </p:spPr>
      </p:pic>
      <p:pic>
        <p:nvPicPr>
          <p:cNvPr id="9" name="Picture 8" descr="Screen Clipping"/>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l="49654" t="53244" r="444" b="-390"/>
          <a:stretch/>
        </p:blipFill>
        <p:spPr>
          <a:xfrm>
            <a:off x="4325464" y="3010019"/>
            <a:ext cx="2124496" cy="1680289"/>
          </a:xfrm>
          <a:prstGeom prst="roundRect">
            <a:avLst/>
          </a:prstGeom>
        </p:spPr>
      </p:pic>
      <p:sp>
        <p:nvSpPr>
          <p:cNvPr id="10" name="TextBox 9"/>
          <p:cNvSpPr txBox="1"/>
          <p:nvPr/>
        </p:nvSpPr>
        <p:spPr>
          <a:xfrm>
            <a:off x="2930230" y="1517931"/>
            <a:ext cx="1032388" cy="2862322"/>
          </a:xfrm>
          <a:prstGeom prst="rect">
            <a:avLst/>
          </a:prstGeom>
          <a:noFill/>
        </p:spPr>
        <p:txBody>
          <a:bodyPr wrap="square" rtlCol="0">
            <a:spAutoFit/>
          </a:bodyPr>
          <a:lstStyle/>
          <a:p>
            <a:pPr algn="ctr">
              <a:lnSpc>
                <a:spcPct val="150000"/>
              </a:lnSpc>
            </a:pPr>
            <a:r>
              <a:rPr lang="en-US" sz="2400" dirty="0" err="1">
                <a:latin typeface="UTM Avo" panose="02040603050506020204" pitchFamily="18" charset="0"/>
              </a:rPr>
              <a:t>mắt</a:t>
            </a:r>
            <a:endParaRPr lang="en-US" sz="2400" dirty="0">
              <a:latin typeface="UTM Avo" panose="02040603050506020204" pitchFamily="18" charset="0"/>
            </a:endParaRPr>
          </a:p>
          <a:p>
            <a:pPr algn="ctr">
              <a:lnSpc>
                <a:spcPct val="150000"/>
              </a:lnSpc>
            </a:pPr>
            <a:r>
              <a:rPr lang="en-US" sz="2400" dirty="0">
                <a:latin typeface="UTM Avo" panose="02040603050506020204" pitchFamily="18" charset="0"/>
              </a:rPr>
              <a:t>tai</a:t>
            </a:r>
          </a:p>
          <a:p>
            <a:pPr algn="ctr">
              <a:lnSpc>
                <a:spcPct val="150000"/>
              </a:lnSpc>
            </a:pPr>
            <a:r>
              <a:rPr lang="en-US" sz="2400" dirty="0" err="1">
                <a:latin typeface="UTM Avo" panose="02040603050506020204" pitchFamily="18" charset="0"/>
              </a:rPr>
              <a:t>đầu</a:t>
            </a:r>
            <a:endParaRPr lang="en-US" sz="2400" dirty="0">
              <a:latin typeface="UTM Avo" panose="02040603050506020204" pitchFamily="18" charset="0"/>
            </a:endParaRPr>
          </a:p>
          <a:p>
            <a:pPr algn="ctr">
              <a:lnSpc>
                <a:spcPct val="150000"/>
              </a:lnSpc>
            </a:pPr>
            <a:r>
              <a:rPr lang="en-US" sz="2400" dirty="0" err="1">
                <a:latin typeface="UTM Avo" panose="02040603050506020204" pitchFamily="18" charset="0"/>
              </a:rPr>
              <a:t>đuôi</a:t>
            </a:r>
            <a:endParaRPr lang="en-US" sz="2400" dirty="0">
              <a:latin typeface="UTM Avo" panose="02040603050506020204" pitchFamily="18" charset="0"/>
            </a:endParaRPr>
          </a:p>
          <a:p>
            <a:pPr algn="ctr">
              <a:lnSpc>
                <a:spcPct val="150000"/>
              </a:lnSpc>
            </a:pPr>
            <a:r>
              <a:rPr lang="en-US" sz="2400" dirty="0" err="1">
                <a:latin typeface="UTM Avo" panose="02040603050506020204" pitchFamily="18" charset="0"/>
              </a:rPr>
              <a:t>chân</a:t>
            </a:r>
            <a:endParaRPr lang="en-US" sz="2400" dirty="0">
              <a:latin typeface="UTM Avo" panose="02040603050506020204" pitchFamily="18" charset="0"/>
            </a:endParaRPr>
          </a:p>
        </p:txBody>
      </p:sp>
      <p:cxnSp>
        <p:nvCxnSpPr>
          <p:cNvPr id="12" name="Straight Connector 11"/>
          <p:cNvCxnSpPr/>
          <p:nvPr/>
        </p:nvCxnSpPr>
        <p:spPr>
          <a:xfrm>
            <a:off x="1759974" y="1976285"/>
            <a:ext cx="1455174" cy="475629"/>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23387" y="1771541"/>
            <a:ext cx="2177480" cy="144342"/>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3808350" y="1753566"/>
            <a:ext cx="1658385" cy="162317"/>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1170891" y="2987285"/>
            <a:ext cx="1929976" cy="369277"/>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2012127" y="3546607"/>
            <a:ext cx="1088740" cy="302861"/>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808349" y="3481609"/>
            <a:ext cx="2021231" cy="216428"/>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907458" y="4069401"/>
            <a:ext cx="1193409" cy="0"/>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3808349" y="3942272"/>
            <a:ext cx="1569896" cy="127129"/>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284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Effect transition="in" filter="fade">
                                      <p:cBhvr>
                                        <p:cTn id="31" dur="500"/>
                                        <p:tgtEl>
                                          <p:spTgt spid="10">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txEl>
                                              <p:pRg st="1" end="1"/>
                                            </p:txEl>
                                          </p:spTgt>
                                        </p:tgtEl>
                                        <p:attrNameLst>
                                          <p:attrName>style.visibility</p:attrName>
                                        </p:attrNameLst>
                                      </p:cBhvr>
                                      <p:to>
                                        <p:strVal val="visible"/>
                                      </p:to>
                                    </p:set>
                                    <p:animEffect transition="in" filter="fade">
                                      <p:cBhvr>
                                        <p:cTn id="36" dur="500"/>
                                        <p:tgtEl>
                                          <p:spTgt spid="10">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0">
                                            <p:txEl>
                                              <p:pRg st="2" end="2"/>
                                            </p:txEl>
                                          </p:spTgt>
                                        </p:tgtEl>
                                        <p:attrNameLst>
                                          <p:attrName>style.visibility</p:attrName>
                                        </p:attrNameLst>
                                      </p:cBhvr>
                                      <p:to>
                                        <p:strVal val="visible"/>
                                      </p:to>
                                    </p:set>
                                    <p:animEffect transition="in" filter="fade">
                                      <p:cBhvr>
                                        <p:cTn id="41" dur="500"/>
                                        <p:tgtEl>
                                          <p:spTgt spid="10">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0">
                                            <p:txEl>
                                              <p:pRg st="3" end="3"/>
                                            </p:txEl>
                                          </p:spTgt>
                                        </p:tgtEl>
                                        <p:attrNameLst>
                                          <p:attrName>style.visibility</p:attrName>
                                        </p:attrNameLst>
                                      </p:cBhvr>
                                      <p:to>
                                        <p:strVal val="visible"/>
                                      </p:to>
                                    </p:set>
                                    <p:animEffect transition="in" filter="fade">
                                      <p:cBhvr>
                                        <p:cTn id="46" dur="500"/>
                                        <p:tgtEl>
                                          <p:spTgt spid="10">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0">
                                            <p:txEl>
                                              <p:pRg st="4" end="4"/>
                                            </p:txEl>
                                          </p:spTgt>
                                        </p:tgtEl>
                                        <p:attrNameLst>
                                          <p:attrName>style.visibility</p:attrName>
                                        </p:attrNameLst>
                                      </p:cBhvr>
                                      <p:to>
                                        <p:strVal val="visible"/>
                                      </p:to>
                                    </p:set>
                                    <p:animEffect transition="in" filter="fade">
                                      <p:cBhvr>
                                        <p:cTn id="51" dur="500"/>
                                        <p:tgtEl>
                                          <p:spTgt spid="10">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par>
                                <p:cTn id="57" presetID="22" presetClass="entr" presetSubtype="2" fill="hold" nodeType="with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right)">
                                      <p:cBhvr>
                                        <p:cTn id="59" dur="500"/>
                                        <p:tgtEl>
                                          <p:spTgt spid="1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wipe(left)">
                                      <p:cBhvr>
                                        <p:cTn id="64" dur="500"/>
                                        <p:tgtEl>
                                          <p:spTgt spid="12"/>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left)">
                                      <p:cBhvr>
                                        <p:cTn id="69" dur="500"/>
                                        <p:tgtEl>
                                          <p:spTgt spid="20"/>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left)">
                                      <p:cBhvr>
                                        <p:cTn id="74" dur="500"/>
                                        <p:tgtEl>
                                          <p:spTgt spid="22"/>
                                        </p:tgtEl>
                                      </p:cBhvr>
                                    </p:animEffect>
                                  </p:childTnLst>
                                </p:cTn>
                              </p:par>
                              <p:par>
                                <p:cTn id="75" presetID="22" presetClass="entr" presetSubtype="2" fill="hold" nodeType="with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wipe(right)">
                                      <p:cBhvr>
                                        <p:cTn id="77" dur="500"/>
                                        <p:tgtEl>
                                          <p:spTgt spid="24"/>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left)">
                                      <p:cBhvr>
                                        <p:cTn id="82" dur="500"/>
                                        <p:tgtEl>
                                          <p:spTgt spid="26"/>
                                        </p:tgtEl>
                                      </p:cBhvr>
                                    </p:animEffect>
                                  </p:childTnLst>
                                </p:cTn>
                              </p:par>
                              <p:par>
                                <p:cTn id="83" presetID="22" presetClass="entr" presetSubtype="2" fill="hold"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right)">
                                      <p:cBhvr>
                                        <p:cTn id="8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17816FD-9AC0-4D9F-95CF-E65FBC4086FF}"/>
              </a:ext>
            </a:extLst>
          </p:cNvPr>
          <p:cNvGrpSpPr/>
          <p:nvPr/>
        </p:nvGrpSpPr>
        <p:grpSpPr>
          <a:xfrm>
            <a:off x="295467" y="624435"/>
            <a:ext cx="1963303" cy="584775"/>
            <a:chOff x="337445" y="617893"/>
            <a:chExt cx="1963303" cy="584775"/>
          </a:xfrm>
        </p:grpSpPr>
        <p:sp>
          <p:nvSpPr>
            <p:cNvPr id="3" name="TextBox 2">
              <a:extLst>
                <a:ext uri="{FF2B5EF4-FFF2-40B4-BE49-F238E27FC236}">
                  <a16:creationId xmlns:a16="http://schemas.microsoft.com/office/drawing/2014/main" id="{6A553182-F3C1-4121-8FDA-73CEE8D72B23}"/>
                </a:ext>
              </a:extLst>
            </p:cNvPr>
            <p:cNvSpPr txBox="1"/>
            <p:nvPr/>
          </p:nvSpPr>
          <p:spPr>
            <a:xfrm>
              <a:off x="369343" y="617893"/>
              <a:ext cx="1931405" cy="584775"/>
            </a:xfrm>
            <a:prstGeom prst="rect">
              <a:avLst/>
            </a:prstGeom>
            <a:noFill/>
          </p:spPr>
          <p:txBody>
            <a:bodyPr wrap="square" rtlCol="0">
              <a:spAutoFit/>
            </a:bodyPr>
            <a:lstStyle/>
            <a:p>
              <a:r>
                <a:rPr lang="en-US" sz="3200" dirty="0">
                  <a:solidFill>
                    <a:schemeClr val="bg1">
                      <a:lumMod val="25000"/>
                    </a:schemeClr>
                  </a:solidFill>
                  <a:latin typeface="UTM Cookies" panose="02040603050506020204" pitchFamily="18" charset="0"/>
                </a:rPr>
                <a:t>BÀI 10 </a:t>
              </a:r>
            </a:p>
          </p:txBody>
        </p:sp>
        <p:sp>
          <p:nvSpPr>
            <p:cNvPr id="4" name="TextBox 3">
              <a:extLst>
                <a:ext uri="{FF2B5EF4-FFF2-40B4-BE49-F238E27FC236}">
                  <a16:creationId xmlns:a16="http://schemas.microsoft.com/office/drawing/2014/main" id="{31A601FE-6892-4EC6-ACDD-75D395FCC956}"/>
                </a:ext>
              </a:extLst>
            </p:cNvPr>
            <p:cNvSpPr txBox="1"/>
            <p:nvPr/>
          </p:nvSpPr>
          <p:spPr>
            <a:xfrm>
              <a:off x="337445" y="617893"/>
              <a:ext cx="1738364" cy="584775"/>
            </a:xfrm>
            <a:prstGeom prst="rect">
              <a:avLst/>
            </a:prstGeom>
            <a:noFill/>
          </p:spPr>
          <p:txBody>
            <a:bodyPr wrap="square" rtlCol="0">
              <a:spAutoFit/>
            </a:bodyPr>
            <a:lstStyle/>
            <a:p>
              <a:r>
                <a:rPr lang="en-US" sz="3200" dirty="0">
                  <a:solidFill>
                    <a:srgbClr val="7EA131"/>
                  </a:solidFill>
                  <a:latin typeface="UTM Cookies" panose="02040603050506020204" pitchFamily="18" charset="0"/>
                </a:rPr>
                <a:t>BÀI 10</a:t>
              </a:r>
            </a:p>
          </p:txBody>
        </p:sp>
      </p:grpSp>
      <p:sp>
        <p:nvSpPr>
          <p:cNvPr id="5" name="TextBox 4"/>
          <p:cNvSpPr txBox="1"/>
          <p:nvPr/>
        </p:nvSpPr>
        <p:spPr>
          <a:xfrm>
            <a:off x="1674448" y="508897"/>
            <a:ext cx="4176362" cy="707886"/>
          </a:xfrm>
          <a:prstGeom prst="rect">
            <a:avLst/>
          </a:prstGeom>
          <a:noFill/>
        </p:spPr>
        <p:txBody>
          <a:bodyPr wrap="square" rtlCol="0">
            <a:spAutoFit/>
          </a:bodyPr>
          <a:lstStyle/>
          <a:p>
            <a:pPr algn="ctr"/>
            <a:r>
              <a:rPr lang="en-US" sz="4000" dirty="0">
                <a:ln>
                  <a:solidFill>
                    <a:schemeClr val="bg1">
                      <a:lumMod val="25000"/>
                    </a:schemeClr>
                  </a:solidFill>
                </a:ln>
                <a:solidFill>
                  <a:schemeClr val="accent1"/>
                </a:solidFill>
                <a:latin typeface="UTM Cookies" panose="02040603050506020204" pitchFamily="18" charset="0"/>
              </a:rPr>
              <a:t>KHỦNG LONG</a:t>
            </a:r>
          </a:p>
        </p:txBody>
      </p:sp>
      <p:sp>
        <p:nvSpPr>
          <p:cNvPr id="6" name="Google Shape;1714;p64"/>
          <p:cNvSpPr/>
          <p:nvPr/>
        </p:nvSpPr>
        <p:spPr>
          <a:xfrm rot="-2019064">
            <a:off x="1364812" y="1148138"/>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715;p64"/>
          <p:cNvSpPr/>
          <p:nvPr/>
        </p:nvSpPr>
        <p:spPr>
          <a:xfrm rot="-2019064">
            <a:off x="540995" y="1189492"/>
            <a:ext cx="105947" cy="97740"/>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716;p64"/>
          <p:cNvSpPr/>
          <p:nvPr/>
        </p:nvSpPr>
        <p:spPr>
          <a:xfrm rot="-2019064">
            <a:off x="740918" y="1318136"/>
            <a:ext cx="277738" cy="274989"/>
          </a:xfrm>
          <a:custGeom>
            <a:avLst/>
            <a:gdLst/>
            <a:ahLst/>
            <a:cxnLst/>
            <a:rect l="l" t="t" r="r" b="b"/>
            <a:pathLst>
              <a:path w="7175" h="7104" extrusionOk="0">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1725;p64"/>
          <p:cNvGrpSpPr/>
          <p:nvPr/>
        </p:nvGrpSpPr>
        <p:grpSpPr>
          <a:xfrm rot="-1723955">
            <a:off x="1087919" y="406428"/>
            <a:ext cx="222757" cy="246344"/>
            <a:chOff x="5414907" y="2017485"/>
            <a:chExt cx="220338" cy="243702"/>
          </a:xfrm>
        </p:grpSpPr>
        <p:sp>
          <p:nvSpPr>
            <p:cNvPr id="10" name="Google Shape;1726;p64"/>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727;p64"/>
            <p:cNvSpPr/>
            <p:nvPr/>
          </p:nvSpPr>
          <p:spPr>
            <a:xfrm>
              <a:off x="5469978" y="2200929"/>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728;p64"/>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1714;p64"/>
          <p:cNvSpPr/>
          <p:nvPr/>
        </p:nvSpPr>
        <p:spPr>
          <a:xfrm rot="-2019064">
            <a:off x="668473" y="508187"/>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725;p64"/>
          <p:cNvGrpSpPr/>
          <p:nvPr/>
        </p:nvGrpSpPr>
        <p:grpSpPr>
          <a:xfrm rot="6447076">
            <a:off x="1019839" y="1209110"/>
            <a:ext cx="272654" cy="312812"/>
            <a:chOff x="5365548" y="2017485"/>
            <a:chExt cx="269696" cy="309455"/>
          </a:xfrm>
        </p:grpSpPr>
        <p:sp>
          <p:nvSpPr>
            <p:cNvPr id="15" name="Google Shape;1726;p64"/>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727;p64"/>
            <p:cNvSpPr/>
            <p:nvPr/>
          </p:nvSpPr>
          <p:spPr>
            <a:xfrm>
              <a:off x="5365548" y="2266682"/>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28;p64"/>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roup 24">
            <a:extLst>
              <a:ext uri="{FF2B5EF4-FFF2-40B4-BE49-F238E27FC236}">
                <a16:creationId xmlns:a16="http://schemas.microsoft.com/office/drawing/2014/main" id="{CD95E369-22E3-47BF-A4B6-6F6C7AEDEE5A}"/>
              </a:ext>
            </a:extLst>
          </p:cNvPr>
          <p:cNvGrpSpPr/>
          <p:nvPr/>
        </p:nvGrpSpPr>
        <p:grpSpPr>
          <a:xfrm>
            <a:off x="1144267" y="1390819"/>
            <a:ext cx="4405927" cy="3318271"/>
            <a:chOff x="1417547" y="1264224"/>
            <a:chExt cx="4405927" cy="3318271"/>
          </a:xfrm>
        </p:grpSpPr>
        <p:pic>
          <p:nvPicPr>
            <p:cNvPr id="26" name="Picture 25">
              <a:extLst>
                <a:ext uri="{FF2B5EF4-FFF2-40B4-BE49-F238E27FC236}">
                  <a16:creationId xmlns:a16="http://schemas.microsoft.com/office/drawing/2014/main" id="{BDC5CE40-1276-45C8-A43B-95F4B8826CB8}"/>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27" name="TextBox 26">
              <a:extLst>
                <a:ext uri="{FF2B5EF4-FFF2-40B4-BE49-F238E27FC236}">
                  <a16:creationId xmlns:a16="http://schemas.microsoft.com/office/drawing/2014/main" id="{790A94BE-1705-46B6-A274-580473BF97B9}"/>
                </a:ext>
              </a:extLst>
            </p:cNvPr>
            <p:cNvSpPr txBox="1"/>
            <p:nvPr/>
          </p:nvSpPr>
          <p:spPr>
            <a:xfrm>
              <a:off x="3064386" y="2987782"/>
              <a:ext cx="2009748" cy="976165"/>
            </a:xfrm>
            <a:prstGeom prst="rect">
              <a:avLst/>
            </a:prstGeom>
            <a:noFill/>
          </p:spPr>
          <p:txBody>
            <a:bodyPr wrap="square" rtlCol="0">
              <a:spAutoFit/>
            </a:bodyPr>
            <a:lstStyle/>
            <a:p>
              <a:pPr algn="ctr">
                <a:lnSpc>
                  <a:spcPct val="150000"/>
                </a:lnSpc>
              </a:pPr>
              <a:r>
                <a:rPr lang="en-US" sz="4400" b="1" dirty="0">
                  <a:solidFill>
                    <a:srgbClr val="17479D"/>
                  </a:solidFill>
                  <a:latin typeface="UTM Avo" panose="02040603050506020204" pitchFamily="18" charset="0"/>
                </a:rPr>
                <a:t>VIẾT</a:t>
              </a:r>
            </a:p>
          </p:txBody>
        </p:sp>
        <p:sp>
          <p:nvSpPr>
            <p:cNvPr id="28" name="TextBox 27">
              <a:extLst>
                <a:ext uri="{FF2B5EF4-FFF2-40B4-BE49-F238E27FC236}">
                  <a16:creationId xmlns:a16="http://schemas.microsoft.com/office/drawing/2014/main" id="{D0BBE2AD-294A-48DF-B8A0-D8D32093CB5F}"/>
                </a:ext>
              </a:extLst>
            </p:cNvPr>
            <p:cNvSpPr txBox="1"/>
            <p:nvPr/>
          </p:nvSpPr>
          <p:spPr>
            <a:xfrm>
              <a:off x="2447589" y="2552809"/>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a:t>
              </a:r>
              <a:r>
                <a:rPr lang="en-US" sz="2800" b="1" dirty="0">
                  <a:solidFill>
                    <a:schemeClr val="accent1">
                      <a:lumMod val="50000"/>
                    </a:schemeClr>
                  </a:solidFill>
                  <a:latin typeface="UTM Avo" panose="02040603050506020204" pitchFamily="18" charset="0"/>
                </a:rPr>
                <a:t>3</a:t>
              </a:r>
            </a:p>
          </p:txBody>
        </p:sp>
      </p:grpSp>
      <p:pic>
        <p:nvPicPr>
          <p:cNvPr id="29" name="Picture 2">
            <a:extLst>
              <a:ext uri="{FF2B5EF4-FFF2-40B4-BE49-F238E27FC236}">
                <a16:creationId xmlns:a16="http://schemas.microsoft.com/office/drawing/2014/main" id="{C142A06D-6A13-4C98-BDFE-1220BF5C3858}"/>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729177" y="3197640"/>
            <a:ext cx="1557223" cy="1557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8627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ocument 17"/>
          <p:cNvSpPr/>
          <p:nvPr/>
        </p:nvSpPr>
        <p:spPr>
          <a:xfrm>
            <a:off x="-11690" y="642937"/>
            <a:ext cx="6900863" cy="124168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17322"/>
              <a:gd name="connsiteX1-3" fmla="*/ 21600 w 21600"/>
              <a:gd name="connsiteY1-4" fmla="*/ 0 h 17322"/>
              <a:gd name="connsiteX2-5" fmla="*/ 21600 w 21600"/>
              <a:gd name="connsiteY2-6" fmla="*/ 17322 h 17322"/>
              <a:gd name="connsiteX3-7" fmla="*/ 50 w 21600"/>
              <a:gd name="connsiteY3-8" fmla="*/ 13503 h 17322"/>
              <a:gd name="connsiteX4-9" fmla="*/ 0 w 21600"/>
              <a:gd name="connsiteY4-10" fmla="*/ 0 h 17322"/>
              <a:gd name="connsiteX0-11" fmla="*/ 0 w 21600"/>
              <a:gd name="connsiteY0-12" fmla="*/ 0 h 18888"/>
              <a:gd name="connsiteX1-13" fmla="*/ 21600 w 21600"/>
              <a:gd name="connsiteY1-14" fmla="*/ 0 h 18888"/>
              <a:gd name="connsiteX2-15" fmla="*/ 21600 w 21600"/>
              <a:gd name="connsiteY2-16" fmla="*/ 17322 h 18888"/>
              <a:gd name="connsiteX3-17" fmla="*/ 50 w 21600"/>
              <a:gd name="connsiteY3-18" fmla="*/ 13503 h 18888"/>
              <a:gd name="connsiteX4-19" fmla="*/ 0 w 21600"/>
              <a:gd name="connsiteY4-20" fmla="*/ 0 h 18888"/>
              <a:gd name="connsiteX0-21" fmla="*/ 0 w 21600"/>
              <a:gd name="connsiteY0-22" fmla="*/ 0 h 18322"/>
              <a:gd name="connsiteX1-23" fmla="*/ 21600 w 21600"/>
              <a:gd name="connsiteY1-24" fmla="*/ 0 h 18322"/>
              <a:gd name="connsiteX2-25" fmla="*/ 21600 w 21600"/>
              <a:gd name="connsiteY2-26" fmla="*/ 17322 h 18322"/>
              <a:gd name="connsiteX3-27" fmla="*/ 15726 w 21600"/>
              <a:gd name="connsiteY3-28" fmla="*/ 14955 h 18322"/>
              <a:gd name="connsiteX4-29" fmla="*/ 50 w 21600"/>
              <a:gd name="connsiteY4-30" fmla="*/ 13503 h 18322"/>
              <a:gd name="connsiteX5" fmla="*/ 0 w 21600"/>
              <a:gd name="connsiteY5" fmla="*/ 0 h 18322"/>
              <a:gd name="connsiteX0-31" fmla="*/ 0 w 21600"/>
              <a:gd name="connsiteY0-32" fmla="*/ 0 h 18400"/>
              <a:gd name="connsiteX1-33" fmla="*/ 21600 w 21600"/>
              <a:gd name="connsiteY1-34" fmla="*/ 0 h 18400"/>
              <a:gd name="connsiteX2-35" fmla="*/ 21600 w 21600"/>
              <a:gd name="connsiteY2-36" fmla="*/ 17322 h 18400"/>
              <a:gd name="connsiteX3-37" fmla="*/ 15726 w 21600"/>
              <a:gd name="connsiteY3-38" fmla="*/ 14955 h 18400"/>
              <a:gd name="connsiteX4-39" fmla="*/ 5570 w 21600"/>
              <a:gd name="connsiteY4-40" fmla="*/ 18390 h 18400"/>
              <a:gd name="connsiteX5-41" fmla="*/ 50 w 21600"/>
              <a:gd name="connsiteY5-42" fmla="*/ 13503 h 18400"/>
              <a:gd name="connsiteX6" fmla="*/ 0 w 21600"/>
              <a:gd name="connsiteY6" fmla="*/ 0 h 18400"/>
              <a:gd name="connsiteX0-43" fmla="*/ 0 w 21600"/>
              <a:gd name="connsiteY0-44" fmla="*/ 0 h 18400"/>
              <a:gd name="connsiteX1-45" fmla="*/ 21600 w 21600"/>
              <a:gd name="connsiteY1-46" fmla="*/ 0 h 18400"/>
              <a:gd name="connsiteX2-47" fmla="*/ 21600 w 21600"/>
              <a:gd name="connsiteY2-48" fmla="*/ 17322 h 18400"/>
              <a:gd name="connsiteX3-49" fmla="*/ 15726 w 21600"/>
              <a:gd name="connsiteY3-50" fmla="*/ 14955 h 18400"/>
              <a:gd name="connsiteX4-51" fmla="*/ 5570 w 21600"/>
              <a:gd name="connsiteY4-52" fmla="*/ 18390 h 18400"/>
              <a:gd name="connsiteX5-53" fmla="*/ 50 w 21600"/>
              <a:gd name="connsiteY5-54" fmla="*/ 13503 h 18400"/>
              <a:gd name="connsiteX6-55" fmla="*/ 0 w 21600"/>
              <a:gd name="connsiteY6-56" fmla="*/ 0 h 18400"/>
              <a:gd name="connsiteX0-57" fmla="*/ 0 w 21600"/>
              <a:gd name="connsiteY0-58" fmla="*/ 0 h 18400"/>
              <a:gd name="connsiteX1-59" fmla="*/ 21600 w 21600"/>
              <a:gd name="connsiteY1-60" fmla="*/ 0 h 18400"/>
              <a:gd name="connsiteX2-61" fmla="*/ 21499 w 21600"/>
              <a:gd name="connsiteY2-62" fmla="*/ 15907 h 18400"/>
              <a:gd name="connsiteX3-63" fmla="*/ 15726 w 21600"/>
              <a:gd name="connsiteY3-64" fmla="*/ 14955 h 18400"/>
              <a:gd name="connsiteX4-65" fmla="*/ 5570 w 21600"/>
              <a:gd name="connsiteY4-66" fmla="*/ 18390 h 18400"/>
              <a:gd name="connsiteX5-67" fmla="*/ 50 w 21600"/>
              <a:gd name="connsiteY5-68" fmla="*/ 13503 h 18400"/>
              <a:gd name="connsiteX6-69" fmla="*/ 0 w 21600"/>
              <a:gd name="connsiteY6-70" fmla="*/ 0 h 18400"/>
              <a:gd name="connsiteX0-71" fmla="*/ 0 w 21600"/>
              <a:gd name="connsiteY0-72" fmla="*/ 0 h 18736"/>
              <a:gd name="connsiteX1-73" fmla="*/ 21600 w 21600"/>
              <a:gd name="connsiteY1-74" fmla="*/ 0 h 18736"/>
              <a:gd name="connsiteX2-75" fmla="*/ 21524 w 21600"/>
              <a:gd name="connsiteY2-76" fmla="*/ 18736 h 18736"/>
              <a:gd name="connsiteX3-77" fmla="*/ 15726 w 21600"/>
              <a:gd name="connsiteY3-78" fmla="*/ 14955 h 18736"/>
              <a:gd name="connsiteX4-79" fmla="*/ 5570 w 21600"/>
              <a:gd name="connsiteY4-80" fmla="*/ 18390 h 18736"/>
              <a:gd name="connsiteX5-81" fmla="*/ 50 w 21600"/>
              <a:gd name="connsiteY5-82" fmla="*/ 13503 h 18736"/>
              <a:gd name="connsiteX6-83" fmla="*/ 0 w 21600"/>
              <a:gd name="connsiteY6-84" fmla="*/ 0 h 18736"/>
              <a:gd name="connsiteX0-85" fmla="*/ 0 w 21600"/>
              <a:gd name="connsiteY0-86" fmla="*/ 0 h 18736"/>
              <a:gd name="connsiteX1-87" fmla="*/ 21600 w 21600"/>
              <a:gd name="connsiteY1-88" fmla="*/ 0 h 18736"/>
              <a:gd name="connsiteX2-89" fmla="*/ 21524 w 21600"/>
              <a:gd name="connsiteY2-90" fmla="*/ 18736 h 18736"/>
              <a:gd name="connsiteX3-91" fmla="*/ 15726 w 21600"/>
              <a:gd name="connsiteY3-92" fmla="*/ 14147 h 18736"/>
              <a:gd name="connsiteX4-93" fmla="*/ 5570 w 21600"/>
              <a:gd name="connsiteY4-94" fmla="*/ 18390 h 18736"/>
              <a:gd name="connsiteX5-95" fmla="*/ 50 w 21600"/>
              <a:gd name="connsiteY5-96" fmla="*/ 13503 h 18736"/>
              <a:gd name="connsiteX6-97" fmla="*/ 0 w 21600"/>
              <a:gd name="connsiteY6-98" fmla="*/ 0 h 18736"/>
              <a:gd name="connsiteX0-99" fmla="*/ 0 w 21600"/>
              <a:gd name="connsiteY0-100" fmla="*/ 0 h 19811"/>
              <a:gd name="connsiteX1-101" fmla="*/ 21600 w 21600"/>
              <a:gd name="connsiteY1-102" fmla="*/ 0 h 19811"/>
              <a:gd name="connsiteX2-103" fmla="*/ 21524 w 21600"/>
              <a:gd name="connsiteY2-104" fmla="*/ 18736 h 19811"/>
              <a:gd name="connsiteX3-105" fmla="*/ 15726 w 21600"/>
              <a:gd name="connsiteY3-106" fmla="*/ 14147 h 19811"/>
              <a:gd name="connsiteX4-107" fmla="*/ 5545 w 21600"/>
              <a:gd name="connsiteY4-108" fmla="*/ 19805 h 19811"/>
              <a:gd name="connsiteX5-109" fmla="*/ 50 w 21600"/>
              <a:gd name="connsiteY5-110" fmla="*/ 13503 h 19811"/>
              <a:gd name="connsiteX6-111" fmla="*/ 0 w 21600"/>
              <a:gd name="connsiteY6-112" fmla="*/ 0 h 19811"/>
              <a:gd name="connsiteX0-113" fmla="*/ 0 w 21600"/>
              <a:gd name="connsiteY0-114" fmla="*/ 0 h 19811"/>
              <a:gd name="connsiteX1-115" fmla="*/ 21600 w 21600"/>
              <a:gd name="connsiteY1-116" fmla="*/ 0 h 19811"/>
              <a:gd name="connsiteX2-117" fmla="*/ 21524 w 21600"/>
              <a:gd name="connsiteY2-118" fmla="*/ 18736 h 19811"/>
              <a:gd name="connsiteX3-119" fmla="*/ 15726 w 21600"/>
              <a:gd name="connsiteY3-120" fmla="*/ 14147 h 19811"/>
              <a:gd name="connsiteX4-121" fmla="*/ 5545 w 21600"/>
              <a:gd name="connsiteY4-122" fmla="*/ 19805 h 19811"/>
              <a:gd name="connsiteX5-123" fmla="*/ 25 w 21600"/>
              <a:gd name="connsiteY5-124" fmla="*/ 17343 h 19811"/>
              <a:gd name="connsiteX6-125" fmla="*/ 0 w 21600"/>
              <a:gd name="connsiteY6-126" fmla="*/ 0 h 19811"/>
              <a:gd name="connsiteX0-127" fmla="*/ 0 w 21600"/>
              <a:gd name="connsiteY0-128" fmla="*/ 0 h 19811"/>
              <a:gd name="connsiteX1-129" fmla="*/ 21600 w 21600"/>
              <a:gd name="connsiteY1-130" fmla="*/ 0 h 19811"/>
              <a:gd name="connsiteX2-131" fmla="*/ 21524 w 21600"/>
              <a:gd name="connsiteY2-132" fmla="*/ 18736 h 19811"/>
              <a:gd name="connsiteX3-133" fmla="*/ 15726 w 21600"/>
              <a:gd name="connsiteY3-134" fmla="*/ 14147 h 19811"/>
              <a:gd name="connsiteX4-135" fmla="*/ 5545 w 21600"/>
              <a:gd name="connsiteY4-136" fmla="*/ 19805 h 19811"/>
              <a:gd name="connsiteX5-137" fmla="*/ 25 w 21600"/>
              <a:gd name="connsiteY5-138" fmla="*/ 17343 h 19811"/>
              <a:gd name="connsiteX6-139" fmla="*/ 0 w 21600"/>
              <a:gd name="connsiteY6-140" fmla="*/ 0 h 19811"/>
              <a:gd name="connsiteX0-141" fmla="*/ 0 w 21600"/>
              <a:gd name="connsiteY0-142" fmla="*/ 0 h 20417"/>
              <a:gd name="connsiteX1-143" fmla="*/ 21600 w 21600"/>
              <a:gd name="connsiteY1-144" fmla="*/ 0 h 20417"/>
              <a:gd name="connsiteX2-145" fmla="*/ 21524 w 21600"/>
              <a:gd name="connsiteY2-146" fmla="*/ 18736 h 20417"/>
              <a:gd name="connsiteX3-147" fmla="*/ 15726 w 21600"/>
              <a:gd name="connsiteY3-148" fmla="*/ 14147 h 20417"/>
              <a:gd name="connsiteX4-149" fmla="*/ 8393 w 21600"/>
              <a:gd name="connsiteY4-150" fmla="*/ 20411 h 20417"/>
              <a:gd name="connsiteX5-151" fmla="*/ 25 w 21600"/>
              <a:gd name="connsiteY5-152" fmla="*/ 17343 h 20417"/>
              <a:gd name="connsiteX6-153" fmla="*/ 0 w 21600"/>
              <a:gd name="connsiteY6-154" fmla="*/ 0 h 20417"/>
              <a:gd name="connsiteX0-155" fmla="*/ 0 w 21600"/>
              <a:gd name="connsiteY0-156" fmla="*/ 0 h 20605"/>
              <a:gd name="connsiteX1-157" fmla="*/ 21600 w 21600"/>
              <a:gd name="connsiteY1-158" fmla="*/ 0 h 20605"/>
              <a:gd name="connsiteX2-159" fmla="*/ 21524 w 21600"/>
              <a:gd name="connsiteY2-160" fmla="*/ 18736 h 20605"/>
              <a:gd name="connsiteX3-161" fmla="*/ 15726 w 21600"/>
              <a:gd name="connsiteY3-162" fmla="*/ 14147 h 20605"/>
              <a:gd name="connsiteX4-163" fmla="*/ 8393 w 21600"/>
              <a:gd name="connsiteY4-164" fmla="*/ 20411 h 20605"/>
              <a:gd name="connsiteX5-165" fmla="*/ 25 w 21600"/>
              <a:gd name="connsiteY5-166" fmla="*/ 17343 h 20605"/>
              <a:gd name="connsiteX6-167" fmla="*/ 0 w 21600"/>
              <a:gd name="connsiteY6-168" fmla="*/ 0 h 20605"/>
              <a:gd name="connsiteX0-169" fmla="*/ 0 w 21600"/>
              <a:gd name="connsiteY0-170" fmla="*/ 0 h 20658"/>
              <a:gd name="connsiteX1-171" fmla="*/ 21600 w 21600"/>
              <a:gd name="connsiteY1-172" fmla="*/ 0 h 20658"/>
              <a:gd name="connsiteX2-173" fmla="*/ 21524 w 21600"/>
              <a:gd name="connsiteY2-174" fmla="*/ 18736 h 20658"/>
              <a:gd name="connsiteX3-175" fmla="*/ 15726 w 21600"/>
              <a:gd name="connsiteY3-176" fmla="*/ 14147 h 20658"/>
              <a:gd name="connsiteX4-177" fmla="*/ 8393 w 21600"/>
              <a:gd name="connsiteY4-178" fmla="*/ 20411 h 20658"/>
              <a:gd name="connsiteX5-179" fmla="*/ 101 w 21600"/>
              <a:gd name="connsiteY5-180" fmla="*/ 18151 h 20658"/>
              <a:gd name="connsiteX6-181" fmla="*/ 0 w 21600"/>
              <a:gd name="connsiteY6-182" fmla="*/ 0 h 20658"/>
              <a:gd name="connsiteX0-183" fmla="*/ 0 w 21600"/>
              <a:gd name="connsiteY0-184" fmla="*/ 0 h 20618"/>
              <a:gd name="connsiteX1-185" fmla="*/ 21600 w 21600"/>
              <a:gd name="connsiteY1-186" fmla="*/ 0 h 20618"/>
              <a:gd name="connsiteX2-187" fmla="*/ 21524 w 21600"/>
              <a:gd name="connsiteY2-188" fmla="*/ 18736 h 20618"/>
              <a:gd name="connsiteX3-189" fmla="*/ 15726 w 21600"/>
              <a:gd name="connsiteY3-190" fmla="*/ 14147 h 20618"/>
              <a:gd name="connsiteX4-191" fmla="*/ 8393 w 21600"/>
              <a:gd name="connsiteY4-192" fmla="*/ 20411 h 20618"/>
              <a:gd name="connsiteX5-193" fmla="*/ 101 w 21600"/>
              <a:gd name="connsiteY5-194" fmla="*/ 18151 h 20618"/>
              <a:gd name="connsiteX6-195" fmla="*/ 0 w 21600"/>
              <a:gd name="connsiteY6-196" fmla="*/ 0 h 20618"/>
              <a:gd name="connsiteX0-197" fmla="*/ 76 w 21676"/>
              <a:gd name="connsiteY0-198" fmla="*/ 0 h 20662"/>
              <a:gd name="connsiteX1-199" fmla="*/ 21676 w 21676"/>
              <a:gd name="connsiteY1-200" fmla="*/ 0 h 20662"/>
              <a:gd name="connsiteX2-201" fmla="*/ 21600 w 21676"/>
              <a:gd name="connsiteY2-202" fmla="*/ 18736 h 20662"/>
              <a:gd name="connsiteX3-203" fmla="*/ 15802 w 21676"/>
              <a:gd name="connsiteY3-204" fmla="*/ 14147 h 20662"/>
              <a:gd name="connsiteX4-205" fmla="*/ 8469 w 21676"/>
              <a:gd name="connsiteY4-206" fmla="*/ 20411 h 20662"/>
              <a:gd name="connsiteX5-207" fmla="*/ 1 w 21676"/>
              <a:gd name="connsiteY5-208" fmla="*/ 18757 h 20662"/>
              <a:gd name="connsiteX6-209" fmla="*/ 76 w 21676"/>
              <a:gd name="connsiteY6-210" fmla="*/ 0 h 20662"/>
              <a:gd name="connsiteX0-211" fmla="*/ 76 w 21676"/>
              <a:gd name="connsiteY0-212" fmla="*/ 0 h 23168"/>
              <a:gd name="connsiteX1-213" fmla="*/ 21676 w 21676"/>
              <a:gd name="connsiteY1-214" fmla="*/ 0 h 23168"/>
              <a:gd name="connsiteX2-215" fmla="*/ 21600 w 21676"/>
              <a:gd name="connsiteY2-216" fmla="*/ 18736 h 23168"/>
              <a:gd name="connsiteX3-217" fmla="*/ 15802 w 21676"/>
              <a:gd name="connsiteY3-218" fmla="*/ 14147 h 23168"/>
              <a:gd name="connsiteX4-219" fmla="*/ 8469 w 21676"/>
              <a:gd name="connsiteY4-220" fmla="*/ 23038 h 23168"/>
              <a:gd name="connsiteX5-221" fmla="*/ 1 w 21676"/>
              <a:gd name="connsiteY5-222" fmla="*/ 18757 h 23168"/>
              <a:gd name="connsiteX6-223" fmla="*/ 76 w 21676"/>
              <a:gd name="connsiteY6-224" fmla="*/ 0 h 23168"/>
              <a:gd name="connsiteX0-225" fmla="*/ 76 w 21676"/>
              <a:gd name="connsiteY0-226" fmla="*/ 0 h 23168"/>
              <a:gd name="connsiteX1-227" fmla="*/ 21676 w 21676"/>
              <a:gd name="connsiteY1-228" fmla="*/ 0 h 23168"/>
              <a:gd name="connsiteX2-229" fmla="*/ 21600 w 21676"/>
              <a:gd name="connsiteY2-230" fmla="*/ 18736 h 23168"/>
              <a:gd name="connsiteX3-231" fmla="*/ 15802 w 21676"/>
              <a:gd name="connsiteY3-232" fmla="*/ 15764 h 23168"/>
              <a:gd name="connsiteX4-233" fmla="*/ 8469 w 21676"/>
              <a:gd name="connsiteY4-234" fmla="*/ 23038 h 23168"/>
              <a:gd name="connsiteX5-235" fmla="*/ 1 w 21676"/>
              <a:gd name="connsiteY5-236" fmla="*/ 18757 h 23168"/>
              <a:gd name="connsiteX6-237" fmla="*/ 76 w 21676"/>
              <a:gd name="connsiteY6-238" fmla="*/ 0 h 23168"/>
              <a:gd name="connsiteX0-239" fmla="*/ 76 w 21676"/>
              <a:gd name="connsiteY0-240" fmla="*/ 0 h 23168"/>
              <a:gd name="connsiteX1-241" fmla="*/ 21676 w 21676"/>
              <a:gd name="connsiteY1-242" fmla="*/ 0 h 23168"/>
              <a:gd name="connsiteX2-243" fmla="*/ 21600 w 21676"/>
              <a:gd name="connsiteY2-244" fmla="*/ 18736 h 23168"/>
              <a:gd name="connsiteX3-245" fmla="*/ 15802 w 21676"/>
              <a:gd name="connsiteY3-246" fmla="*/ 15764 h 23168"/>
              <a:gd name="connsiteX4-247" fmla="*/ 8469 w 21676"/>
              <a:gd name="connsiteY4-248" fmla="*/ 23038 h 23168"/>
              <a:gd name="connsiteX5-249" fmla="*/ 1 w 21676"/>
              <a:gd name="connsiteY5-250" fmla="*/ 18757 h 23168"/>
              <a:gd name="connsiteX6-251" fmla="*/ 76 w 21676"/>
              <a:gd name="connsiteY6-252" fmla="*/ 0 h 23168"/>
              <a:gd name="connsiteX0-253" fmla="*/ 76 w 21676"/>
              <a:gd name="connsiteY0-254" fmla="*/ 0 h 23168"/>
              <a:gd name="connsiteX1-255" fmla="*/ 21676 w 21676"/>
              <a:gd name="connsiteY1-256" fmla="*/ 0 h 23168"/>
              <a:gd name="connsiteX2-257" fmla="*/ 21600 w 21676"/>
              <a:gd name="connsiteY2-258" fmla="*/ 18736 h 23168"/>
              <a:gd name="connsiteX3-259" fmla="*/ 15802 w 21676"/>
              <a:gd name="connsiteY3-260" fmla="*/ 15764 h 23168"/>
              <a:gd name="connsiteX4-261" fmla="*/ 8469 w 21676"/>
              <a:gd name="connsiteY4-262" fmla="*/ 23038 h 23168"/>
              <a:gd name="connsiteX5-263" fmla="*/ 1 w 21676"/>
              <a:gd name="connsiteY5-264" fmla="*/ 18757 h 23168"/>
              <a:gd name="connsiteX6-265" fmla="*/ 76 w 21676"/>
              <a:gd name="connsiteY6-266" fmla="*/ 0 h 23168"/>
              <a:gd name="connsiteX0-267" fmla="*/ 76 w 21676"/>
              <a:gd name="connsiteY0-268" fmla="*/ 0 h 23168"/>
              <a:gd name="connsiteX1-269" fmla="*/ 21676 w 21676"/>
              <a:gd name="connsiteY1-270" fmla="*/ 0 h 23168"/>
              <a:gd name="connsiteX2-271" fmla="*/ 21600 w 21676"/>
              <a:gd name="connsiteY2-272" fmla="*/ 18736 h 23168"/>
              <a:gd name="connsiteX3-273" fmla="*/ 17163 w 21676"/>
              <a:gd name="connsiteY3-274" fmla="*/ 16168 h 23168"/>
              <a:gd name="connsiteX4-275" fmla="*/ 8469 w 21676"/>
              <a:gd name="connsiteY4-276" fmla="*/ 23038 h 23168"/>
              <a:gd name="connsiteX5-277" fmla="*/ 1 w 21676"/>
              <a:gd name="connsiteY5-278" fmla="*/ 18757 h 23168"/>
              <a:gd name="connsiteX6-279" fmla="*/ 76 w 21676"/>
              <a:gd name="connsiteY6-280" fmla="*/ 0 h 23168"/>
              <a:gd name="connsiteX0-281" fmla="*/ 76 w 21676"/>
              <a:gd name="connsiteY0-282" fmla="*/ 0 h 23168"/>
              <a:gd name="connsiteX1-283" fmla="*/ 21676 w 21676"/>
              <a:gd name="connsiteY1-284" fmla="*/ 0 h 23168"/>
              <a:gd name="connsiteX2-285" fmla="*/ 21600 w 21676"/>
              <a:gd name="connsiteY2-286" fmla="*/ 18736 h 23168"/>
              <a:gd name="connsiteX3-287" fmla="*/ 17793 w 21676"/>
              <a:gd name="connsiteY3-288" fmla="*/ 17785 h 23168"/>
              <a:gd name="connsiteX4-289" fmla="*/ 8469 w 21676"/>
              <a:gd name="connsiteY4-290" fmla="*/ 23038 h 23168"/>
              <a:gd name="connsiteX5-291" fmla="*/ 1 w 21676"/>
              <a:gd name="connsiteY5-292" fmla="*/ 18757 h 23168"/>
              <a:gd name="connsiteX6-293" fmla="*/ 76 w 21676"/>
              <a:gd name="connsiteY6-294" fmla="*/ 0 h 23168"/>
              <a:gd name="connsiteX0-295" fmla="*/ 76 w 21676"/>
              <a:gd name="connsiteY0-296" fmla="*/ 0 h 23168"/>
              <a:gd name="connsiteX1-297" fmla="*/ 21676 w 21676"/>
              <a:gd name="connsiteY1-298" fmla="*/ 0 h 23168"/>
              <a:gd name="connsiteX2-299" fmla="*/ 21600 w 21676"/>
              <a:gd name="connsiteY2-300" fmla="*/ 20353 h 23168"/>
              <a:gd name="connsiteX3-301" fmla="*/ 17793 w 21676"/>
              <a:gd name="connsiteY3-302" fmla="*/ 17785 h 23168"/>
              <a:gd name="connsiteX4-303" fmla="*/ 8469 w 21676"/>
              <a:gd name="connsiteY4-304" fmla="*/ 23038 h 23168"/>
              <a:gd name="connsiteX5-305" fmla="*/ 1 w 21676"/>
              <a:gd name="connsiteY5-306" fmla="*/ 18757 h 23168"/>
              <a:gd name="connsiteX6-307" fmla="*/ 76 w 21676"/>
              <a:gd name="connsiteY6-308" fmla="*/ 0 h 23168"/>
              <a:gd name="connsiteX0-309" fmla="*/ 76 w 21676"/>
              <a:gd name="connsiteY0-310" fmla="*/ 0 h 23168"/>
              <a:gd name="connsiteX1-311" fmla="*/ 21676 w 21676"/>
              <a:gd name="connsiteY1-312" fmla="*/ 0 h 23168"/>
              <a:gd name="connsiteX2-313" fmla="*/ 21600 w 21676"/>
              <a:gd name="connsiteY2-314" fmla="*/ 20353 h 23168"/>
              <a:gd name="connsiteX3-315" fmla="*/ 17793 w 21676"/>
              <a:gd name="connsiteY3-316" fmla="*/ 17785 h 23168"/>
              <a:gd name="connsiteX4-317" fmla="*/ 8469 w 21676"/>
              <a:gd name="connsiteY4-318" fmla="*/ 23038 h 23168"/>
              <a:gd name="connsiteX5-319" fmla="*/ 1 w 21676"/>
              <a:gd name="connsiteY5-320" fmla="*/ 18757 h 23168"/>
              <a:gd name="connsiteX6-321" fmla="*/ 76 w 21676"/>
              <a:gd name="connsiteY6-322" fmla="*/ 0 h 23168"/>
              <a:gd name="connsiteX0-323" fmla="*/ 76 w 21676"/>
              <a:gd name="connsiteY0-324" fmla="*/ 0 h 23168"/>
              <a:gd name="connsiteX1-325" fmla="*/ 21676 w 21676"/>
              <a:gd name="connsiteY1-326" fmla="*/ 0 h 23168"/>
              <a:gd name="connsiteX2-327" fmla="*/ 21600 w 21676"/>
              <a:gd name="connsiteY2-328" fmla="*/ 20353 h 23168"/>
              <a:gd name="connsiteX3-329" fmla="*/ 17591 w 21676"/>
              <a:gd name="connsiteY3-330" fmla="*/ 19806 h 23168"/>
              <a:gd name="connsiteX4-331" fmla="*/ 8469 w 21676"/>
              <a:gd name="connsiteY4-332" fmla="*/ 23038 h 23168"/>
              <a:gd name="connsiteX5-333" fmla="*/ 1 w 21676"/>
              <a:gd name="connsiteY5-334" fmla="*/ 18757 h 23168"/>
              <a:gd name="connsiteX6-335" fmla="*/ 76 w 21676"/>
              <a:gd name="connsiteY6-336" fmla="*/ 0 h 23168"/>
              <a:gd name="connsiteX0-337" fmla="*/ 76 w 21676"/>
              <a:gd name="connsiteY0-338" fmla="*/ 0 h 23168"/>
              <a:gd name="connsiteX1-339" fmla="*/ 21676 w 21676"/>
              <a:gd name="connsiteY1-340" fmla="*/ 0 h 23168"/>
              <a:gd name="connsiteX2-341" fmla="*/ 21600 w 21676"/>
              <a:gd name="connsiteY2-342" fmla="*/ 20353 h 23168"/>
              <a:gd name="connsiteX3-343" fmla="*/ 17591 w 21676"/>
              <a:gd name="connsiteY3-344" fmla="*/ 19806 h 23168"/>
              <a:gd name="connsiteX4-345" fmla="*/ 8469 w 21676"/>
              <a:gd name="connsiteY4-346" fmla="*/ 23038 h 23168"/>
              <a:gd name="connsiteX5-347" fmla="*/ 1 w 21676"/>
              <a:gd name="connsiteY5-348" fmla="*/ 18757 h 23168"/>
              <a:gd name="connsiteX6-349" fmla="*/ 76 w 21676"/>
              <a:gd name="connsiteY6-350" fmla="*/ 0 h 23168"/>
              <a:gd name="connsiteX0-351" fmla="*/ 76 w 21676"/>
              <a:gd name="connsiteY0-352" fmla="*/ 0 h 23168"/>
              <a:gd name="connsiteX1-353" fmla="*/ 21676 w 21676"/>
              <a:gd name="connsiteY1-354" fmla="*/ 0 h 23168"/>
              <a:gd name="connsiteX2-355" fmla="*/ 21600 w 21676"/>
              <a:gd name="connsiteY2-356" fmla="*/ 20353 h 23168"/>
              <a:gd name="connsiteX3-357" fmla="*/ 17591 w 21676"/>
              <a:gd name="connsiteY3-358" fmla="*/ 19806 h 23168"/>
              <a:gd name="connsiteX4-359" fmla="*/ 8469 w 21676"/>
              <a:gd name="connsiteY4-360" fmla="*/ 23038 h 23168"/>
              <a:gd name="connsiteX5-361" fmla="*/ 1 w 21676"/>
              <a:gd name="connsiteY5-362" fmla="*/ 18757 h 23168"/>
              <a:gd name="connsiteX6-363" fmla="*/ 76 w 21676"/>
              <a:gd name="connsiteY6-364" fmla="*/ 0 h 23168"/>
              <a:gd name="connsiteX0-365" fmla="*/ 76 w 21676"/>
              <a:gd name="connsiteY0-366" fmla="*/ 0 h 23168"/>
              <a:gd name="connsiteX1-367" fmla="*/ 21676 w 21676"/>
              <a:gd name="connsiteY1-368" fmla="*/ 0 h 23168"/>
              <a:gd name="connsiteX2-369" fmla="*/ 21625 w 21676"/>
              <a:gd name="connsiteY2-370" fmla="*/ 20757 h 23168"/>
              <a:gd name="connsiteX3-371" fmla="*/ 17591 w 21676"/>
              <a:gd name="connsiteY3-372" fmla="*/ 19806 h 23168"/>
              <a:gd name="connsiteX4-373" fmla="*/ 8469 w 21676"/>
              <a:gd name="connsiteY4-374" fmla="*/ 23038 h 23168"/>
              <a:gd name="connsiteX5-375" fmla="*/ 1 w 21676"/>
              <a:gd name="connsiteY5-376" fmla="*/ 18757 h 23168"/>
              <a:gd name="connsiteX6-377" fmla="*/ 76 w 21676"/>
              <a:gd name="connsiteY6-378" fmla="*/ 0 h 23168"/>
              <a:gd name="connsiteX0-379" fmla="*/ 76 w 21676"/>
              <a:gd name="connsiteY0-380" fmla="*/ 0 h 23168"/>
              <a:gd name="connsiteX1-381" fmla="*/ 21676 w 21676"/>
              <a:gd name="connsiteY1-382" fmla="*/ 0 h 23168"/>
              <a:gd name="connsiteX2-383" fmla="*/ 21650 w 21676"/>
              <a:gd name="connsiteY2-384" fmla="*/ 17928 h 23168"/>
              <a:gd name="connsiteX3-385" fmla="*/ 17591 w 21676"/>
              <a:gd name="connsiteY3-386" fmla="*/ 19806 h 23168"/>
              <a:gd name="connsiteX4-387" fmla="*/ 8469 w 21676"/>
              <a:gd name="connsiteY4-388" fmla="*/ 23038 h 23168"/>
              <a:gd name="connsiteX5-389" fmla="*/ 1 w 21676"/>
              <a:gd name="connsiteY5-390" fmla="*/ 18757 h 23168"/>
              <a:gd name="connsiteX6-391" fmla="*/ 76 w 21676"/>
              <a:gd name="connsiteY6-392" fmla="*/ 0 h 23168"/>
              <a:gd name="connsiteX0-393" fmla="*/ 76 w 21676"/>
              <a:gd name="connsiteY0-394" fmla="*/ 0 h 23168"/>
              <a:gd name="connsiteX1-395" fmla="*/ 21676 w 21676"/>
              <a:gd name="connsiteY1-396" fmla="*/ 0 h 23168"/>
              <a:gd name="connsiteX2-397" fmla="*/ 21650 w 21676"/>
              <a:gd name="connsiteY2-398" fmla="*/ 17928 h 23168"/>
              <a:gd name="connsiteX3-399" fmla="*/ 17591 w 21676"/>
              <a:gd name="connsiteY3-400" fmla="*/ 19806 h 23168"/>
              <a:gd name="connsiteX4-401" fmla="*/ 8469 w 21676"/>
              <a:gd name="connsiteY4-402" fmla="*/ 23038 h 23168"/>
              <a:gd name="connsiteX5-403" fmla="*/ 1 w 21676"/>
              <a:gd name="connsiteY5-404" fmla="*/ 18757 h 23168"/>
              <a:gd name="connsiteX6-405" fmla="*/ 76 w 21676"/>
              <a:gd name="connsiteY6-406" fmla="*/ 0 h 23168"/>
              <a:gd name="connsiteX0-407" fmla="*/ 76 w 21676"/>
              <a:gd name="connsiteY0-408" fmla="*/ 0 h 23168"/>
              <a:gd name="connsiteX1-409" fmla="*/ 21676 w 21676"/>
              <a:gd name="connsiteY1-410" fmla="*/ 0 h 23168"/>
              <a:gd name="connsiteX2-411" fmla="*/ 21650 w 21676"/>
              <a:gd name="connsiteY2-412" fmla="*/ 17928 h 23168"/>
              <a:gd name="connsiteX3-413" fmla="*/ 17591 w 21676"/>
              <a:gd name="connsiteY3-414" fmla="*/ 19806 h 23168"/>
              <a:gd name="connsiteX4-415" fmla="*/ 8469 w 21676"/>
              <a:gd name="connsiteY4-416" fmla="*/ 23038 h 23168"/>
              <a:gd name="connsiteX5-417" fmla="*/ 1 w 21676"/>
              <a:gd name="connsiteY5-418" fmla="*/ 18757 h 23168"/>
              <a:gd name="connsiteX6-419" fmla="*/ 76 w 21676"/>
              <a:gd name="connsiteY6-420" fmla="*/ 0 h 23168"/>
              <a:gd name="connsiteX0-421" fmla="*/ 76 w 21676"/>
              <a:gd name="connsiteY0-422" fmla="*/ 0 h 23168"/>
              <a:gd name="connsiteX1-423" fmla="*/ 21676 w 21676"/>
              <a:gd name="connsiteY1-424" fmla="*/ 0 h 23168"/>
              <a:gd name="connsiteX2-425" fmla="*/ 21625 w 21676"/>
              <a:gd name="connsiteY2-426" fmla="*/ 18938 h 23168"/>
              <a:gd name="connsiteX3-427" fmla="*/ 17591 w 21676"/>
              <a:gd name="connsiteY3-428" fmla="*/ 19806 h 23168"/>
              <a:gd name="connsiteX4-429" fmla="*/ 8469 w 21676"/>
              <a:gd name="connsiteY4-430" fmla="*/ 23038 h 23168"/>
              <a:gd name="connsiteX5-431" fmla="*/ 1 w 21676"/>
              <a:gd name="connsiteY5-432" fmla="*/ 18757 h 23168"/>
              <a:gd name="connsiteX6-433" fmla="*/ 76 w 21676"/>
              <a:gd name="connsiteY6-434" fmla="*/ 0 h 23168"/>
              <a:gd name="connsiteX0-435" fmla="*/ 76 w 21676"/>
              <a:gd name="connsiteY0-436" fmla="*/ 0 h 23168"/>
              <a:gd name="connsiteX1-437" fmla="*/ 21676 w 21676"/>
              <a:gd name="connsiteY1-438" fmla="*/ 0 h 23168"/>
              <a:gd name="connsiteX2-439" fmla="*/ 21625 w 21676"/>
              <a:gd name="connsiteY2-440" fmla="*/ 18938 h 23168"/>
              <a:gd name="connsiteX3-441" fmla="*/ 17591 w 21676"/>
              <a:gd name="connsiteY3-442" fmla="*/ 19806 h 23168"/>
              <a:gd name="connsiteX4-443" fmla="*/ 8469 w 21676"/>
              <a:gd name="connsiteY4-444" fmla="*/ 23038 h 23168"/>
              <a:gd name="connsiteX5-445" fmla="*/ 1 w 21676"/>
              <a:gd name="connsiteY5-446" fmla="*/ 18757 h 23168"/>
              <a:gd name="connsiteX6-447" fmla="*/ 76 w 21676"/>
              <a:gd name="connsiteY6-448" fmla="*/ 0 h 23168"/>
              <a:gd name="connsiteX0-449" fmla="*/ 76 w 21676"/>
              <a:gd name="connsiteY0-450" fmla="*/ 0 h 23225"/>
              <a:gd name="connsiteX1-451" fmla="*/ 21676 w 21676"/>
              <a:gd name="connsiteY1-452" fmla="*/ 0 h 23225"/>
              <a:gd name="connsiteX2-453" fmla="*/ 21625 w 21676"/>
              <a:gd name="connsiteY2-454" fmla="*/ 18938 h 23225"/>
              <a:gd name="connsiteX3-455" fmla="*/ 17591 w 21676"/>
              <a:gd name="connsiteY3-456" fmla="*/ 19806 h 23225"/>
              <a:gd name="connsiteX4-457" fmla="*/ 8469 w 21676"/>
              <a:gd name="connsiteY4-458" fmla="*/ 23038 h 23225"/>
              <a:gd name="connsiteX5-459" fmla="*/ 1 w 21676"/>
              <a:gd name="connsiteY5-460" fmla="*/ 20416 h 23225"/>
              <a:gd name="connsiteX6-461" fmla="*/ 76 w 21676"/>
              <a:gd name="connsiteY6-462" fmla="*/ 0 h 23225"/>
              <a:gd name="connsiteX0-463" fmla="*/ 76 w 21676"/>
              <a:gd name="connsiteY0-464" fmla="*/ 0 h 23225"/>
              <a:gd name="connsiteX1-465" fmla="*/ 21676 w 21676"/>
              <a:gd name="connsiteY1-466" fmla="*/ 0 h 23225"/>
              <a:gd name="connsiteX2-467" fmla="*/ 21625 w 21676"/>
              <a:gd name="connsiteY2-468" fmla="*/ 18938 h 23225"/>
              <a:gd name="connsiteX3-469" fmla="*/ 17591 w 21676"/>
              <a:gd name="connsiteY3-470" fmla="*/ 19806 h 23225"/>
              <a:gd name="connsiteX4-471" fmla="*/ 8290 w 21676"/>
              <a:gd name="connsiteY4-472" fmla="*/ 23038 h 23225"/>
              <a:gd name="connsiteX5-473" fmla="*/ 1 w 21676"/>
              <a:gd name="connsiteY5-474" fmla="*/ 20416 h 23225"/>
              <a:gd name="connsiteX6-475" fmla="*/ 76 w 21676"/>
              <a:gd name="connsiteY6-476" fmla="*/ 0 h 23225"/>
              <a:gd name="connsiteX0-477" fmla="*/ 76 w 21676"/>
              <a:gd name="connsiteY0-478" fmla="*/ 0 h 23054"/>
              <a:gd name="connsiteX1-479" fmla="*/ 21676 w 21676"/>
              <a:gd name="connsiteY1-480" fmla="*/ 0 h 23054"/>
              <a:gd name="connsiteX2-481" fmla="*/ 21625 w 21676"/>
              <a:gd name="connsiteY2-482" fmla="*/ 18938 h 23054"/>
              <a:gd name="connsiteX3-483" fmla="*/ 17591 w 21676"/>
              <a:gd name="connsiteY3-484" fmla="*/ 19806 h 23054"/>
              <a:gd name="connsiteX4-485" fmla="*/ 8290 w 21676"/>
              <a:gd name="connsiteY4-486" fmla="*/ 23038 h 23054"/>
              <a:gd name="connsiteX5-487" fmla="*/ 1 w 21676"/>
              <a:gd name="connsiteY5-488" fmla="*/ 20416 h 23054"/>
              <a:gd name="connsiteX6-489" fmla="*/ 76 w 21676"/>
              <a:gd name="connsiteY6-490" fmla="*/ 0 h 23054"/>
              <a:gd name="connsiteX0-491" fmla="*/ 76 w 21676"/>
              <a:gd name="connsiteY0-492" fmla="*/ 0 h 23038"/>
              <a:gd name="connsiteX1-493" fmla="*/ 21676 w 21676"/>
              <a:gd name="connsiteY1-494" fmla="*/ 0 h 23038"/>
              <a:gd name="connsiteX2-495" fmla="*/ 21625 w 21676"/>
              <a:gd name="connsiteY2-496" fmla="*/ 18938 h 23038"/>
              <a:gd name="connsiteX3-497" fmla="*/ 17591 w 21676"/>
              <a:gd name="connsiteY3-498" fmla="*/ 19806 h 23038"/>
              <a:gd name="connsiteX4-499" fmla="*/ 8290 w 21676"/>
              <a:gd name="connsiteY4-500" fmla="*/ 23038 h 23038"/>
              <a:gd name="connsiteX5-501" fmla="*/ 1 w 21676"/>
              <a:gd name="connsiteY5-502" fmla="*/ 20416 h 23038"/>
              <a:gd name="connsiteX6-503" fmla="*/ 76 w 21676"/>
              <a:gd name="connsiteY6-504" fmla="*/ 0 h 23038"/>
              <a:gd name="connsiteX0-505" fmla="*/ 76 w 21676"/>
              <a:gd name="connsiteY0-506" fmla="*/ 0 h 23038"/>
              <a:gd name="connsiteX1-507" fmla="*/ 21676 w 21676"/>
              <a:gd name="connsiteY1-508" fmla="*/ 0 h 23038"/>
              <a:gd name="connsiteX2-509" fmla="*/ 21625 w 21676"/>
              <a:gd name="connsiteY2-510" fmla="*/ 18938 h 23038"/>
              <a:gd name="connsiteX3-511" fmla="*/ 18037 w 21676"/>
              <a:gd name="connsiteY3-512" fmla="*/ 19806 h 23038"/>
              <a:gd name="connsiteX4-513" fmla="*/ 8290 w 21676"/>
              <a:gd name="connsiteY4-514" fmla="*/ 23038 h 23038"/>
              <a:gd name="connsiteX5-515" fmla="*/ 1 w 21676"/>
              <a:gd name="connsiteY5-516" fmla="*/ 20416 h 23038"/>
              <a:gd name="connsiteX6-517" fmla="*/ 76 w 21676"/>
              <a:gd name="connsiteY6-518" fmla="*/ 0 h 23038"/>
              <a:gd name="connsiteX0-519" fmla="*/ 76 w 21676"/>
              <a:gd name="connsiteY0-520" fmla="*/ 0 h 23038"/>
              <a:gd name="connsiteX1-521" fmla="*/ 21676 w 21676"/>
              <a:gd name="connsiteY1-522" fmla="*/ 0 h 23038"/>
              <a:gd name="connsiteX2-523" fmla="*/ 21625 w 21676"/>
              <a:gd name="connsiteY2-524" fmla="*/ 19390 h 23038"/>
              <a:gd name="connsiteX3-525" fmla="*/ 18037 w 21676"/>
              <a:gd name="connsiteY3-526" fmla="*/ 19806 h 23038"/>
              <a:gd name="connsiteX4-527" fmla="*/ 8290 w 21676"/>
              <a:gd name="connsiteY4-528" fmla="*/ 23038 h 23038"/>
              <a:gd name="connsiteX5-529" fmla="*/ 1 w 21676"/>
              <a:gd name="connsiteY5-530" fmla="*/ 20416 h 23038"/>
              <a:gd name="connsiteX6-531" fmla="*/ 76 w 21676"/>
              <a:gd name="connsiteY6-532" fmla="*/ 0 h 23038"/>
              <a:gd name="connsiteX0-533" fmla="*/ 76 w 21676"/>
              <a:gd name="connsiteY0-534" fmla="*/ 0 h 23038"/>
              <a:gd name="connsiteX1-535" fmla="*/ 21676 w 21676"/>
              <a:gd name="connsiteY1-536" fmla="*/ 0 h 23038"/>
              <a:gd name="connsiteX2-537" fmla="*/ 21625 w 21676"/>
              <a:gd name="connsiteY2-538" fmla="*/ 19390 h 23038"/>
              <a:gd name="connsiteX3-539" fmla="*/ 18037 w 21676"/>
              <a:gd name="connsiteY3-540" fmla="*/ 19806 h 23038"/>
              <a:gd name="connsiteX4-541" fmla="*/ 8290 w 21676"/>
              <a:gd name="connsiteY4-542" fmla="*/ 23038 h 23038"/>
              <a:gd name="connsiteX5-543" fmla="*/ 1 w 21676"/>
              <a:gd name="connsiteY5-544" fmla="*/ 20416 h 23038"/>
              <a:gd name="connsiteX6-545" fmla="*/ 76 w 21676"/>
              <a:gd name="connsiteY6-546" fmla="*/ 0 h 23038"/>
              <a:gd name="connsiteX0-547" fmla="*/ 76 w 21676"/>
              <a:gd name="connsiteY0-548" fmla="*/ 0 h 23075"/>
              <a:gd name="connsiteX1-549" fmla="*/ 21676 w 21676"/>
              <a:gd name="connsiteY1-550" fmla="*/ 0 h 23075"/>
              <a:gd name="connsiteX2-551" fmla="*/ 21625 w 21676"/>
              <a:gd name="connsiteY2-552" fmla="*/ 19390 h 23075"/>
              <a:gd name="connsiteX3-553" fmla="*/ 18037 w 21676"/>
              <a:gd name="connsiteY3-554" fmla="*/ 19806 h 23075"/>
              <a:gd name="connsiteX4-555" fmla="*/ 8290 w 21676"/>
              <a:gd name="connsiteY4-556" fmla="*/ 23038 h 23075"/>
              <a:gd name="connsiteX5-557" fmla="*/ 1 w 21676"/>
              <a:gd name="connsiteY5-558" fmla="*/ 20416 h 23075"/>
              <a:gd name="connsiteX6-559" fmla="*/ 76 w 21676"/>
              <a:gd name="connsiteY6-560" fmla="*/ 0 h 230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55" y="connsiteY6-5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51414" tIns="25707" rIns="51414" bIns="25707" rtlCol="0" anchor="ctr"/>
          <a:lstStyle/>
          <a:p>
            <a:pPr algn="ctr" defTabSz="514350">
              <a:buClrTx/>
              <a:defRPr/>
            </a:pPr>
            <a:endParaRPr lang="en-US" sz="1013" kern="1200">
              <a:solidFill>
                <a:prstClr val="white"/>
              </a:solidFill>
              <a:latin typeface="Calibri"/>
            </a:endParaRPr>
          </a:p>
        </p:txBody>
      </p:sp>
      <p:sp>
        <p:nvSpPr>
          <p:cNvPr id="3" name="Flowchart: Document 17"/>
          <p:cNvSpPr/>
          <p:nvPr/>
        </p:nvSpPr>
        <p:spPr>
          <a:xfrm>
            <a:off x="-42862" y="634701"/>
            <a:ext cx="6900862" cy="1047205"/>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17322"/>
              <a:gd name="connsiteX1-3" fmla="*/ 21600 w 21600"/>
              <a:gd name="connsiteY1-4" fmla="*/ 0 h 17322"/>
              <a:gd name="connsiteX2-5" fmla="*/ 21600 w 21600"/>
              <a:gd name="connsiteY2-6" fmla="*/ 17322 h 17322"/>
              <a:gd name="connsiteX3-7" fmla="*/ 50 w 21600"/>
              <a:gd name="connsiteY3-8" fmla="*/ 13503 h 17322"/>
              <a:gd name="connsiteX4-9" fmla="*/ 0 w 21600"/>
              <a:gd name="connsiteY4-10" fmla="*/ 0 h 17322"/>
              <a:gd name="connsiteX0-11" fmla="*/ 0 w 21600"/>
              <a:gd name="connsiteY0-12" fmla="*/ 0 h 18888"/>
              <a:gd name="connsiteX1-13" fmla="*/ 21600 w 21600"/>
              <a:gd name="connsiteY1-14" fmla="*/ 0 h 18888"/>
              <a:gd name="connsiteX2-15" fmla="*/ 21600 w 21600"/>
              <a:gd name="connsiteY2-16" fmla="*/ 17322 h 18888"/>
              <a:gd name="connsiteX3-17" fmla="*/ 50 w 21600"/>
              <a:gd name="connsiteY3-18" fmla="*/ 13503 h 18888"/>
              <a:gd name="connsiteX4-19" fmla="*/ 0 w 21600"/>
              <a:gd name="connsiteY4-20" fmla="*/ 0 h 18888"/>
              <a:gd name="connsiteX0-21" fmla="*/ 0 w 21600"/>
              <a:gd name="connsiteY0-22" fmla="*/ 0 h 18322"/>
              <a:gd name="connsiteX1-23" fmla="*/ 21600 w 21600"/>
              <a:gd name="connsiteY1-24" fmla="*/ 0 h 18322"/>
              <a:gd name="connsiteX2-25" fmla="*/ 21600 w 21600"/>
              <a:gd name="connsiteY2-26" fmla="*/ 17322 h 18322"/>
              <a:gd name="connsiteX3-27" fmla="*/ 15726 w 21600"/>
              <a:gd name="connsiteY3-28" fmla="*/ 14955 h 18322"/>
              <a:gd name="connsiteX4-29" fmla="*/ 50 w 21600"/>
              <a:gd name="connsiteY4-30" fmla="*/ 13503 h 18322"/>
              <a:gd name="connsiteX5" fmla="*/ 0 w 21600"/>
              <a:gd name="connsiteY5" fmla="*/ 0 h 18322"/>
              <a:gd name="connsiteX0-31" fmla="*/ 0 w 21600"/>
              <a:gd name="connsiteY0-32" fmla="*/ 0 h 18400"/>
              <a:gd name="connsiteX1-33" fmla="*/ 21600 w 21600"/>
              <a:gd name="connsiteY1-34" fmla="*/ 0 h 18400"/>
              <a:gd name="connsiteX2-35" fmla="*/ 21600 w 21600"/>
              <a:gd name="connsiteY2-36" fmla="*/ 17322 h 18400"/>
              <a:gd name="connsiteX3-37" fmla="*/ 15726 w 21600"/>
              <a:gd name="connsiteY3-38" fmla="*/ 14955 h 18400"/>
              <a:gd name="connsiteX4-39" fmla="*/ 5570 w 21600"/>
              <a:gd name="connsiteY4-40" fmla="*/ 18390 h 18400"/>
              <a:gd name="connsiteX5-41" fmla="*/ 50 w 21600"/>
              <a:gd name="connsiteY5-42" fmla="*/ 13503 h 18400"/>
              <a:gd name="connsiteX6" fmla="*/ 0 w 21600"/>
              <a:gd name="connsiteY6" fmla="*/ 0 h 18400"/>
              <a:gd name="connsiteX0-43" fmla="*/ 0 w 21600"/>
              <a:gd name="connsiteY0-44" fmla="*/ 0 h 18400"/>
              <a:gd name="connsiteX1-45" fmla="*/ 21600 w 21600"/>
              <a:gd name="connsiteY1-46" fmla="*/ 0 h 18400"/>
              <a:gd name="connsiteX2-47" fmla="*/ 21600 w 21600"/>
              <a:gd name="connsiteY2-48" fmla="*/ 17322 h 18400"/>
              <a:gd name="connsiteX3-49" fmla="*/ 15726 w 21600"/>
              <a:gd name="connsiteY3-50" fmla="*/ 14955 h 18400"/>
              <a:gd name="connsiteX4-51" fmla="*/ 5570 w 21600"/>
              <a:gd name="connsiteY4-52" fmla="*/ 18390 h 18400"/>
              <a:gd name="connsiteX5-53" fmla="*/ 50 w 21600"/>
              <a:gd name="connsiteY5-54" fmla="*/ 13503 h 18400"/>
              <a:gd name="connsiteX6-55" fmla="*/ 0 w 21600"/>
              <a:gd name="connsiteY6-56" fmla="*/ 0 h 18400"/>
              <a:gd name="connsiteX0-57" fmla="*/ 0 w 21600"/>
              <a:gd name="connsiteY0-58" fmla="*/ 0 h 18400"/>
              <a:gd name="connsiteX1-59" fmla="*/ 21600 w 21600"/>
              <a:gd name="connsiteY1-60" fmla="*/ 0 h 18400"/>
              <a:gd name="connsiteX2-61" fmla="*/ 21499 w 21600"/>
              <a:gd name="connsiteY2-62" fmla="*/ 15907 h 18400"/>
              <a:gd name="connsiteX3-63" fmla="*/ 15726 w 21600"/>
              <a:gd name="connsiteY3-64" fmla="*/ 14955 h 18400"/>
              <a:gd name="connsiteX4-65" fmla="*/ 5570 w 21600"/>
              <a:gd name="connsiteY4-66" fmla="*/ 18390 h 18400"/>
              <a:gd name="connsiteX5-67" fmla="*/ 50 w 21600"/>
              <a:gd name="connsiteY5-68" fmla="*/ 13503 h 18400"/>
              <a:gd name="connsiteX6-69" fmla="*/ 0 w 21600"/>
              <a:gd name="connsiteY6-70" fmla="*/ 0 h 18400"/>
              <a:gd name="connsiteX0-71" fmla="*/ 0 w 21600"/>
              <a:gd name="connsiteY0-72" fmla="*/ 0 h 18736"/>
              <a:gd name="connsiteX1-73" fmla="*/ 21600 w 21600"/>
              <a:gd name="connsiteY1-74" fmla="*/ 0 h 18736"/>
              <a:gd name="connsiteX2-75" fmla="*/ 21524 w 21600"/>
              <a:gd name="connsiteY2-76" fmla="*/ 18736 h 18736"/>
              <a:gd name="connsiteX3-77" fmla="*/ 15726 w 21600"/>
              <a:gd name="connsiteY3-78" fmla="*/ 14955 h 18736"/>
              <a:gd name="connsiteX4-79" fmla="*/ 5570 w 21600"/>
              <a:gd name="connsiteY4-80" fmla="*/ 18390 h 18736"/>
              <a:gd name="connsiteX5-81" fmla="*/ 50 w 21600"/>
              <a:gd name="connsiteY5-82" fmla="*/ 13503 h 18736"/>
              <a:gd name="connsiteX6-83" fmla="*/ 0 w 21600"/>
              <a:gd name="connsiteY6-84" fmla="*/ 0 h 18736"/>
              <a:gd name="connsiteX0-85" fmla="*/ 0 w 21600"/>
              <a:gd name="connsiteY0-86" fmla="*/ 0 h 18736"/>
              <a:gd name="connsiteX1-87" fmla="*/ 21600 w 21600"/>
              <a:gd name="connsiteY1-88" fmla="*/ 0 h 18736"/>
              <a:gd name="connsiteX2-89" fmla="*/ 21524 w 21600"/>
              <a:gd name="connsiteY2-90" fmla="*/ 18736 h 18736"/>
              <a:gd name="connsiteX3-91" fmla="*/ 15726 w 21600"/>
              <a:gd name="connsiteY3-92" fmla="*/ 14147 h 18736"/>
              <a:gd name="connsiteX4-93" fmla="*/ 5570 w 21600"/>
              <a:gd name="connsiteY4-94" fmla="*/ 18390 h 18736"/>
              <a:gd name="connsiteX5-95" fmla="*/ 50 w 21600"/>
              <a:gd name="connsiteY5-96" fmla="*/ 13503 h 18736"/>
              <a:gd name="connsiteX6-97" fmla="*/ 0 w 21600"/>
              <a:gd name="connsiteY6-98" fmla="*/ 0 h 18736"/>
              <a:gd name="connsiteX0-99" fmla="*/ 0 w 21600"/>
              <a:gd name="connsiteY0-100" fmla="*/ 0 h 19811"/>
              <a:gd name="connsiteX1-101" fmla="*/ 21600 w 21600"/>
              <a:gd name="connsiteY1-102" fmla="*/ 0 h 19811"/>
              <a:gd name="connsiteX2-103" fmla="*/ 21524 w 21600"/>
              <a:gd name="connsiteY2-104" fmla="*/ 18736 h 19811"/>
              <a:gd name="connsiteX3-105" fmla="*/ 15726 w 21600"/>
              <a:gd name="connsiteY3-106" fmla="*/ 14147 h 19811"/>
              <a:gd name="connsiteX4-107" fmla="*/ 5545 w 21600"/>
              <a:gd name="connsiteY4-108" fmla="*/ 19805 h 19811"/>
              <a:gd name="connsiteX5-109" fmla="*/ 50 w 21600"/>
              <a:gd name="connsiteY5-110" fmla="*/ 13503 h 19811"/>
              <a:gd name="connsiteX6-111" fmla="*/ 0 w 21600"/>
              <a:gd name="connsiteY6-112" fmla="*/ 0 h 19811"/>
              <a:gd name="connsiteX0-113" fmla="*/ 0 w 21600"/>
              <a:gd name="connsiteY0-114" fmla="*/ 0 h 19811"/>
              <a:gd name="connsiteX1-115" fmla="*/ 21600 w 21600"/>
              <a:gd name="connsiteY1-116" fmla="*/ 0 h 19811"/>
              <a:gd name="connsiteX2-117" fmla="*/ 21524 w 21600"/>
              <a:gd name="connsiteY2-118" fmla="*/ 18736 h 19811"/>
              <a:gd name="connsiteX3-119" fmla="*/ 15726 w 21600"/>
              <a:gd name="connsiteY3-120" fmla="*/ 14147 h 19811"/>
              <a:gd name="connsiteX4-121" fmla="*/ 5545 w 21600"/>
              <a:gd name="connsiteY4-122" fmla="*/ 19805 h 19811"/>
              <a:gd name="connsiteX5-123" fmla="*/ 25 w 21600"/>
              <a:gd name="connsiteY5-124" fmla="*/ 17343 h 19811"/>
              <a:gd name="connsiteX6-125" fmla="*/ 0 w 21600"/>
              <a:gd name="connsiteY6-126" fmla="*/ 0 h 19811"/>
              <a:gd name="connsiteX0-127" fmla="*/ 0 w 21600"/>
              <a:gd name="connsiteY0-128" fmla="*/ 0 h 19811"/>
              <a:gd name="connsiteX1-129" fmla="*/ 21600 w 21600"/>
              <a:gd name="connsiteY1-130" fmla="*/ 0 h 19811"/>
              <a:gd name="connsiteX2-131" fmla="*/ 21524 w 21600"/>
              <a:gd name="connsiteY2-132" fmla="*/ 18736 h 19811"/>
              <a:gd name="connsiteX3-133" fmla="*/ 15726 w 21600"/>
              <a:gd name="connsiteY3-134" fmla="*/ 14147 h 19811"/>
              <a:gd name="connsiteX4-135" fmla="*/ 5545 w 21600"/>
              <a:gd name="connsiteY4-136" fmla="*/ 19805 h 19811"/>
              <a:gd name="connsiteX5-137" fmla="*/ 25 w 21600"/>
              <a:gd name="connsiteY5-138" fmla="*/ 17343 h 19811"/>
              <a:gd name="connsiteX6-139" fmla="*/ 0 w 21600"/>
              <a:gd name="connsiteY6-140" fmla="*/ 0 h 19811"/>
              <a:gd name="connsiteX0-141" fmla="*/ 0 w 21600"/>
              <a:gd name="connsiteY0-142" fmla="*/ 0 h 20417"/>
              <a:gd name="connsiteX1-143" fmla="*/ 21600 w 21600"/>
              <a:gd name="connsiteY1-144" fmla="*/ 0 h 20417"/>
              <a:gd name="connsiteX2-145" fmla="*/ 21524 w 21600"/>
              <a:gd name="connsiteY2-146" fmla="*/ 18736 h 20417"/>
              <a:gd name="connsiteX3-147" fmla="*/ 15726 w 21600"/>
              <a:gd name="connsiteY3-148" fmla="*/ 14147 h 20417"/>
              <a:gd name="connsiteX4-149" fmla="*/ 8393 w 21600"/>
              <a:gd name="connsiteY4-150" fmla="*/ 20411 h 20417"/>
              <a:gd name="connsiteX5-151" fmla="*/ 25 w 21600"/>
              <a:gd name="connsiteY5-152" fmla="*/ 17343 h 20417"/>
              <a:gd name="connsiteX6-153" fmla="*/ 0 w 21600"/>
              <a:gd name="connsiteY6-154" fmla="*/ 0 h 20417"/>
              <a:gd name="connsiteX0-155" fmla="*/ 0 w 21600"/>
              <a:gd name="connsiteY0-156" fmla="*/ 0 h 20605"/>
              <a:gd name="connsiteX1-157" fmla="*/ 21600 w 21600"/>
              <a:gd name="connsiteY1-158" fmla="*/ 0 h 20605"/>
              <a:gd name="connsiteX2-159" fmla="*/ 21524 w 21600"/>
              <a:gd name="connsiteY2-160" fmla="*/ 18736 h 20605"/>
              <a:gd name="connsiteX3-161" fmla="*/ 15726 w 21600"/>
              <a:gd name="connsiteY3-162" fmla="*/ 14147 h 20605"/>
              <a:gd name="connsiteX4-163" fmla="*/ 8393 w 21600"/>
              <a:gd name="connsiteY4-164" fmla="*/ 20411 h 20605"/>
              <a:gd name="connsiteX5-165" fmla="*/ 25 w 21600"/>
              <a:gd name="connsiteY5-166" fmla="*/ 17343 h 20605"/>
              <a:gd name="connsiteX6-167" fmla="*/ 0 w 21600"/>
              <a:gd name="connsiteY6-168" fmla="*/ 0 h 20605"/>
              <a:gd name="connsiteX0-169" fmla="*/ 0 w 21600"/>
              <a:gd name="connsiteY0-170" fmla="*/ 0 h 20658"/>
              <a:gd name="connsiteX1-171" fmla="*/ 21600 w 21600"/>
              <a:gd name="connsiteY1-172" fmla="*/ 0 h 20658"/>
              <a:gd name="connsiteX2-173" fmla="*/ 21524 w 21600"/>
              <a:gd name="connsiteY2-174" fmla="*/ 18736 h 20658"/>
              <a:gd name="connsiteX3-175" fmla="*/ 15726 w 21600"/>
              <a:gd name="connsiteY3-176" fmla="*/ 14147 h 20658"/>
              <a:gd name="connsiteX4-177" fmla="*/ 8393 w 21600"/>
              <a:gd name="connsiteY4-178" fmla="*/ 20411 h 20658"/>
              <a:gd name="connsiteX5-179" fmla="*/ 101 w 21600"/>
              <a:gd name="connsiteY5-180" fmla="*/ 18151 h 20658"/>
              <a:gd name="connsiteX6-181" fmla="*/ 0 w 21600"/>
              <a:gd name="connsiteY6-182" fmla="*/ 0 h 20658"/>
              <a:gd name="connsiteX0-183" fmla="*/ 0 w 21600"/>
              <a:gd name="connsiteY0-184" fmla="*/ 0 h 20618"/>
              <a:gd name="connsiteX1-185" fmla="*/ 21600 w 21600"/>
              <a:gd name="connsiteY1-186" fmla="*/ 0 h 20618"/>
              <a:gd name="connsiteX2-187" fmla="*/ 21524 w 21600"/>
              <a:gd name="connsiteY2-188" fmla="*/ 18736 h 20618"/>
              <a:gd name="connsiteX3-189" fmla="*/ 15726 w 21600"/>
              <a:gd name="connsiteY3-190" fmla="*/ 14147 h 20618"/>
              <a:gd name="connsiteX4-191" fmla="*/ 8393 w 21600"/>
              <a:gd name="connsiteY4-192" fmla="*/ 20411 h 20618"/>
              <a:gd name="connsiteX5-193" fmla="*/ 101 w 21600"/>
              <a:gd name="connsiteY5-194" fmla="*/ 18151 h 20618"/>
              <a:gd name="connsiteX6-195" fmla="*/ 0 w 21600"/>
              <a:gd name="connsiteY6-196" fmla="*/ 0 h 20618"/>
              <a:gd name="connsiteX0-197" fmla="*/ 76 w 21676"/>
              <a:gd name="connsiteY0-198" fmla="*/ 0 h 20662"/>
              <a:gd name="connsiteX1-199" fmla="*/ 21676 w 21676"/>
              <a:gd name="connsiteY1-200" fmla="*/ 0 h 20662"/>
              <a:gd name="connsiteX2-201" fmla="*/ 21600 w 21676"/>
              <a:gd name="connsiteY2-202" fmla="*/ 18736 h 20662"/>
              <a:gd name="connsiteX3-203" fmla="*/ 15802 w 21676"/>
              <a:gd name="connsiteY3-204" fmla="*/ 14147 h 20662"/>
              <a:gd name="connsiteX4-205" fmla="*/ 8469 w 21676"/>
              <a:gd name="connsiteY4-206" fmla="*/ 20411 h 20662"/>
              <a:gd name="connsiteX5-207" fmla="*/ 1 w 21676"/>
              <a:gd name="connsiteY5-208" fmla="*/ 18757 h 20662"/>
              <a:gd name="connsiteX6-209" fmla="*/ 76 w 21676"/>
              <a:gd name="connsiteY6-210" fmla="*/ 0 h 20662"/>
              <a:gd name="connsiteX0-211" fmla="*/ 76 w 21676"/>
              <a:gd name="connsiteY0-212" fmla="*/ 0 h 23168"/>
              <a:gd name="connsiteX1-213" fmla="*/ 21676 w 21676"/>
              <a:gd name="connsiteY1-214" fmla="*/ 0 h 23168"/>
              <a:gd name="connsiteX2-215" fmla="*/ 21600 w 21676"/>
              <a:gd name="connsiteY2-216" fmla="*/ 18736 h 23168"/>
              <a:gd name="connsiteX3-217" fmla="*/ 15802 w 21676"/>
              <a:gd name="connsiteY3-218" fmla="*/ 14147 h 23168"/>
              <a:gd name="connsiteX4-219" fmla="*/ 8469 w 21676"/>
              <a:gd name="connsiteY4-220" fmla="*/ 23038 h 23168"/>
              <a:gd name="connsiteX5-221" fmla="*/ 1 w 21676"/>
              <a:gd name="connsiteY5-222" fmla="*/ 18757 h 23168"/>
              <a:gd name="connsiteX6-223" fmla="*/ 76 w 21676"/>
              <a:gd name="connsiteY6-224" fmla="*/ 0 h 23168"/>
              <a:gd name="connsiteX0-225" fmla="*/ 76 w 21676"/>
              <a:gd name="connsiteY0-226" fmla="*/ 0 h 23168"/>
              <a:gd name="connsiteX1-227" fmla="*/ 21676 w 21676"/>
              <a:gd name="connsiteY1-228" fmla="*/ 0 h 23168"/>
              <a:gd name="connsiteX2-229" fmla="*/ 21600 w 21676"/>
              <a:gd name="connsiteY2-230" fmla="*/ 18736 h 23168"/>
              <a:gd name="connsiteX3-231" fmla="*/ 15802 w 21676"/>
              <a:gd name="connsiteY3-232" fmla="*/ 15764 h 23168"/>
              <a:gd name="connsiteX4-233" fmla="*/ 8469 w 21676"/>
              <a:gd name="connsiteY4-234" fmla="*/ 23038 h 23168"/>
              <a:gd name="connsiteX5-235" fmla="*/ 1 w 21676"/>
              <a:gd name="connsiteY5-236" fmla="*/ 18757 h 23168"/>
              <a:gd name="connsiteX6-237" fmla="*/ 76 w 21676"/>
              <a:gd name="connsiteY6-238" fmla="*/ 0 h 23168"/>
              <a:gd name="connsiteX0-239" fmla="*/ 76 w 21676"/>
              <a:gd name="connsiteY0-240" fmla="*/ 0 h 23168"/>
              <a:gd name="connsiteX1-241" fmla="*/ 21676 w 21676"/>
              <a:gd name="connsiteY1-242" fmla="*/ 0 h 23168"/>
              <a:gd name="connsiteX2-243" fmla="*/ 21600 w 21676"/>
              <a:gd name="connsiteY2-244" fmla="*/ 18736 h 23168"/>
              <a:gd name="connsiteX3-245" fmla="*/ 15802 w 21676"/>
              <a:gd name="connsiteY3-246" fmla="*/ 15764 h 23168"/>
              <a:gd name="connsiteX4-247" fmla="*/ 8469 w 21676"/>
              <a:gd name="connsiteY4-248" fmla="*/ 23038 h 23168"/>
              <a:gd name="connsiteX5-249" fmla="*/ 1 w 21676"/>
              <a:gd name="connsiteY5-250" fmla="*/ 18757 h 23168"/>
              <a:gd name="connsiteX6-251" fmla="*/ 76 w 21676"/>
              <a:gd name="connsiteY6-252" fmla="*/ 0 h 23168"/>
              <a:gd name="connsiteX0-253" fmla="*/ 76 w 21676"/>
              <a:gd name="connsiteY0-254" fmla="*/ 0 h 23168"/>
              <a:gd name="connsiteX1-255" fmla="*/ 21676 w 21676"/>
              <a:gd name="connsiteY1-256" fmla="*/ 0 h 23168"/>
              <a:gd name="connsiteX2-257" fmla="*/ 21600 w 21676"/>
              <a:gd name="connsiteY2-258" fmla="*/ 18736 h 23168"/>
              <a:gd name="connsiteX3-259" fmla="*/ 15802 w 21676"/>
              <a:gd name="connsiteY3-260" fmla="*/ 15764 h 23168"/>
              <a:gd name="connsiteX4-261" fmla="*/ 8469 w 21676"/>
              <a:gd name="connsiteY4-262" fmla="*/ 23038 h 23168"/>
              <a:gd name="connsiteX5-263" fmla="*/ 1 w 21676"/>
              <a:gd name="connsiteY5-264" fmla="*/ 18757 h 23168"/>
              <a:gd name="connsiteX6-265" fmla="*/ 76 w 21676"/>
              <a:gd name="connsiteY6-266" fmla="*/ 0 h 23168"/>
              <a:gd name="connsiteX0-267" fmla="*/ 76 w 21676"/>
              <a:gd name="connsiteY0-268" fmla="*/ 0 h 23168"/>
              <a:gd name="connsiteX1-269" fmla="*/ 21676 w 21676"/>
              <a:gd name="connsiteY1-270" fmla="*/ 0 h 23168"/>
              <a:gd name="connsiteX2-271" fmla="*/ 21600 w 21676"/>
              <a:gd name="connsiteY2-272" fmla="*/ 18736 h 23168"/>
              <a:gd name="connsiteX3-273" fmla="*/ 17163 w 21676"/>
              <a:gd name="connsiteY3-274" fmla="*/ 16168 h 23168"/>
              <a:gd name="connsiteX4-275" fmla="*/ 8469 w 21676"/>
              <a:gd name="connsiteY4-276" fmla="*/ 23038 h 23168"/>
              <a:gd name="connsiteX5-277" fmla="*/ 1 w 21676"/>
              <a:gd name="connsiteY5-278" fmla="*/ 18757 h 23168"/>
              <a:gd name="connsiteX6-279" fmla="*/ 76 w 21676"/>
              <a:gd name="connsiteY6-280" fmla="*/ 0 h 23168"/>
              <a:gd name="connsiteX0-281" fmla="*/ 76 w 21676"/>
              <a:gd name="connsiteY0-282" fmla="*/ 0 h 23168"/>
              <a:gd name="connsiteX1-283" fmla="*/ 21676 w 21676"/>
              <a:gd name="connsiteY1-284" fmla="*/ 0 h 23168"/>
              <a:gd name="connsiteX2-285" fmla="*/ 21600 w 21676"/>
              <a:gd name="connsiteY2-286" fmla="*/ 18736 h 23168"/>
              <a:gd name="connsiteX3-287" fmla="*/ 17793 w 21676"/>
              <a:gd name="connsiteY3-288" fmla="*/ 17785 h 23168"/>
              <a:gd name="connsiteX4-289" fmla="*/ 8469 w 21676"/>
              <a:gd name="connsiteY4-290" fmla="*/ 23038 h 23168"/>
              <a:gd name="connsiteX5-291" fmla="*/ 1 w 21676"/>
              <a:gd name="connsiteY5-292" fmla="*/ 18757 h 23168"/>
              <a:gd name="connsiteX6-293" fmla="*/ 76 w 21676"/>
              <a:gd name="connsiteY6-294" fmla="*/ 0 h 23168"/>
              <a:gd name="connsiteX0-295" fmla="*/ 76 w 21676"/>
              <a:gd name="connsiteY0-296" fmla="*/ 0 h 23168"/>
              <a:gd name="connsiteX1-297" fmla="*/ 21676 w 21676"/>
              <a:gd name="connsiteY1-298" fmla="*/ 0 h 23168"/>
              <a:gd name="connsiteX2-299" fmla="*/ 21600 w 21676"/>
              <a:gd name="connsiteY2-300" fmla="*/ 20353 h 23168"/>
              <a:gd name="connsiteX3-301" fmla="*/ 17793 w 21676"/>
              <a:gd name="connsiteY3-302" fmla="*/ 17785 h 23168"/>
              <a:gd name="connsiteX4-303" fmla="*/ 8469 w 21676"/>
              <a:gd name="connsiteY4-304" fmla="*/ 23038 h 23168"/>
              <a:gd name="connsiteX5-305" fmla="*/ 1 w 21676"/>
              <a:gd name="connsiteY5-306" fmla="*/ 18757 h 23168"/>
              <a:gd name="connsiteX6-307" fmla="*/ 76 w 21676"/>
              <a:gd name="connsiteY6-308" fmla="*/ 0 h 23168"/>
              <a:gd name="connsiteX0-309" fmla="*/ 76 w 21676"/>
              <a:gd name="connsiteY0-310" fmla="*/ 0 h 23168"/>
              <a:gd name="connsiteX1-311" fmla="*/ 21676 w 21676"/>
              <a:gd name="connsiteY1-312" fmla="*/ 0 h 23168"/>
              <a:gd name="connsiteX2-313" fmla="*/ 21600 w 21676"/>
              <a:gd name="connsiteY2-314" fmla="*/ 20353 h 23168"/>
              <a:gd name="connsiteX3-315" fmla="*/ 17793 w 21676"/>
              <a:gd name="connsiteY3-316" fmla="*/ 17785 h 23168"/>
              <a:gd name="connsiteX4-317" fmla="*/ 8469 w 21676"/>
              <a:gd name="connsiteY4-318" fmla="*/ 23038 h 23168"/>
              <a:gd name="connsiteX5-319" fmla="*/ 1 w 21676"/>
              <a:gd name="connsiteY5-320" fmla="*/ 18757 h 23168"/>
              <a:gd name="connsiteX6-321" fmla="*/ 76 w 21676"/>
              <a:gd name="connsiteY6-322" fmla="*/ 0 h 23168"/>
              <a:gd name="connsiteX0-323" fmla="*/ 76 w 21676"/>
              <a:gd name="connsiteY0-324" fmla="*/ 0 h 23168"/>
              <a:gd name="connsiteX1-325" fmla="*/ 21676 w 21676"/>
              <a:gd name="connsiteY1-326" fmla="*/ 0 h 23168"/>
              <a:gd name="connsiteX2-327" fmla="*/ 21600 w 21676"/>
              <a:gd name="connsiteY2-328" fmla="*/ 20353 h 23168"/>
              <a:gd name="connsiteX3-329" fmla="*/ 17591 w 21676"/>
              <a:gd name="connsiteY3-330" fmla="*/ 19806 h 23168"/>
              <a:gd name="connsiteX4-331" fmla="*/ 8469 w 21676"/>
              <a:gd name="connsiteY4-332" fmla="*/ 23038 h 23168"/>
              <a:gd name="connsiteX5-333" fmla="*/ 1 w 21676"/>
              <a:gd name="connsiteY5-334" fmla="*/ 18757 h 23168"/>
              <a:gd name="connsiteX6-335" fmla="*/ 76 w 21676"/>
              <a:gd name="connsiteY6-336" fmla="*/ 0 h 23168"/>
              <a:gd name="connsiteX0-337" fmla="*/ 76 w 21676"/>
              <a:gd name="connsiteY0-338" fmla="*/ 0 h 23168"/>
              <a:gd name="connsiteX1-339" fmla="*/ 21676 w 21676"/>
              <a:gd name="connsiteY1-340" fmla="*/ 0 h 23168"/>
              <a:gd name="connsiteX2-341" fmla="*/ 21600 w 21676"/>
              <a:gd name="connsiteY2-342" fmla="*/ 20353 h 23168"/>
              <a:gd name="connsiteX3-343" fmla="*/ 17591 w 21676"/>
              <a:gd name="connsiteY3-344" fmla="*/ 19806 h 23168"/>
              <a:gd name="connsiteX4-345" fmla="*/ 8469 w 21676"/>
              <a:gd name="connsiteY4-346" fmla="*/ 23038 h 23168"/>
              <a:gd name="connsiteX5-347" fmla="*/ 1 w 21676"/>
              <a:gd name="connsiteY5-348" fmla="*/ 18757 h 23168"/>
              <a:gd name="connsiteX6-349" fmla="*/ 76 w 21676"/>
              <a:gd name="connsiteY6-350" fmla="*/ 0 h 23168"/>
              <a:gd name="connsiteX0-351" fmla="*/ 76 w 21676"/>
              <a:gd name="connsiteY0-352" fmla="*/ 0 h 23168"/>
              <a:gd name="connsiteX1-353" fmla="*/ 21676 w 21676"/>
              <a:gd name="connsiteY1-354" fmla="*/ 0 h 23168"/>
              <a:gd name="connsiteX2-355" fmla="*/ 21600 w 21676"/>
              <a:gd name="connsiteY2-356" fmla="*/ 20353 h 23168"/>
              <a:gd name="connsiteX3-357" fmla="*/ 17591 w 21676"/>
              <a:gd name="connsiteY3-358" fmla="*/ 19806 h 23168"/>
              <a:gd name="connsiteX4-359" fmla="*/ 8469 w 21676"/>
              <a:gd name="connsiteY4-360" fmla="*/ 23038 h 23168"/>
              <a:gd name="connsiteX5-361" fmla="*/ 1 w 21676"/>
              <a:gd name="connsiteY5-362" fmla="*/ 18757 h 23168"/>
              <a:gd name="connsiteX6-363" fmla="*/ 76 w 21676"/>
              <a:gd name="connsiteY6-364" fmla="*/ 0 h 23168"/>
              <a:gd name="connsiteX0-365" fmla="*/ 76 w 21676"/>
              <a:gd name="connsiteY0-366" fmla="*/ 0 h 23168"/>
              <a:gd name="connsiteX1-367" fmla="*/ 21676 w 21676"/>
              <a:gd name="connsiteY1-368" fmla="*/ 0 h 23168"/>
              <a:gd name="connsiteX2-369" fmla="*/ 21625 w 21676"/>
              <a:gd name="connsiteY2-370" fmla="*/ 20757 h 23168"/>
              <a:gd name="connsiteX3-371" fmla="*/ 17591 w 21676"/>
              <a:gd name="connsiteY3-372" fmla="*/ 19806 h 23168"/>
              <a:gd name="connsiteX4-373" fmla="*/ 8469 w 21676"/>
              <a:gd name="connsiteY4-374" fmla="*/ 23038 h 23168"/>
              <a:gd name="connsiteX5-375" fmla="*/ 1 w 21676"/>
              <a:gd name="connsiteY5-376" fmla="*/ 18757 h 23168"/>
              <a:gd name="connsiteX6-377" fmla="*/ 76 w 21676"/>
              <a:gd name="connsiteY6-378" fmla="*/ 0 h 23168"/>
              <a:gd name="connsiteX0-379" fmla="*/ 76 w 21676"/>
              <a:gd name="connsiteY0-380" fmla="*/ 0 h 23168"/>
              <a:gd name="connsiteX1-381" fmla="*/ 21676 w 21676"/>
              <a:gd name="connsiteY1-382" fmla="*/ 0 h 23168"/>
              <a:gd name="connsiteX2-383" fmla="*/ 21650 w 21676"/>
              <a:gd name="connsiteY2-384" fmla="*/ 17928 h 23168"/>
              <a:gd name="connsiteX3-385" fmla="*/ 17591 w 21676"/>
              <a:gd name="connsiteY3-386" fmla="*/ 19806 h 23168"/>
              <a:gd name="connsiteX4-387" fmla="*/ 8469 w 21676"/>
              <a:gd name="connsiteY4-388" fmla="*/ 23038 h 23168"/>
              <a:gd name="connsiteX5-389" fmla="*/ 1 w 21676"/>
              <a:gd name="connsiteY5-390" fmla="*/ 18757 h 23168"/>
              <a:gd name="connsiteX6-391" fmla="*/ 76 w 21676"/>
              <a:gd name="connsiteY6-392" fmla="*/ 0 h 23168"/>
              <a:gd name="connsiteX0-393" fmla="*/ 76 w 21676"/>
              <a:gd name="connsiteY0-394" fmla="*/ 0 h 23168"/>
              <a:gd name="connsiteX1-395" fmla="*/ 21676 w 21676"/>
              <a:gd name="connsiteY1-396" fmla="*/ 0 h 23168"/>
              <a:gd name="connsiteX2-397" fmla="*/ 21650 w 21676"/>
              <a:gd name="connsiteY2-398" fmla="*/ 17928 h 23168"/>
              <a:gd name="connsiteX3-399" fmla="*/ 17591 w 21676"/>
              <a:gd name="connsiteY3-400" fmla="*/ 19806 h 23168"/>
              <a:gd name="connsiteX4-401" fmla="*/ 8469 w 21676"/>
              <a:gd name="connsiteY4-402" fmla="*/ 23038 h 23168"/>
              <a:gd name="connsiteX5-403" fmla="*/ 1 w 21676"/>
              <a:gd name="connsiteY5-404" fmla="*/ 18757 h 23168"/>
              <a:gd name="connsiteX6-405" fmla="*/ 76 w 21676"/>
              <a:gd name="connsiteY6-406" fmla="*/ 0 h 23168"/>
              <a:gd name="connsiteX0-407" fmla="*/ 76 w 21676"/>
              <a:gd name="connsiteY0-408" fmla="*/ 0 h 23168"/>
              <a:gd name="connsiteX1-409" fmla="*/ 21676 w 21676"/>
              <a:gd name="connsiteY1-410" fmla="*/ 0 h 23168"/>
              <a:gd name="connsiteX2-411" fmla="*/ 21650 w 21676"/>
              <a:gd name="connsiteY2-412" fmla="*/ 17928 h 23168"/>
              <a:gd name="connsiteX3-413" fmla="*/ 17591 w 21676"/>
              <a:gd name="connsiteY3-414" fmla="*/ 19806 h 23168"/>
              <a:gd name="connsiteX4-415" fmla="*/ 8469 w 21676"/>
              <a:gd name="connsiteY4-416" fmla="*/ 23038 h 23168"/>
              <a:gd name="connsiteX5-417" fmla="*/ 1 w 21676"/>
              <a:gd name="connsiteY5-418" fmla="*/ 18757 h 23168"/>
              <a:gd name="connsiteX6-419" fmla="*/ 76 w 21676"/>
              <a:gd name="connsiteY6-420" fmla="*/ 0 h 23168"/>
              <a:gd name="connsiteX0-421" fmla="*/ 76 w 21676"/>
              <a:gd name="connsiteY0-422" fmla="*/ 0 h 23168"/>
              <a:gd name="connsiteX1-423" fmla="*/ 21676 w 21676"/>
              <a:gd name="connsiteY1-424" fmla="*/ 0 h 23168"/>
              <a:gd name="connsiteX2-425" fmla="*/ 21625 w 21676"/>
              <a:gd name="connsiteY2-426" fmla="*/ 18938 h 23168"/>
              <a:gd name="connsiteX3-427" fmla="*/ 17591 w 21676"/>
              <a:gd name="connsiteY3-428" fmla="*/ 19806 h 23168"/>
              <a:gd name="connsiteX4-429" fmla="*/ 8469 w 21676"/>
              <a:gd name="connsiteY4-430" fmla="*/ 23038 h 23168"/>
              <a:gd name="connsiteX5-431" fmla="*/ 1 w 21676"/>
              <a:gd name="connsiteY5-432" fmla="*/ 18757 h 23168"/>
              <a:gd name="connsiteX6-433" fmla="*/ 76 w 21676"/>
              <a:gd name="connsiteY6-434" fmla="*/ 0 h 23168"/>
              <a:gd name="connsiteX0-435" fmla="*/ 76 w 21676"/>
              <a:gd name="connsiteY0-436" fmla="*/ 0 h 23168"/>
              <a:gd name="connsiteX1-437" fmla="*/ 21676 w 21676"/>
              <a:gd name="connsiteY1-438" fmla="*/ 0 h 23168"/>
              <a:gd name="connsiteX2-439" fmla="*/ 21625 w 21676"/>
              <a:gd name="connsiteY2-440" fmla="*/ 18938 h 23168"/>
              <a:gd name="connsiteX3-441" fmla="*/ 17591 w 21676"/>
              <a:gd name="connsiteY3-442" fmla="*/ 19806 h 23168"/>
              <a:gd name="connsiteX4-443" fmla="*/ 8469 w 21676"/>
              <a:gd name="connsiteY4-444" fmla="*/ 23038 h 23168"/>
              <a:gd name="connsiteX5-445" fmla="*/ 1 w 21676"/>
              <a:gd name="connsiteY5-446" fmla="*/ 18757 h 23168"/>
              <a:gd name="connsiteX6-447" fmla="*/ 76 w 21676"/>
              <a:gd name="connsiteY6-448" fmla="*/ 0 h 23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55" y="connsiteY6-5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51414" tIns="25707" rIns="51414" bIns="25707" rtlCol="0" anchor="ctr"/>
          <a:lstStyle/>
          <a:p>
            <a:pPr algn="ctr" defTabSz="514350">
              <a:buClrTx/>
              <a:defRPr/>
            </a:pPr>
            <a:endParaRPr lang="en-US" sz="1013" kern="1200">
              <a:solidFill>
                <a:prstClr val="white"/>
              </a:solidFill>
              <a:latin typeface="Calibri"/>
            </a:endParaRPr>
          </a:p>
        </p:txBody>
      </p:sp>
      <p:sp>
        <p:nvSpPr>
          <p:cNvPr id="9" name="TextBox 8"/>
          <p:cNvSpPr txBox="1"/>
          <p:nvPr/>
        </p:nvSpPr>
        <p:spPr>
          <a:xfrm>
            <a:off x="1012627" y="797957"/>
            <a:ext cx="5193863" cy="432784"/>
          </a:xfrm>
          <a:prstGeom prst="rect">
            <a:avLst/>
          </a:prstGeom>
          <a:noFill/>
        </p:spPr>
        <p:txBody>
          <a:bodyPr wrap="square" lIns="51407" tIns="25704" rIns="51407" bIns="25704" rtlCol="0">
            <a:spAutoFit/>
          </a:bodyPr>
          <a:lstStyle/>
          <a:p>
            <a:pPr algn="ctr" defTabSz="514350">
              <a:buClrTx/>
              <a:defRPr/>
            </a:pPr>
            <a:r>
              <a:rPr lang="en-US" sz="2475" b="1" kern="1200">
                <a:ln w="3175">
                  <a:solidFill>
                    <a:prstClr val="white"/>
                  </a:solidFill>
                </a:ln>
                <a:solidFill>
                  <a:prstClr val="white"/>
                </a:solidFill>
                <a:latin typeface="Arial-Rounded" panose="020B0500000000000000" pitchFamily="34" charset="0"/>
                <a:ea typeface="Arial-Rounded" panose="020B0500000000000000" pitchFamily="34" charset="0"/>
                <a:cs typeface="Arial-Rounded" panose="020B0500000000000000" pitchFamily="34" charset="0"/>
              </a:rPr>
              <a:t>Thứ</a:t>
            </a:r>
            <a:r>
              <a:rPr lang="en-US" sz="2475" b="1">
                <a:ln w="3175">
                  <a:solidFill>
                    <a:prstClr val="white"/>
                  </a:solidFill>
                </a:ln>
                <a:solidFill>
                  <a:prstClr val="white"/>
                </a:solidFill>
                <a:latin typeface="Arial-Rounded" panose="020B0500000000000000" pitchFamily="34" charset="0"/>
                <a:ea typeface="Arial-Rounded" panose="020B0500000000000000" pitchFamily="34" charset="0"/>
                <a:cs typeface="Arial-Rounded" panose="020B0500000000000000" pitchFamily="34" charset="0"/>
              </a:rPr>
              <a:t> Năm </a:t>
            </a:r>
            <a:r>
              <a:rPr lang="en-US" sz="2475" b="1" kern="1200">
                <a:ln w="3175">
                  <a:solidFill>
                    <a:prstClr val="white"/>
                  </a:solidFill>
                </a:ln>
                <a:solidFill>
                  <a:prstClr val="white"/>
                </a:solidFill>
                <a:latin typeface="Arial-Rounded" panose="020B0500000000000000" pitchFamily="34" charset="0"/>
                <a:ea typeface="Arial-Rounded" panose="020B0500000000000000" pitchFamily="34" charset="0"/>
                <a:cs typeface="Arial-Rounded" panose="020B0500000000000000" pitchFamily="34" charset="0"/>
              </a:rPr>
              <a:t>ngày 27 tháng 2 năm 2025</a:t>
            </a:r>
            <a:endParaRPr lang="en-US" sz="2475" b="1" kern="1200" dirty="0">
              <a:ln w="3175">
                <a:solidFill>
                  <a:prstClr val="white"/>
                </a:solidFill>
              </a:ln>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TextBox 11"/>
          <p:cNvSpPr txBox="1"/>
          <p:nvPr/>
        </p:nvSpPr>
        <p:spPr>
          <a:xfrm>
            <a:off x="560071" y="2333149"/>
            <a:ext cx="5920739" cy="881719"/>
          </a:xfrm>
          <a:prstGeom prst="rect">
            <a:avLst/>
          </a:prstGeom>
          <a:noFill/>
        </p:spPr>
        <p:txBody>
          <a:bodyPr wrap="square" lIns="50232" tIns="25116" rIns="50232" bIns="25116" rtlCol="0">
            <a:spAutoFit/>
          </a:bodyPr>
          <a:lstStyle/>
          <a:p>
            <a:pPr algn="ctr" defTabSz="514350">
              <a:buClrTx/>
              <a:defRPr/>
            </a:pPr>
            <a:r>
              <a:rPr lang="en-US" sz="2700" b="1" kern="1200">
                <a:solidFill>
                  <a:srgbClr val="00863D"/>
                </a:solidFill>
                <a:latin typeface="Arial-Rounded" panose="020B0500000000000000" pitchFamily="34" charset="0"/>
                <a:ea typeface="Arial-Rounded" panose="020B0500000000000000" pitchFamily="34" charset="0"/>
                <a:cs typeface="Arial-Rounded" panose="020B0500000000000000" pitchFamily="34" charset="0"/>
              </a:rPr>
              <a:t>Chính tả: Nghe viết</a:t>
            </a:r>
          </a:p>
          <a:p>
            <a:pPr algn="ctr" defTabSz="514350">
              <a:buClrTx/>
              <a:defRPr/>
            </a:pPr>
            <a:r>
              <a:rPr lang="en-US" sz="2700" b="1" kern="1200">
                <a:solidFill>
                  <a:srgbClr val="00863D"/>
                </a:solidFill>
                <a:latin typeface="Arial-Rounded" panose="020B0500000000000000" pitchFamily="34" charset="0"/>
                <a:ea typeface="Arial-Rounded" panose="020B0500000000000000" pitchFamily="34" charset="0"/>
                <a:cs typeface="Arial-Rounded" panose="020B0500000000000000" pitchFamily="34" charset="0"/>
              </a:rPr>
              <a:t>Khủng long</a:t>
            </a:r>
            <a:endParaRPr lang="en-US" sz="2700" b="1" kern="1200" dirty="0">
              <a:solidFill>
                <a:srgbClr val="00863D"/>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Rectangle 16"/>
          <p:cNvSpPr/>
          <p:nvPr/>
        </p:nvSpPr>
        <p:spPr>
          <a:xfrm>
            <a:off x="1" y="4371975"/>
            <a:ext cx="6858000" cy="12858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51428" tIns="25714" rIns="51428" bIns="25714" spcCol="0" rtlCol="0" anchor="ctr"/>
          <a:lstStyle/>
          <a:p>
            <a:pPr algn="ctr" defTabSz="514350">
              <a:buClrTx/>
              <a:defRPr/>
            </a:pPr>
            <a:endParaRPr lang="en-US" sz="1013" kern="1200">
              <a:solidFill>
                <a:prstClr val="white"/>
              </a:solidFill>
              <a:latin typeface="Calibri"/>
            </a:endParaRPr>
          </a:p>
        </p:txBody>
      </p:sp>
      <p:pic>
        <p:nvPicPr>
          <p:cNvPr id="18" name="Picture 17">
            <a:extLst>
              <a:ext uri="{FF2B5EF4-FFF2-40B4-BE49-F238E27FC236}">
                <a16:creationId xmlns:a16="http://schemas.microsoft.com/office/drawing/2014/main" id="{82CC863B-A47A-4A35-B100-C867492BDE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4552" y="3720733"/>
            <a:ext cx="663448" cy="66028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C8FAFC-C1D0-49BB-A45E-D744951A028F}"/>
              </a:ext>
            </a:extLst>
          </p:cNvPr>
          <p:cNvSpPr txBox="1"/>
          <p:nvPr/>
        </p:nvSpPr>
        <p:spPr>
          <a:xfrm>
            <a:off x="984152" y="482763"/>
            <a:ext cx="4635536" cy="738664"/>
          </a:xfrm>
          <a:prstGeom prst="rect">
            <a:avLst/>
          </a:prstGeom>
          <a:noFill/>
        </p:spPr>
        <p:txBody>
          <a:bodyPr wrap="square" rtlCol="0">
            <a:spAutoFit/>
          </a:bodyPr>
          <a:lstStyle/>
          <a:p>
            <a:pPr algn="ctr">
              <a:lnSpc>
                <a:spcPct val="150000"/>
              </a:lnSpc>
            </a:pPr>
            <a:r>
              <a:rPr lang="en-US" sz="2800" b="1" dirty="0" err="1">
                <a:solidFill>
                  <a:srgbClr val="C00000"/>
                </a:solidFill>
                <a:latin typeface="HP001 4 hàng" pitchFamily="34" charset="0"/>
              </a:rPr>
              <a:t>Khủng</a:t>
            </a:r>
            <a:r>
              <a:rPr lang="en-US" sz="2800" b="1" dirty="0">
                <a:solidFill>
                  <a:srgbClr val="C00000"/>
                </a:solidFill>
                <a:latin typeface="HP001 4 hàng" pitchFamily="34" charset="0"/>
              </a:rPr>
              <a:t> long</a:t>
            </a:r>
          </a:p>
        </p:txBody>
      </p:sp>
      <p:sp>
        <p:nvSpPr>
          <p:cNvPr id="3" name="TextBox 2">
            <a:extLst>
              <a:ext uri="{FF2B5EF4-FFF2-40B4-BE49-F238E27FC236}">
                <a16:creationId xmlns:a16="http://schemas.microsoft.com/office/drawing/2014/main" id="{7BF6BCDF-9F5D-43EF-8D2F-74DA0EBB0C5C}"/>
              </a:ext>
            </a:extLst>
          </p:cNvPr>
          <p:cNvSpPr txBox="1"/>
          <p:nvPr/>
        </p:nvSpPr>
        <p:spPr>
          <a:xfrm>
            <a:off x="452192" y="482763"/>
            <a:ext cx="6076623" cy="461665"/>
          </a:xfrm>
          <a:prstGeom prst="rect">
            <a:avLst/>
          </a:prstGeom>
          <a:noFill/>
        </p:spPr>
        <p:txBody>
          <a:bodyPr wrap="square" rtlCol="0">
            <a:spAutoFit/>
          </a:bodyPr>
          <a:lstStyle/>
          <a:p>
            <a:pPr algn="just">
              <a:lnSpc>
                <a:spcPct val="150000"/>
              </a:lnSpc>
            </a:pPr>
            <a:r>
              <a:rPr lang="en-US" sz="1600" b="1" dirty="0">
                <a:latin typeface="UTM Avo" panose="02040603050506020204" pitchFamily="18" charset="0"/>
              </a:rPr>
              <a:t>1. </a:t>
            </a:r>
            <a:r>
              <a:rPr lang="en-US" sz="1600" dirty="0" err="1">
                <a:latin typeface="UTM Avo" panose="02040603050506020204" pitchFamily="18" charset="0"/>
              </a:rPr>
              <a:t>Nghe</a:t>
            </a:r>
            <a:r>
              <a:rPr lang="en-US" sz="1600" dirty="0">
                <a:latin typeface="UTM Avo" panose="02040603050506020204" pitchFamily="18" charset="0"/>
              </a:rPr>
              <a:t> – </a:t>
            </a:r>
            <a:r>
              <a:rPr lang="en-US" sz="1600" dirty="0" err="1">
                <a:latin typeface="UTM Avo" panose="02040603050506020204" pitchFamily="18" charset="0"/>
              </a:rPr>
              <a:t>viết</a:t>
            </a:r>
            <a:r>
              <a:rPr lang="en-US" sz="1600" dirty="0">
                <a:latin typeface="UTM Avo" panose="02040603050506020204" pitchFamily="18" charset="0"/>
              </a:rPr>
              <a:t>:</a:t>
            </a:r>
            <a:endParaRPr lang="vi-VN" sz="1600" dirty="0">
              <a:latin typeface="UTM Avo" panose="02040603050506020204" pitchFamily="18" charset="0"/>
            </a:endParaRPr>
          </a:p>
        </p:txBody>
      </p:sp>
      <p:sp>
        <p:nvSpPr>
          <p:cNvPr id="4" name="Rectangle 3"/>
          <p:cNvSpPr/>
          <p:nvPr/>
        </p:nvSpPr>
        <p:spPr>
          <a:xfrm>
            <a:off x="452192" y="944428"/>
            <a:ext cx="6217919" cy="3970318"/>
          </a:xfrm>
          <a:prstGeom prst="rect">
            <a:avLst/>
          </a:prstGeom>
        </p:spPr>
        <p:txBody>
          <a:bodyPr wrap="square">
            <a:spAutoFit/>
          </a:bodyPr>
          <a:lstStyle/>
          <a:p>
            <a:pPr>
              <a:lnSpc>
                <a:spcPct val="150000"/>
              </a:lnSpc>
            </a:pPr>
            <a:r>
              <a:rPr lang="en-US" sz="2000" dirty="0">
                <a:latin typeface="UTM Avo" panose="02040603050506020204" pitchFamily="18" charset="0"/>
              </a:rPr>
              <a:t>    </a:t>
            </a:r>
            <a:r>
              <a:rPr lang="en-US" sz="2800" b="1" dirty="0" err="1">
                <a:latin typeface="HP001 4 hàng" pitchFamily="34" charset="0"/>
              </a:rPr>
              <a:t>Chân</a:t>
            </a:r>
            <a:r>
              <a:rPr lang="en-US" sz="2800" b="1" dirty="0">
                <a:latin typeface="HP001 4 hàng" pitchFamily="34" charset="0"/>
              </a:rPr>
              <a:t> </a:t>
            </a:r>
            <a:r>
              <a:rPr lang="en-US" sz="2800" b="1" dirty="0" err="1">
                <a:latin typeface="HP001 4 hàng" pitchFamily="34" charset="0"/>
              </a:rPr>
              <a:t>khủng</a:t>
            </a:r>
            <a:r>
              <a:rPr lang="en-US" sz="2800" b="1" dirty="0">
                <a:latin typeface="HP001 4 hàng" pitchFamily="34" charset="0"/>
              </a:rPr>
              <a:t> long </a:t>
            </a:r>
            <a:r>
              <a:rPr lang="en-US" sz="2800" b="1" dirty="0" err="1">
                <a:latin typeface="HP001 4 hàng" pitchFamily="34" charset="0"/>
              </a:rPr>
              <a:t>thẳng</a:t>
            </a:r>
            <a:r>
              <a:rPr lang="en-US" sz="2800" b="1" dirty="0">
                <a:latin typeface="HP001 4 hàng" pitchFamily="34" charset="0"/>
              </a:rPr>
              <a:t> </a:t>
            </a:r>
            <a:r>
              <a:rPr lang="en-US" sz="2800" b="1" dirty="0" err="1">
                <a:latin typeface="HP001 4 hàng" pitchFamily="34" charset="0"/>
              </a:rPr>
              <a:t>và</a:t>
            </a:r>
            <a:r>
              <a:rPr lang="en-US" sz="2800" b="1" dirty="0">
                <a:latin typeface="HP001 4 hàng" pitchFamily="34" charset="0"/>
              </a:rPr>
              <a:t> </a:t>
            </a:r>
            <a:r>
              <a:rPr lang="en-US" sz="2800" b="1" dirty="0" err="1">
                <a:latin typeface="HP001 4 hàng" pitchFamily="34" charset="0"/>
              </a:rPr>
              <a:t>rất</a:t>
            </a:r>
            <a:r>
              <a:rPr lang="en-US" sz="2800" b="1" dirty="0">
                <a:latin typeface="HP001 4 hàng" pitchFamily="34" charset="0"/>
              </a:rPr>
              <a:t> </a:t>
            </a:r>
            <a:r>
              <a:rPr lang="en-US" sz="2800" b="1" dirty="0" err="1">
                <a:latin typeface="HP001 4 hàng" pitchFamily="34" charset="0"/>
              </a:rPr>
              <a:t>khỏe</a:t>
            </a:r>
            <a:r>
              <a:rPr lang="en-US" sz="2800" b="1" dirty="0">
                <a:latin typeface="HP001 4 hàng" pitchFamily="34" charset="0"/>
              </a:rPr>
              <a:t>. </a:t>
            </a:r>
            <a:r>
              <a:rPr lang="en-US" sz="2800" b="1" dirty="0" err="1">
                <a:latin typeface="HP001 4 hàng" pitchFamily="34" charset="0"/>
              </a:rPr>
              <a:t>Vì</a:t>
            </a:r>
            <a:r>
              <a:rPr lang="en-US" sz="2800" b="1" dirty="0">
                <a:latin typeface="HP001 4 hàng" pitchFamily="34" charset="0"/>
              </a:rPr>
              <a:t> </a:t>
            </a:r>
            <a:r>
              <a:rPr lang="en-US" sz="2800" b="1" dirty="0" err="1">
                <a:latin typeface="HP001 4 hàng" pitchFamily="34" charset="0"/>
              </a:rPr>
              <a:t>thế</a:t>
            </a:r>
            <a:r>
              <a:rPr lang="en-US" sz="2800" b="1" dirty="0">
                <a:latin typeface="HP001 4 hàng" pitchFamily="34" charset="0"/>
              </a:rPr>
              <a:t> </a:t>
            </a:r>
            <a:r>
              <a:rPr lang="en-US" sz="2800" b="1" dirty="0" err="1">
                <a:latin typeface="HP001 4 hàng" pitchFamily="34" charset="0"/>
              </a:rPr>
              <a:t>chúng</a:t>
            </a:r>
            <a:r>
              <a:rPr lang="en-US" sz="2800" b="1" dirty="0">
                <a:latin typeface="HP001 4 hàng" pitchFamily="34" charset="0"/>
              </a:rPr>
              <a:t> </a:t>
            </a:r>
            <a:r>
              <a:rPr lang="en-US" sz="2800" b="1" dirty="0" err="1">
                <a:latin typeface="HP001 4 hàng" pitchFamily="34" charset="0"/>
              </a:rPr>
              <a:t>có</a:t>
            </a:r>
            <a:r>
              <a:rPr lang="en-US" sz="2800" b="1" dirty="0">
                <a:latin typeface="HP001 4 hàng" pitchFamily="34" charset="0"/>
              </a:rPr>
              <a:t> </a:t>
            </a:r>
            <a:r>
              <a:rPr lang="en-US" sz="2800" b="1" dirty="0" err="1">
                <a:latin typeface="HP001 4 hàng" pitchFamily="34" charset="0"/>
              </a:rPr>
              <a:t>thể</a:t>
            </a:r>
            <a:r>
              <a:rPr lang="en-US" sz="2800" b="1" dirty="0">
                <a:latin typeface="HP001 4 hàng" pitchFamily="34" charset="0"/>
              </a:rPr>
              <a:t> </a:t>
            </a:r>
            <a:r>
              <a:rPr lang="en-US" sz="2800" b="1" dirty="0" err="1">
                <a:latin typeface="HP001 4 hàng" pitchFamily="34" charset="0"/>
              </a:rPr>
              <a:t>đi</a:t>
            </a:r>
            <a:r>
              <a:rPr lang="en-US" sz="2800" b="1" dirty="0">
                <a:latin typeface="HP001 4 hàng" pitchFamily="34" charset="0"/>
              </a:rPr>
              <a:t> </a:t>
            </a:r>
            <a:r>
              <a:rPr lang="en-US" sz="2800" b="1" dirty="0" err="1">
                <a:latin typeface="HP001 4 hàng" pitchFamily="34" charset="0"/>
              </a:rPr>
              <a:t>khắp</a:t>
            </a:r>
            <a:r>
              <a:rPr lang="en-US" sz="2800" b="1" dirty="0">
                <a:latin typeface="HP001 4 hàng" pitchFamily="34" charset="0"/>
              </a:rPr>
              <a:t> </a:t>
            </a:r>
            <a:r>
              <a:rPr lang="en-US" sz="2800" b="1" dirty="0" err="1">
                <a:latin typeface="HP001 4 hàng" pitchFamily="34" charset="0"/>
              </a:rPr>
              <a:t>một</a:t>
            </a:r>
            <a:r>
              <a:rPr lang="en-US" sz="2800" b="1" dirty="0">
                <a:latin typeface="HP001 4 hàng" pitchFamily="34" charset="0"/>
              </a:rPr>
              <a:t> </a:t>
            </a:r>
            <a:r>
              <a:rPr lang="en-US" sz="2800" b="1" dirty="0" err="1">
                <a:latin typeface="HP001 4 hàng" pitchFamily="34" charset="0"/>
              </a:rPr>
              <a:t>vùng</a:t>
            </a:r>
            <a:r>
              <a:rPr lang="en-US" sz="2800" b="1" dirty="0">
                <a:latin typeface="HP001 4 hàng" pitchFamily="34" charset="0"/>
              </a:rPr>
              <a:t> </a:t>
            </a:r>
            <a:r>
              <a:rPr lang="en-US" sz="2800" b="1" dirty="0" err="1">
                <a:latin typeface="HP001 4 hàng" pitchFamily="34" charset="0"/>
              </a:rPr>
              <a:t>rộng</a:t>
            </a:r>
            <a:r>
              <a:rPr lang="en-US" sz="2800" b="1" dirty="0">
                <a:latin typeface="HP001 4 hàng" pitchFamily="34" charset="0"/>
              </a:rPr>
              <a:t> </a:t>
            </a:r>
            <a:r>
              <a:rPr lang="en-US" sz="2800" b="1" dirty="0" err="1">
                <a:latin typeface="HP001 4 hàng" pitchFamily="34" charset="0"/>
              </a:rPr>
              <a:t>lớn</a:t>
            </a:r>
            <a:r>
              <a:rPr lang="en-US" sz="2800" b="1" dirty="0">
                <a:latin typeface="HP001 4 hàng" pitchFamily="34" charset="0"/>
              </a:rPr>
              <a:t> </a:t>
            </a:r>
            <a:r>
              <a:rPr lang="en-US" sz="2800" b="1" dirty="0" err="1">
                <a:latin typeface="HP001 4 hàng" pitchFamily="34" charset="0"/>
              </a:rPr>
              <a:t>để</a:t>
            </a:r>
            <a:r>
              <a:rPr lang="en-US" sz="2800" b="1" dirty="0">
                <a:latin typeface="HP001 4 hàng" pitchFamily="34" charset="0"/>
              </a:rPr>
              <a:t> </a:t>
            </a:r>
            <a:r>
              <a:rPr lang="en-US" sz="2800" b="1" dirty="0" err="1">
                <a:latin typeface="HP001 4 hàng" pitchFamily="34" charset="0"/>
              </a:rPr>
              <a:t>kiếm</a:t>
            </a:r>
            <a:r>
              <a:rPr lang="en-US" sz="2800" b="1" dirty="0">
                <a:latin typeface="HP001 4 hàng" pitchFamily="34" charset="0"/>
              </a:rPr>
              <a:t> </a:t>
            </a:r>
            <a:r>
              <a:rPr lang="en-US" sz="2800" b="1" dirty="0" err="1">
                <a:latin typeface="HP001 4 hàng" pitchFamily="34" charset="0"/>
              </a:rPr>
              <a:t>ăn</a:t>
            </a:r>
            <a:r>
              <a:rPr lang="en-US" sz="2800" b="1" dirty="0">
                <a:latin typeface="HP001 4 hàng" pitchFamily="34" charset="0"/>
              </a:rPr>
              <a:t>. </a:t>
            </a:r>
            <a:r>
              <a:rPr lang="en-US" sz="2800" b="1" dirty="0" err="1">
                <a:latin typeface="HP001 4 hàng" pitchFamily="34" charset="0"/>
              </a:rPr>
              <a:t>Khủng</a:t>
            </a:r>
            <a:r>
              <a:rPr lang="en-US" sz="2800" b="1" dirty="0">
                <a:latin typeface="HP001 4 hàng" pitchFamily="34" charset="0"/>
              </a:rPr>
              <a:t> long </a:t>
            </a:r>
            <a:r>
              <a:rPr lang="en-US" sz="2800" b="1" dirty="0" err="1">
                <a:latin typeface="HP001 4 hàng" pitchFamily="34" charset="0"/>
              </a:rPr>
              <a:t>có</a:t>
            </a:r>
            <a:r>
              <a:rPr lang="en-US" sz="2800" b="1" dirty="0">
                <a:latin typeface="HP001 4 hàng" pitchFamily="34" charset="0"/>
              </a:rPr>
              <a:t> </a:t>
            </a:r>
            <a:r>
              <a:rPr lang="en-US" sz="2800" b="1" dirty="0" err="1">
                <a:latin typeface="HP001 4 hàng" pitchFamily="34" charset="0"/>
              </a:rPr>
              <a:t>khả</a:t>
            </a:r>
            <a:r>
              <a:rPr lang="en-US" sz="2800" b="1" dirty="0">
                <a:latin typeface="HP001 4 hàng" pitchFamily="34" charset="0"/>
              </a:rPr>
              <a:t> </a:t>
            </a:r>
            <a:r>
              <a:rPr lang="en-US" sz="2800" b="1" dirty="0" err="1">
                <a:latin typeface="HP001 4 hàng" pitchFamily="34" charset="0"/>
              </a:rPr>
              <a:t>năng</a:t>
            </a:r>
            <a:r>
              <a:rPr lang="en-US" sz="2800" b="1" dirty="0">
                <a:latin typeface="HP001 4 hàng" pitchFamily="34" charset="0"/>
              </a:rPr>
              <a:t> </a:t>
            </a:r>
            <a:r>
              <a:rPr lang="en-US" sz="2800" b="1" dirty="0" err="1">
                <a:latin typeface="HP001 4 hàng" pitchFamily="34" charset="0"/>
              </a:rPr>
              <a:t>săn</a:t>
            </a:r>
            <a:r>
              <a:rPr lang="en-US" sz="2800" b="1" dirty="0">
                <a:latin typeface="HP001 4 hàng" pitchFamily="34" charset="0"/>
              </a:rPr>
              <a:t> </a:t>
            </a:r>
            <a:r>
              <a:rPr lang="en-US" sz="2800" b="1" dirty="0" err="1">
                <a:latin typeface="HP001 4 hàng" pitchFamily="34" charset="0"/>
              </a:rPr>
              <a:t>mồi</a:t>
            </a:r>
            <a:r>
              <a:rPr lang="en-US" sz="2800" b="1" dirty="0">
                <a:latin typeface="HP001 4 hàng" pitchFamily="34" charset="0"/>
              </a:rPr>
              <a:t> </a:t>
            </a:r>
            <a:r>
              <a:rPr lang="en-US" sz="2800" b="1" dirty="0" err="1">
                <a:latin typeface="HP001 4 hàng" pitchFamily="34" charset="0"/>
              </a:rPr>
              <a:t>tốt</a:t>
            </a:r>
            <a:r>
              <a:rPr lang="en-US" sz="2800" b="1" dirty="0">
                <a:latin typeface="HP001 4 hàng" pitchFamily="34" charset="0"/>
              </a:rPr>
              <a:t> </a:t>
            </a:r>
            <a:r>
              <a:rPr lang="en-US" sz="2800" b="1" dirty="0" err="1">
                <a:latin typeface="HP001 4 hàng" pitchFamily="34" charset="0"/>
              </a:rPr>
              <a:t>nhờ</a:t>
            </a:r>
            <a:r>
              <a:rPr lang="en-US" sz="2800" b="1" dirty="0">
                <a:latin typeface="HP001 4 hàng" pitchFamily="34" charset="0"/>
              </a:rPr>
              <a:t> </a:t>
            </a:r>
            <a:r>
              <a:rPr lang="en-US" sz="2800" b="1" dirty="0" err="1">
                <a:latin typeface="HP001 4 hàng" pitchFamily="34" charset="0"/>
              </a:rPr>
              <a:t>có</a:t>
            </a:r>
            <a:r>
              <a:rPr lang="en-US" sz="2800" b="1" dirty="0">
                <a:latin typeface="HP001 4 hàng" pitchFamily="34" charset="0"/>
              </a:rPr>
              <a:t> </a:t>
            </a:r>
            <a:r>
              <a:rPr lang="en-US" sz="2800" b="1" dirty="0" err="1">
                <a:latin typeface="HP001 4 hàng" pitchFamily="34" charset="0"/>
              </a:rPr>
              <a:t>đôi</a:t>
            </a:r>
            <a:r>
              <a:rPr lang="en-US" sz="2800" b="1" dirty="0">
                <a:latin typeface="HP001 4 hàng" pitchFamily="34" charset="0"/>
              </a:rPr>
              <a:t> </a:t>
            </a:r>
            <a:r>
              <a:rPr lang="en-US" sz="2800" b="1" dirty="0" err="1">
                <a:latin typeface="HP001 4 hàng" pitchFamily="34" charset="0"/>
              </a:rPr>
              <a:t>mắt</a:t>
            </a:r>
            <a:r>
              <a:rPr lang="en-US" sz="2800" b="1" dirty="0">
                <a:latin typeface="HP001 4 hàng" pitchFamily="34" charset="0"/>
              </a:rPr>
              <a:t> </a:t>
            </a:r>
            <a:r>
              <a:rPr lang="en-US" sz="2800" b="1" dirty="0" err="1">
                <a:latin typeface="HP001 4 hàng" pitchFamily="34" charset="0"/>
              </a:rPr>
              <a:t>tinh</a:t>
            </a:r>
            <a:r>
              <a:rPr lang="en-US" sz="2800" b="1" dirty="0">
                <a:latin typeface="HP001 4 hàng" pitchFamily="34" charset="0"/>
              </a:rPr>
              <a:t> </a:t>
            </a:r>
            <a:r>
              <a:rPr lang="en-US" sz="2800" b="1" dirty="0" err="1">
                <a:latin typeface="HP001 4 hàng" pitchFamily="34" charset="0"/>
              </a:rPr>
              <a:t>tường</a:t>
            </a:r>
            <a:r>
              <a:rPr lang="en-US" sz="2800" b="1" dirty="0">
                <a:latin typeface="HP001 4 hàng" pitchFamily="34" charset="0"/>
              </a:rPr>
              <a:t> </a:t>
            </a:r>
            <a:r>
              <a:rPr lang="en-US" sz="2800" b="1" dirty="0" err="1">
                <a:latin typeface="HP001 4 hàng" pitchFamily="34" charset="0"/>
              </a:rPr>
              <a:t>cùng</a:t>
            </a:r>
            <a:r>
              <a:rPr lang="en-US" sz="2800" b="1" dirty="0">
                <a:latin typeface="HP001 4 hàng" pitchFamily="34" charset="0"/>
              </a:rPr>
              <a:t> </a:t>
            </a:r>
            <a:r>
              <a:rPr lang="en-US" sz="2800" b="1" dirty="0" err="1">
                <a:latin typeface="HP001 4 hàng" pitchFamily="34" charset="0"/>
              </a:rPr>
              <a:t>cái</a:t>
            </a:r>
            <a:r>
              <a:rPr lang="en-US" sz="2800" b="1" dirty="0">
                <a:latin typeface="HP001 4 hàng" pitchFamily="34" charset="0"/>
              </a:rPr>
              <a:t> </a:t>
            </a:r>
            <a:r>
              <a:rPr lang="en-US" sz="2800" b="1" dirty="0" err="1">
                <a:latin typeface="HP001 4 hàng" pitchFamily="34" charset="0"/>
              </a:rPr>
              <a:t>mũi</a:t>
            </a:r>
            <a:r>
              <a:rPr lang="en-US" sz="2800" b="1" dirty="0">
                <a:latin typeface="HP001 4 hàng" pitchFamily="34" charset="0"/>
              </a:rPr>
              <a:t> </a:t>
            </a:r>
            <a:r>
              <a:rPr lang="en-US" sz="2800" b="1" dirty="0" err="1">
                <a:latin typeface="HP001 4 hàng" pitchFamily="34" charset="0"/>
              </a:rPr>
              <a:t>và</a:t>
            </a:r>
            <a:r>
              <a:rPr lang="en-US" sz="2800" b="1" dirty="0">
                <a:latin typeface="HP001 4 hàng" pitchFamily="34" charset="0"/>
              </a:rPr>
              <a:t> </a:t>
            </a:r>
            <a:r>
              <a:rPr lang="en-US" sz="2800" b="1" dirty="0" err="1">
                <a:latin typeface="HP001 4 hàng" pitchFamily="34" charset="0"/>
              </a:rPr>
              <a:t>đôi</a:t>
            </a:r>
            <a:r>
              <a:rPr lang="en-US" sz="2800" b="1" dirty="0">
                <a:latin typeface="HP001 4 hàng" pitchFamily="34" charset="0"/>
              </a:rPr>
              <a:t> tai </a:t>
            </a:r>
            <a:r>
              <a:rPr lang="en-US" sz="2800" b="1" dirty="0" err="1">
                <a:latin typeface="HP001 4 hàng" pitchFamily="34" charset="0"/>
              </a:rPr>
              <a:t>thính</a:t>
            </a:r>
            <a:r>
              <a:rPr lang="en-US" sz="2800" b="1" dirty="0">
                <a:latin typeface="HP001 4 hàng" pitchFamily="34" charset="0"/>
              </a:rPr>
              <a:t>. </a:t>
            </a:r>
          </a:p>
        </p:txBody>
      </p:sp>
    </p:spTree>
    <p:extLst>
      <p:ext uri="{BB962C8B-B14F-4D97-AF65-F5344CB8AC3E}">
        <p14:creationId xmlns:p14="http://schemas.microsoft.com/office/powerpoint/2010/main" val="251422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9379E3-F72F-364A-B033-9BD22226F102}"/>
              </a:ext>
            </a:extLst>
          </p:cNvPr>
          <p:cNvSpPr txBox="1"/>
          <p:nvPr/>
        </p:nvSpPr>
        <p:spPr>
          <a:xfrm>
            <a:off x="2028828" y="618785"/>
            <a:ext cx="5365827" cy="574388"/>
          </a:xfrm>
          <a:prstGeom prst="rect">
            <a:avLst/>
          </a:prstGeom>
          <a:noFill/>
        </p:spPr>
        <p:txBody>
          <a:bodyPr wrap="square" rtlCol="0">
            <a:spAutoFit/>
          </a:bodyPr>
          <a:lstStyle/>
          <a:p>
            <a:pPr>
              <a:lnSpc>
                <a:spcPct val="150000"/>
              </a:lnSpc>
            </a:pPr>
            <a:r>
              <a:rPr lang="vi-VN" sz="2400" b="1" dirty="0">
                <a:solidFill>
                  <a:schemeClr val="accent1">
                    <a:lumMod val="50000"/>
                  </a:schemeClr>
                </a:solidFill>
                <a:latin typeface="UTM Avo" panose="02040603050506020204" pitchFamily="18" charset="0"/>
              </a:rPr>
              <a:t>Các từ dễ viết sai</a:t>
            </a:r>
            <a:endParaRPr lang="en-US" sz="2400" b="1" dirty="0">
              <a:solidFill>
                <a:schemeClr val="accent1">
                  <a:lumMod val="50000"/>
                </a:schemeClr>
              </a:solidFill>
              <a:latin typeface="UTM Avo" panose="02040603050506020204" pitchFamily="18" charset="0"/>
            </a:endParaRPr>
          </a:p>
        </p:txBody>
      </p:sp>
      <p:sp>
        <p:nvSpPr>
          <p:cNvPr id="3" name="Rectangle 2">
            <a:extLst>
              <a:ext uri="{FF2B5EF4-FFF2-40B4-BE49-F238E27FC236}">
                <a16:creationId xmlns:a16="http://schemas.microsoft.com/office/drawing/2014/main" id="{04B2AE07-AE20-3040-9F7E-25ABBA398403}"/>
              </a:ext>
            </a:extLst>
          </p:cNvPr>
          <p:cNvSpPr/>
          <p:nvPr/>
        </p:nvSpPr>
        <p:spPr>
          <a:xfrm>
            <a:off x="733428" y="1314054"/>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a:t>
            </a:r>
            <a:r>
              <a:rPr lang="en-US" sz="2400" dirty="0" err="1">
                <a:latin typeface="UTM Avo" panose="02040603050506020204" pitchFamily="18" charset="0"/>
              </a:rPr>
              <a:t>rộng</a:t>
            </a:r>
            <a:endParaRPr lang="vi-VN" sz="2400" dirty="0"/>
          </a:p>
        </p:txBody>
      </p:sp>
      <p:sp>
        <p:nvSpPr>
          <p:cNvPr id="4" name="Oval 3">
            <a:extLst>
              <a:ext uri="{FF2B5EF4-FFF2-40B4-BE49-F238E27FC236}">
                <a16:creationId xmlns:a16="http://schemas.microsoft.com/office/drawing/2014/main" id="{E1DFA7C5-42F0-644F-A449-37BAD5B856D4}"/>
              </a:ext>
            </a:extLst>
          </p:cNvPr>
          <p:cNvSpPr/>
          <p:nvPr/>
        </p:nvSpPr>
        <p:spPr>
          <a:xfrm>
            <a:off x="903104" y="1557746"/>
            <a:ext cx="233916" cy="2339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4">
            <a:extLst>
              <a:ext uri="{FF2B5EF4-FFF2-40B4-BE49-F238E27FC236}">
                <a16:creationId xmlns:a16="http://schemas.microsoft.com/office/drawing/2014/main" id="{89984686-D9C8-1541-B1BE-DF75E6CE61B6}"/>
              </a:ext>
            </a:extLst>
          </p:cNvPr>
          <p:cNvSpPr/>
          <p:nvPr/>
        </p:nvSpPr>
        <p:spPr>
          <a:xfrm>
            <a:off x="733428" y="1902498"/>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a:t>
            </a:r>
            <a:r>
              <a:rPr lang="en-US" sz="2400" dirty="0" err="1">
                <a:latin typeface="UTM Avo" panose="02040603050506020204" pitchFamily="18" charset="0"/>
              </a:rPr>
              <a:t>săn</a:t>
            </a:r>
            <a:r>
              <a:rPr lang="en-US" sz="2400" dirty="0">
                <a:latin typeface="UTM Avo" panose="02040603050506020204" pitchFamily="18" charset="0"/>
              </a:rPr>
              <a:t> </a:t>
            </a:r>
            <a:r>
              <a:rPr lang="en-US" sz="2400" dirty="0" err="1">
                <a:latin typeface="UTM Avo" panose="02040603050506020204" pitchFamily="18" charset="0"/>
              </a:rPr>
              <a:t>mồi</a:t>
            </a:r>
            <a:endParaRPr lang="vi-VN" sz="2400" dirty="0"/>
          </a:p>
        </p:txBody>
      </p:sp>
      <p:sp>
        <p:nvSpPr>
          <p:cNvPr id="6" name="Oval 5">
            <a:extLst>
              <a:ext uri="{FF2B5EF4-FFF2-40B4-BE49-F238E27FC236}">
                <a16:creationId xmlns:a16="http://schemas.microsoft.com/office/drawing/2014/main" id="{F72DEC70-6CE3-A84E-B133-9B8831666FB9}"/>
              </a:ext>
            </a:extLst>
          </p:cNvPr>
          <p:cNvSpPr/>
          <p:nvPr/>
        </p:nvSpPr>
        <p:spPr>
          <a:xfrm>
            <a:off x="903104" y="2146190"/>
            <a:ext cx="233916" cy="2339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a:extLst>
              <a:ext uri="{FF2B5EF4-FFF2-40B4-BE49-F238E27FC236}">
                <a16:creationId xmlns:a16="http://schemas.microsoft.com/office/drawing/2014/main" id="{050DC3C9-D8FE-8343-84BC-BA7E05AFEB0D}"/>
              </a:ext>
            </a:extLst>
          </p:cNvPr>
          <p:cNvSpPr/>
          <p:nvPr/>
        </p:nvSpPr>
        <p:spPr>
          <a:xfrm>
            <a:off x="733428" y="2490942"/>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a:t>
            </a:r>
            <a:r>
              <a:rPr lang="en-US" sz="2400" dirty="0" err="1">
                <a:latin typeface="UTM Avo" panose="02040603050506020204" pitchFamily="18" charset="0"/>
              </a:rPr>
              <a:t>tinh</a:t>
            </a:r>
            <a:r>
              <a:rPr lang="en-US" sz="2400" dirty="0">
                <a:latin typeface="UTM Avo" panose="02040603050506020204" pitchFamily="18" charset="0"/>
              </a:rPr>
              <a:t> </a:t>
            </a:r>
            <a:r>
              <a:rPr lang="en-US" sz="2400" dirty="0" err="1">
                <a:latin typeface="UTM Avo" panose="02040603050506020204" pitchFamily="18" charset="0"/>
              </a:rPr>
              <a:t>tường</a:t>
            </a:r>
            <a:endParaRPr lang="vi-VN" sz="2400" dirty="0"/>
          </a:p>
        </p:txBody>
      </p:sp>
      <p:sp>
        <p:nvSpPr>
          <p:cNvPr id="8" name="Oval 7">
            <a:extLst>
              <a:ext uri="{FF2B5EF4-FFF2-40B4-BE49-F238E27FC236}">
                <a16:creationId xmlns:a16="http://schemas.microsoft.com/office/drawing/2014/main" id="{48FA0106-3394-A74C-9895-B3A17E410635}"/>
              </a:ext>
            </a:extLst>
          </p:cNvPr>
          <p:cNvSpPr/>
          <p:nvPr/>
        </p:nvSpPr>
        <p:spPr>
          <a:xfrm>
            <a:off x="903104" y="2734634"/>
            <a:ext cx="233916" cy="2339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21385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p:bldP spid="6" grpId="0" animBg="1"/>
      <p:bldP spid="7" grpId="0"/>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udent Writing (#4) | Free SVG">
            <a:extLst>
              <a:ext uri="{FF2B5EF4-FFF2-40B4-BE49-F238E27FC236}">
                <a16:creationId xmlns:a16="http://schemas.microsoft.com/office/drawing/2014/main" id="{00749D37-CE5A-4562-AAFA-58D56336B6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5265" y="1900846"/>
            <a:ext cx="2887461" cy="288746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017C045-E5BF-4237-86E5-69A18ABEAC01}"/>
              </a:ext>
            </a:extLst>
          </p:cNvPr>
          <p:cNvSpPr txBox="1"/>
          <p:nvPr/>
        </p:nvSpPr>
        <p:spPr>
          <a:xfrm>
            <a:off x="746083" y="1309021"/>
            <a:ext cx="5365827" cy="494110"/>
          </a:xfrm>
          <a:prstGeom prst="rect">
            <a:avLst/>
          </a:prstGeom>
          <a:noFill/>
        </p:spPr>
        <p:txBody>
          <a:bodyPr wrap="square" rtlCol="0">
            <a:spAutoFit/>
          </a:bodyPr>
          <a:lstStyle/>
          <a:p>
            <a:pPr algn="ctr">
              <a:lnSpc>
                <a:spcPct val="150000"/>
              </a:lnSpc>
            </a:pPr>
            <a:r>
              <a:rPr lang="vi-VN" sz="2000" b="1" dirty="0">
                <a:solidFill>
                  <a:srgbClr val="0070C0"/>
                </a:solidFill>
                <a:latin typeface="UTM Avo" panose="02040603050506020204" pitchFamily="18" charset="0"/>
              </a:rPr>
              <a:t>Học sinh viết bài vào vở ô li</a:t>
            </a:r>
            <a:endParaRPr lang="en-US" sz="2000" b="1" dirty="0">
              <a:solidFill>
                <a:srgbClr val="0070C0"/>
              </a:solidFill>
              <a:latin typeface="UTM Avo" panose="02040603050506020204" pitchFamily="18" charset="0"/>
            </a:endParaRPr>
          </a:p>
        </p:txBody>
      </p:sp>
      <p:sp>
        <p:nvSpPr>
          <p:cNvPr id="4" name="TextBox 3">
            <a:extLst>
              <a:ext uri="{FF2B5EF4-FFF2-40B4-BE49-F238E27FC236}">
                <a16:creationId xmlns:a16="http://schemas.microsoft.com/office/drawing/2014/main" id="{657112F9-C830-489D-A196-7AF9B49F281A}"/>
              </a:ext>
            </a:extLst>
          </p:cNvPr>
          <p:cNvSpPr txBox="1"/>
          <p:nvPr/>
        </p:nvSpPr>
        <p:spPr>
          <a:xfrm>
            <a:off x="746081" y="548161"/>
            <a:ext cx="5365827" cy="735138"/>
          </a:xfrm>
          <a:prstGeom prst="rect">
            <a:avLst/>
          </a:prstGeom>
          <a:noFill/>
        </p:spPr>
        <p:txBody>
          <a:bodyPr wrap="square" rtlCol="0">
            <a:spAutoFit/>
          </a:bodyPr>
          <a:lstStyle/>
          <a:p>
            <a:pPr algn="ctr">
              <a:lnSpc>
                <a:spcPct val="150000"/>
              </a:lnSpc>
            </a:pPr>
            <a:r>
              <a:rPr lang="vi-VN" sz="3200" b="1" dirty="0">
                <a:solidFill>
                  <a:schemeClr val="accent1">
                    <a:lumMod val="50000"/>
                  </a:schemeClr>
                </a:solidFill>
                <a:latin typeface="UTM Avo" panose="02040603050506020204" pitchFamily="18" charset="0"/>
              </a:rPr>
              <a:t>VIẾT BÀI</a:t>
            </a:r>
            <a:endParaRPr lang="en-US" sz="3200" b="1" dirty="0">
              <a:solidFill>
                <a:schemeClr val="accent1">
                  <a:lumMod val="50000"/>
                </a:schemeClr>
              </a:solidFill>
              <a:latin typeface="UTM Avo" panose="02040603050506020204" pitchFamily="18" charset="0"/>
            </a:endParaRPr>
          </a:p>
        </p:txBody>
      </p:sp>
    </p:spTree>
    <p:extLst>
      <p:ext uri="{BB962C8B-B14F-4D97-AF65-F5344CB8AC3E}">
        <p14:creationId xmlns:p14="http://schemas.microsoft.com/office/powerpoint/2010/main" val="2031517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Clipping"/>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t="5322"/>
          <a:stretch/>
        </p:blipFill>
        <p:spPr>
          <a:xfrm>
            <a:off x="1412234" y="1770997"/>
            <a:ext cx="4680155" cy="1166677"/>
          </a:xfrm>
          <a:prstGeom prst="rect">
            <a:avLst/>
          </a:prstGeom>
        </p:spPr>
      </p:pic>
      <p:sp>
        <p:nvSpPr>
          <p:cNvPr id="2" name="TextBox 1">
            <a:extLst>
              <a:ext uri="{FF2B5EF4-FFF2-40B4-BE49-F238E27FC236}">
                <a16:creationId xmlns:a16="http://schemas.microsoft.com/office/drawing/2014/main" id="{7BF6BCDF-9F5D-43EF-8D2F-74DA0EBB0C5C}"/>
              </a:ext>
            </a:extLst>
          </p:cNvPr>
          <p:cNvSpPr txBox="1"/>
          <p:nvPr/>
        </p:nvSpPr>
        <p:spPr>
          <a:xfrm>
            <a:off x="464574" y="323166"/>
            <a:ext cx="5928852" cy="3231654"/>
          </a:xfrm>
          <a:prstGeom prst="rect">
            <a:avLst/>
          </a:prstGeom>
          <a:noFill/>
        </p:spPr>
        <p:txBody>
          <a:bodyPr wrap="square" rtlCol="0">
            <a:spAutoFit/>
          </a:bodyPr>
          <a:lstStyle/>
          <a:p>
            <a:pPr algn="just">
              <a:lnSpc>
                <a:spcPct val="150000"/>
              </a:lnSpc>
            </a:pPr>
            <a:r>
              <a:rPr lang="en-US" sz="1600" b="1" dirty="0">
                <a:latin typeface="UTM Avo" panose="02040603050506020204" pitchFamily="18" charset="0"/>
              </a:rPr>
              <a:t>2.</a:t>
            </a:r>
            <a:r>
              <a:rPr lang="en-US" sz="1600" dirty="0">
                <a:latin typeface="UTM Avo" panose="02040603050506020204" pitchFamily="18" charset="0"/>
              </a:rPr>
              <a:t> </a:t>
            </a:r>
            <a:r>
              <a:rPr lang="en-US" sz="1600" dirty="0" err="1">
                <a:latin typeface="UTM Avo" panose="02040603050506020204" pitchFamily="18" charset="0"/>
              </a:rPr>
              <a:t>Chọn</a:t>
            </a:r>
            <a:r>
              <a:rPr lang="en-US" sz="1600" dirty="0">
                <a:latin typeface="UTM Avo" panose="02040603050506020204" pitchFamily="18" charset="0"/>
              </a:rPr>
              <a:t> </a:t>
            </a:r>
            <a:r>
              <a:rPr lang="en-US" sz="1600" i="1" dirty="0" err="1">
                <a:latin typeface="UTM Avo" panose="02040603050506020204" pitchFamily="18" charset="0"/>
              </a:rPr>
              <a:t>uya</a:t>
            </a:r>
            <a:r>
              <a:rPr lang="en-US" sz="1600" dirty="0">
                <a:latin typeface="UTM Avo" panose="02040603050506020204" pitchFamily="18" charset="0"/>
              </a:rPr>
              <a:t> </a:t>
            </a:r>
            <a:r>
              <a:rPr lang="en-US" sz="1600" dirty="0" err="1">
                <a:latin typeface="UTM Avo" panose="02040603050506020204" pitchFamily="18" charset="0"/>
              </a:rPr>
              <a:t>hoặc</a:t>
            </a:r>
            <a:r>
              <a:rPr lang="en-US" sz="1600" dirty="0">
                <a:latin typeface="UTM Avo" panose="02040603050506020204" pitchFamily="18" charset="0"/>
              </a:rPr>
              <a:t> </a:t>
            </a:r>
            <a:r>
              <a:rPr lang="en-US" sz="1600" i="1" dirty="0" err="1">
                <a:latin typeface="UTM Avo" panose="02040603050506020204" pitchFamily="18" charset="0"/>
              </a:rPr>
              <a:t>uyu</a:t>
            </a:r>
            <a:r>
              <a:rPr lang="en-US" sz="1600" dirty="0">
                <a:latin typeface="UTM Avo" panose="02040603050506020204" pitchFamily="18" charset="0"/>
              </a:rPr>
              <a:t> </a:t>
            </a:r>
            <a:r>
              <a:rPr lang="en-US" sz="1600" dirty="0" err="1">
                <a:latin typeface="UTM Avo" panose="02040603050506020204" pitchFamily="18" charset="0"/>
              </a:rPr>
              <a:t>thay</a:t>
            </a:r>
            <a:r>
              <a:rPr lang="en-US" sz="1600" dirty="0">
                <a:latin typeface="UTM Avo" panose="02040603050506020204" pitchFamily="18" charset="0"/>
              </a:rPr>
              <a:t> </a:t>
            </a:r>
            <a:r>
              <a:rPr lang="en-US" sz="1600" dirty="0" err="1">
                <a:latin typeface="UTM Avo" panose="02040603050506020204" pitchFamily="18" charset="0"/>
              </a:rPr>
              <a:t>cho</a:t>
            </a:r>
            <a:r>
              <a:rPr lang="en-US" sz="1600" dirty="0">
                <a:latin typeface="UTM Avo" panose="02040603050506020204" pitchFamily="18" charset="0"/>
              </a:rPr>
              <a:t> ô </a:t>
            </a:r>
            <a:r>
              <a:rPr lang="en-US" sz="1600" dirty="0" err="1">
                <a:latin typeface="UTM Avo" panose="02040603050506020204" pitchFamily="18" charset="0"/>
              </a:rPr>
              <a:t>vuông</a:t>
            </a:r>
            <a:r>
              <a:rPr lang="en-US" sz="1600" dirty="0">
                <a:latin typeface="UTM Avo" panose="02040603050506020204" pitchFamily="18" charset="0"/>
              </a:rPr>
              <a:t>.</a:t>
            </a:r>
          </a:p>
          <a:p>
            <a:pPr marL="342900" indent="-342900" algn="just">
              <a:lnSpc>
                <a:spcPct val="150000"/>
              </a:lnSpc>
              <a:buAutoNum type="alphaLcPeriod"/>
            </a:pPr>
            <a:r>
              <a:rPr lang="en-US" sz="1600" dirty="0" err="1">
                <a:latin typeface="UTM Avo" panose="02040603050506020204" pitchFamily="18" charset="0"/>
              </a:rPr>
              <a:t>Đường</a:t>
            </a:r>
            <a:r>
              <a:rPr lang="en-US" sz="1600" dirty="0">
                <a:latin typeface="UTM Avo" panose="02040603050506020204" pitchFamily="18" charset="0"/>
              </a:rPr>
              <a:t> </a:t>
            </a:r>
            <a:r>
              <a:rPr lang="en-US" sz="1600" dirty="0" err="1">
                <a:latin typeface="UTM Avo" panose="02040603050506020204" pitchFamily="18" charset="0"/>
              </a:rPr>
              <a:t>lên</a:t>
            </a:r>
            <a:r>
              <a:rPr lang="en-US" sz="1600" dirty="0">
                <a:latin typeface="UTM Avo" panose="02040603050506020204" pitchFamily="18" charset="0"/>
              </a:rPr>
              <a:t> </a:t>
            </a:r>
            <a:r>
              <a:rPr lang="en-US" sz="1600" dirty="0" err="1">
                <a:latin typeface="UTM Avo" panose="02040603050506020204" pitchFamily="18" charset="0"/>
              </a:rPr>
              <a:t>núi</a:t>
            </a:r>
            <a:r>
              <a:rPr lang="en-US" sz="1600" dirty="0">
                <a:latin typeface="UTM Avo" panose="02040603050506020204" pitchFamily="18" charset="0"/>
              </a:rPr>
              <a:t> </a:t>
            </a:r>
            <a:r>
              <a:rPr lang="en-US" sz="1600" dirty="0" err="1">
                <a:latin typeface="UTM Avo" panose="02040603050506020204" pitchFamily="18" charset="0"/>
              </a:rPr>
              <a:t>quanh</a:t>
            </a:r>
            <a:r>
              <a:rPr lang="en-US" sz="1600" dirty="0">
                <a:latin typeface="UTM Avo" panose="02040603050506020204" pitchFamily="18" charset="0"/>
              </a:rPr>
              <a:t> co, </a:t>
            </a:r>
            <a:r>
              <a:rPr lang="en-US" sz="1600" dirty="0" err="1">
                <a:latin typeface="UTM Avo" panose="02040603050506020204" pitchFamily="18" charset="0"/>
              </a:rPr>
              <a:t>khúc</a:t>
            </a:r>
            <a:r>
              <a:rPr lang="en-US" sz="1600" dirty="0">
                <a:latin typeface="UTM Avo" panose="02040603050506020204" pitchFamily="18" charset="0"/>
              </a:rPr>
              <a:t> </a:t>
            </a:r>
            <a:r>
              <a:rPr lang="en-US" sz="1600" dirty="0" err="1">
                <a:latin typeface="UTM Avo" panose="02040603050506020204" pitchFamily="18" charset="0"/>
              </a:rPr>
              <a:t>kh</a:t>
            </a:r>
            <a:r>
              <a:rPr lang="en-US" sz="1600" dirty="0">
                <a:latin typeface="UTM Avo" panose="02040603050506020204" pitchFamily="18" charset="0"/>
              </a:rPr>
              <a:t>          .</a:t>
            </a:r>
          </a:p>
          <a:p>
            <a:pPr marL="342900" indent="-342900" algn="just">
              <a:lnSpc>
                <a:spcPct val="150000"/>
              </a:lnSpc>
              <a:buAutoNum type="alphaLcPeriod"/>
            </a:pPr>
            <a:r>
              <a:rPr lang="en-US" sz="1600" dirty="0" err="1">
                <a:latin typeface="UTM Avo" panose="02040603050506020204" pitchFamily="18" charset="0"/>
              </a:rPr>
              <a:t>Mẹ</a:t>
            </a:r>
            <a:r>
              <a:rPr lang="en-US" sz="1600" dirty="0">
                <a:latin typeface="UTM Avo" panose="02040603050506020204" pitchFamily="18" charset="0"/>
              </a:rPr>
              <a:t> </a:t>
            </a:r>
            <a:r>
              <a:rPr lang="en-US" sz="1600" dirty="0" err="1">
                <a:latin typeface="UTM Avo" panose="02040603050506020204" pitchFamily="18" charset="0"/>
              </a:rPr>
              <a:t>tôi</a:t>
            </a:r>
            <a:r>
              <a:rPr lang="en-US" sz="1600" dirty="0">
                <a:latin typeface="UTM Avo" panose="02040603050506020204" pitchFamily="18" charset="0"/>
              </a:rPr>
              <a:t> </a:t>
            </a:r>
            <a:r>
              <a:rPr lang="en-US" sz="1600" dirty="0" err="1">
                <a:latin typeface="UTM Avo" panose="02040603050506020204" pitchFamily="18" charset="0"/>
              </a:rPr>
              <a:t>thức</a:t>
            </a:r>
            <a:r>
              <a:rPr lang="en-US" sz="1600" dirty="0">
                <a:latin typeface="UTM Avo" panose="02040603050506020204" pitchFamily="18" charset="0"/>
              </a:rPr>
              <a:t> </a:t>
            </a:r>
            <a:r>
              <a:rPr lang="en-US" sz="1600" dirty="0" err="1">
                <a:latin typeface="UTM Avo" panose="02040603050506020204" pitchFamily="18" charset="0"/>
              </a:rPr>
              <a:t>kh</a:t>
            </a:r>
            <a:r>
              <a:rPr lang="en-US" sz="1600" dirty="0">
                <a:latin typeface="UTM Avo" panose="02040603050506020204" pitchFamily="18" charset="0"/>
              </a:rPr>
              <a:t>           </a:t>
            </a:r>
            <a:r>
              <a:rPr lang="en-US" sz="1600" dirty="0" err="1">
                <a:latin typeface="UTM Avo" panose="02040603050506020204" pitchFamily="18" charset="0"/>
              </a:rPr>
              <a:t>dậy</a:t>
            </a:r>
            <a:r>
              <a:rPr lang="en-US" sz="1600" dirty="0">
                <a:latin typeface="UTM Avo" panose="02040603050506020204" pitchFamily="18" charset="0"/>
              </a:rPr>
              <a:t> </a:t>
            </a:r>
            <a:r>
              <a:rPr lang="en-US" sz="1600" dirty="0" err="1">
                <a:latin typeface="UTM Avo" panose="02040603050506020204" pitchFamily="18" charset="0"/>
              </a:rPr>
              <a:t>sớm</a:t>
            </a:r>
            <a:r>
              <a:rPr lang="en-US" sz="1600" dirty="0">
                <a:latin typeface="UTM Avo" panose="02040603050506020204" pitchFamily="18" charset="0"/>
              </a:rPr>
              <a:t> </a:t>
            </a:r>
            <a:r>
              <a:rPr lang="en-US" sz="1600" dirty="0" err="1">
                <a:latin typeface="UTM Avo" panose="02040603050506020204" pitchFamily="18" charset="0"/>
              </a:rPr>
              <a:t>làm</a:t>
            </a:r>
            <a:r>
              <a:rPr lang="en-US" sz="1600" dirty="0">
                <a:latin typeface="UTM Avo" panose="02040603050506020204" pitchFamily="18" charset="0"/>
              </a:rPr>
              <a:t> </a:t>
            </a:r>
            <a:r>
              <a:rPr lang="en-US" sz="1600" dirty="0" err="1">
                <a:latin typeface="UTM Avo" panose="02040603050506020204" pitchFamily="18" charset="0"/>
              </a:rPr>
              <a:t>mọi</a:t>
            </a:r>
            <a:r>
              <a:rPr lang="en-US" sz="1600" dirty="0">
                <a:latin typeface="UTM Avo" panose="02040603050506020204" pitchFamily="18" charset="0"/>
              </a:rPr>
              <a:t> </a:t>
            </a:r>
            <a:r>
              <a:rPr lang="en-US" sz="1600" dirty="0" err="1">
                <a:latin typeface="UTM Avo" panose="02040603050506020204" pitchFamily="18" charset="0"/>
              </a:rPr>
              <a:t>việc</a:t>
            </a:r>
            <a:r>
              <a:rPr lang="en-US" sz="1600" dirty="0">
                <a:latin typeface="UTM Avo" panose="02040603050506020204" pitchFamily="18" charset="0"/>
              </a:rPr>
              <a:t>.</a:t>
            </a:r>
          </a:p>
          <a:p>
            <a:pPr algn="just">
              <a:lnSpc>
                <a:spcPct val="150000"/>
              </a:lnSpc>
            </a:pPr>
            <a:r>
              <a:rPr lang="en-US" sz="1600" b="1" dirty="0">
                <a:latin typeface="UTM Avo" panose="02040603050506020204" pitchFamily="18" charset="0"/>
              </a:rPr>
              <a:t>3.</a:t>
            </a:r>
            <a:r>
              <a:rPr lang="en-US" sz="1600" dirty="0">
                <a:latin typeface="UTM Avo" panose="02040603050506020204" pitchFamily="18" charset="0"/>
              </a:rPr>
              <a:t> </a:t>
            </a:r>
            <a:r>
              <a:rPr lang="en-US" sz="1600" dirty="0" err="1">
                <a:latin typeface="UTM Avo" panose="02040603050506020204" pitchFamily="18" charset="0"/>
              </a:rPr>
              <a:t>a.Nhìn</a:t>
            </a:r>
            <a:r>
              <a:rPr lang="en-US" sz="1600" dirty="0">
                <a:latin typeface="UTM Avo" panose="02040603050506020204" pitchFamily="18" charset="0"/>
              </a:rPr>
              <a:t> </a:t>
            </a:r>
            <a:r>
              <a:rPr lang="en-US" sz="1600" dirty="0" err="1">
                <a:latin typeface="UTM Avo" panose="02040603050506020204" pitchFamily="18" charset="0"/>
              </a:rPr>
              <a:t>hình</a:t>
            </a:r>
            <a:r>
              <a:rPr lang="en-US" sz="1600" dirty="0">
                <a:latin typeface="UTM Avo" panose="02040603050506020204" pitchFamily="18" charset="0"/>
              </a:rPr>
              <a:t>, </a:t>
            </a:r>
            <a:r>
              <a:rPr lang="en-US" sz="1600" dirty="0" err="1">
                <a:latin typeface="UTM Avo" panose="02040603050506020204" pitchFamily="18" charset="0"/>
              </a:rPr>
              <a:t>tìm</a:t>
            </a:r>
            <a:r>
              <a:rPr lang="en-US" sz="1600" dirty="0">
                <a:latin typeface="UTM Avo" panose="02040603050506020204" pitchFamily="18" charset="0"/>
              </a:rPr>
              <a:t> </a:t>
            </a:r>
            <a:r>
              <a:rPr lang="en-US" sz="1600" dirty="0" err="1">
                <a:latin typeface="UTM Avo" panose="02040603050506020204" pitchFamily="18" charset="0"/>
              </a:rPr>
              <a:t>từ</a:t>
            </a:r>
            <a:r>
              <a:rPr lang="en-US" sz="1600" dirty="0">
                <a:latin typeface="UTM Avo" panose="02040603050506020204" pitchFamily="18" charset="0"/>
              </a:rPr>
              <a:t> </a:t>
            </a:r>
            <a:r>
              <a:rPr lang="en-US" sz="1600" dirty="0" err="1">
                <a:latin typeface="UTM Avo" panose="02040603050506020204" pitchFamily="18" charset="0"/>
              </a:rPr>
              <a:t>ngữ</a:t>
            </a:r>
            <a:r>
              <a:rPr lang="en-US" sz="1600" dirty="0">
                <a:latin typeface="UTM Avo" panose="02040603050506020204" pitchFamily="18" charset="0"/>
              </a:rPr>
              <a:t> </a:t>
            </a:r>
            <a:r>
              <a:rPr lang="en-US" sz="1600" dirty="0" err="1">
                <a:latin typeface="UTM Avo" panose="02040603050506020204" pitchFamily="18" charset="0"/>
              </a:rPr>
              <a:t>chứa</a:t>
            </a:r>
            <a:r>
              <a:rPr lang="en-US" sz="1600" dirty="0">
                <a:latin typeface="UTM Avo" panose="02040603050506020204" pitchFamily="18" charset="0"/>
              </a:rPr>
              <a:t> </a:t>
            </a:r>
            <a:r>
              <a:rPr lang="en-US" sz="1600" i="1" dirty="0" err="1">
                <a:latin typeface="UTM Avo" panose="02040603050506020204" pitchFamily="18" charset="0"/>
              </a:rPr>
              <a:t>iêu</a:t>
            </a:r>
            <a:r>
              <a:rPr lang="en-US" sz="1600" dirty="0">
                <a:latin typeface="UTM Avo" panose="02040603050506020204" pitchFamily="18" charset="0"/>
              </a:rPr>
              <a:t> </a:t>
            </a:r>
            <a:r>
              <a:rPr lang="en-US" sz="1600" dirty="0" err="1">
                <a:latin typeface="UTM Avo" panose="02040603050506020204" pitchFamily="18" charset="0"/>
              </a:rPr>
              <a:t>hoặc</a:t>
            </a:r>
            <a:r>
              <a:rPr lang="en-US" sz="1600" dirty="0">
                <a:latin typeface="UTM Avo" panose="02040603050506020204" pitchFamily="18" charset="0"/>
              </a:rPr>
              <a:t> </a:t>
            </a:r>
            <a:r>
              <a:rPr lang="en-US" sz="1600" i="1" dirty="0" err="1">
                <a:latin typeface="UTM Avo" panose="02040603050506020204" pitchFamily="18" charset="0"/>
              </a:rPr>
              <a:t>ươu</a:t>
            </a:r>
            <a:r>
              <a:rPr lang="en-US" sz="1600" dirty="0">
                <a:latin typeface="UTM Avo" panose="02040603050506020204" pitchFamily="18" charset="0"/>
              </a:rPr>
              <a:t> </a:t>
            </a:r>
            <a:r>
              <a:rPr lang="en-US" sz="1600" dirty="0" err="1">
                <a:latin typeface="UTM Avo" panose="02040603050506020204" pitchFamily="18" charset="0"/>
              </a:rPr>
              <a:t>để</a:t>
            </a:r>
            <a:r>
              <a:rPr lang="en-US" sz="1600" dirty="0">
                <a:latin typeface="UTM Avo" panose="02040603050506020204" pitchFamily="18" charset="0"/>
              </a:rPr>
              <a:t> </a:t>
            </a:r>
            <a:r>
              <a:rPr lang="en-US" sz="1600" dirty="0" err="1">
                <a:latin typeface="UTM Avo" panose="02040603050506020204" pitchFamily="18" charset="0"/>
              </a:rPr>
              <a:t>gọi</a:t>
            </a:r>
            <a:r>
              <a:rPr lang="en-US" sz="1600" dirty="0">
                <a:latin typeface="UTM Avo" panose="02040603050506020204" pitchFamily="18" charset="0"/>
              </a:rPr>
              <a:t> </a:t>
            </a:r>
            <a:r>
              <a:rPr lang="en-US" sz="1600" dirty="0" err="1">
                <a:latin typeface="UTM Avo" panose="02040603050506020204" pitchFamily="18" charset="0"/>
              </a:rPr>
              <a:t>tên</a:t>
            </a:r>
            <a:r>
              <a:rPr lang="en-US" sz="1600" dirty="0">
                <a:latin typeface="UTM Avo" panose="02040603050506020204" pitchFamily="18" charset="0"/>
              </a:rPr>
              <a:t> </a:t>
            </a:r>
            <a:r>
              <a:rPr lang="en-US" sz="1600" dirty="0" err="1">
                <a:latin typeface="UTM Avo" panose="02040603050506020204" pitchFamily="18" charset="0"/>
              </a:rPr>
              <a:t>loài</a:t>
            </a:r>
            <a:r>
              <a:rPr lang="en-US" sz="1600" dirty="0">
                <a:latin typeface="UTM Avo" panose="02040603050506020204" pitchFamily="18" charset="0"/>
              </a:rPr>
              <a:t> </a:t>
            </a:r>
            <a:r>
              <a:rPr lang="en-US" sz="1600" dirty="0" err="1">
                <a:latin typeface="UTM Avo" panose="02040603050506020204" pitchFamily="18" charset="0"/>
              </a:rPr>
              <a:t>vật</a:t>
            </a:r>
            <a:r>
              <a:rPr lang="en-US" sz="1600" dirty="0">
                <a:latin typeface="UTM Avo" panose="02040603050506020204" pitchFamily="18" charset="0"/>
              </a:rPr>
              <a:t>.</a:t>
            </a:r>
          </a:p>
          <a:p>
            <a:pPr algn="just">
              <a:lnSpc>
                <a:spcPct val="150000"/>
              </a:lnSpc>
            </a:pPr>
            <a:endParaRPr lang="en-US" sz="1600" dirty="0">
              <a:latin typeface="UTM Avo" panose="02040603050506020204" pitchFamily="18" charset="0"/>
            </a:endParaRPr>
          </a:p>
          <a:p>
            <a:pPr algn="just">
              <a:lnSpc>
                <a:spcPct val="150000"/>
              </a:lnSpc>
            </a:pPr>
            <a:endParaRPr lang="en-US" sz="2400" dirty="0">
              <a:latin typeface="UTM Avo" panose="02040603050506020204" pitchFamily="18" charset="0"/>
            </a:endParaRPr>
          </a:p>
          <a:p>
            <a:pPr algn="just">
              <a:lnSpc>
                <a:spcPct val="150000"/>
              </a:lnSpc>
            </a:pPr>
            <a:endParaRPr lang="en-US" sz="1600">
              <a:latin typeface="UTM Avo" panose="02040603050506020204" pitchFamily="18" charset="0"/>
            </a:endParaRPr>
          </a:p>
          <a:p>
            <a:pPr algn="just">
              <a:lnSpc>
                <a:spcPct val="150000"/>
              </a:lnSpc>
            </a:pPr>
            <a:r>
              <a:rPr lang="en-US" sz="1600">
                <a:latin typeface="UTM Avo" panose="02040603050506020204" pitchFamily="18" charset="0"/>
              </a:rPr>
              <a:t>b</a:t>
            </a:r>
            <a:r>
              <a:rPr lang="en-US" sz="1600" dirty="0">
                <a:latin typeface="UTM Avo" panose="02040603050506020204" pitchFamily="18" charset="0"/>
              </a:rPr>
              <a:t>. </a:t>
            </a:r>
            <a:r>
              <a:rPr lang="en-US" sz="1600" dirty="0" err="1">
                <a:latin typeface="UTM Avo" panose="02040603050506020204" pitchFamily="18" charset="0"/>
              </a:rPr>
              <a:t>Nhìn</a:t>
            </a:r>
            <a:r>
              <a:rPr lang="en-US" sz="1600" dirty="0">
                <a:latin typeface="UTM Avo" panose="02040603050506020204" pitchFamily="18" charset="0"/>
              </a:rPr>
              <a:t> </a:t>
            </a:r>
            <a:r>
              <a:rPr lang="en-US" sz="1600" dirty="0" err="1">
                <a:latin typeface="UTM Avo" panose="02040603050506020204" pitchFamily="18" charset="0"/>
              </a:rPr>
              <a:t>hình</a:t>
            </a:r>
            <a:r>
              <a:rPr lang="en-US" sz="1600" dirty="0">
                <a:latin typeface="UTM Avo" panose="02040603050506020204" pitchFamily="18" charset="0"/>
              </a:rPr>
              <a:t>, </a:t>
            </a:r>
            <a:r>
              <a:rPr lang="en-US" sz="1600" dirty="0" err="1">
                <a:latin typeface="UTM Avo" panose="02040603050506020204" pitchFamily="18" charset="0"/>
              </a:rPr>
              <a:t>tìm</a:t>
            </a:r>
            <a:r>
              <a:rPr lang="en-US" sz="1600" dirty="0">
                <a:latin typeface="UTM Avo" panose="02040603050506020204" pitchFamily="18" charset="0"/>
              </a:rPr>
              <a:t> </a:t>
            </a:r>
            <a:r>
              <a:rPr lang="en-US" sz="1600" dirty="0" err="1">
                <a:latin typeface="UTM Avo" panose="02040603050506020204" pitchFamily="18" charset="0"/>
              </a:rPr>
              <a:t>từ</a:t>
            </a:r>
            <a:r>
              <a:rPr lang="en-US" sz="1600" dirty="0">
                <a:latin typeface="UTM Avo" panose="02040603050506020204" pitchFamily="18" charset="0"/>
              </a:rPr>
              <a:t> </a:t>
            </a:r>
            <a:r>
              <a:rPr lang="en-US" sz="1600" dirty="0" err="1">
                <a:latin typeface="UTM Avo" panose="02040603050506020204" pitchFamily="18" charset="0"/>
              </a:rPr>
              <a:t>ngữ</a:t>
            </a:r>
            <a:r>
              <a:rPr lang="en-US" sz="1600" dirty="0">
                <a:latin typeface="UTM Avo" panose="02040603050506020204" pitchFamily="18" charset="0"/>
              </a:rPr>
              <a:t> </a:t>
            </a:r>
            <a:r>
              <a:rPr lang="en-US" sz="1600" dirty="0" err="1">
                <a:latin typeface="UTM Avo" panose="02040603050506020204" pitchFamily="18" charset="0"/>
              </a:rPr>
              <a:t>chứa</a:t>
            </a:r>
            <a:r>
              <a:rPr lang="en-US" sz="1600" dirty="0">
                <a:latin typeface="UTM Avo" panose="02040603050506020204" pitchFamily="18" charset="0"/>
              </a:rPr>
              <a:t> </a:t>
            </a:r>
            <a:r>
              <a:rPr lang="en-US" sz="1600" i="1" dirty="0" err="1">
                <a:latin typeface="UTM Avo" panose="02040603050506020204" pitchFamily="18" charset="0"/>
              </a:rPr>
              <a:t>uốc</a:t>
            </a:r>
            <a:r>
              <a:rPr lang="en-US" sz="1600" dirty="0">
                <a:latin typeface="UTM Avo" panose="02040603050506020204" pitchFamily="18" charset="0"/>
              </a:rPr>
              <a:t> </a:t>
            </a:r>
            <a:r>
              <a:rPr lang="en-US" sz="1600" dirty="0" err="1">
                <a:latin typeface="UTM Avo" panose="02040603050506020204" pitchFamily="18" charset="0"/>
              </a:rPr>
              <a:t>hoặc</a:t>
            </a:r>
            <a:r>
              <a:rPr lang="en-US" sz="1600" dirty="0">
                <a:latin typeface="UTM Avo" panose="02040603050506020204" pitchFamily="18" charset="0"/>
              </a:rPr>
              <a:t> </a:t>
            </a:r>
            <a:r>
              <a:rPr lang="en-US" sz="1600" i="1" dirty="0" err="1">
                <a:latin typeface="UTM Avo" panose="02040603050506020204" pitchFamily="18" charset="0"/>
              </a:rPr>
              <a:t>uôt</a:t>
            </a:r>
            <a:r>
              <a:rPr lang="en-US" sz="1600" dirty="0">
                <a:latin typeface="UTM Avo" panose="02040603050506020204" pitchFamily="18" charset="0"/>
              </a:rPr>
              <a:t> </a:t>
            </a:r>
            <a:r>
              <a:rPr lang="en-US" sz="1600" dirty="0" err="1">
                <a:latin typeface="UTM Avo" panose="02040603050506020204" pitchFamily="18" charset="0"/>
              </a:rPr>
              <a:t>để</a:t>
            </a:r>
            <a:r>
              <a:rPr lang="en-US" sz="1600" dirty="0">
                <a:latin typeface="UTM Avo" panose="02040603050506020204" pitchFamily="18" charset="0"/>
              </a:rPr>
              <a:t> </a:t>
            </a:r>
            <a:r>
              <a:rPr lang="en-US" sz="1600" dirty="0" err="1">
                <a:latin typeface="UTM Avo" panose="02040603050506020204" pitchFamily="18" charset="0"/>
              </a:rPr>
              <a:t>gọi</a:t>
            </a:r>
            <a:r>
              <a:rPr lang="en-US" sz="1600" dirty="0">
                <a:latin typeface="UTM Avo" panose="02040603050506020204" pitchFamily="18" charset="0"/>
              </a:rPr>
              <a:t> </a:t>
            </a:r>
            <a:r>
              <a:rPr lang="en-US" sz="1600" dirty="0" err="1">
                <a:latin typeface="UTM Avo" panose="02040603050506020204" pitchFamily="18" charset="0"/>
              </a:rPr>
              <a:t>tên</a:t>
            </a:r>
            <a:r>
              <a:rPr lang="en-US" sz="1600" dirty="0">
                <a:latin typeface="UTM Avo" panose="02040603050506020204" pitchFamily="18" charset="0"/>
              </a:rPr>
              <a:t> </a:t>
            </a:r>
            <a:r>
              <a:rPr lang="en-US" sz="1600" dirty="0" err="1">
                <a:latin typeface="UTM Avo" panose="02040603050506020204" pitchFamily="18" charset="0"/>
              </a:rPr>
              <a:t>loài</a:t>
            </a:r>
            <a:r>
              <a:rPr lang="en-US" sz="1600" dirty="0">
                <a:latin typeface="UTM Avo" panose="02040603050506020204" pitchFamily="18" charset="0"/>
              </a:rPr>
              <a:t> </a:t>
            </a:r>
            <a:r>
              <a:rPr lang="en-US" sz="1600" dirty="0" err="1">
                <a:latin typeface="UTM Avo" panose="02040603050506020204" pitchFamily="18" charset="0"/>
              </a:rPr>
              <a:t>vật</a:t>
            </a:r>
            <a:r>
              <a:rPr lang="en-US" sz="1600" dirty="0">
                <a:latin typeface="UTM Avo" panose="02040603050506020204" pitchFamily="18" charset="0"/>
              </a:rPr>
              <a:t>.</a:t>
            </a:r>
          </a:p>
        </p:txBody>
      </p:sp>
      <p:sp>
        <p:nvSpPr>
          <p:cNvPr id="3" name="Rounded Rectangle 2"/>
          <p:cNvSpPr/>
          <p:nvPr/>
        </p:nvSpPr>
        <p:spPr>
          <a:xfrm>
            <a:off x="3628561" y="816079"/>
            <a:ext cx="511277" cy="3048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2123848" y="1203934"/>
            <a:ext cx="511277" cy="3048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515828" y="796501"/>
            <a:ext cx="602741" cy="350260"/>
          </a:xfrm>
          <a:prstGeom prst="rect">
            <a:avLst/>
          </a:prstGeom>
          <a:noFill/>
        </p:spPr>
        <p:txBody>
          <a:bodyPr wrap="square" rtlCol="0">
            <a:spAutoFit/>
          </a:bodyPr>
          <a:lstStyle/>
          <a:p>
            <a:r>
              <a:rPr lang="en-US" sz="1600" dirty="0" err="1">
                <a:solidFill>
                  <a:schemeClr val="accent6">
                    <a:lumMod val="75000"/>
                  </a:schemeClr>
                </a:solidFill>
                <a:latin typeface="UTM Avo" panose="02040603050506020204" pitchFamily="18" charset="0"/>
              </a:rPr>
              <a:t>uỷu</a:t>
            </a:r>
            <a:endParaRPr lang="en-US" sz="1600" dirty="0">
              <a:solidFill>
                <a:schemeClr val="accent6">
                  <a:lumMod val="75000"/>
                </a:schemeClr>
              </a:solidFill>
              <a:latin typeface="UTM Avo" panose="02040603050506020204" pitchFamily="18" charset="0"/>
            </a:endParaRPr>
          </a:p>
        </p:txBody>
      </p:sp>
      <p:sp>
        <p:nvSpPr>
          <p:cNvPr id="6" name="TextBox 5"/>
          <p:cNvSpPr txBox="1"/>
          <p:nvPr/>
        </p:nvSpPr>
        <p:spPr>
          <a:xfrm>
            <a:off x="1992057" y="1151522"/>
            <a:ext cx="570270" cy="338554"/>
          </a:xfrm>
          <a:prstGeom prst="rect">
            <a:avLst/>
          </a:prstGeom>
          <a:noFill/>
        </p:spPr>
        <p:txBody>
          <a:bodyPr wrap="square" rtlCol="0">
            <a:spAutoFit/>
          </a:bodyPr>
          <a:lstStyle/>
          <a:p>
            <a:r>
              <a:rPr lang="en-US" sz="1600" dirty="0" err="1">
                <a:solidFill>
                  <a:schemeClr val="accent6">
                    <a:lumMod val="75000"/>
                  </a:schemeClr>
                </a:solidFill>
                <a:latin typeface="UTM Avo" panose="02040603050506020204" pitchFamily="18" charset="0"/>
              </a:rPr>
              <a:t>uya</a:t>
            </a:r>
            <a:endParaRPr lang="en-US" sz="1600" dirty="0">
              <a:solidFill>
                <a:schemeClr val="accent6">
                  <a:lumMod val="75000"/>
                </a:schemeClr>
              </a:solidFill>
              <a:latin typeface="UTM Avo" panose="02040603050506020204" pitchFamily="18" charset="0"/>
            </a:endParaRPr>
          </a:p>
        </p:txBody>
      </p:sp>
      <p:grpSp>
        <p:nvGrpSpPr>
          <p:cNvPr id="12" name="Group 11"/>
          <p:cNvGrpSpPr/>
          <p:nvPr/>
        </p:nvGrpSpPr>
        <p:grpSpPr>
          <a:xfrm>
            <a:off x="1514166" y="3440301"/>
            <a:ext cx="1371602" cy="1121867"/>
            <a:chOff x="1523998" y="3450133"/>
            <a:chExt cx="1371602" cy="1121867"/>
          </a:xfrm>
        </p:grpSpPr>
        <p:pic>
          <p:nvPicPr>
            <p:cNvPr id="8" name="Picture 7" descr="Screen Clipping"/>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l="2914" t="18853" r="67574" b="7236"/>
            <a:stretch/>
          </p:blipFill>
          <p:spPr>
            <a:xfrm>
              <a:off x="1581149" y="3600450"/>
              <a:ext cx="1314451" cy="971550"/>
            </a:xfrm>
            <a:prstGeom prst="roundRect">
              <a:avLst>
                <a:gd name="adj" fmla="val 12745"/>
              </a:avLst>
            </a:prstGeom>
          </p:spPr>
        </p:pic>
        <p:sp>
          <p:nvSpPr>
            <p:cNvPr id="11" name="Oval 10"/>
            <p:cNvSpPr/>
            <p:nvPr/>
          </p:nvSpPr>
          <p:spPr>
            <a:xfrm>
              <a:off x="1523998" y="3450133"/>
              <a:ext cx="271571" cy="271571"/>
            </a:xfrm>
            <a:prstGeom prst="ellipse">
              <a:avLst/>
            </a:prstGeom>
            <a:solidFill>
              <a:srgbClr val="FACD94"/>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1</a:t>
              </a:r>
            </a:p>
          </p:txBody>
        </p:sp>
      </p:grpSp>
      <p:grpSp>
        <p:nvGrpSpPr>
          <p:cNvPr id="15" name="Group 14"/>
          <p:cNvGrpSpPr/>
          <p:nvPr/>
        </p:nvGrpSpPr>
        <p:grpSpPr>
          <a:xfrm>
            <a:off x="3063566" y="3467532"/>
            <a:ext cx="1352553" cy="1094636"/>
            <a:chOff x="3073398" y="3477364"/>
            <a:chExt cx="1352553" cy="1094636"/>
          </a:xfrm>
        </p:grpSpPr>
        <p:pic>
          <p:nvPicPr>
            <p:cNvPr id="9" name="Picture 8" descr="Screen Clipping"/>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l="36293" t="19819" r="34908" b="7236"/>
            <a:stretch/>
          </p:blipFill>
          <p:spPr>
            <a:xfrm>
              <a:off x="3143251" y="3613150"/>
              <a:ext cx="1282700" cy="958850"/>
            </a:xfrm>
            <a:prstGeom prst="roundRect">
              <a:avLst>
                <a:gd name="adj" fmla="val 12745"/>
              </a:avLst>
            </a:prstGeom>
          </p:spPr>
        </p:pic>
        <p:sp>
          <p:nvSpPr>
            <p:cNvPr id="13" name="Oval 12"/>
            <p:cNvSpPr/>
            <p:nvPr/>
          </p:nvSpPr>
          <p:spPr>
            <a:xfrm>
              <a:off x="3073398" y="3477364"/>
              <a:ext cx="271571" cy="271571"/>
            </a:xfrm>
            <a:prstGeom prst="ellipse">
              <a:avLst/>
            </a:prstGeom>
            <a:solidFill>
              <a:srgbClr val="FACD94"/>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2</a:t>
              </a:r>
            </a:p>
          </p:txBody>
        </p:sp>
      </p:grpSp>
      <p:grpSp>
        <p:nvGrpSpPr>
          <p:cNvPr id="16" name="Group 15"/>
          <p:cNvGrpSpPr/>
          <p:nvPr/>
        </p:nvGrpSpPr>
        <p:grpSpPr>
          <a:xfrm>
            <a:off x="4591481" y="3467532"/>
            <a:ext cx="1354989" cy="1094636"/>
            <a:chOff x="4601313" y="3477364"/>
            <a:chExt cx="1354989" cy="1094636"/>
          </a:xfrm>
        </p:grpSpPr>
        <p:pic>
          <p:nvPicPr>
            <p:cNvPr id="10" name="Picture 9" descr="Screen Clipping"/>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l="68656" t="19819" r="2545" b="7236"/>
            <a:stretch/>
          </p:blipFill>
          <p:spPr>
            <a:xfrm>
              <a:off x="4673602" y="3613150"/>
              <a:ext cx="1282700" cy="958850"/>
            </a:xfrm>
            <a:prstGeom prst="roundRect">
              <a:avLst>
                <a:gd name="adj" fmla="val 12745"/>
              </a:avLst>
            </a:prstGeom>
          </p:spPr>
        </p:pic>
        <p:sp>
          <p:nvSpPr>
            <p:cNvPr id="14" name="Oval 13"/>
            <p:cNvSpPr/>
            <p:nvPr/>
          </p:nvSpPr>
          <p:spPr>
            <a:xfrm>
              <a:off x="4601313" y="3477364"/>
              <a:ext cx="271571" cy="271571"/>
            </a:xfrm>
            <a:prstGeom prst="ellipse">
              <a:avLst/>
            </a:prstGeom>
            <a:solidFill>
              <a:srgbClr val="FACD94"/>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3</a:t>
              </a:r>
            </a:p>
          </p:txBody>
        </p:sp>
      </p:grpSp>
      <p:sp>
        <p:nvSpPr>
          <p:cNvPr id="17" name="TextBox 16"/>
          <p:cNvSpPr txBox="1"/>
          <p:nvPr/>
        </p:nvSpPr>
        <p:spPr>
          <a:xfrm>
            <a:off x="1763098" y="2827567"/>
            <a:ext cx="1300468" cy="338554"/>
          </a:xfrm>
          <a:prstGeom prst="rect">
            <a:avLst/>
          </a:prstGeom>
          <a:noFill/>
        </p:spPr>
        <p:txBody>
          <a:bodyPr wrap="square" rtlCol="0">
            <a:spAutoFit/>
          </a:bodyPr>
          <a:lstStyle/>
          <a:p>
            <a:r>
              <a:rPr lang="en-US" sz="1600" dirty="0" err="1">
                <a:solidFill>
                  <a:srgbClr val="C00000"/>
                </a:solidFill>
                <a:latin typeface="UTM Avo" panose="02040603050506020204" pitchFamily="18" charset="0"/>
              </a:rPr>
              <a:t>diều</a:t>
            </a:r>
            <a:r>
              <a:rPr lang="en-US" sz="1600" dirty="0">
                <a:solidFill>
                  <a:srgbClr val="C00000"/>
                </a:solidFill>
                <a:latin typeface="UTM Avo" panose="02040603050506020204" pitchFamily="18" charset="0"/>
              </a:rPr>
              <a:t> </a:t>
            </a:r>
            <a:r>
              <a:rPr lang="en-US" sz="1600" dirty="0" err="1">
                <a:solidFill>
                  <a:srgbClr val="C00000"/>
                </a:solidFill>
                <a:latin typeface="UTM Avo" panose="02040603050506020204" pitchFamily="18" charset="0"/>
              </a:rPr>
              <a:t>hâu</a:t>
            </a:r>
            <a:endParaRPr lang="en-US" sz="1600" dirty="0">
              <a:solidFill>
                <a:srgbClr val="C00000"/>
              </a:solidFill>
              <a:latin typeface="UTM Avo" panose="02040603050506020204" pitchFamily="18" charset="0"/>
            </a:endParaRPr>
          </a:p>
        </p:txBody>
      </p:sp>
      <p:sp>
        <p:nvSpPr>
          <p:cNvPr id="18" name="TextBox 17"/>
          <p:cNvSpPr txBox="1"/>
          <p:nvPr/>
        </p:nvSpPr>
        <p:spPr>
          <a:xfrm>
            <a:off x="3277509" y="2827567"/>
            <a:ext cx="1300468" cy="338554"/>
          </a:xfrm>
          <a:prstGeom prst="rect">
            <a:avLst/>
          </a:prstGeom>
          <a:noFill/>
        </p:spPr>
        <p:txBody>
          <a:bodyPr wrap="square" rtlCol="0">
            <a:spAutoFit/>
          </a:bodyPr>
          <a:lstStyle/>
          <a:p>
            <a:r>
              <a:rPr lang="en-US" sz="1600" dirty="0" err="1">
                <a:solidFill>
                  <a:srgbClr val="C00000"/>
                </a:solidFill>
                <a:latin typeface="UTM Avo" panose="02040603050506020204" pitchFamily="18" charset="0"/>
              </a:rPr>
              <a:t>đà</a:t>
            </a:r>
            <a:r>
              <a:rPr lang="en-US" sz="1600" dirty="0">
                <a:solidFill>
                  <a:srgbClr val="C00000"/>
                </a:solidFill>
                <a:latin typeface="UTM Avo" panose="02040603050506020204" pitchFamily="18" charset="0"/>
              </a:rPr>
              <a:t> </a:t>
            </a:r>
            <a:r>
              <a:rPr lang="en-US" sz="1600" dirty="0" err="1">
                <a:solidFill>
                  <a:srgbClr val="C00000"/>
                </a:solidFill>
                <a:latin typeface="UTM Avo" panose="02040603050506020204" pitchFamily="18" charset="0"/>
              </a:rPr>
              <a:t>điểu</a:t>
            </a:r>
            <a:endParaRPr lang="en-US" sz="1600" dirty="0">
              <a:solidFill>
                <a:srgbClr val="C00000"/>
              </a:solidFill>
              <a:latin typeface="UTM Avo" panose="02040603050506020204" pitchFamily="18" charset="0"/>
            </a:endParaRPr>
          </a:p>
        </p:txBody>
      </p:sp>
      <p:sp>
        <p:nvSpPr>
          <p:cNvPr id="19" name="TextBox 18"/>
          <p:cNvSpPr txBox="1"/>
          <p:nvPr/>
        </p:nvSpPr>
        <p:spPr>
          <a:xfrm>
            <a:off x="4839154" y="2827567"/>
            <a:ext cx="1300468" cy="338554"/>
          </a:xfrm>
          <a:prstGeom prst="rect">
            <a:avLst/>
          </a:prstGeom>
          <a:noFill/>
        </p:spPr>
        <p:txBody>
          <a:bodyPr wrap="square" rtlCol="0">
            <a:spAutoFit/>
          </a:bodyPr>
          <a:lstStyle/>
          <a:p>
            <a:r>
              <a:rPr lang="en-US" sz="1600" dirty="0" err="1">
                <a:solidFill>
                  <a:srgbClr val="C00000"/>
                </a:solidFill>
                <a:latin typeface="UTM Avo" panose="02040603050506020204" pitchFamily="18" charset="0"/>
              </a:rPr>
              <a:t>hươu</a:t>
            </a:r>
            <a:r>
              <a:rPr lang="en-US" sz="1600" dirty="0">
                <a:solidFill>
                  <a:srgbClr val="C00000"/>
                </a:solidFill>
                <a:latin typeface="UTM Avo" panose="02040603050506020204" pitchFamily="18" charset="0"/>
              </a:rPr>
              <a:t> </a:t>
            </a:r>
            <a:r>
              <a:rPr lang="en-US" sz="1600" dirty="0" err="1">
                <a:solidFill>
                  <a:srgbClr val="C00000"/>
                </a:solidFill>
                <a:latin typeface="UTM Avo" panose="02040603050506020204" pitchFamily="18" charset="0"/>
              </a:rPr>
              <a:t>nai</a:t>
            </a:r>
            <a:endParaRPr lang="en-US" sz="1600" dirty="0">
              <a:solidFill>
                <a:srgbClr val="C00000"/>
              </a:solidFill>
              <a:latin typeface="UTM Avo" panose="02040603050506020204" pitchFamily="18" charset="0"/>
            </a:endParaRPr>
          </a:p>
        </p:txBody>
      </p:sp>
      <p:sp>
        <p:nvSpPr>
          <p:cNvPr id="20" name="TextBox 19"/>
          <p:cNvSpPr txBox="1"/>
          <p:nvPr/>
        </p:nvSpPr>
        <p:spPr>
          <a:xfrm>
            <a:off x="1654946" y="4528677"/>
            <a:ext cx="1300468" cy="338554"/>
          </a:xfrm>
          <a:prstGeom prst="rect">
            <a:avLst/>
          </a:prstGeom>
          <a:noFill/>
        </p:spPr>
        <p:txBody>
          <a:bodyPr wrap="square" rtlCol="0">
            <a:spAutoFit/>
          </a:bodyPr>
          <a:lstStyle/>
          <a:p>
            <a:r>
              <a:rPr lang="en-US" sz="1600" dirty="0">
                <a:solidFill>
                  <a:srgbClr val="C00000"/>
                </a:solidFill>
                <a:latin typeface="UTM Avo" panose="02040603050506020204" pitchFamily="18" charset="0"/>
              </a:rPr>
              <a:t>con </a:t>
            </a:r>
            <a:r>
              <a:rPr lang="en-US" sz="1600" dirty="0" err="1">
                <a:solidFill>
                  <a:srgbClr val="C00000"/>
                </a:solidFill>
                <a:latin typeface="UTM Avo" panose="02040603050506020204" pitchFamily="18" charset="0"/>
              </a:rPr>
              <a:t>chuột</a:t>
            </a:r>
            <a:endParaRPr lang="en-US" sz="1600" dirty="0">
              <a:solidFill>
                <a:srgbClr val="C00000"/>
              </a:solidFill>
              <a:latin typeface="UTM Avo" panose="02040603050506020204" pitchFamily="18" charset="0"/>
            </a:endParaRPr>
          </a:p>
        </p:txBody>
      </p:sp>
      <p:sp>
        <p:nvSpPr>
          <p:cNvPr id="21" name="TextBox 20"/>
          <p:cNvSpPr txBox="1"/>
          <p:nvPr/>
        </p:nvSpPr>
        <p:spPr>
          <a:xfrm>
            <a:off x="3169353" y="4528677"/>
            <a:ext cx="1300468" cy="338554"/>
          </a:xfrm>
          <a:prstGeom prst="rect">
            <a:avLst/>
          </a:prstGeom>
          <a:noFill/>
        </p:spPr>
        <p:txBody>
          <a:bodyPr wrap="square" rtlCol="0">
            <a:spAutoFit/>
          </a:bodyPr>
          <a:lstStyle/>
          <a:p>
            <a:r>
              <a:rPr lang="en-US" sz="1600" dirty="0" err="1">
                <a:solidFill>
                  <a:srgbClr val="C00000"/>
                </a:solidFill>
                <a:latin typeface="UTM Avo" panose="02040603050506020204" pitchFamily="18" charset="0"/>
              </a:rPr>
              <a:t>bạch</a:t>
            </a:r>
            <a:r>
              <a:rPr lang="en-US" sz="1600" dirty="0">
                <a:solidFill>
                  <a:srgbClr val="C00000"/>
                </a:solidFill>
                <a:latin typeface="UTM Avo" panose="02040603050506020204" pitchFamily="18" charset="0"/>
              </a:rPr>
              <a:t> </a:t>
            </a:r>
            <a:r>
              <a:rPr lang="en-US" sz="1600" dirty="0" err="1">
                <a:solidFill>
                  <a:srgbClr val="C00000"/>
                </a:solidFill>
                <a:latin typeface="UTM Avo" panose="02040603050506020204" pitchFamily="18" charset="0"/>
              </a:rPr>
              <a:t>tuộc</a:t>
            </a:r>
            <a:endParaRPr lang="en-US" sz="1600" dirty="0">
              <a:solidFill>
                <a:srgbClr val="C00000"/>
              </a:solidFill>
              <a:latin typeface="UTM Avo" panose="02040603050506020204" pitchFamily="18" charset="0"/>
            </a:endParaRPr>
          </a:p>
        </p:txBody>
      </p:sp>
      <p:sp>
        <p:nvSpPr>
          <p:cNvPr id="22" name="TextBox 21"/>
          <p:cNvSpPr txBox="1"/>
          <p:nvPr/>
        </p:nvSpPr>
        <p:spPr>
          <a:xfrm>
            <a:off x="4691669" y="4528677"/>
            <a:ext cx="1300468" cy="338554"/>
          </a:xfrm>
          <a:prstGeom prst="rect">
            <a:avLst/>
          </a:prstGeom>
          <a:noFill/>
        </p:spPr>
        <p:txBody>
          <a:bodyPr wrap="square" rtlCol="0">
            <a:spAutoFit/>
          </a:bodyPr>
          <a:lstStyle/>
          <a:p>
            <a:r>
              <a:rPr lang="en-US" sz="1600" dirty="0" err="1">
                <a:solidFill>
                  <a:srgbClr val="C00000"/>
                </a:solidFill>
                <a:latin typeface="UTM Avo" panose="02040603050506020204" pitchFamily="18" charset="0"/>
              </a:rPr>
              <a:t>chim</a:t>
            </a:r>
            <a:r>
              <a:rPr lang="en-US" sz="1600" dirty="0">
                <a:solidFill>
                  <a:srgbClr val="C00000"/>
                </a:solidFill>
                <a:latin typeface="UTM Avo" panose="02040603050506020204" pitchFamily="18" charset="0"/>
              </a:rPr>
              <a:t> </a:t>
            </a:r>
            <a:r>
              <a:rPr lang="en-US" sz="1600" dirty="0" err="1">
                <a:solidFill>
                  <a:srgbClr val="C00000"/>
                </a:solidFill>
                <a:latin typeface="UTM Avo" panose="02040603050506020204" pitchFamily="18" charset="0"/>
              </a:rPr>
              <a:t>cuốc</a:t>
            </a:r>
            <a:endParaRPr lang="en-US" sz="1600" dirty="0">
              <a:solidFill>
                <a:srgbClr val="C00000"/>
              </a:solidFill>
              <a:latin typeface="UTM Avo" panose="02040603050506020204" pitchFamily="18" charset="0"/>
            </a:endParaRPr>
          </a:p>
        </p:txBody>
      </p:sp>
    </p:spTree>
    <p:extLst>
      <p:ext uri="{BB962C8B-B14F-4D97-AF65-F5344CB8AC3E}">
        <p14:creationId xmlns:p14="http://schemas.microsoft.com/office/powerpoint/2010/main" val="287204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fade">
                                      <p:cBhvr>
                                        <p:cTn id="20" dur="500"/>
                                        <p:tgtEl>
                                          <p:spTgt spid="2">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
                                            <p:txEl>
                                              <p:pRg st="3" end="3"/>
                                            </p:txEl>
                                          </p:spTgt>
                                        </p:tgtEl>
                                        <p:attrNameLst>
                                          <p:attrName>style.visibility</p:attrName>
                                        </p:attrNameLst>
                                      </p:cBhvr>
                                      <p:to>
                                        <p:strVal val="visible"/>
                                      </p:to>
                                    </p:set>
                                    <p:animEffect transition="in" filter="fade">
                                      <p:cBhvr>
                                        <p:cTn id="38" dur="500"/>
                                        <p:tgtEl>
                                          <p:spTgt spid="2">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
                                            <p:txEl>
                                              <p:pRg st="7" end="7"/>
                                            </p:txEl>
                                          </p:spTgt>
                                        </p:tgtEl>
                                        <p:attrNameLst>
                                          <p:attrName>style.visibility</p:attrName>
                                        </p:attrNameLst>
                                      </p:cBhvr>
                                      <p:to>
                                        <p:strVal val="visible"/>
                                      </p:to>
                                    </p:set>
                                    <p:animEffect transition="in" filter="fade">
                                      <p:cBhvr>
                                        <p:cTn id="63" dur="500"/>
                                        <p:tgtEl>
                                          <p:spTgt spid="2">
                                            <p:txEl>
                                              <p:pRg st="7" end="7"/>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500"/>
                                        <p:tgtEl>
                                          <p:spTgt spid="12"/>
                                        </p:tgtEl>
                                      </p:cBhvr>
                                    </p:animEffect>
                                  </p:childTnLst>
                                </p:cTn>
                              </p:par>
                              <p:par>
                                <p:cTn id="69" presetID="10" presetClass="entr" presetSubtype="0" fill="hold" nodeType="with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500"/>
                                        <p:tgtEl>
                                          <p:spTgt spid="15"/>
                                        </p:tgtEl>
                                      </p:cBhvr>
                                    </p:animEffect>
                                  </p:childTnLst>
                                </p:cTn>
                              </p:par>
                              <p:par>
                                <p:cTn id="72" presetID="10" presetClass="entr" presetSubtype="0" fill="hold" nodeType="with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500"/>
                                        <p:tgtEl>
                                          <p:spTgt spid="16"/>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500"/>
                                        <p:tgtEl>
                                          <p:spTgt spid="20"/>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500"/>
                                        <p:tgtEl>
                                          <p:spTgt spid="21"/>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22"/>
                                        </p:tgtEl>
                                        <p:attrNameLst>
                                          <p:attrName>style.visibility</p:attrName>
                                        </p:attrNameLst>
                                      </p:cBhvr>
                                      <p:to>
                                        <p:strVal val="visible"/>
                                      </p:to>
                                    </p:set>
                                    <p:animEffect transition="in" filter="fade">
                                      <p:cBhvr>
                                        <p:cTn id="8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animBg="1"/>
      <p:bldP spid="4" grpId="0" animBg="1"/>
      <p:bldP spid="5" grpId="0"/>
      <p:bldP spid="6" grpId="0"/>
      <p:bldP spid="17" grpId="0"/>
      <p:bldP spid="18" grpId="0"/>
      <p:bldP spid="19" grpId="0"/>
      <p:bldP spid="20" grpId="0"/>
      <p:bldP spid="21"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17816FD-9AC0-4D9F-95CF-E65FBC4086FF}"/>
              </a:ext>
            </a:extLst>
          </p:cNvPr>
          <p:cNvGrpSpPr/>
          <p:nvPr/>
        </p:nvGrpSpPr>
        <p:grpSpPr>
          <a:xfrm>
            <a:off x="295467" y="624435"/>
            <a:ext cx="1963303" cy="584775"/>
            <a:chOff x="337445" y="617893"/>
            <a:chExt cx="1963303" cy="584775"/>
          </a:xfrm>
        </p:grpSpPr>
        <p:sp>
          <p:nvSpPr>
            <p:cNvPr id="3" name="TextBox 2">
              <a:extLst>
                <a:ext uri="{FF2B5EF4-FFF2-40B4-BE49-F238E27FC236}">
                  <a16:creationId xmlns:a16="http://schemas.microsoft.com/office/drawing/2014/main" id="{6A553182-F3C1-4121-8FDA-73CEE8D72B23}"/>
                </a:ext>
              </a:extLst>
            </p:cNvPr>
            <p:cNvSpPr txBox="1"/>
            <p:nvPr/>
          </p:nvSpPr>
          <p:spPr>
            <a:xfrm>
              <a:off x="369343" y="617893"/>
              <a:ext cx="1931405" cy="584775"/>
            </a:xfrm>
            <a:prstGeom prst="rect">
              <a:avLst/>
            </a:prstGeom>
            <a:noFill/>
          </p:spPr>
          <p:txBody>
            <a:bodyPr wrap="square" rtlCol="0">
              <a:spAutoFit/>
            </a:bodyPr>
            <a:lstStyle/>
            <a:p>
              <a:r>
                <a:rPr lang="en-US" sz="3200" dirty="0">
                  <a:solidFill>
                    <a:schemeClr val="bg1">
                      <a:lumMod val="25000"/>
                    </a:schemeClr>
                  </a:solidFill>
                  <a:latin typeface="UTM Cookies" panose="02040603050506020204" pitchFamily="18" charset="0"/>
                </a:rPr>
                <a:t>BÀI 10 </a:t>
              </a:r>
            </a:p>
          </p:txBody>
        </p:sp>
        <p:sp>
          <p:nvSpPr>
            <p:cNvPr id="4" name="TextBox 3">
              <a:extLst>
                <a:ext uri="{FF2B5EF4-FFF2-40B4-BE49-F238E27FC236}">
                  <a16:creationId xmlns:a16="http://schemas.microsoft.com/office/drawing/2014/main" id="{31A601FE-6892-4EC6-ACDD-75D395FCC956}"/>
                </a:ext>
              </a:extLst>
            </p:cNvPr>
            <p:cNvSpPr txBox="1"/>
            <p:nvPr/>
          </p:nvSpPr>
          <p:spPr>
            <a:xfrm>
              <a:off x="337445" y="617893"/>
              <a:ext cx="1738364" cy="584775"/>
            </a:xfrm>
            <a:prstGeom prst="rect">
              <a:avLst/>
            </a:prstGeom>
            <a:noFill/>
          </p:spPr>
          <p:txBody>
            <a:bodyPr wrap="square" rtlCol="0">
              <a:spAutoFit/>
            </a:bodyPr>
            <a:lstStyle/>
            <a:p>
              <a:r>
                <a:rPr lang="en-US" sz="3200" dirty="0">
                  <a:solidFill>
                    <a:srgbClr val="7EA131"/>
                  </a:solidFill>
                  <a:latin typeface="UTM Cookies" panose="02040603050506020204" pitchFamily="18" charset="0"/>
                </a:rPr>
                <a:t>BÀI 10</a:t>
              </a:r>
            </a:p>
          </p:txBody>
        </p:sp>
      </p:grpSp>
      <p:sp>
        <p:nvSpPr>
          <p:cNvPr id="5" name="TextBox 4"/>
          <p:cNvSpPr txBox="1"/>
          <p:nvPr/>
        </p:nvSpPr>
        <p:spPr>
          <a:xfrm>
            <a:off x="1674448" y="508897"/>
            <a:ext cx="4176362" cy="707886"/>
          </a:xfrm>
          <a:prstGeom prst="rect">
            <a:avLst/>
          </a:prstGeom>
          <a:noFill/>
        </p:spPr>
        <p:txBody>
          <a:bodyPr wrap="square" rtlCol="0">
            <a:spAutoFit/>
          </a:bodyPr>
          <a:lstStyle/>
          <a:p>
            <a:pPr algn="ctr"/>
            <a:r>
              <a:rPr lang="en-US" sz="4000" dirty="0">
                <a:ln>
                  <a:solidFill>
                    <a:schemeClr val="bg1">
                      <a:lumMod val="25000"/>
                    </a:schemeClr>
                  </a:solidFill>
                </a:ln>
                <a:solidFill>
                  <a:schemeClr val="accent1"/>
                </a:solidFill>
                <a:latin typeface="UTM Cookies" panose="02040603050506020204" pitchFamily="18" charset="0"/>
              </a:rPr>
              <a:t>KHỦNG LONG</a:t>
            </a:r>
          </a:p>
        </p:txBody>
      </p:sp>
      <p:sp>
        <p:nvSpPr>
          <p:cNvPr id="6" name="Google Shape;1714;p64"/>
          <p:cNvSpPr/>
          <p:nvPr/>
        </p:nvSpPr>
        <p:spPr>
          <a:xfrm rot="-2019064">
            <a:off x="1364812" y="1148138"/>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715;p64"/>
          <p:cNvSpPr/>
          <p:nvPr/>
        </p:nvSpPr>
        <p:spPr>
          <a:xfrm rot="-2019064">
            <a:off x="540995" y="1189492"/>
            <a:ext cx="105947" cy="97740"/>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716;p64"/>
          <p:cNvSpPr/>
          <p:nvPr/>
        </p:nvSpPr>
        <p:spPr>
          <a:xfrm rot="-2019064">
            <a:off x="740918" y="1318136"/>
            <a:ext cx="277738" cy="274989"/>
          </a:xfrm>
          <a:custGeom>
            <a:avLst/>
            <a:gdLst/>
            <a:ahLst/>
            <a:cxnLst/>
            <a:rect l="l" t="t" r="r" b="b"/>
            <a:pathLst>
              <a:path w="7175" h="7104" extrusionOk="0">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1725;p64"/>
          <p:cNvGrpSpPr/>
          <p:nvPr/>
        </p:nvGrpSpPr>
        <p:grpSpPr>
          <a:xfrm rot="-1723955">
            <a:off x="1087919" y="406428"/>
            <a:ext cx="222757" cy="246344"/>
            <a:chOff x="5414907" y="2017485"/>
            <a:chExt cx="220338" cy="243702"/>
          </a:xfrm>
        </p:grpSpPr>
        <p:sp>
          <p:nvSpPr>
            <p:cNvPr id="10" name="Google Shape;1726;p64"/>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727;p64"/>
            <p:cNvSpPr/>
            <p:nvPr/>
          </p:nvSpPr>
          <p:spPr>
            <a:xfrm>
              <a:off x="5469978" y="2200929"/>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728;p64"/>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1714;p64"/>
          <p:cNvSpPr/>
          <p:nvPr/>
        </p:nvSpPr>
        <p:spPr>
          <a:xfrm rot="-2019064">
            <a:off x="668473" y="508187"/>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725;p64"/>
          <p:cNvGrpSpPr/>
          <p:nvPr/>
        </p:nvGrpSpPr>
        <p:grpSpPr>
          <a:xfrm rot="6447076">
            <a:off x="1019839" y="1209110"/>
            <a:ext cx="272654" cy="312812"/>
            <a:chOff x="5365548" y="2017485"/>
            <a:chExt cx="269696" cy="309455"/>
          </a:xfrm>
        </p:grpSpPr>
        <p:sp>
          <p:nvSpPr>
            <p:cNvPr id="15" name="Google Shape;1726;p64"/>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727;p64"/>
            <p:cNvSpPr/>
            <p:nvPr/>
          </p:nvSpPr>
          <p:spPr>
            <a:xfrm>
              <a:off x="5365548" y="2266682"/>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28;p64"/>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roup 22">
            <a:extLst>
              <a:ext uri="{FF2B5EF4-FFF2-40B4-BE49-F238E27FC236}">
                <a16:creationId xmlns:a16="http://schemas.microsoft.com/office/drawing/2014/main" id="{95E2A01A-37E7-4E49-A4B0-0BE4C4D94941}"/>
              </a:ext>
            </a:extLst>
          </p:cNvPr>
          <p:cNvGrpSpPr/>
          <p:nvPr/>
        </p:nvGrpSpPr>
        <p:grpSpPr>
          <a:xfrm>
            <a:off x="931611" y="1390819"/>
            <a:ext cx="4405927" cy="3318271"/>
            <a:chOff x="1417547" y="1264224"/>
            <a:chExt cx="4405927" cy="3318271"/>
          </a:xfrm>
        </p:grpSpPr>
        <p:pic>
          <p:nvPicPr>
            <p:cNvPr id="24" name="Picture 23">
              <a:extLst>
                <a:ext uri="{FF2B5EF4-FFF2-40B4-BE49-F238E27FC236}">
                  <a16:creationId xmlns:a16="http://schemas.microsoft.com/office/drawing/2014/main" id="{A5687987-9381-4BDA-8E8A-5CD79A8EE47F}"/>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30" name="TextBox 29">
              <a:extLst>
                <a:ext uri="{FF2B5EF4-FFF2-40B4-BE49-F238E27FC236}">
                  <a16:creationId xmlns:a16="http://schemas.microsoft.com/office/drawing/2014/main" id="{FF041EC8-55B2-4FCF-BB45-E1C5B0EA5B49}"/>
                </a:ext>
              </a:extLst>
            </p:cNvPr>
            <p:cNvSpPr txBox="1"/>
            <p:nvPr/>
          </p:nvSpPr>
          <p:spPr>
            <a:xfrm>
              <a:off x="1997286" y="3255980"/>
              <a:ext cx="3409987" cy="654731"/>
            </a:xfrm>
            <a:prstGeom prst="rect">
              <a:avLst/>
            </a:prstGeom>
            <a:noFill/>
          </p:spPr>
          <p:txBody>
            <a:bodyPr wrap="square" rtlCol="0">
              <a:spAutoFit/>
            </a:bodyPr>
            <a:lstStyle/>
            <a:p>
              <a:pPr algn="ctr">
                <a:lnSpc>
                  <a:spcPct val="150000"/>
                </a:lnSpc>
              </a:pPr>
              <a:r>
                <a:rPr lang="vi-VN" sz="2800" b="1" dirty="0">
                  <a:solidFill>
                    <a:srgbClr val="17479D"/>
                  </a:solidFill>
                  <a:latin typeface="UTM Avo" panose="02040603050506020204" pitchFamily="18" charset="0"/>
                </a:rPr>
                <a:t>LUYỆN TỪ VÀ CÂU</a:t>
              </a:r>
              <a:endParaRPr lang="en-US" sz="2800" b="1" dirty="0">
                <a:solidFill>
                  <a:srgbClr val="17479D"/>
                </a:solidFill>
                <a:latin typeface="UTM Avo" panose="02040603050506020204" pitchFamily="18" charset="0"/>
              </a:endParaRPr>
            </a:p>
          </p:txBody>
        </p:sp>
        <p:sp>
          <p:nvSpPr>
            <p:cNvPr id="31" name="TextBox 30">
              <a:extLst>
                <a:ext uri="{FF2B5EF4-FFF2-40B4-BE49-F238E27FC236}">
                  <a16:creationId xmlns:a16="http://schemas.microsoft.com/office/drawing/2014/main" id="{1572C51F-CECB-48A7-8A70-7BA2BE8A7350}"/>
                </a:ext>
              </a:extLst>
            </p:cNvPr>
            <p:cNvSpPr txBox="1"/>
            <p:nvPr/>
          </p:nvSpPr>
          <p:spPr>
            <a:xfrm>
              <a:off x="2366264" y="2595991"/>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4</a:t>
              </a:r>
              <a:endParaRPr lang="en-US" sz="2800" b="1" dirty="0">
                <a:solidFill>
                  <a:schemeClr val="accent1">
                    <a:lumMod val="50000"/>
                  </a:schemeClr>
                </a:solidFill>
                <a:latin typeface="UTM Avo" panose="02040603050506020204" pitchFamily="18" charset="0"/>
              </a:endParaRPr>
            </a:p>
          </p:txBody>
        </p:sp>
      </p:grpSp>
      <p:pic>
        <p:nvPicPr>
          <p:cNvPr id="32" name="Picture 2">
            <a:extLst>
              <a:ext uri="{FF2B5EF4-FFF2-40B4-BE49-F238E27FC236}">
                <a16:creationId xmlns:a16="http://schemas.microsoft.com/office/drawing/2014/main" id="{166231DB-40FF-4C3A-B8D2-2317012A90F2}"/>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25695" y="3157026"/>
            <a:ext cx="1760560" cy="176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445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353961" y="1090113"/>
            <a:ext cx="6194324" cy="3112951"/>
          </a:xfrm>
          <a:prstGeom prst="roundRect">
            <a:avLst>
              <a:gd name="adj" fmla="val 8499"/>
            </a:avLst>
          </a:prstGeom>
        </p:spPr>
      </p:pic>
      <p:sp>
        <p:nvSpPr>
          <p:cNvPr id="3" name="TextBox 2">
            <a:extLst>
              <a:ext uri="{FF2B5EF4-FFF2-40B4-BE49-F238E27FC236}">
                <a16:creationId xmlns:a16="http://schemas.microsoft.com/office/drawing/2014/main" id="{7BF6BCDF-9F5D-43EF-8D2F-74DA0EBB0C5C}"/>
              </a:ext>
            </a:extLst>
          </p:cNvPr>
          <p:cNvSpPr txBox="1"/>
          <p:nvPr/>
        </p:nvSpPr>
        <p:spPr>
          <a:xfrm>
            <a:off x="640401" y="551503"/>
            <a:ext cx="6076623" cy="461665"/>
          </a:xfrm>
          <a:prstGeom prst="rect">
            <a:avLst/>
          </a:prstGeom>
          <a:noFill/>
        </p:spPr>
        <p:txBody>
          <a:bodyPr wrap="square" rtlCol="0">
            <a:spAutoFit/>
          </a:bodyPr>
          <a:lstStyle/>
          <a:p>
            <a:pPr algn="just">
              <a:lnSpc>
                <a:spcPct val="150000"/>
              </a:lnSpc>
            </a:pPr>
            <a:r>
              <a:rPr lang="en-US" sz="1600" b="1" dirty="0">
                <a:latin typeface="UTM Avo" panose="02040603050506020204" pitchFamily="18" charset="0"/>
              </a:rPr>
              <a:t>1. </a:t>
            </a:r>
            <a:r>
              <a:rPr lang="en-US" sz="1600" dirty="0" err="1">
                <a:latin typeface="UTM Avo" panose="02040603050506020204" pitchFamily="18" charset="0"/>
              </a:rPr>
              <a:t>Nói</a:t>
            </a:r>
            <a:r>
              <a:rPr lang="en-US" sz="1600" dirty="0">
                <a:latin typeface="UTM Avo" panose="02040603050506020204" pitchFamily="18" charset="0"/>
              </a:rPr>
              <a:t> </a:t>
            </a:r>
            <a:r>
              <a:rPr lang="en-US" sz="1600" dirty="0" err="1">
                <a:latin typeface="UTM Avo" panose="02040603050506020204" pitchFamily="18" charset="0"/>
              </a:rPr>
              <a:t>tên</a:t>
            </a:r>
            <a:r>
              <a:rPr lang="en-US" sz="1600" dirty="0">
                <a:latin typeface="UTM Avo" panose="02040603050506020204" pitchFamily="18" charset="0"/>
              </a:rPr>
              <a:t> </a:t>
            </a:r>
            <a:r>
              <a:rPr lang="en-US" sz="1600" dirty="0" err="1">
                <a:latin typeface="UTM Avo" panose="02040603050506020204" pitchFamily="18" charset="0"/>
              </a:rPr>
              <a:t>các</a:t>
            </a:r>
            <a:r>
              <a:rPr lang="en-US" sz="1600" dirty="0">
                <a:latin typeface="UTM Avo" panose="02040603050506020204" pitchFamily="18" charset="0"/>
              </a:rPr>
              <a:t> con </a:t>
            </a:r>
            <a:r>
              <a:rPr lang="en-US" sz="1600" dirty="0" err="1">
                <a:latin typeface="UTM Avo" panose="02040603050506020204" pitchFamily="18" charset="0"/>
              </a:rPr>
              <a:t>vật</a:t>
            </a:r>
            <a:r>
              <a:rPr lang="en-US" sz="1600" dirty="0">
                <a:latin typeface="UTM Avo" panose="02040603050506020204" pitchFamily="18" charset="0"/>
              </a:rPr>
              <a:t> </a:t>
            </a:r>
            <a:r>
              <a:rPr lang="en-US" sz="1600" dirty="0" err="1">
                <a:latin typeface="UTM Avo" panose="02040603050506020204" pitchFamily="18" charset="0"/>
              </a:rPr>
              <a:t>ẩn</a:t>
            </a:r>
            <a:r>
              <a:rPr lang="en-US" sz="1600" dirty="0">
                <a:latin typeface="UTM Avo" panose="02040603050506020204" pitchFamily="18" charset="0"/>
              </a:rPr>
              <a:t> </a:t>
            </a:r>
            <a:r>
              <a:rPr lang="en-US" sz="1600" dirty="0" err="1">
                <a:latin typeface="UTM Avo" panose="02040603050506020204" pitchFamily="18" charset="0"/>
              </a:rPr>
              <a:t>trong</a:t>
            </a:r>
            <a:r>
              <a:rPr lang="en-US" sz="1600" dirty="0">
                <a:latin typeface="UTM Avo" panose="02040603050506020204" pitchFamily="18" charset="0"/>
              </a:rPr>
              <a:t> </a:t>
            </a:r>
            <a:r>
              <a:rPr lang="en-US" sz="1600" dirty="0" err="1">
                <a:latin typeface="UTM Avo" panose="02040603050506020204" pitchFamily="18" charset="0"/>
              </a:rPr>
              <a:t>tranh</a:t>
            </a:r>
            <a:endParaRPr lang="vi-VN" sz="1600" dirty="0">
              <a:latin typeface="UTM Avo" panose="02040603050506020204" pitchFamily="18" charset="0"/>
            </a:endParaRPr>
          </a:p>
        </p:txBody>
      </p:sp>
      <p:sp>
        <p:nvSpPr>
          <p:cNvPr id="4" name="TextBox 3"/>
          <p:cNvSpPr txBox="1"/>
          <p:nvPr/>
        </p:nvSpPr>
        <p:spPr>
          <a:xfrm>
            <a:off x="1759975" y="2408087"/>
            <a:ext cx="474810" cy="338554"/>
          </a:xfrm>
          <a:prstGeom prst="rect">
            <a:avLst/>
          </a:prstGeom>
          <a:solidFill>
            <a:schemeClr val="accent2"/>
          </a:solidFill>
        </p:spPr>
        <p:txBody>
          <a:bodyPr wrap="none" rtlCol="0">
            <a:spAutoFit/>
          </a:bodyPr>
          <a:lstStyle/>
          <a:p>
            <a:r>
              <a:rPr lang="en-US" sz="1600" dirty="0" err="1">
                <a:latin typeface="UTM Avo" panose="02040603050506020204" pitchFamily="18" charset="0"/>
              </a:rPr>
              <a:t>voi</a:t>
            </a:r>
            <a:endParaRPr lang="en-US" sz="1600" dirty="0">
              <a:latin typeface="UTM Avo" panose="02040603050506020204" pitchFamily="18" charset="0"/>
            </a:endParaRPr>
          </a:p>
        </p:txBody>
      </p:sp>
      <p:sp>
        <p:nvSpPr>
          <p:cNvPr id="5" name="TextBox 4"/>
          <p:cNvSpPr txBox="1"/>
          <p:nvPr/>
        </p:nvSpPr>
        <p:spPr>
          <a:xfrm>
            <a:off x="4522838" y="2988190"/>
            <a:ext cx="1258530" cy="338554"/>
          </a:xfrm>
          <a:prstGeom prst="rect">
            <a:avLst/>
          </a:prstGeom>
          <a:solidFill>
            <a:schemeClr val="accent2"/>
          </a:solidFill>
        </p:spPr>
        <p:txBody>
          <a:bodyPr wrap="square" rtlCol="0">
            <a:spAutoFit/>
          </a:bodyPr>
          <a:lstStyle/>
          <a:p>
            <a:r>
              <a:rPr lang="en-US" sz="1600" dirty="0" err="1">
                <a:latin typeface="UTM Avo" panose="02040603050506020204" pitchFamily="18" charset="0"/>
              </a:rPr>
              <a:t>chim</a:t>
            </a:r>
            <a:r>
              <a:rPr lang="en-US" sz="1600" dirty="0">
                <a:latin typeface="UTM Avo" panose="02040603050506020204" pitchFamily="18" charset="0"/>
              </a:rPr>
              <a:t> </a:t>
            </a:r>
            <a:r>
              <a:rPr lang="en-US" sz="1600" dirty="0" err="1">
                <a:latin typeface="UTM Avo" panose="02040603050506020204" pitchFamily="18" charset="0"/>
              </a:rPr>
              <a:t>công</a:t>
            </a:r>
            <a:endParaRPr lang="en-US" sz="1600" dirty="0">
              <a:latin typeface="UTM Avo" panose="02040603050506020204" pitchFamily="18" charset="0"/>
            </a:endParaRPr>
          </a:p>
        </p:txBody>
      </p:sp>
      <p:sp>
        <p:nvSpPr>
          <p:cNvPr id="6" name="TextBox 5"/>
          <p:cNvSpPr txBox="1"/>
          <p:nvPr/>
        </p:nvSpPr>
        <p:spPr>
          <a:xfrm>
            <a:off x="4522838" y="3715777"/>
            <a:ext cx="471949" cy="338554"/>
          </a:xfrm>
          <a:prstGeom prst="rect">
            <a:avLst/>
          </a:prstGeom>
          <a:solidFill>
            <a:schemeClr val="accent2"/>
          </a:solidFill>
        </p:spPr>
        <p:txBody>
          <a:bodyPr wrap="square" rtlCol="0">
            <a:spAutoFit/>
          </a:bodyPr>
          <a:lstStyle/>
          <a:p>
            <a:r>
              <a:rPr lang="en-US" sz="1600" dirty="0" err="1">
                <a:latin typeface="UTM Avo" panose="02040603050506020204" pitchFamily="18" charset="0"/>
              </a:rPr>
              <a:t>gà</a:t>
            </a:r>
            <a:endParaRPr lang="en-US" sz="1600" dirty="0">
              <a:latin typeface="UTM Avo" panose="02040603050506020204" pitchFamily="18" charset="0"/>
            </a:endParaRPr>
          </a:p>
        </p:txBody>
      </p:sp>
      <p:sp>
        <p:nvSpPr>
          <p:cNvPr id="7" name="TextBox 6"/>
          <p:cNvSpPr txBox="1"/>
          <p:nvPr/>
        </p:nvSpPr>
        <p:spPr>
          <a:xfrm>
            <a:off x="4522838" y="2238810"/>
            <a:ext cx="1465008" cy="338554"/>
          </a:xfrm>
          <a:prstGeom prst="rect">
            <a:avLst/>
          </a:prstGeom>
          <a:solidFill>
            <a:schemeClr val="accent2"/>
          </a:solidFill>
        </p:spPr>
        <p:txBody>
          <a:bodyPr wrap="square" rtlCol="0">
            <a:spAutoFit/>
          </a:bodyPr>
          <a:lstStyle/>
          <a:p>
            <a:r>
              <a:rPr lang="en-US" sz="1600" dirty="0" err="1">
                <a:latin typeface="UTM Avo" panose="02040603050506020204" pitchFamily="18" charset="0"/>
              </a:rPr>
              <a:t>chim</a:t>
            </a:r>
            <a:r>
              <a:rPr lang="en-US" sz="1600" dirty="0">
                <a:latin typeface="UTM Avo" panose="02040603050506020204" pitchFamily="18" charset="0"/>
              </a:rPr>
              <a:t> </a:t>
            </a:r>
            <a:r>
              <a:rPr lang="en-US" sz="1600" dirty="0" err="1">
                <a:latin typeface="UTM Avo" panose="02040603050506020204" pitchFamily="18" charset="0"/>
              </a:rPr>
              <a:t>gõ</a:t>
            </a:r>
            <a:r>
              <a:rPr lang="en-US" sz="1600" dirty="0">
                <a:latin typeface="UTM Avo" panose="02040603050506020204" pitchFamily="18" charset="0"/>
              </a:rPr>
              <a:t> </a:t>
            </a:r>
            <a:r>
              <a:rPr lang="en-US" sz="1600" dirty="0" err="1">
                <a:latin typeface="UTM Avo" panose="02040603050506020204" pitchFamily="18" charset="0"/>
              </a:rPr>
              <a:t>kiến</a:t>
            </a:r>
            <a:endParaRPr lang="en-US" sz="1600" dirty="0">
              <a:latin typeface="UTM Avo" panose="02040603050506020204" pitchFamily="18" charset="0"/>
            </a:endParaRPr>
          </a:p>
        </p:txBody>
      </p:sp>
      <p:sp>
        <p:nvSpPr>
          <p:cNvPr id="8" name="TextBox 7"/>
          <p:cNvSpPr txBox="1"/>
          <p:nvPr/>
        </p:nvSpPr>
        <p:spPr>
          <a:xfrm>
            <a:off x="5894438" y="1692507"/>
            <a:ext cx="457201" cy="338554"/>
          </a:xfrm>
          <a:prstGeom prst="rect">
            <a:avLst/>
          </a:prstGeom>
          <a:solidFill>
            <a:schemeClr val="accent2"/>
          </a:solidFill>
        </p:spPr>
        <p:txBody>
          <a:bodyPr wrap="square" rtlCol="0">
            <a:spAutoFit/>
          </a:bodyPr>
          <a:lstStyle/>
          <a:p>
            <a:r>
              <a:rPr lang="en-US" sz="1600" dirty="0" err="1">
                <a:latin typeface="UTM Avo" panose="02040603050506020204" pitchFamily="18" charset="0"/>
              </a:rPr>
              <a:t>khỉ</a:t>
            </a:r>
            <a:endParaRPr lang="en-US" sz="1600" dirty="0">
              <a:latin typeface="UTM Avo" panose="02040603050506020204" pitchFamily="18" charset="0"/>
            </a:endParaRPr>
          </a:p>
        </p:txBody>
      </p:sp>
      <p:sp>
        <p:nvSpPr>
          <p:cNvPr id="9" name="TextBox 8"/>
          <p:cNvSpPr txBox="1"/>
          <p:nvPr/>
        </p:nvSpPr>
        <p:spPr>
          <a:xfrm>
            <a:off x="467031" y="2909532"/>
            <a:ext cx="1047136" cy="338554"/>
          </a:xfrm>
          <a:prstGeom prst="rect">
            <a:avLst/>
          </a:prstGeom>
          <a:solidFill>
            <a:schemeClr val="accent2"/>
          </a:solidFill>
        </p:spPr>
        <p:txBody>
          <a:bodyPr wrap="square" rtlCol="0">
            <a:spAutoFit/>
          </a:bodyPr>
          <a:lstStyle/>
          <a:p>
            <a:r>
              <a:rPr lang="en-US" sz="1600" dirty="0" err="1">
                <a:latin typeface="UTM Avo" panose="02040603050506020204" pitchFamily="18" charset="0"/>
              </a:rPr>
              <a:t>kì</a:t>
            </a:r>
            <a:r>
              <a:rPr lang="en-US" sz="1600" dirty="0">
                <a:latin typeface="UTM Avo" panose="02040603050506020204" pitchFamily="18" charset="0"/>
              </a:rPr>
              <a:t> </a:t>
            </a:r>
            <a:r>
              <a:rPr lang="en-US" sz="1600" dirty="0" err="1">
                <a:latin typeface="UTM Avo" panose="02040603050506020204" pitchFamily="18" charset="0"/>
              </a:rPr>
              <a:t>nhông</a:t>
            </a:r>
            <a:endParaRPr lang="en-US" sz="1600" dirty="0">
              <a:latin typeface="UTM Avo" panose="02040603050506020204" pitchFamily="18" charset="0"/>
            </a:endParaRPr>
          </a:p>
        </p:txBody>
      </p:sp>
    </p:spTree>
    <p:extLst>
      <p:ext uri="{BB962C8B-B14F-4D97-AF65-F5344CB8AC3E}">
        <p14:creationId xmlns:p14="http://schemas.microsoft.com/office/powerpoint/2010/main" val="50949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6" grpId="0" animBg="1"/>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F6BCDF-9F5D-43EF-8D2F-74DA0EBB0C5C}"/>
              </a:ext>
            </a:extLst>
          </p:cNvPr>
          <p:cNvSpPr txBox="1"/>
          <p:nvPr/>
        </p:nvSpPr>
        <p:spPr>
          <a:xfrm>
            <a:off x="640401" y="551503"/>
            <a:ext cx="6076623" cy="830997"/>
          </a:xfrm>
          <a:prstGeom prst="rect">
            <a:avLst/>
          </a:prstGeom>
          <a:noFill/>
        </p:spPr>
        <p:txBody>
          <a:bodyPr wrap="square" rtlCol="0">
            <a:spAutoFit/>
          </a:bodyPr>
          <a:lstStyle/>
          <a:p>
            <a:pPr algn="just">
              <a:lnSpc>
                <a:spcPct val="150000"/>
              </a:lnSpc>
            </a:pPr>
            <a:r>
              <a:rPr lang="en-US" sz="1600" b="1" dirty="0">
                <a:latin typeface="UTM Avo" panose="02040603050506020204" pitchFamily="18" charset="0"/>
              </a:rPr>
              <a:t>2. </a:t>
            </a:r>
            <a:r>
              <a:rPr lang="en-US" sz="1600" dirty="0" err="1">
                <a:latin typeface="UTM Avo" panose="02040603050506020204" pitchFamily="18" charset="0"/>
              </a:rPr>
              <a:t>Tìm</a:t>
            </a:r>
            <a:r>
              <a:rPr lang="en-US" sz="1600" dirty="0">
                <a:latin typeface="UTM Avo" panose="02040603050506020204" pitchFamily="18" charset="0"/>
              </a:rPr>
              <a:t> </a:t>
            </a:r>
            <a:r>
              <a:rPr lang="en-US" sz="1600" dirty="0" err="1">
                <a:latin typeface="UTM Avo" panose="02040603050506020204" pitchFamily="18" charset="0"/>
              </a:rPr>
              <a:t>từ</a:t>
            </a:r>
            <a:r>
              <a:rPr lang="en-US" sz="1600" dirty="0">
                <a:latin typeface="UTM Avo" panose="02040603050506020204" pitchFamily="18" charset="0"/>
              </a:rPr>
              <a:t> </a:t>
            </a:r>
            <a:r>
              <a:rPr lang="en-US" sz="1600" dirty="0" err="1">
                <a:latin typeface="UTM Avo" panose="02040603050506020204" pitchFamily="18" charset="0"/>
              </a:rPr>
              <a:t>ngữ</a:t>
            </a:r>
            <a:r>
              <a:rPr lang="en-US" sz="1600" dirty="0">
                <a:latin typeface="UTM Avo" panose="02040603050506020204" pitchFamily="18" charset="0"/>
              </a:rPr>
              <a:t> </a:t>
            </a:r>
            <a:r>
              <a:rPr lang="en-US" sz="1600" dirty="0" err="1">
                <a:latin typeface="UTM Avo" panose="02040603050506020204" pitchFamily="18" charset="0"/>
              </a:rPr>
              <a:t>chỉ</a:t>
            </a:r>
            <a:r>
              <a:rPr lang="en-US" sz="1600" dirty="0">
                <a:latin typeface="UTM Avo" panose="02040603050506020204" pitchFamily="18" charset="0"/>
              </a:rPr>
              <a:t> </a:t>
            </a:r>
            <a:r>
              <a:rPr lang="en-US" sz="1600" dirty="0" err="1">
                <a:latin typeface="UTM Avo" panose="02040603050506020204" pitchFamily="18" charset="0"/>
              </a:rPr>
              <a:t>hoat</a:t>
            </a:r>
            <a:r>
              <a:rPr lang="en-US" sz="1600" dirty="0">
                <a:latin typeface="UTM Avo" panose="02040603050506020204" pitchFamily="18" charset="0"/>
              </a:rPr>
              <a:t> </a:t>
            </a:r>
            <a:r>
              <a:rPr lang="en-US" sz="1600" dirty="0" err="1">
                <a:latin typeface="UTM Avo" panose="02040603050506020204" pitchFamily="18" charset="0"/>
              </a:rPr>
              <a:t>động</a:t>
            </a:r>
            <a:r>
              <a:rPr lang="en-US" sz="1600" dirty="0">
                <a:latin typeface="UTM Avo" panose="02040603050506020204" pitchFamily="18" charset="0"/>
              </a:rPr>
              <a:t> </a:t>
            </a:r>
            <a:r>
              <a:rPr lang="en-US" sz="1600" dirty="0" err="1">
                <a:latin typeface="UTM Avo" panose="02040603050506020204" pitchFamily="18" charset="0"/>
              </a:rPr>
              <a:t>của</a:t>
            </a:r>
            <a:r>
              <a:rPr lang="en-US" sz="1600" dirty="0">
                <a:latin typeface="UTM Avo" panose="02040603050506020204" pitchFamily="18" charset="0"/>
              </a:rPr>
              <a:t> </a:t>
            </a:r>
            <a:r>
              <a:rPr lang="en-US" sz="1600" dirty="0" err="1">
                <a:latin typeface="UTM Avo" panose="02040603050506020204" pitchFamily="18" charset="0"/>
              </a:rPr>
              <a:t>các</a:t>
            </a:r>
            <a:r>
              <a:rPr lang="en-US" sz="1600" dirty="0">
                <a:latin typeface="UTM Avo" panose="02040603050506020204" pitchFamily="18" charset="0"/>
              </a:rPr>
              <a:t> con </a:t>
            </a:r>
            <a:r>
              <a:rPr lang="en-US" sz="1600" dirty="0" err="1">
                <a:latin typeface="UTM Avo" panose="02040603050506020204" pitchFamily="18" charset="0"/>
              </a:rPr>
              <a:t>vật</a:t>
            </a:r>
            <a:r>
              <a:rPr lang="en-US" sz="1600" dirty="0">
                <a:latin typeface="UTM Avo" panose="02040603050506020204" pitchFamily="18" charset="0"/>
              </a:rPr>
              <a:t> </a:t>
            </a:r>
            <a:r>
              <a:rPr lang="en-US" sz="1600" dirty="0" err="1">
                <a:latin typeface="UTM Avo" panose="02040603050506020204" pitchFamily="18" charset="0"/>
              </a:rPr>
              <a:t>sống</a:t>
            </a:r>
            <a:r>
              <a:rPr lang="en-US" sz="1600" dirty="0">
                <a:latin typeface="UTM Avo" panose="02040603050506020204" pitchFamily="18" charset="0"/>
              </a:rPr>
              <a:t> </a:t>
            </a:r>
            <a:r>
              <a:rPr lang="en-US" sz="1600" dirty="0" err="1">
                <a:latin typeface="UTM Avo" panose="02040603050506020204" pitchFamily="18" charset="0"/>
              </a:rPr>
              <a:t>trong</a:t>
            </a:r>
            <a:r>
              <a:rPr lang="en-US" sz="1600" dirty="0">
                <a:latin typeface="UTM Avo" panose="02040603050506020204" pitchFamily="18" charset="0"/>
              </a:rPr>
              <a:t> </a:t>
            </a:r>
            <a:r>
              <a:rPr lang="en-US" sz="1600" dirty="0" err="1">
                <a:latin typeface="UTM Avo" panose="02040603050506020204" pitchFamily="18" charset="0"/>
              </a:rPr>
              <a:t>rừng</a:t>
            </a:r>
            <a:r>
              <a:rPr lang="en-US" sz="1600" dirty="0">
                <a:latin typeface="UTM Avo" panose="02040603050506020204" pitchFamily="18" charset="0"/>
              </a:rPr>
              <a:t>. </a:t>
            </a:r>
            <a:r>
              <a:rPr lang="en-US" sz="1600" dirty="0" err="1">
                <a:latin typeface="UTM Avo" panose="02040603050506020204" pitchFamily="18" charset="0"/>
              </a:rPr>
              <a:t>Đặt</a:t>
            </a:r>
            <a:r>
              <a:rPr lang="en-US" sz="1600" dirty="0">
                <a:latin typeface="UTM Avo" panose="02040603050506020204" pitchFamily="18" charset="0"/>
              </a:rPr>
              <a:t> </a:t>
            </a:r>
            <a:r>
              <a:rPr lang="en-US" sz="1600" dirty="0" err="1">
                <a:latin typeface="UTM Avo" panose="02040603050506020204" pitchFamily="18" charset="0"/>
              </a:rPr>
              <a:t>câu</a:t>
            </a:r>
            <a:r>
              <a:rPr lang="en-US" sz="1600" dirty="0">
                <a:latin typeface="UTM Avo" panose="02040603050506020204" pitchFamily="18" charset="0"/>
              </a:rPr>
              <a:t> </a:t>
            </a:r>
            <a:r>
              <a:rPr lang="en-US" sz="1600" dirty="0" err="1">
                <a:latin typeface="UTM Avo" panose="02040603050506020204" pitchFamily="18" charset="0"/>
              </a:rPr>
              <a:t>với</a:t>
            </a:r>
            <a:r>
              <a:rPr lang="en-US" sz="1600" dirty="0">
                <a:latin typeface="UTM Avo" panose="02040603050506020204" pitchFamily="18" charset="0"/>
              </a:rPr>
              <a:t> </a:t>
            </a:r>
            <a:r>
              <a:rPr lang="en-US" sz="1600" dirty="0" err="1">
                <a:latin typeface="UTM Avo" panose="02040603050506020204" pitchFamily="18" charset="0"/>
              </a:rPr>
              <a:t>từ</a:t>
            </a:r>
            <a:r>
              <a:rPr lang="en-US" sz="1600" dirty="0">
                <a:latin typeface="UTM Avo" panose="02040603050506020204" pitchFamily="18" charset="0"/>
              </a:rPr>
              <a:t> </a:t>
            </a:r>
            <a:r>
              <a:rPr lang="en-US" sz="1600" dirty="0" err="1">
                <a:latin typeface="UTM Avo" panose="02040603050506020204" pitchFamily="18" charset="0"/>
              </a:rPr>
              <a:t>ngữ</a:t>
            </a:r>
            <a:r>
              <a:rPr lang="en-US" sz="1600" dirty="0">
                <a:latin typeface="UTM Avo" panose="02040603050506020204" pitchFamily="18" charset="0"/>
              </a:rPr>
              <a:t> </a:t>
            </a:r>
            <a:r>
              <a:rPr lang="en-US" sz="1600" dirty="0" err="1">
                <a:latin typeface="UTM Avo" panose="02040603050506020204" pitchFamily="18" charset="0"/>
              </a:rPr>
              <a:t>vừa</a:t>
            </a:r>
            <a:r>
              <a:rPr lang="en-US" sz="1600" dirty="0">
                <a:latin typeface="UTM Avo" panose="02040603050506020204" pitchFamily="18" charset="0"/>
              </a:rPr>
              <a:t> </a:t>
            </a:r>
            <a:r>
              <a:rPr lang="en-US" sz="1600" dirty="0" err="1">
                <a:latin typeface="UTM Avo" panose="02040603050506020204" pitchFamily="18" charset="0"/>
              </a:rPr>
              <a:t>tìm</a:t>
            </a:r>
            <a:r>
              <a:rPr lang="en-US" sz="1600" dirty="0">
                <a:latin typeface="UTM Avo" panose="02040603050506020204" pitchFamily="18" charset="0"/>
              </a:rPr>
              <a:t> </a:t>
            </a:r>
            <a:r>
              <a:rPr lang="en-US" sz="1600" dirty="0" err="1">
                <a:latin typeface="UTM Avo" panose="02040603050506020204" pitchFamily="18" charset="0"/>
              </a:rPr>
              <a:t>được</a:t>
            </a:r>
            <a:r>
              <a:rPr lang="en-US" sz="1600" dirty="0">
                <a:latin typeface="UTM Avo" panose="02040603050506020204" pitchFamily="18" charset="0"/>
              </a:rPr>
              <a:t>.</a:t>
            </a:r>
            <a:endParaRPr lang="vi-VN" sz="1600" dirty="0">
              <a:latin typeface="UTM Avo" panose="02040603050506020204" pitchFamily="18" charset="0"/>
            </a:endParaRPr>
          </a:p>
        </p:txBody>
      </p:sp>
      <p:sp>
        <p:nvSpPr>
          <p:cNvPr id="3" name="Rounded Rectangle 2"/>
          <p:cNvSpPr/>
          <p:nvPr/>
        </p:nvSpPr>
        <p:spPr>
          <a:xfrm>
            <a:off x="1091381" y="1553497"/>
            <a:ext cx="698090" cy="373626"/>
          </a:xfrm>
          <a:prstGeom prst="roundRect">
            <a:avLst/>
          </a:prstGeom>
          <a:solidFill>
            <a:schemeClr val="accent2"/>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rgbClr val="000000"/>
                </a:solidFill>
                <a:latin typeface="UTM Avo" panose="02040603050506020204" pitchFamily="18" charset="0"/>
              </a:rPr>
              <a:t>voi</a:t>
            </a:r>
            <a:endParaRPr lang="en-US" sz="1600" dirty="0">
              <a:solidFill>
                <a:srgbClr val="000000"/>
              </a:solidFill>
              <a:latin typeface="UTM Avo" panose="02040603050506020204" pitchFamily="18" charset="0"/>
            </a:endParaRPr>
          </a:p>
        </p:txBody>
      </p:sp>
      <p:sp>
        <p:nvSpPr>
          <p:cNvPr id="4" name="Rounded Rectangle 3"/>
          <p:cNvSpPr/>
          <p:nvPr/>
        </p:nvSpPr>
        <p:spPr>
          <a:xfrm>
            <a:off x="1091381" y="2048958"/>
            <a:ext cx="698090" cy="373626"/>
          </a:xfrm>
          <a:prstGeom prst="roundRect">
            <a:avLst/>
          </a:prstGeom>
          <a:solidFill>
            <a:schemeClr val="accent2"/>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rgbClr val="000000"/>
                </a:solidFill>
                <a:latin typeface="UTM Avo" panose="02040603050506020204" pitchFamily="18" charset="0"/>
              </a:rPr>
              <a:t>gà</a:t>
            </a:r>
            <a:endParaRPr lang="en-US" sz="1600" dirty="0">
              <a:solidFill>
                <a:srgbClr val="000000"/>
              </a:solidFill>
              <a:latin typeface="UTM Avo" panose="02040603050506020204" pitchFamily="18" charset="0"/>
            </a:endParaRPr>
          </a:p>
        </p:txBody>
      </p:sp>
      <p:sp>
        <p:nvSpPr>
          <p:cNvPr id="5" name="Rounded Rectangle 4"/>
          <p:cNvSpPr/>
          <p:nvPr/>
        </p:nvSpPr>
        <p:spPr>
          <a:xfrm>
            <a:off x="1091381" y="2544419"/>
            <a:ext cx="1386348" cy="373626"/>
          </a:xfrm>
          <a:prstGeom prst="roundRect">
            <a:avLst/>
          </a:prstGeom>
          <a:solidFill>
            <a:schemeClr val="accent2"/>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rgbClr val="000000"/>
                </a:solidFill>
                <a:latin typeface="UTM Avo" panose="02040603050506020204" pitchFamily="18" charset="0"/>
              </a:rPr>
              <a:t>chim</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công</a:t>
            </a:r>
            <a:endParaRPr lang="en-US" sz="1600" dirty="0">
              <a:solidFill>
                <a:srgbClr val="000000"/>
              </a:solidFill>
              <a:latin typeface="UTM Avo" panose="02040603050506020204" pitchFamily="18" charset="0"/>
            </a:endParaRPr>
          </a:p>
        </p:txBody>
      </p:sp>
      <p:sp>
        <p:nvSpPr>
          <p:cNvPr id="6" name="Rounded Rectangle 5"/>
          <p:cNvSpPr/>
          <p:nvPr/>
        </p:nvSpPr>
        <p:spPr>
          <a:xfrm>
            <a:off x="1091380" y="3039880"/>
            <a:ext cx="1582993" cy="373626"/>
          </a:xfrm>
          <a:prstGeom prst="roundRect">
            <a:avLst/>
          </a:prstGeom>
          <a:solidFill>
            <a:schemeClr val="accent2"/>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rgbClr val="000000"/>
                </a:solidFill>
                <a:latin typeface="UTM Avo" panose="02040603050506020204" pitchFamily="18" charset="0"/>
              </a:rPr>
              <a:t>chim</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gõ</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kiến</a:t>
            </a:r>
            <a:endParaRPr lang="en-US" sz="1600" dirty="0">
              <a:solidFill>
                <a:srgbClr val="000000"/>
              </a:solidFill>
              <a:latin typeface="UTM Avo" panose="02040603050506020204" pitchFamily="18" charset="0"/>
            </a:endParaRPr>
          </a:p>
        </p:txBody>
      </p:sp>
      <p:sp>
        <p:nvSpPr>
          <p:cNvPr id="8" name="Rounded Rectangle 7"/>
          <p:cNvSpPr/>
          <p:nvPr/>
        </p:nvSpPr>
        <p:spPr>
          <a:xfrm>
            <a:off x="1091381" y="3535341"/>
            <a:ext cx="589936" cy="373626"/>
          </a:xfrm>
          <a:prstGeom prst="roundRect">
            <a:avLst/>
          </a:prstGeom>
          <a:solidFill>
            <a:schemeClr val="accent2"/>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rgbClr val="000000"/>
                </a:solidFill>
                <a:latin typeface="UTM Avo" panose="02040603050506020204" pitchFamily="18" charset="0"/>
              </a:rPr>
              <a:t>khỉ</a:t>
            </a:r>
            <a:endParaRPr lang="en-US" sz="1600" dirty="0">
              <a:solidFill>
                <a:srgbClr val="000000"/>
              </a:solidFill>
              <a:latin typeface="UTM Avo" panose="02040603050506020204" pitchFamily="18" charset="0"/>
            </a:endParaRPr>
          </a:p>
        </p:txBody>
      </p:sp>
      <p:sp>
        <p:nvSpPr>
          <p:cNvPr id="9" name="Rounded Rectangle 8"/>
          <p:cNvSpPr/>
          <p:nvPr/>
        </p:nvSpPr>
        <p:spPr>
          <a:xfrm>
            <a:off x="1091380" y="4030802"/>
            <a:ext cx="1179872" cy="373626"/>
          </a:xfrm>
          <a:prstGeom prst="roundRect">
            <a:avLst/>
          </a:prstGeom>
          <a:solidFill>
            <a:schemeClr val="accent2"/>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rgbClr val="000000"/>
                </a:solidFill>
                <a:latin typeface="UTM Avo" panose="02040603050506020204" pitchFamily="18" charset="0"/>
              </a:rPr>
              <a:t>kì</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nhông</a:t>
            </a:r>
            <a:endParaRPr lang="en-US" sz="1600" dirty="0">
              <a:solidFill>
                <a:srgbClr val="000000"/>
              </a:solidFill>
              <a:latin typeface="UTM Avo" panose="02040603050506020204" pitchFamily="18" charset="0"/>
            </a:endParaRPr>
          </a:p>
        </p:txBody>
      </p:sp>
      <p:sp>
        <p:nvSpPr>
          <p:cNvPr id="10" name="Rounded Rectangle 9"/>
          <p:cNvSpPr/>
          <p:nvPr/>
        </p:nvSpPr>
        <p:spPr>
          <a:xfrm>
            <a:off x="3077497" y="1553497"/>
            <a:ext cx="3205316" cy="373626"/>
          </a:xfrm>
          <a:prstGeom prst="roundRect">
            <a:avLst/>
          </a:prstGeom>
          <a:solidFill>
            <a:schemeClr val="accent2"/>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rgbClr val="000000"/>
                </a:solidFill>
                <a:latin typeface="UTM Avo" panose="02040603050506020204" pitchFamily="18" charset="0"/>
              </a:rPr>
              <a:t>huơ</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vòi</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phun</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nước</a:t>
            </a:r>
            <a:r>
              <a:rPr lang="en-US" sz="1600" dirty="0">
                <a:solidFill>
                  <a:srgbClr val="000000"/>
                </a:solidFill>
                <a:latin typeface="UTM Avo" panose="02040603050506020204" pitchFamily="18" charset="0"/>
              </a:rPr>
              <a:t>,…</a:t>
            </a:r>
          </a:p>
        </p:txBody>
      </p:sp>
      <p:sp>
        <p:nvSpPr>
          <p:cNvPr id="11" name="Rounded Rectangle 10"/>
          <p:cNvSpPr/>
          <p:nvPr/>
        </p:nvSpPr>
        <p:spPr>
          <a:xfrm>
            <a:off x="3077497" y="2048958"/>
            <a:ext cx="3205316" cy="373626"/>
          </a:xfrm>
          <a:prstGeom prst="roundRect">
            <a:avLst/>
          </a:prstGeom>
          <a:solidFill>
            <a:schemeClr val="accent2"/>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rgbClr val="000000"/>
                </a:solidFill>
                <a:latin typeface="UTM Avo" panose="02040603050506020204" pitchFamily="18" charset="0"/>
              </a:rPr>
              <a:t>gáy</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chạy</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mổ</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cỏ</a:t>
            </a:r>
            <a:r>
              <a:rPr lang="en-US" sz="1600" dirty="0">
                <a:solidFill>
                  <a:srgbClr val="000000"/>
                </a:solidFill>
                <a:latin typeface="UTM Avo" panose="02040603050506020204" pitchFamily="18" charset="0"/>
              </a:rPr>
              <a:t>,…</a:t>
            </a:r>
          </a:p>
        </p:txBody>
      </p:sp>
      <p:sp>
        <p:nvSpPr>
          <p:cNvPr id="12" name="Rounded Rectangle 11"/>
          <p:cNvSpPr/>
          <p:nvPr/>
        </p:nvSpPr>
        <p:spPr>
          <a:xfrm>
            <a:off x="3077497" y="2544419"/>
            <a:ext cx="3205316" cy="373626"/>
          </a:xfrm>
          <a:prstGeom prst="roundRect">
            <a:avLst/>
          </a:prstGeom>
          <a:solidFill>
            <a:schemeClr val="accent2"/>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rgbClr val="000000"/>
                </a:solidFill>
                <a:latin typeface="UTM Avo" panose="02040603050506020204" pitchFamily="18" charset="0"/>
              </a:rPr>
              <a:t>múa</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xòe</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đuôi</a:t>
            </a:r>
            <a:r>
              <a:rPr lang="en-US" sz="1600" dirty="0">
                <a:solidFill>
                  <a:srgbClr val="000000"/>
                </a:solidFill>
                <a:latin typeface="UTM Avo" panose="02040603050506020204" pitchFamily="18" charset="0"/>
              </a:rPr>
              <a:t>,…</a:t>
            </a:r>
          </a:p>
        </p:txBody>
      </p:sp>
      <p:sp>
        <p:nvSpPr>
          <p:cNvPr id="13" name="Rounded Rectangle 12"/>
          <p:cNvSpPr/>
          <p:nvPr/>
        </p:nvSpPr>
        <p:spPr>
          <a:xfrm>
            <a:off x="3077497" y="3039880"/>
            <a:ext cx="3205316" cy="373626"/>
          </a:xfrm>
          <a:prstGeom prst="roundRect">
            <a:avLst/>
          </a:prstGeom>
          <a:solidFill>
            <a:schemeClr val="accent2"/>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0000"/>
                </a:solidFill>
                <a:latin typeface="UTM Avo" panose="02040603050506020204" pitchFamily="18" charset="0"/>
              </a:rPr>
              <a:t>bay, </a:t>
            </a:r>
            <a:r>
              <a:rPr lang="en-US" sz="1600" dirty="0" err="1">
                <a:solidFill>
                  <a:srgbClr val="000000"/>
                </a:solidFill>
                <a:latin typeface="UTM Avo" panose="02040603050506020204" pitchFamily="18" charset="0"/>
              </a:rPr>
              <a:t>đục</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thân</a:t>
            </a:r>
            <a:r>
              <a:rPr lang="en-US" sz="1600" dirty="0">
                <a:solidFill>
                  <a:srgbClr val="000000"/>
                </a:solidFill>
                <a:latin typeface="UTM Avo" panose="02040603050506020204" pitchFamily="18" charset="0"/>
              </a:rPr>
              <a:t>,…</a:t>
            </a:r>
          </a:p>
        </p:txBody>
      </p:sp>
      <p:sp>
        <p:nvSpPr>
          <p:cNvPr id="14" name="Rounded Rectangle 13"/>
          <p:cNvSpPr/>
          <p:nvPr/>
        </p:nvSpPr>
        <p:spPr>
          <a:xfrm>
            <a:off x="3077497" y="3535341"/>
            <a:ext cx="3205316" cy="373626"/>
          </a:xfrm>
          <a:prstGeom prst="roundRect">
            <a:avLst/>
          </a:prstGeom>
          <a:solidFill>
            <a:schemeClr val="accent2"/>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rgbClr val="000000"/>
                </a:solidFill>
                <a:latin typeface="UTM Avo" panose="02040603050506020204" pitchFamily="18" charset="0"/>
              </a:rPr>
              <a:t>leo</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trèo</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đu</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cây</a:t>
            </a:r>
            <a:r>
              <a:rPr lang="en-US" sz="1600" dirty="0">
                <a:solidFill>
                  <a:srgbClr val="000000"/>
                </a:solidFill>
                <a:latin typeface="UTM Avo" panose="02040603050506020204" pitchFamily="18" charset="0"/>
              </a:rPr>
              <a:t>,…</a:t>
            </a:r>
          </a:p>
        </p:txBody>
      </p:sp>
      <p:sp>
        <p:nvSpPr>
          <p:cNvPr id="15" name="Rounded Rectangle 14"/>
          <p:cNvSpPr/>
          <p:nvPr/>
        </p:nvSpPr>
        <p:spPr>
          <a:xfrm>
            <a:off x="3077497" y="4030802"/>
            <a:ext cx="3205316" cy="373626"/>
          </a:xfrm>
          <a:prstGeom prst="roundRect">
            <a:avLst/>
          </a:prstGeom>
          <a:solidFill>
            <a:schemeClr val="accent2"/>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rgbClr val="000000"/>
                </a:solidFill>
                <a:latin typeface="UTM Avo" panose="02040603050506020204" pitchFamily="18" charset="0"/>
              </a:rPr>
              <a:t>bò</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bắt</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mồi</a:t>
            </a:r>
            <a:r>
              <a:rPr lang="en-US" sz="1600" dirty="0">
                <a:solidFill>
                  <a:srgbClr val="000000"/>
                </a:solidFill>
                <a:latin typeface="UTM Avo" panose="02040603050506020204" pitchFamily="18" charset="0"/>
              </a:rPr>
              <a:t>,…</a:t>
            </a:r>
          </a:p>
        </p:txBody>
      </p:sp>
    </p:spTree>
    <p:extLst>
      <p:ext uri="{BB962C8B-B14F-4D97-AF65-F5344CB8AC3E}">
        <p14:creationId xmlns:p14="http://schemas.microsoft.com/office/powerpoint/2010/main" val="143646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50"/>
                                        <p:tgtEl>
                                          <p:spTgt spid="3"/>
                                        </p:tgtEl>
                                      </p:cBhvr>
                                    </p:animEffect>
                                    <p:anim calcmode="lin" valueType="num">
                                      <p:cBhvr>
                                        <p:cTn id="13" dur="250" fill="hold"/>
                                        <p:tgtEl>
                                          <p:spTgt spid="3"/>
                                        </p:tgtEl>
                                        <p:attrNameLst>
                                          <p:attrName>ppt_x</p:attrName>
                                        </p:attrNameLst>
                                      </p:cBhvr>
                                      <p:tavLst>
                                        <p:tav tm="0">
                                          <p:val>
                                            <p:strVal val="#ppt_x"/>
                                          </p:val>
                                        </p:tav>
                                        <p:tav tm="100000">
                                          <p:val>
                                            <p:strVal val="#ppt_x"/>
                                          </p:val>
                                        </p:tav>
                                      </p:tavLst>
                                    </p:anim>
                                    <p:anim calcmode="lin" valueType="num">
                                      <p:cBhvr>
                                        <p:cTn id="14" dur="25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250"/>
                            </p:stCondLst>
                            <p:childTnLst>
                              <p:par>
                                <p:cTn id="16" presetID="47"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250"/>
                                        <p:tgtEl>
                                          <p:spTgt spid="4"/>
                                        </p:tgtEl>
                                      </p:cBhvr>
                                    </p:animEffect>
                                    <p:anim calcmode="lin" valueType="num">
                                      <p:cBhvr>
                                        <p:cTn id="19" dur="250" fill="hold"/>
                                        <p:tgtEl>
                                          <p:spTgt spid="4"/>
                                        </p:tgtEl>
                                        <p:attrNameLst>
                                          <p:attrName>ppt_x</p:attrName>
                                        </p:attrNameLst>
                                      </p:cBhvr>
                                      <p:tavLst>
                                        <p:tav tm="0">
                                          <p:val>
                                            <p:strVal val="#ppt_x"/>
                                          </p:val>
                                        </p:tav>
                                        <p:tav tm="100000">
                                          <p:val>
                                            <p:strVal val="#ppt_x"/>
                                          </p:val>
                                        </p:tav>
                                      </p:tavLst>
                                    </p:anim>
                                    <p:anim calcmode="lin" valueType="num">
                                      <p:cBhvr>
                                        <p:cTn id="20" dur="25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500"/>
                            </p:stCondLst>
                            <p:childTnLst>
                              <p:par>
                                <p:cTn id="22" presetID="47"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250"/>
                                        <p:tgtEl>
                                          <p:spTgt spid="5"/>
                                        </p:tgtEl>
                                      </p:cBhvr>
                                    </p:animEffect>
                                    <p:anim calcmode="lin" valueType="num">
                                      <p:cBhvr>
                                        <p:cTn id="25" dur="250" fill="hold"/>
                                        <p:tgtEl>
                                          <p:spTgt spid="5"/>
                                        </p:tgtEl>
                                        <p:attrNameLst>
                                          <p:attrName>ppt_x</p:attrName>
                                        </p:attrNameLst>
                                      </p:cBhvr>
                                      <p:tavLst>
                                        <p:tav tm="0">
                                          <p:val>
                                            <p:strVal val="#ppt_x"/>
                                          </p:val>
                                        </p:tav>
                                        <p:tav tm="100000">
                                          <p:val>
                                            <p:strVal val="#ppt_x"/>
                                          </p:val>
                                        </p:tav>
                                      </p:tavLst>
                                    </p:anim>
                                    <p:anim calcmode="lin" valueType="num">
                                      <p:cBhvr>
                                        <p:cTn id="26" dur="250" fill="hold"/>
                                        <p:tgtEl>
                                          <p:spTgt spid="5"/>
                                        </p:tgtEl>
                                        <p:attrNameLst>
                                          <p:attrName>ppt_y</p:attrName>
                                        </p:attrNameLst>
                                      </p:cBhvr>
                                      <p:tavLst>
                                        <p:tav tm="0">
                                          <p:val>
                                            <p:strVal val="#ppt_y-.1"/>
                                          </p:val>
                                        </p:tav>
                                        <p:tav tm="100000">
                                          <p:val>
                                            <p:strVal val="#ppt_y"/>
                                          </p:val>
                                        </p:tav>
                                      </p:tavLst>
                                    </p:anim>
                                  </p:childTnLst>
                                </p:cTn>
                              </p:par>
                            </p:childTnLst>
                          </p:cTn>
                        </p:par>
                        <p:par>
                          <p:cTn id="27" fill="hold">
                            <p:stCondLst>
                              <p:cond delay="750"/>
                            </p:stCondLst>
                            <p:childTnLst>
                              <p:par>
                                <p:cTn id="28" presetID="47" presetClass="entr" presetSubtype="0"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250"/>
                                        <p:tgtEl>
                                          <p:spTgt spid="6"/>
                                        </p:tgtEl>
                                      </p:cBhvr>
                                    </p:animEffect>
                                    <p:anim calcmode="lin" valueType="num">
                                      <p:cBhvr>
                                        <p:cTn id="31" dur="250" fill="hold"/>
                                        <p:tgtEl>
                                          <p:spTgt spid="6"/>
                                        </p:tgtEl>
                                        <p:attrNameLst>
                                          <p:attrName>ppt_x</p:attrName>
                                        </p:attrNameLst>
                                      </p:cBhvr>
                                      <p:tavLst>
                                        <p:tav tm="0">
                                          <p:val>
                                            <p:strVal val="#ppt_x"/>
                                          </p:val>
                                        </p:tav>
                                        <p:tav tm="100000">
                                          <p:val>
                                            <p:strVal val="#ppt_x"/>
                                          </p:val>
                                        </p:tav>
                                      </p:tavLst>
                                    </p:anim>
                                    <p:anim calcmode="lin" valueType="num">
                                      <p:cBhvr>
                                        <p:cTn id="32" dur="250" fill="hold"/>
                                        <p:tgtEl>
                                          <p:spTgt spid="6"/>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250"/>
                                        <p:tgtEl>
                                          <p:spTgt spid="8"/>
                                        </p:tgtEl>
                                      </p:cBhvr>
                                    </p:animEffect>
                                    <p:anim calcmode="lin" valueType="num">
                                      <p:cBhvr>
                                        <p:cTn id="37" dur="250" fill="hold"/>
                                        <p:tgtEl>
                                          <p:spTgt spid="8"/>
                                        </p:tgtEl>
                                        <p:attrNameLst>
                                          <p:attrName>ppt_x</p:attrName>
                                        </p:attrNameLst>
                                      </p:cBhvr>
                                      <p:tavLst>
                                        <p:tav tm="0">
                                          <p:val>
                                            <p:strVal val="#ppt_x"/>
                                          </p:val>
                                        </p:tav>
                                        <p:tav tm="100000">
                                          <p:val>
                                            <p:strVal val="#ppt_x"/>
                                          </p:val>
                                        </p:tav>
                                      </p:tavLst>
                                    </p:anim>
                                    <p:anim calcmode="lin" valueType="num">
                                      <p:cBhvr>
                                        <p:cTn id="38" dur="250" fill="hold"/>
                                        <p:tgtEl>
                                          <p:spTgt spid="8"/>
                                        </p:tgtEl>
                                        <p:attrNameLst>
                                          <p:attrName>ppt_y</p:attrName>
                                        </p:attrNameLst>
                                      </p:cBhvr>
                                      <p:tavLst>
                                        <p:tav tm="0">
                                          <p:val>
                                            <p:strVal val="#ppt_y-.1"/>
                                          </p:val>
                                        </p:tav>
                                        <p:tav tm="100000">
                                          <p:val>
                                            <p:strVal val="#ppt_y"/>
                                          </p:val>
                                        </p:tav>
                                      </p:tavLst>
                                    </p:anim>
                                  </p:childTnLst>
                                </p:cTn>
                              </p:par>
                            </p:childTnLst>
                          </p:cTn>
                        </p:par>
                        <p:par>
                          <p:cTn id="39" fill="hold">
                            <p:stCondLst>
                              <p:cond delay="1250"/>
                            </p:stCondLst>
                            <p:childTnLst>
                              <p:par>
                                <p:cTn id="40" presetID="47" presetClass="entr" presetSubtype="0"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250"/>
                                        <p:tgtEl>
                                          <p:spTgt spid="9"/>
                                        </p:tgtEl>
                                      </p:cBhvr>
                                    </p:animEffect>
                                    <p:anim calcmode="lin" valueType="num">
                                      <p:cBhvr>
                                        <p:cTn id="43" dur="250" fill="hold"/>
                                        <p:tgtEl>
                                          <p:spTgt spid="9"/>
                                        </p:tgtEl>
                                        <p:attrNameLst>
                                          <p:attrName>ppt_x</p:attrName>
                                        </p:attrNameLst>
                                      </p:cBhvr>
                                      <p:tavLst>
                                        <p:tav tm="0">
                                          <p:val>
                                            <p:strVal val="#ppt_x"/>
                                          </p:val>
                                        </p:tav>
                                        <p:tav tm="100000">
                                          <p:val>
                                            <p:strVal val="#ppt_x"/>
                                          </p:val>
                                        </p:tav>
                                      </p:tavLst>
                                    </p:anim>
                                    <p:anim calcmode="lin" valueType="num">
                                      <p:cBhvr>
                                        <p:cTn id="44" dur="25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250"/>
                                        <p:tgtEl>
                                          <p:spTgt spid="10"/>
                                        </p:tgtEl>
                                      </p:cBhvr>
                                    </p:animEffect>
                                    <p:anim calcmode="lin" valueType="num">
                                      <p:cBhvr>
                                        <p:cTn id="50" dur="250" fill="hold"/>
                                        <p:tgtEl>
                                          <p:spTgt spid="10"/>
                                        </p:tgtEl>
                                        <p:attrNameLst>
                                          <p:attrName>ppt_x</p:attrName>
                                        </p:attrNameLst>
                                      </p:cBhvr>
                                      <p:tavLst>
                                        <p:tav tm="0">
                                          <p:val>
                                            <p:strVal val="#ppt_x"/>
                                          </p:val>
                                        </p:tav>
                                        <p:tav tm="100000">
                                          <p:val>
                                            <p:strVal val="#ppt_x"/>
                                          </p:val>
                                        </p:tav>
                                      </p:tavLst>
                                    </p:anim>
                                    <p:anim calcmode="lin" valueType="num">
                                      <p:cBhvr>
                                        <p:cTn id="51" dur="25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250"/>
                                        <p:tgtEl>
                                          <p:spTgt spid="11"/>
                                        </p:tgtEl>
                                      </p:cBhvr>
                                    </p:animEffect>
                                    <p:anim calcmode="lin" valueType="num">
                                      <p:cBhvr>
                                        <p:cTn id="57" dur="250" fill="hold"/>
                                        <p:tgtEl>
                                          <p:spTgt spid="11"/>
                                        </p:tgtEl>
                                        <p:attrNameLst>
                                          <p:attrName>ppt_x</p:attrName>
                                        </p:attrNameLst>
                                      </p:cBhvr>
                                      <p:tavLst>
                                        <p:tav tm="0">
                                          <p:val>
                                            <p:strVal val="#ppt_x"/>
                                          </p:val>
                                        </p:tav>
                                        <p:tav tm="100000">
                                          <p:val>
                                            <p:strVal val="#ppt_x"/>
                                          </p:val>
                                        </p:tav>
                                      </p:tavLst>
                                    </p:anim>
                                    <p:anim calcmode="lin" valueType="num">
                                      <p:cBhvr>
                                        <p:cTn id="58" dur="25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250"/>
                                        <p:tgtEl>
                                          <p:spTgt spid="12"/>
                                        </p:tgtEl>
                                      </p:cBhvr>
                                    </p:animEffect>
                                    <p:anim calcmode="lin" valueType="num">
                                      <p:cBhvr>
                                        <p:cTn id="64" dur="250" fill="hold"/>
                                        <p:tgtEl>
                                          <p:spTgt spid="12"/>
                                        </p:tgtEl>
                                        <p:attrNameLst>
                                          <p:attrName>ppt_x</p:attrName>
                                        </p:attrNameLst>
                                      </p:cBhvr>
                                      <p:tavLst>
                                        <p:tav tm="0">
                                          <p:val>
                                            <p:strVal val="#ppt_x"/>
                                          </p:val>
                                        </p:tav>
                                        <p:tav tm="100000">
                                          <p:val>
                                            <p:strVal val="#ppt_x"/>
                                          </p:val>
                                        </p:tav>
                                      </p:tavLst>
                                    </p:anim>
                                    <p:anim calcmode="lin" valueType="num">
                                      <p:cBhvr>
                                        <p:cTn id="65" dur="25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fade">
                                      <p:cBhvr>
                                        <p:cTn id="70" dur="250"/>
                                        <p:tgtEl>
                                          <p:spTgt spid="13"/>
                                        </p:tgtEl>
                                      </p:cBhvr>
                                    </p:animEffect>
                                    <p:anim calcmode="lin" valueType="num">
                                      <p:cBhvr>
                                        <p:cTn id="71" dur="250" fill="hold"/>
                                        <p:tgtEl>
                                          <p:spTgt spid="13"/>
                                        </p:tgtEl>
                                        <p:attrNameLst>
                                          <p:attrName>ppt_x</p:attrName>
                                        </p:attrNameLst>
                                      </p:cBhvr>
                                      <p:tavLst>
                                        <p:tav tm="0">
                                          <p:val>
                                            <p:strVal val="#ppt_x"/>
                                          </p:val>
                                        </p:tav>
                                        <p:tav tm="100000">
                                          <p:val>
                                            <p:strVal val="#ppt_x"/>
                                          </p:val>
                                        </p:tav>
                                      </p:tavLst>
                                    </p:anim>
                                    <p:anim calcmode="lin" valueType="num">
                                      <p:cBhvr>
                                        <p:cTn id="72" dur="25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7" presetClass="entr" presetSubtype="0" fill="hold" grpId="0" nodeType="click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fade">
                                      <p:cBhvr>
                                        <p:cTn id="77" dur="250"/>
                                        <p:tgtEl>
                                          <p:spTgt spid="14"/>
                                        </p:tgtEl>
                                      </p:cBhvr>
                                    </p:animEffect>
                                    <p:anim calcmode="lin" valueType="num">
                                      <p:cBhvr>
                                        <p:cTn id="78" dur="250" fill="hold"/>
                                        <p:tgtEl>
                                          <p:spTgt spid="14"/>
                                        </p:tgtEl>
                                        <p:attrNameLst>
                                          <p:attrName>ppt_x</p:attrName>
                                        </p:attrNameLst>
                                      </p:cBhvr>
                                      <p:tavLst>
                                        <p:tav tm="0">
                                          <p:val>
                                            <p:strVal val="#ppt_x"/>
                                          </p:val>
                                        </p:tav>
                                        <p:tav tm="100000">
                                          <p:val>
                                            <p:strVal val="#ppt_x"/>
                                          </p:val>
                                        </p:tav>
                                      </p:tavLst>
                                    </p:anim>
                                    <p:anim calcmode="lin" valueType="num">
                                      <p:cBhvr>
                                        <p:cTn id="79" dur="25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7" presetClass="entr" presetSubtype="0" fill="hold" grpId="0" nodeType="click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250"/>
                                        <p:tgtEl>
                                          <p:spTgt spid="15"/>
                                        </p:tgtEl>
                                      </p:cBhvr>
                                    </p:animEffect>
                                    <p:anim calcmode="lin" valueType="num">
                                      <p:cBhvr>
                                        <p:cTn id="85" dur="250" fill="hold"/>
                                        <p:tgtEl>
                                          <p:spTgt spid="15"/>
                                        </p:tgtEl>
                                        <p:attrNameLst>
                                          <p:attrName>ppt_x</p:attrName>
                                        </p:attrNameLst>
                                      </p:cBhvr>
                                      <p:tavLst>
                                        <p:tav tm="0">
                                          <p:val>
                                            <p:strVal val="#ppt_x"/>
                                          </p:val>
                                        </p:tav>
                                        <p:tav tm="100000">
                                          <p:val>
                                            <p:strVal val="#ppt_x"/>
                                          </p:val>
                                        </p:tav>
                                      </p:tavLst>
                                    </p:anim>
                                    <p:anim calcmode="lin" valueType="num">
                                      <p:cBhvr>
                                        <p:cTn id="86" dur="25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P spid="4" grpId="0" animBg="1"/>
      <p:bldP spid="5" grpId="0" animBg="1"/>
      <p:bldP spid="6"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17816FD-9AC0-4D9F-95CF-E65FBC4086FF}"/>
              </a:ext>
            </a:extLst>
          </p:cNvPr>
          <p:cNvGrpSpPr/>
          <p:nvPr/>
        </p:nvGrpSpPr>
        <p:grpSpPr>
          <a:xfrm>
            <a:off x="295467" y="624435"/>
            <a:ext cx="1963303" cy="584775"/>
            <a:chOff x="337445" y="617893"/>
            <a:chExt cx="1963303" cy="584775"/>
          </a:xfrm>
        </p:grpSpPr>
        <p:sp>
          <p:nvSpPr>
            <p:cNvPr id="3" name="TextBox 2">
              <a:extLst>
                <a:ext uri="{FF2B5EF4-FFF2-40B4-BE49-F238E27FC236}">
                  <a16:creationId xmlns:a16="http://schemas.microsoft.com/office/drawing/2014/main" id="{6A553182-F3C1-4121-8FDA-73CEE8D72B23}"/>
                </a:ext>
              </a:extLst>
            </p:cNvPr>
            <p:cNvSpPr txBox="1"/>
            <p:nvPr/>
          </p:nvSpPr>
          <p:spPr>
            <a:xfrm>
              <a:off x="369343" y="617893"/>
              <a:ext cx="1931405" cy="584775"/>
            </a:xfrm>
            <a:prstGeom prst="rect">
              <a:avLst/>
            </a:prstGeom>
            <a:noFill/>
          </p:spPr>
          <p:txBody>
            <a:bodyPr wrap="square" rtlCol="0">
              <a:spAutoFit/>
            </a:bodyPr>
            <a:lstStyle/>
            <a:p>
              <a:r>
                <a:rPr lang="en-US" sz="3200" dirty="0">
                  <a:solidFill>
                    <a:schemeClr val="bg1">
                      <a:lumMod val="25000"/>
                    </a:schemeClr>
                  </a:solidFill>
                  <a:latin typeface="UTM Cookies" panose="02040603050506020204" pitchFamily="18" charset="0"/>
                </a:rPr>
                <a:t>BÀI 10 </a:t>
              </a:r>
            </a:p>
          </p:txBody>
        </p:sp>
        <p:sp>
          <p:nvSpPr>
            <p:cNvPr id="4" name="TextBox 3">
              <a:extLst>
                <a:ext uri="{FF2B5EF4-FFF2-40B4-BE49-F238E27FC236}">
                  <a16:creationId xmlns:a16="http://schemas.microsoft.com/office/drawing/2014/main" id="{31A601FE-6892-4EC6-ACDD-75D395FCC956}"/>
                </a:ext>
              </a:extLst>
            </p:cNvPr>
            <p:cNvSpPr txBox="1"/>
            <p:nvPr/>
          </p:nvSpPr>
          <p:spPr>
            <a:xfrm>
              <a:off x="337445" y="617893"/>
              <a:ext cx="1738364" cy="584775"/>
            </a:xfrm>
            <a:prstGeom prst="rect">
              <a:avLst/>
            </a:prstGeom>
            <a:noFill/>
          </p:spPr>
          <p:txBody>
            <a:bodyPr wrap="square" rtlCol="0">
              <a:spAutoFit/>
            </a:bodyPr>
            <a:lstStyle/>
            <a:p>
              <a:r>
                <a:rPr lang="en-US" sz="3200" dirty="0">
                  <a:solidFill>
                    <a:srgbClr val="7EA131"/>
                  </a:solidFill>
                  <a:latin typeface="UTM Cookies" panose="02040603050506020204" pitchFamily="18" charset="0"/>
                </a:rPr>
                <a:t>BÀI 10</a:t>
              </a:r>
            </a:p>
          </p:txBody>
        </p:sp>
      </p:grpSp>
      <p:sp>
        <p:nvSpPr>
          <p:cNvPr id="5" name="TextBox 4"/>
          <p:cNvSpPr txBox="1"/>
          <p:nvPr/>
        </p:nvSpPr>
        <p:spPr>
          <a:xfrm>
            <a:off x="1674448" y="508897"/>
            <a:ext cx="4176362" cy="707886"/>
          </a:xfrm>
          <a:prstGeom prst="rect">
            <a:avLst/>
          </a:prstGeom>
          <a:noFill/>
        </p:spPr>
        <p:txBody>
          <a:bodyPr wrap="square" rtlCol="0">
            <a:spAutoFit/>
          </a:bodyPr>
          <a:lstStyle/>
          <a:p>
            <a:pPr algn="ctr"/>
            <a:r>
              <a:rPr lang="en-US" sz="4000" dirty="0">
                <a:ln>
                  <a:solidFill>
                    <a:schemeClr val="bg1">
                      <a:lumMod val="25000"/>
                    </a:schemeClr>
                  </a:solidFill>
                </a:ln>
                <a:solidFill>
                  <a:schemeClr val="accent1"/>
                </a:solidFill>
                <a:latin typeface="UTM Cookies" panose="02040603050506020204" pitchFamily="18" charset="0"/>
              </a:rPr>
              <a:t>KHỦNG LONG</a:t>
            </a:r>
          </a:p>
        </p:txBody>
      </p:sp>
      <p:sp>
        <p:nvSpPr>
          <p:cNvPr id="6" name="Google Shape;1714;p64"/>
          <p:cNvSpPr/>
          <p:nvPr/>
        </p:nvSpPr>
        <p:spPr>
          <a:xfrm rot="-2019064">
            <a:off x="1364812" y="1148138"/>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715;p64"/>
          <p:cNvSpPr/>
          <p:nvPr/>
        </p:nvSpPr>
        <p:spPr>
          <a:xfrm rot="-2019064">
            <a:off x="540995" y="1189492"/>
            <a:ext cx="105947" cy="97740"/>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716;p64"/>
          <p:cNvSpPr/>
          <p:nvPr/>
        </p:nvSpPr>
        <p:spPr>
          <a:xfrm rot="-2019064">
            <a:off x="740918" y="1318136"/>
            <a:ext cx="277738" cy="274989"/>
          </a:xfrm>
          <a:custGeom>
            <a:avLst/>
            <a:gdLst/>
            <a:ahLst/>
            <a:cxnLst/>
            <a:rect l="l" t="t" r="r" b="b"/>
            <a:pathLst>
              <a:path w="7175" h="7104" extrusionOk="0">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1725;p64"/>
          <p:cNvGrpSpPr/>
          <p:nvPr/>
        </p:nvGrpSpPr>
        <p:grpSpPr>
          <a:xfrm rot="-1723955">
            <a:off x="1087919" y="406428"/>
            <a:ext cx="222757" cy="246344"/>
            <a:chOff x="5414907" y="2017485"/>
            <a:chExt cx="220338" cy="243702"/>
          </a:xfrm>
        </p:grpSpPr>
        <p:sp>
          <p:nvSpPr>
            <p:cNvPr id="10" name="Google Shape;1726;p64"/>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727;p64"/>
            <p:cNvSpPr/>
            <p:nvPr/>
          </p:nvSpPr>
          <p:spPr>
            <a:xfrm>
              <a:off x="5469978" y="2200929"/>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728;p64"/>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1714;p64"/>
          <p:cNvSpPr/>
          <p:nvPr/>
        </p:nvSpPr>
        <p:spPr>
          <a:xfrm rot="-2019064">
            <a:off x="668473" y="508187"/>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725;p64"/>
          <p:cNvGrpSpPr/>
          <p:nvPr/>
        </p:nvGrpSpPr>
        <p:grpSpPr>
          <a:xfrm rot="6447076">
            <a:off x="1019839" y="1209110"/>
            <a:ext cx="272654" cy="312812"/>
            <a:chOff x="5365548" y="2017485"/>
            <a:chExt cx="269696" cy="309455"/>
          </a:xfrm>
        </p:grpSpPr>
        <p:sp>
          <p:nvSpPr>
            <p:cNvPr id="15" name="Google Shape;1726;p64"/>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727;p64"/>
            <p:cNvSpPr/>
            <p:nvPr/>
          </p:nvSpPr>
          <p:spPr>
            <a:xfrm>
              <a:off x="5365548" y="2266682"/>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28;p64"/>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TextBox 17">
            <a:extLst>
              <a:ext uri="{FF2B5EF4-FFF2-40B4-BE49-F238E27FC236}">
                <a16:creationId xmlns:a16="http://schemas.microsoft.com/office/drawing/2014/main" id="{7BF6BCDF-9F5D-43EF-8D2F-74DA0EBB0C5C}"/>
              </a:ext>
            </a:extLst>
          </p:cNvPr>
          <p:cNvSpPr txBox="1"/>
          <p:nvPr/>
        </p:nvSpPr>
        <p:spPr>
          <a:xfrm>
            <a:off x="1674448" y="1418308"/>
            <a:ext cx="4732817" cy="626069"/>
          </a:xfrm>
          <a:prstGeom prst="rect">
            <a:avLst/>
          </a:prstGeom>
          <a:noFill/>
        </p:spPr>
        <p:txBody>
          <a:bodyPr wrap="square" rtlCol="0">
            <a:spAutoFit/>
          </a:bodyPr>
          <a:lstStyle/>
          <a:p>
            <a:pPr algn="just">
              <a:lnSpc>
                <a:spcPts val="2200"/>
              </a:lnSpc>
            </a:pPr>
            <a:r>
              <a:rPr lang="en-US" sz="1600" dirty="0" err="1">
                <a:latin typeface="UTM Avo" panose="02040603050506020204" pitchFamily="18" charset="0"/>
              </a:rPr>
              <a:t>Em</a:t>
            </a:r>
            <a:r>
              <a:rPr lang="en-US" sz="1600" dirty="0">
                <a:latin typeface="UTM Avo" panose="02040603050506020204" pitchFamily="18" charset="0"/>
              </a:rPr>
              <a:t> </a:t>
            </a:r>
            <a:r>
              <a:rPr lang="en-US" sz="1600" dirty="0" err="1">
                <a:latin typeface="UTM Avo" panose="02040603050506020204" pitchFamily="18" charset="0"/>
              </a:rPr>
              <a:t>đã</a:t>
            </a:r>
            <a:r>
              <a:rPr lang="en-US" sz="1600" dirty="0">
                <a:latin typeface="UTM Avo" panose="02040603050506020204" pitchFamily="18" charset="0"/>
              </a:rPr>
              <a:t> </a:t>
            </a:r>
            <a:r>
              <a:rPr lang="en-US" sz="1600" dirty="0" err="1">
                <a:latin typeface="UTM Avo" panose="02040603050506020204" pitchFamily="18" charset="0"/>
              </a:rPr>
              <a:t>nhìn</a:t>
            </a:r>
            <a:r>
              <a:rPr lang="en-US" sz="1600" dirty="0">
                <a:latin typeface="UTM Avo" panose="02040603050506020204" pitchFamily="18" charset="0"/>
              </a:rPr>
              <a:t> </a:t>
            </a:r>
            <a:r>
              <a:rPr lang="en-US" sz="1600" dirty="0" err="1">
                <a:latin typeface="UTM Avo" panose="02040603050506020204" pitchFamily="18" charset="0"/>
              </a:rPr>
              <a:t>thấy</a:t>
            </a:r>
            <a:r>
              <a:rPr lang="en-US" sz="1600" dirty="0">
                <a:latin typeface="UTM Avo" panose="02040603050506020204" pitchFamily="18" charset="0"/>
              </a:rPr>
              <a:t> </a:t>
            </a:r>
            <a:r>
              <a:rPr lang="en-US" sz="1600" dirty="0" err="1">
                <a:latin typeface="UTM Avo" panose="02040603050506020204" pitchFamily="18" charset="0"/>
              </a:rPr>
              <a:t>loài</a:t>
            </a:r>
            <a:r>
              <a:rPr lang="en-US" sz="1600" dirty="0">
                <a:latin typeface="UTM Avo" panose="02040603050506020204" pitchFamily="18" charset="0"/>
              </a:rPr>
              <a:t> </a:t>
            </a:r>
            <a:r>
              <a:rPr lang="en-US" sz="1600" dirty="0" err="1">
                <a:latin typeface="UTM Avo" panose="02040603050506020204" pitchFamily="18" charset="0"/>
              </a:rPr>
              <a:t>vật</a:t>
            </a:r>
            <a:r>
              <a:rPr lang="en-US" sz="1600" dirty="0">
                <a:latin typeface="UTM Avo" panose="02040603050506020204" pitchFamily="18" charset="0"/>
              </a:rPr>
              <a:t> </a:t>
            </a:r>
            <a:r>
              <a:rPr lang="en-US" sz="1600" dirty="0" err="1">
                <a:latin typeface="UTM Avo" panose="02040603050506020204" pitchFamily="18" charset="0"/>
              </a:rPr>
              <a:t>này</a:t>
            </a:r>
            <a:r>
              <a:rPr lang="en-US" sz="1600" dirty="0">
                <a:latin typeface="UTM Avo" panose="02040603050506020204" pitchFamily="18" charset="0"/>
              </a:rPr>
              <a:t> ở </a:t>
            </a:r>
            <a:r>
              <a:rPr lang="en-US" sz="1600" dirty="0" err="1">
                <a:latin typeface="UTM Avo" panose="02040603050506020204" pitchFamily="18" charset="0"/>
              </a:rPr>
              <a:t>đâu</a:t>
            </a:r>
            <a:r>
              <a:rPr lang="en-US" sz="1600" dirty="0">
                <a:latin typeface="UTM Avo" panose="02040603050506020204" pitchFamily="18" charset="0"/>
              </a:rPr>
              <a:t>?</a:t>
            </a:r>
          </a:p>
          <a:p>
            <a:pPr algn="just">
              <a:lnSpc>
                <a:spcPts val="2200"/>
              </a:lnSpc>
            </a:pPr>
            <a:r>
              <a:rPr lang="en-US" sz="1600" dirty="0" err="1">
                <a:latin typeface="UTM Avo" panose="02040603050506020204" pitchFamily="18" charset="0"/>
              </a:rPr>
              <a:t>Em</a:t>
            </a:r>
            <a:r>
              <a:rPr lang="en-US" sz="1600" dirty="0">
                <a:latin typeface="UTM Avo" panose="02040603050506020204" pitchFamily="18" charset="0"/>
              </a:rPr>
              <a:t> </a:t>
            </a:r>
            <a:r>
              <a:rPr lang="en-US" sz="1600" dirty="0" err="1">
                <a:latin typeface="UTM Avo" panose="02040603050506020204" pitchFamily="18" charset="0"/>
              </a:rPr>
              <a:t>biết</a:t>
            </a:r>
            <a:r>
              <a:rPr lang="en-US" sz="1600" dirty="0">
                <a:latin typeface="UTM Avo" panose="02040603050506020204" pitchFamily="18" charset="0"/>
              </a:rPr>
              <a:t> </a:t>
            </a:r>
            <a:r>
              <a:rPr lang="en-US" sz="1600" dirty="0" err="1">
                <a:latin typeface="UTM Avo" panose="02040603050506020204" pitchFamily="18" charset="0"/>
              </a:rPr>
              <a:t>gì</a:t>
            </a:r>
            <a:r>
              <a:rPr lang="en-US" sz="1600" dirty="0">
                <a:latin typeface="UTM Avo" panose="02040603050506020204" pitchFamily="18" charset="0"/>
              </a:rPr>
              <a:t> </a:t>
            </a:r>
            <a:r>
              <a:rPr lang="en-US" sz="1600" dirty="0" err="1">
                <a:latin typeface="UTM Avo" panose="02040603050506020204" pitchFamily="18" charset="0"/>
              </a:rPr>
              <a:t>về</a:t>
            </a:r>
            <a:r>
              <a:rPr lang="en-US" sz="1600" dirty="0">
                <a:latin typeface="UTM Avo" panose="02040603050506020204" pitchFamily="18" charset="0"/>
              </a:rPr>
              <a:t> </a:t>
            </a:r>
            <a:r>
              <a:rPr lang="en-US" sz="1600" dirty="0" err="1">
                <a:latin typeface="UTM Avo" panose="02040603050506020204" pitchFamily="18" charset="0"/>
              </a:rPr>
              <a:t>chúng</a:t>
            </a:r>
            <a:r>
              <a:rPr lang="en-US" sz="1600" dirty="0">
                <a:latin typeface="UTM Avo" panose="02040603050506020204" pitchFamily="18" charset="0"/>
              </a:rPr>
              <a:t>?</a:t>
            </a:r>
            <a:endParaRPr lang="vi-VN" sz="1600" dirty="0">
              <a:latin typeface="UTM Avo" panose="02040603050506020204" pitchFamily="18" charset="0"/>
            </a:endParaRPr>
          </a:p>
        </p:txBody>
      </p:sp>
      <p:pic>
        <p:nvPicPr>
          <p:cNvPr id="19" name="Picture 18" descr="Screen Clipping"/>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b="2036"/>
          <a:stretch/>
        </p:blipFill>
        <p:spPr>
          <a:xfrm>
            <a:off x="464711" y="2290439"/>
            <a:ext cx="5942554" cy="1917291"/>
          </a:xfrm>
          <a:prstGeom prst="rect">
            <a:avLst/>
          </a:prstGeom>
          <a:ln>
            <a:noFill/>
          </a:ln>
          <a:effectLst>
            <a:softEdge rad="112500"/>
          </a:effectLst>
        </p:spPr>
      </p:pic>
    </p:spTree>
    <p:extLst>
      <p:ext uri="{BB962C8B-B14F-4D97-AF65-F5344CB8AC3E}">
        <p14:creationId xmlns:p14="http://schemas.microsoft.com/office/powerpoint/2010/main" val="2567402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F6BCDF-9F5D-43EF-8D2F-74DA0EBB0C5C}"/>
              </a:ext>
            </a:extLst>
          </p:cNvPr>
          <p:cNvSpPr txBox="1"/>
          <p:nvPr/>
        </p:nvSpPr>
        <p:spPr>
          <a:xfrm>
            <a:off x="640401" y="551503"/>
            <a:ext cx="6076623" cy="2769989"/>
          </a:xfrm>
          <a:prstGeom prst="rect">
            <a:avLst/>
          </a:prstGeom>
          <a:noFill/>
        </p:spPr>
        <p:txBody>
          <a:bodyPr wrap="square" rtlCol="0">
            <a:spAutoFit/>
          </a:bodyPr>
          <a:lstStyle/>
          <a:p>
            <a:pPr algn="just">
              <a:lnSpc>
                <a:spcPct val="150000"/>
              </a:lnSpc>
            </a:pPr>
            <a:r>
              <a:rPr lang="en-US" sz="1600" b="1" dirty="0">
                <a:latin typeface="UTM Avo" panose="02040603050506020204" pitchFamily="18" charset="0"/>
              </a:rPr>
              <a:t>3. </a:t>
            </a:r>
            <a:r>
              <a:rPr lang="en-US" sz="1600" dirty="0" err="1">
                <a:latin typeface="UTM Avo" panose="02040603050506020204" pitchFamily="18" charset="0"/>
              </a:rPr>
              <a:t>Chọn</a:t>
            </a:r>
            <a:r>
              <a:rPr lang="en-US" sz="1600" dirty="0">
                <a:latin typeface="UTM Avo" panose="02040603050506020204" pitchFamily="18" charset="0"/>
              </a:rPr>
              <a:t> </a:t>
            </a:r>
            <a:r>
              <a:rPr lang="en-US" sz="1600" dirty="0" err="1">
                <a:latin typeface="UTM Avo" panose="02040603050506020204" pitchFamily="18" charset="0"/>
              </a:rPr>
              <a:t>dấu</a:t>
            </a:r>
            <a:r>
              <a:rPr lang="en-US" sz="1600" dirty="0">
                <a:latin typeface="UTM Avo" panose="02040603050506020204" pitchFamily="18" charset="0"/>
              </a:rPr>
              <a:t> </a:t>
            </a:r>
            <a:r>
              <a:rPr lang="en-US" sz="1600" dirty="0" err="1">
                <a:latin typeface="UTM Avo" panose="02040603050506020204" pitchFamily="18" charset="0"/>
              </a:rPr>
              <a:t>chấm</a:t>
            </a:r>
            <a:r>
              <a:rPr lang="en-US" sz="1600" dirty="0">
                <a:latin typeface="UTM Avo" panose="02040603050506020204" pitchFamily="18" charset="0"/>
              </a:rPr>
              <a:t>, </a:t>
            </a:r>
            <a:r>
              <a:rPr lang="en-US" sz="1600" dirty="0" err="1">
                <a:latin typeface="UTM Avo" panose="02040603050506020204" pitchFamily="18" charset="0"/>
              </a:rPr>
              <a:t>dấu</a:t>
            </a:r>
            <a:r>
              <a:rPr lang="en-US" sz="1600" dirty="0">
                <a:latin typeface="UTM Avo" panose="02040603050506020204" pitchFamily="18" charset="0"/>
              </a:rPr>
              <a:t> </a:t>
            </a:r>
            <a:r>
              <a:rPr lang="en-US" sz="1600" dirty="0" err="1">
                <a:latin typeface="UTM Avo" panose="02040603050506020204" pitchFamily="18" charset="0"/>
              </a:rPr>
              <a:t>chấm</a:t>
            </a:r>
            <a:r>
              <a:rPr lang="en-US" sz="1600" dirty="0">
                <a:latin typeface="UTM Avo" panose="02040603050506020204" pitchFamily="18" charset="0"/>
              </a:rPr>
              <a:t> </a:t>
            </a:r>
            <a:r>
              <a:rPr lang="en-US" sz="1600" dirty="0" err="1">
                <a:latin typeface="UTM Avo" panose="02040603050506020204" pitchFamily="18" charset="0"/>
              </a:rPr>
              <a:t>hỏi</a:t>
            </a:r>
            <a:r>
              <a:rPr lang="en-US" sz="1600" dirty="0">
                <a:latin typeface="UTM Avo" panose="02040603050506020204" pitchFamily="18" charset="0"/>
              </a:rPr>
              <a:t> </a:t>
            </a:r>
            <a:r>
              <a:rPr lang="en-US" sz="1600" dirty="0" err="1">
                <a:latin typeface="UTM Avo" panose="02040603050506020204" pitchFamily="18" charset="0"/>
              </a:rPr>
              <a:t>hoặc</a:t>
            </a:r>
            <a:r>
              <a:rPr lang="en-US" sz="1600" dirty="0">
                <a:latin typeface="UTM Avo" panose="02040603050506020204" pitchFamily="18" charset="0"/>
              </a:rPr>
              <a:t> </a:t>
            </a:r>
            <a:r>
              <a:rPr lang="en-US" sz="1600" dirty="0" err="1">
                <a:latin typeface="UTM Avo" panose="02040603050506020204" pitchFamily="18" charset="0"/>
              </a:rPr>
              <a:t>dáu</a:t>
            </a:r>
            <a:r>
              <a:rPr lang="en-US" sz="1600" dirty="0">
                <a:latin typeface="UTM Avo" panose="02040603050506020204" pitchFamily="18" charset="0"/>
              </a:rPr>
              <a:t> </a:t>
            </a:r>
            <a:r>
              <a:rPr lang="en-US" sz="1600" dirty="0" err="1">
                <a:latin typeface="UTM Avo" panose="02040603050506020204" pitchFamily="18" charset="0"/>
              </a:rPr>
              <a:t>chấm</a:t>
            </a:r>
            <a:r>
              <a:rPr lang="en-US" sz="1600" dirty="0">
                <a:latin typeface="UTM Avo" panose="02040603050506020204" pitchFamily="18" charset="0"/>
              </a:rPr>
              <a:t> than </a:t>
            </a:r>
            <a:r>
              <a:rPr lang="en-US" sz="1600" dirty="0" err="1">
                <a:latin typeface="UTM Avo" panose="02040603050506020204" pitchFamily="18" charset="0"/>
              </a:rPr>
              <a:t>thay</a:t>
            </a:r>
            <a:r>
              <a:rPr lang="en-US" sz="1600" dirty="0">
                <a:latin typeface="UTM Avo" panose="02040603050506020204" pitchFamily="18" charset="0"/>
              </a:rPr>
              <a:t> </a:t>
            </a:r>
            <a:r>
              <a:rPr lang="en-US" sz="1600" dirty="0" err="1">
                <a:latin typeface="UTM Avo" panose="02040603050506020204" pitchFamily="18" charset="0"/>
              </a:rPr>
              <a:t>cho</a:t>
            </a:r>
            <a:r>
              <a:rPr lang="en-US" sz="1600" dirty="0">
                <a:latin typeface="UTM Avo" panose="02040603050506020204" pitchFamily="18" charset="0"/>
              </a:rPr>
              <a:t> ô </a:t>
            </a:r>
            <a:r>
              <a:rPr lang="en-US" sz="1600" dirty="0" err="1">
                <a:latin typeface="UTM Avo" panose="02040603050506020204" pitchFamily="18" charset="0"/>
              </a:rPr>
              <a:t>vuông</a:t>
            </a:r>
            <a:r>
              <a:rPr lang="en-US" sz="1600" dirty="0">
                <a:latin typeface="UTM Avo" panose="02040603050506020204" pitchFamily="18" charset="0"/>
              </a:rPr>
              <a:t>.</a:t>
            </a:r>
          </a:p>
          <a:p>
            <a:pPr marL="342900" indent="-342900" algn="just">
              <a:lnSpc>
                <a:spcPct val="150000"/>
              </a:lnSpc>
              <a:buAutoNum type="alphaLcPeriod"/>
            </a:pPr>
            <a:r>
              <a:rPr lang="en-US" sz="1600" dirty="0">
                <a:latin typeface="UTM Avo" panose="02040603050506020204" pitchFamily="18" charset="0"/>
              </a:rPr>
              <a:t>Con </a:t>
            </a:r>
            <a:r>
              <a:rPr lang="en-US" sz="1600" dirty="0" err="1">
                <a:latin typeface="UTM Avo" panose="02040603050506020204" pitchFamily="18" charset="0"/>
              </a:rPr>
              <a:t>gì</a:t>
            </a:r>
            <a:r>
              <a:rPr lang="en-US" sz="1600" dirty="0">
                <a:latin typeface="UTM Avo" panose="02040603050506020204" pitchFamily="18" charset="0"/>
              </a:rPr>
              <a:t> </a:t>
            </a:r>
            <a:r>
              <a:rPr lang="en-US" sz="1600" dirty="0" err="1">
                <a:latin typeface="UTM Avo" panose="02040603050506020204" pitchFamily="18" charset="0"/>
              </a:rPr>
              <a:t>có</a:t>
            </a:r>
            <a:r>
              <a:rPr lang="en-US" sz="1600" dirty="0">
                <a:latin typeface="UTM Avo" panose="02040603050506020204" pitchFamily="18" charset="0"/>
              </a:rPr>
              <a:t> </a:t>
            </a:r>
            <a:r>
              <a:rPr lang="en-US" sz="1600" dirty="0" err="1">
                <a:latin typeface="UTM Avo" panose="02040603050506020204" pitchFamily="18" charset="0"/>
              </a:rPr>
              <a:t>cái</a:t>
            </a:r>
            <a:r>
              <a:rPr lang="en-US" sz="1600" dirty="0">
                <a:latin typeface="UTM Avo" panose="02040603050506020204" pitchFamily="18" charset="0"/>
              </a:rPr>
              <a:t> </a:t>
            </a:r>
            <a:r>
              <a:rPr lang="en-US" sz="1600" dirty="0" err="1">
                <a:latin typeface="UTM Avo" panose="02040603050506020204" pitchFamily="18" charset="0"/>
              </a:rPr>
              <a:t>vòi</a:t>
            </a:r>
            <a:r>
              <a:rPr lang="en-US" sz="1600" dirty="0">
                <a:latin typeface="UTM Avo" panose="02040603050506020204" pitchFamily="18" charset="0"/>
              </a:rPr>
              <a:t> </a:t>
            </a:r>
            <a:r>
              <a:rPr lang="en-US" sz="1600" dirty="0" err="1">
                <a:latin typeface="UTM Avo" panose="02040603050506020204" pitchFamily="18" charset="0"/>
              </a:rPr>
              <a:t>rất</a:t>
            </a:r>
            <a:r>
              <a:rPr lang="en-US" sz="1600" dirty="0">
                <a:latin typeface="UTM Avo" panose="02040603050506020204" pitchFamily="18" charset="0"/>
              </a:rPr>
              <a:t> </a:t>
            </a:r>
            <a:r>
              <a:rPr lang="en-US" sz="1600" dirty="0" err="1">
                <a:latin typeface="UTM Avo" panose="02040603050506020204" pitchFamily="18" charset="0"/>
              </a:rPr>
              <a:t>dài</a:t>
            </a:r>
            <a:r>
              <a:rPr lang="en-US" sz="1600" dirty="0">
                <a:latin typeface="UTM Avo" panose="02040603050506020204" pitchFamily="18" charset="0"/>
              </a:rPr>
              <a:t>   </a:t>
            </a:r>
            <a:r>
              <a:rPr lang="en-US" sz="2000" b="1" dirty="0">
                <a:solidFill>
                  <a:srgbClr val="C00000"/>
                </a:solidFill>
                <a:latin typeface="UTM Avo" panose="02040603050506020204" pitchFamily="18" charset="0"/>
              </a:rPr>
              <a:t>?</a:t>
            </a:r>
          </a:p>
          <a:p>
            <a:pPr marL="342900" indent="-342900" algn="just">
              <a:lnSpc>
                <a:spcPct val="150000"/>
              </a:lnSpc>
              <a:buAutoNum type="alphaLcPeriod"/>
            </a:pPr>
            <a:r>
              <a:rPr lang="en-US" sz="1600" dirty="0">
                <a:latin typeface="UTM Avo" panose="02040603050506020204" pitchFamily="18" charset="0"/>
              </a:rPr>
              <a:t>Con </a:t>
            </a:r>
            <a:r>
              <a:rPr lang="en-US" sz="1600" dirty="0" err="1">
                <a:latin typeface="UTM Avo" panose="02040603050506020204" pitchFamily="18" charset="0"/>
              </a:rPr>
              <a:t>mèo</a:t>
            </a:r>
            <a:r>
              <a:rPr lang="en-US" sz="1600" dirty="0">
                <a:latin typeface="UTM Avo" panose="02040603050506020204" pitchFamily="18" charset="0"/>
              </a:rPr>
              <a:t> </a:t>
            </a:r>
            <a:r>
              <a:rPr lang="en-US" sz="1600" dirty="0" err="1">
                <a:latin typeface="UTM Avo" panose="02040603050506020204" pitchFamily="18" charset="0"/>
              </a:rPr>
              <a:t>đang</a:t>
            </a:r>
            <a:r>
              <a:rPr lang="en-US" sz="1600" dirty="0">
                <a:latin typeface="UTM Avo" panose="02040603050506020204" pitchFamily="18" charset="0"/>
              </a:rPr>
              <a:t> </a:t>
            </a:r>
            <a:r>
              <a:rPr lang="en-US" sz="1600" dirty="0" err="1">
                <a:latin typeface="UTM Avo" panose="02040603050506020204" pitchFamily="18" charset="0"/>
              </a:rPr>
              <a:t>trèo</a:t>
            </a:r>
            <a:r>
              <a:rPr lang="en-US" sz="1600" dirty="0">
                <a:latin typeface="UTM Avo" panose="02040603050506020204" pitchFamily="18" charset="0"/>
              </a:rPr>
              <a:t> </a:t>
            </a:r>
            <a:r>
              <a:rPr lang="en-US" sz="1600" dirty="0" err="1">
                <a:latin typeface="UTM Avo" panose="02040603050506020204" pitchFamily="18" charset="0"/>
              </a:rPr>
              <a:t>cây</a:t>
            </a:r>
            <a:r>
              <a:rPr lang="en-US" sz="1600" dirty="0">
                <a:latin typeface="UTM Avo" panose="02040603050506020204" pitchFamily="18" charset="0"/>
              </a:rPr>
              <a:t> </a:t>
            </a:r>
            <a:r>
              <a:rPr lang="en-US" sz="1600" dirty="0" err="1">
                <a:latin typeface="UTM Avo" panose="02040603050506020204" pitchFamily="18" charset="0"/>
              </a:rPr>
              <a:t>cau</a:t>
            </a:r>
            <a:r>
              <a:rPr lang="en-US" sz="1600" dirty="0">
                <a:latin typeface="UTM Avo" panose="02040603050506020204" pitchFamily="18" charset="0"/>
              </a:rPr>
              <a:t>   </a:t>
            </a:r>
            <a:r>
              <a:rPr lang="en-US" sz="2400" b="1" dirty="0">
                <a:solidFill>
                  <a:srgbClr val="C00000"/>
                </a:solidFill>
                <a:latin typeface="Times New Roman" panose="02020603050405020304" pitchFamily="18" charset="0"/>
                <a:cs typeface="Times New Roman" panose="02020603050405020304" pitchFamily="18" charset="0"/>
              </a:rPr>
              <a:t>.</a:t>
            </a:r>
          </a:p>
          <a:p>
            <a:pPr marL="342900" indent="-342900" algn="just">
              <a:lnSpc>
                <a:spcPct val="150000"/>
              </a:lnSpc>
              <a:buAutoNum type="alphaLcPeriod"/>
            </a:pPr>
            <a:r>
              <a:rPr lang="en-US" sz="1600" dirty="0">
                <a:latin typeface="UTM Avo" panose="02040603050506020204" pitchFamily="18" charset="0"/>
              </a:rPr>
              <a:t>Con </a:t>
            </a:r>
            <a:r>
              <a:rPr lang="en-US" sz="1600" dirty="0" err="1">
                <a:latin typeface="UTM Avo" panose="02040603050506020204" pitchFamily="18" charset="0"/>
              </a:rPr>
              <a:t>gì</a:t>
            </a:r>
            <a:r>
              <a:rPr lang="en-US" sz="1600" dirty="0">
                <a:latin typeface="UTM Avo" panose="02040603050506020204" pitchFamily="18" charset="0"/>
              </a:rPr>
              <a:t> phi </a:t>
            </a:r>
            <a:r>
              <a:rPr lang="en-US" sz="1600" dirty="0" err="1">
                <a:latin typeface="UTM Avo" panose="02040603050506020204" pitchFamily="18" charset="0"/>
              </a:rPr>
              <a:t>nhanh</a:t>
            </a:r>
            <a:r>
              <a:rPr lang="en-US" sz="1600" dirty="0">
                <a:latin typeface="UTM Avo" panose="02040603050506020204" pitchFamily="18" charset="0"/>
              </a:rPr>
              <a:t> </a:t>
            </a:r>
            <a:r>
              <a:rPr lang="en-US" sz="1600" dirty="0" err="1">
                <a:latin typeface="UTM Avo" panose="02040603050506020204" pitchFamily="18" charset="0"/>
              </a:rPr>
              <a:t>như</a:t>
            </a:r>
            <a:r>
              <a:rPr lang="en-US" sz="1600" dirty="0">
                <a:latin typeface="UTM Avo" panose="02040603050506020204" pitchFamily="18" charset="0"/>
              </a:rPr>
              <a:t> </a:t>
            </a:r>
            <a:r>
              <a:rPr lang="en-US" sz="1600" dirty="0" err="1">
                <a:latin typeface="UTM Avo" panose="02040603050506020204" pitchFamily="18" charset="0"/>
              </a:rPr>
              <a:t>gió</a:t>
            </a:r>
            <a:r>
              <a:rPr lang="en-US" sz="1600" dirty="0">
                <a:latin typeface="UTM Avo" panose="02040603050506020204" pitchFamily="18" charset="0"/>
              </a:rPr>
              <a:t>  </a:t>
            </a:r>
            <a:r>
              <a:rPr lang="en-US" sz="2000" b="1" dirty="0">
                <a:solidFill>
                  <a:srgbClr val="C00000"/>
                </a:solidFill>
                <a:latin typeface="UTM Avo" panose="02040603050506020204" pitchFamily="18" charset="0"/>
              </a:rPr>
              <a:t>?</a:t>
            </a:r>
          </a:p>
          <a:p>
            <a:pPr marL="342900" indent="-342900" algn="just">
              <a:lnSpc>
                <a:spcPct val="150000"/>
              </a:lnSpc>
              <a:buAutoNum type="alphaLcPeriod"/>
            </a:pPr>
            <a:r>
              <a:rPr lang="en-US" sz="1600" dirty="0" err="1">
                <a:latin typeface="UTM Avo" panose="02040603050506020204" pitchFamily="18" charset="0"/>
              </a:rPr>
              <a:t>Ôi</a:t>
            </a:r>
            <a:r>
              <a:rPr lang="en-US" sz="1600" dirty="0">
                <a:latin typeface="UTM Avo" panose="02040603050506020204" pitchFamily="18" charset="0"/>
              </a:rPr>
              <a:t> con </a:t>
            </a:r>
            <a:r>
              <a:rPr lang="en-US" sz="1600" dirty="0" err="1">
                <a:latin typeface="UTM Avo" panose="02040603050506020204" pitchFamily="18" charset="0"/>
              </a:rPr>
              <a:t>công</a:t>
            </a:r>
            <a:r>
              <a:rPr lang="en-US" sz="1600" dirty="0">
                <a:latin typeface="UTM Avo" panose="02040603050506020204" pitchFamily="18" charset="0"/>
              </a:rPr>
              <a:t> </a:t>
            </a:r>
            <a:r>
              <a:rPr lang="en-US" sz="1600" dirty="0" err="1">
                <a:latin typeface="UTM Avo" panose="02040603050506020204" pitchFamily="18" charset="0"/>
              </a:rPr>
              <a:t>đẹp</a:t>
            </a:r>
            <a:r>
              <a:rPr lang="en-US" sz="1600" dirty="0">
                <a:latin typeface="UTM Avo" panose="02040603050506020204" pitchFamily="18" charset="0"/>
              </a:rPr>
              <a:t> </a:t>
            </a:r>
            <a:r>
              <a:rPr lang="en-US" sz="1600" dirty="0" err="1">
                <a:latin typeface="UTM Avo" panose="02040603050506020204" pitchFamily="18" charset="0"/>
              </a:rPr>
              <a:t>quá</a:t>
            </a:r>
            <a:r>
              <a:rPr lang="en-US" sz="1600" dirty="0">
                <a:latin typeface="UTM Avo" panose="02040603050506020204" pitchFamily="18" charset="0"/>
              </a:rPr>
              <a:t>  </a:t>
            </a:r>
            <a:r>
              <a:rPr lang="en-US" sz="2000" b="1" dirty="0">
                <a:solidFill>
                  <a:srgbClr val="C00000"/>
                </a:solidFill>
                <a:latin typeface="UTM Avo" panose="02040603050506020204" pitchFamily="18" charset="0"/>
              </a:rPr>
              <a:t>!</a:t>
            </a:r>
            <a:endParaRPr lang="vi-VN" sz="2000" b="1" dirty="0">
              <a:solidFill>
                <a:srgbClr val="C00000"/>
              </a:solidFill>
              <a:latin typeface="UTM Avo" panose="02040603050506020204" pitchFamily="18" charset="0"/>
            </a:endParaRPr>
          </a:p>
        </p:txBody>
      </p:sp>
      <p:sp>
        <p:nvSpPr>
          <p:cNvPr id="3" name="Rounded Rectangle 2"/>
          <p:cNvSpPr/>
          <p:nvPr/>
        </p:nvSpPr>
        <p:spPr>
          <a:xfrm>
            <a:off x="3106377" y="1025603"/>
            <a:ext cx="294968" cy="412955"/>
          </a:xfrm>
          <a:prstGeom prst="roundRect">
            <a:avLst/>
          </a:prstGeom>
          <a:solidFill>
            <a:schemeClr val="accent2"/>
          </a:solidFill>
          <a:ln w="190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3343754" y="1523542"/>
            <a:ext cx="294968" cy="412955"/>
          </a:xfrm>
          <a:prstGeom prst="roundRect">
            <a:avLst/>
          </a:prstGeom>
          <a:solidFill>
            <a:schemeClr val="accent2"/>
          </a:solidFill>
          <a:ln w="190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3196270" y="2022671"/>
            <a:ext cx="294968" cy="412955"/>
          </a:xfrm>
          <a:prstGeom prst="roundRect">
            <a:avLst/>
          </a:prstGeom>
          <a:solidFill>
            <a:schemeClr val="accent2"/>
          </a:solidFill>
          <a:ln w="190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2811409" y="2399574"/>
            <a:ext cx="294968" cy="412955"/>
          </a:xfrm>
          <a:prstGeom prst="roundRect">
            <a:avLst/>
          </a:prstGeom>
          <a:solidFill>
            <a:schemeClr val="accent2"/>
          </a:solidFill>
          <a:ln w="190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1232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3"/>
                                        </p:tgtEl>
                                      </p:cBhvr>
                                    </p:animEffect>
                                    <p:set>
                                      <p:cBhvr>
                                        <p:cTn id="19" dur="1" fill="hold">
                                          <p:stCondLst>
                                            <p:cond delay="499"/>
                                          </p:stCondLst>
                                        </p:cTn>
                                        <p:tgtEl>
                                          <p:spTgt spid="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4"/>
                                        </p:tgtEl>
                                      </p:cBhvr>
                                    </p:animEffect>
                                    <p:set>
                                      <p:cBhvr>
                                        <p:cTn id="24" dur="1" fill="hold">
                                          <p:stCondLst>
                                            <p:cond delay="499"/>
                                          </p:stCondLst>
                                        </p:cTn>
                                        <p:tgtEl>
                                          <p:spTgt spid="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5"/>
                                        </p:tgtEl>
                                      </p:cBhvr>
                                    </p:animEffect>
                                    <p:set>
                                      <p:cBhvr>
                                        <p:cTn id="29" dur="1" fill="hold">
                                          <p:stCondLst>
                                            <p:cond delay="499"/>
                                          </p:stCondLst>
                                        </p:cTn>
                                        <p:tgtEl>
                                          <p:spTgt spid="5"/>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6"/>
                                        </p:tgtEl>
                                      </p:cBhvr>
                                    </p:animEffect>
                                    <p:set>
                                      <p:cBhvr>
                                        <p:cTn id="3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3" grpId="1" animBg="1"/>
      <p:bldP spid="4" grpId="0" animBg="1"/>
      <p:bldP spid="4" grpId="1" animBg="1"/>
      <p:bldP spid="5" grpId="0" animBg="1"/>
      <p:bldP spid="5" grpId="1" animBg="1"/>
      <p:bldP spid="6" grpId="0" animBg="1"/>
      <p:bldP spid="6"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17816FD-9AC0-4D9F-95CF-E65FBC4086FF}"/>
              </a:ext>
            </a:extLst>
          </p:cNvPr>
          <p:cNvGrpSpPr/>
          <p:nvPr/>
        </p:nvGrpSpPr>
        <p:grpSpPr>
          <a:xfrm>
            <a:off x="295467" y="624435"/>
            <a:ext cx="1963303" cy="584775"/>
            <a:chOff x="337445" y="617893"/>
            <a:chExt cx="1963303" cy="584775"/>
          </a:xfrm>
        </p:grpSpPr>
        <p:sp>
          <p:nvSpPr>
            <p:cNvPr id="3" name="TextBox 2">
              <a:extLst>
                <a:ext uri="{FF2B5EF4-FFF2-40B4-BE49-F238E27FC236}">
                  <a16:creationId xmlns:a16="http://schemas.microsoft.com/office/drawing/2014/main" id="{6A553182-F3C1-4121-8FDA-73CEE8D72B23}"/>
                </a:ext>
              </a:extLst>
            </p:cNvPr>
            <p:cNvSpPr txBox="1"/>
            <p:nvPr/>
          </p:nvSpPr>
          <p:spPr>
            <a:xfrm>
              <a:off x="369343" y="617893"/>
              <a:ext cx="1931405" cy="584775"/>
            </a:xfrm>
            <a:prstGeom prst="rect">
              <a:avLst/>
            </a:prstGeom>
            <a:noFill/>
          </p:spPr>
          <p:txBody>
            <a:bodyPr wrap="square" rtlCol="0">
              <a:spAutoFit/>
            </a:bodyPr>
            <a:lstStyle/>
            <a:p>
              <a:r>
                <a:rPr lang="en-US" sz="3200" dirty="0">
                  <a:solidFill>
                    <a:schemeClr val="bg1">
                      <a:lumMod val="25000"/>
                    </a:schemeClr>
                  </a:solidFill>
                  <a:latin typeface="UTM Cookies" panose="02040603050506020204" pitchFamily="18" charset="0"/>
                </a:rPr>
                <a:t>BÀI 10 </a:t>
              </a:r>
            </a:p>
          </p:txBody>
        </p:sp>
        <p:sp>
          <p:nvSpPr>
            <p:cNvPr id="4" name="TextBox 3">
              <a:extLst>
                <a:ext uri="{FF2B5EF4-FFF2-40B4-BE49-F238E27FC236}">
                  <a16:creationId xmlns:a16="http://schemas.microsoft.com/office/drawing/2014/main" id="{31A601FE-6892-4EC6-ACDD-75D395FCC956}"/>
                </a:ext>
              </a:extLst>
            </p:cNvPr>
            <p:cNvSpPr txBox="1"/>
            <p:nvPr/>
          </p:nvSpPr>
          <p:spPr>
            <a:xfrm>
              <a:off x="337445" y="617893"/>
              <a:ext cx="1738364" cy="584775"/>
            </a:xfrm>
            <a:prstGeom prst="rect">
              <a:avLst/>
            </a:prstGeom>
            <a:noFill/>
          </p:spPr>
          <p:txBody>
            <a:bodyPr wrap="square" rtlCol="0">
              <a:spAutoFit/>
            </a:bodyPr>
            <a:lstStyle/>
            <a:p>
              <a:r>
                <a:rPr lang="en-US" sz="3200" dirty="0">
                  <a:solidFill>
                    <a:srgbClr val="7EA131"/>
                  </a:solidFill>
                  <a:latin typeface="UTM Cookies" panose="02040603050506020204" pitchFamily="18" charset="0"/>
                </a:rPr>
                <a:t>BÀI 10</a:t>
              </a:r>
            </a:p>
          </p:txBody>
        </p:sp>
      </p:grpSp>
      <p:sp>
        <p:nvSpPr>
          <p:cNvPr id="5" name="TextBox 4"/>
          <p:cNvSpPr txBox="1"/>
          <p:nvPr/>
        </p:nvSpPr>
        <p:spPr>
          <a:xfrm>
            <a:off x="1674448" y="508897"/>
            <a:ext cx="4176362" cy="707886"/>
          </a:xfrm>
          <a:prstGeom prst="rect">
            <a:avLst/>
          </a:prstGeom>
          <a:noFill/>
        </p:spPr>
        <p:txBody>
          <a:bodyPr wrap="square" rtlCol="0">
            <a:spAutoFit/>
          </a:bodyPr>
          <a:lstStyle/>
          <a:p>
            <a:pPr algn="ctr"/>
            <a:r>
              <a:rPr lang="en-US" sz="4000" dirty="0">
                <a:ln>
                  <a:solidFill>
                    <a:schemeClr val="bg1">
                      <a:lumMod val="25000"/>
                    </a:schemeClr>
                  </a:solidFill>
                </a:ln>
                <a:solidFill>
                  <a:schemeClr val="accent1"/>
                </a:solidFill>
                <a:latin typeface="UTM Cookies" panose="02040603050506020204" pitchFamily="18" charset="0"/>
              </a:rPr>
              <a:t>KHỦNG LONG</a:t>
            </a:r>
          </a:p>
        </p:txBody>
      </p:sp>
      <p:sp>
        <p:nvSpPr>
          <p:cNvPr id="6" name="Google Shape;1714;p64"/>
          <p:cNvSpPr/>
          <p:nvPr/>
        </p:nvSpPr>
        <p:spPr>
          <a:xfrm rot="-2019064">
            <a:off x="1364812" y="1148138"/>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715;p64"/>
          <p:cNvSpPr/>
          <p:nvPr/>
        </p:nvSpPr>
        <p:spPr>
          <a:xfrm rot="-2019064">
            <a:off x="540995" y="1189492"/>
            <a:ext cx="105947" cy="97740"/>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716;p64"/>
          <p:cNvSpPr/>
          <p:nvPr/>
        </p:nvSpPr>
        <p:spPr>
          <a:xfrm rot="-2019064">
            <a:off x="740918" y="1318136"/>
            <a:ext cx="277738" cy="274989"/>
          </a:xfrm>
          <a:custGeom>
            <a:avLst/>
            <a:gdLst/>
            <a:ahLst/>
            <a:cxnLst/>
            <a:rect l="l" t="t" r="r" b="b"/>
            <a:pathLst>
              <a:path w="7175" h="7104" extrusionOk="0">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1725;p64"/>
          <p:cNvGrpSpPr/>
          <p:nvPr/>
        </p:nvGrpSpPr>
        <p:grpSpPr>
          <a:xfrm rot="-1723955">
            <a:off x="1087919" y="406428"/>
            <a:ext cx="222757" cy="246344"/>
            <a:chOff x="5414907" y="2017485"/>
            <a:chExt cx="220338" cy="243702"/>
          </a:xfrm>
        </p:grpSpPr>
        <p:sp>
          <p:nvSpPr>
            <p:cNvPr id="10" name="Google Shape;1726;p64"/>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727;p64"/>
            <p:cNvSpPr/>
            <p:nvPr/>
          </p:nvSpPr>
          <p:spPr>
            <a:xfrm>
              <a:off x="5469978" y="2200929"/>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728;p64"/>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1714;p64"/>
          <p:cNvSpPr/>
          <p:nvPr/>
        </p:nvSpPr>
        <p:spPr>
          <a:xfrm rot="-2019064">
            <a:off x="668473" y="508187"/>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725;p64"/>
          <p:cNvGrpSpPr/>
          <p:nvPr/>
        </p:nvGrpSpPr>
        <p:grpSpPr>
          <a:xfrm rot="6447076">
            <a:off x="1019839" y="1209110"/>
            <a:ext cx="272654" cy="312812"/>
            <a:chOff x="5365548" y="2017485"/>
            <a:chExt cx="269696" cy="309455"/>
          </a:xfrm>
        </p:grpSpPr>
        <p:sp>
          <p:nvSpPr>
            <p:cNvPr id="15" name="Google Shape;1726;p64"/>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727;p64"/>
            <p:cNvSpPr/>
            <p:nvPr/>
          </p:nvSpPr>
          <p:spPr>
            <a:xfrm>
              <a:off x="5365548" y="2266682"/>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28;p64"/>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roup 24">
            <a:extLst>
              <a:ext uri="{FF2B5EF4-FFF2-40B4-BE49-F238E27FC236}">
                <a16:creationId xmlns:a16="http://schemas.microsoft.com/office/drawing/2014/main" id="{95E2A01A-37E7-4E49-A4B0-0BE4C4D94941}"/>
              </a:ext>
            </a:extLst>
          </p:cNvPr>
          <p:cNvGrpSpPr/>
          <p:nvPr/>
        </p:nvGrpSpPr>
        <p:grpSpPr>
          <a:xfrm>
            <a:off x="931611" y="1390819"/>
            <a:ext cx="4405927" cy="3318271"/>
            <a:chOff x="1417547" y="1264224"/>
            <a:chExt cx="4405927" cy="3318271"/>
          </a:xfrm>
        </p:grpSpPr>
        <p:pic>
          <p:nvPicPr>
            <p:cNvPr id="26" name="Picture 25">
              <a:extLst>
                <a:ext uri="{FF2B5EF4-FFF2-40B4-BE49-F238E27FC236}">
                  <a16:creationId xmlns:a16="http://schemas.microsoft.com/office/drawing/2014/main" id="{A5687987-9381-4BDA-8E8A-5CD79A8EE47F}"/>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27" name="TextBox 26">
              <a:extLst>
                <a:ext uri="{FF2B5EF4-FFF2-40B4-BE49-F238E27FC236}">
                  <a16:creationId xmlns:a16="http://schemas.microsoft.com/office/drawing/2014/main" id="{FF041EC8-55B2-4FCF-BB45-E1C5B0EA5B49}"/>
                </a:ext>
              </a:extLst>
            </p:cNvPr>
            <p:cNvSpPr txBox="1"/>
            <p:nvPr/>
          </p:nvSpPr>
          <p:spPr>
            <a:xfrm>
              <a:off x="2042268" y="2964485"/>
              <a:ext cx="3409987" cy="654731"/>
            </a:xfrm>
            <a:prstGeom prst="rect">
              <a:avLst/>
            </a:prstGeom>
            <a:noFill/>
          </p:spPr>
          <p:txBody>
            <a:bodyPr wrap="square" rtlCol="0">
              <a:spAutoFit/>
            </a:bodyPr>
            <a:lstStyle/>
            <a:p>
              <a:pPr algn="ctr">
                <a:lnSpc>
                  <a:spcPct val="150000"/>
                </a:lnSpc>
              </a:pPr>
              <a:r>
                <a:rPr lang="vi-VN" sz="2800" b="1" dirty="0">
                  <a:solidFill>
                    <a:srgbClr val="17479D"/>
                  </a:solidFill>
                  <a:latin typeface="UTM Avo" panose="02040603050506020204" pitchFamily="18" charset="0"/>
                </a:rPr>
                <a:t>LUYỆN VIẾT ĐOẠN</a:t>
              </a:r>
              <a:endParaRPr lang="en-US" sz="2800" b="1" dirty="0">
                <a:solidFill>
                  <a:srgbClr val="17479D"/>
                </a:solidFill>
                <a:latin typeface="UTM Avo" panose="02040603050506020204" pitchFamily="18" charset="0"/>
              </a:endParaRPr>
            </a:p>
          </p:txBody>
        </p:sp>
        <p:sp>
          <p:nvSpPr>
            <p:cNvPr id="28" name="TextBox 27">
              <a:extLst>
                <a:ext uri="{FF2B5EF4-FFF2-40B4-BE49-F238E27FC236}">
                  <a16:creationId xmlns:a16="http://schemas.microsoft.com/office/drawing/2014/main" id="{1572C51F-CECB-48A7-8A70-7BA2BE8A7350}"/>
                </a:ext>
              </a:extLst>
            </p:cNvPr>
            <p:cNvSpPr txBox="1"/>
            <p:nvPr/>
          </p:nvSpPr>
          <p:spPr>
            <a:xfrm>
              <a:off x="2366263" y="2339959"/>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5 – 6</a:t>
              </a:r>
              <a:endParaRPr lang="en-US" sz="2800" b="1" dirty="0">
                <a:solidFill>
                  <a:schemeClr val="accent1">
                    <a:lumMod val="50000"/>
                  </a:schemeClr>
                </a:solidFill>
                <a:latin typeface="UTM Avo" panose="02040603050506020204" pitchFamily="18" charset="0"/>
              </a:endParaRPr>
            </a:p>
          </p:txBody>
        </p:sp>
      </p:grpSp>
      <p:pic>
        <p:nvPicPr>
          <p:cNvPr id="29" name="Picture 2">
            <a:extLst>
              <a:ext uri="{FF2B5EF4-FFF2-40B4-BE49-F238E27FC236}">
                <a16:creationId xmlns:a16="http://schemas.microsoft.com/office/drawing/2014/main" id="{059E8847-6DF9-49B9-A6CB-3B711B446E0E}"/>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53835" y="2904210"/>
            <a:ext cx="1985630" cy="1985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87531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ocument 17"/>
          <p:cNvSpPr/>
          <p:nvPr/>
        </p:nvSpPr>
        <p:spPr>
          <a:xfrm>
            <a:off x="-11690" y="642937"/>
            <a:ext cx="6900863" cy="124168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17322"/>
              <a:gd name="connsiteX1-3" fmla="*/ 21600 w 21600"/>
              <a:gd name="connsiteY1-4" fmla="*/ 0 h 17322"/>
              <a:gd name="connsiteX2-5" fmla="*/ 21600 w 21600"/>
              <a:gd name="connsiteY2-6" fmla="*/ 17322 h 17322"/>
              <a:gd name="connsiteX3-7" fmla="*/ 50 w 21600"/>
              <a:gd name="connsiteY3-8" fmla="*/ 13503 h 17322"/>
              <a:gd name="connsiteX4-9" fmla="*/ 0 w 21600"/>
              <a:gd name="connsiteY4-10" fmla="*/ 0 h 17322"/>
              <a:gd name="connsiteX0-11" fmla="*/ 0 w 21600"/>
              <a:gd name="connsiteY0-12" fmla="*/ 0 h 18888"/>
              <a:gd name="connsiteX1-13" fmla="*/ 21600 w 21600"/>
              <a:gd name="connsiteY1-14" fmla="*/ 0 h 18888"/>
              <a:gd name="connsiteX2-15" fmla="*/ 21600 w 21600"/>
              <a:gd name="connsiteY2-16" fmla="*/ 17322 h 18888"/>
              <a:gd name="connsiteX3-17" fmla="*/ 50 w 21600"/>
              <a:gd name="connsiteY3-18" fmla="*/ 13503 h 18888"/>
              <a:gd name="connsiteX4-19" fmla="*/ 0 w 21600"/>
              <a:gd name="connsiteY4-20" fmla="*/ 0 h 18888"/>
              <a:gd name="connsiteX0-21" fmla="*/ 0 w 21600"/>
              <a:gd name="connsiteY0-22" fmla="*/ 0 h 18322"/>
              <a:gd name="connsiteX1-23" fmla="*/ 21600 w 21600"/>
              <a:gd name="connsiteY1-24" fmla="*/ 0 h 18322"/>
              <a:gd name="connsiteX2-25" fmla="*/ 21600 w 21600"/>
              <a:gd name="connsiteY2-26" fmla="*/ 17322 h 18322"/>
              <a:gd name="connsiteX3-27" fmla="*/ 15726 w 21600"/>
              <a:gd name="connsiteY3-28" fmla="*/ 14955 h 18322"/>
              <a:gd name="connsiteX4-29" fmla="*/ 50 w 21600"/>
              <a:gd name="connsiteY4-30" fmla="*/ 13503 h 18322"/>
              <a:gd name="connsiteX5" fmla="*/ 0 w 21600"/>
              <a:gd name="connsiteY5" fmla="*/ 0 h 18322"/>
              <a:gd name="connsiteX0-31" fmla="*/ 0 w 21600"/>
              <a:gd name="connsiteY0-32" fmla="*/ 0 h 18400"/>
              <a:gd name="connsiteX1-33" fmla="*/ 21600 w 21600"/>
              <a:gd name="connsiteY1-34" fmla="*/ 0 h 18400"/>
              <a:gd name="connsiteX2-35" fmla="*/ 21600 w 21600"/>
              <a:gd name="connsiteY2-36" fmla="*/ 17322 h 18400"/>
              <a:gd name="connsiteX3-37" fmla="*/ 15726 w 21600"/>
              <a:gd name="connsiteY3-38" fmla="*/ 14955 h 18400"/>
              <a:gd name="connsiteX4-39" fmla="*/ 5570 w 21600"/>
              <a:gd name="connsiteY4-40" fmla="*/ 18390 h 18400"/>
              <a:gd name="connsiteX5-41" fmla="*/ 50 w 21600"/>
              <a:gd name="connsiteY5-42" fmla="*/ 13503 h 18400"/>
              <a:gd name="connsiteX6" fmla="*/ 0 w 21600"/>
              <a:gd name="connsiteY6" fmla="*/ 0 h 18400"/>
              <a:gd name="connsiteX0-43" fmla="*/ 0 w 21600"/>
              <a:gd name="connsiteY0-44" fmla="*/ 0 h 18400"/>
              <a:gd name="connsiteX1-45" fmla="*/ 21600 w 21600"/>
              <a:gd name="connsiteY1-46" fmla="*/ 0 h 18400"/>
              <a:gd name="connsiteX2-47" fmla="*/ 21600 w 21600"/>
              <a:gd name="connsiteY2-48" fmla="*/ 17322 h 18400"/>
              <a:gd name="connsiteX3-49" fmla="*/ 15726 w 21600"/>
              <a:gd name="connsiteY3-50" fmla="*/ 14955 h 18400"/>
              <a:gd name="connsiteX4-51" fmla="*/ 5570 w 21600"/>
              <a:gd name="connsiteY4-52" fmla="*/ 18390 h 18400"/>
              <a:gd name="connsiteX5-53" fmla="*/ 50 w 21600"/>
              <a:gd name="connsiteY5-54" fmla="*/ 13503 h 18400"/>
              <a:gd name="connsiteX6-55" fmla="*/ 0 w 21600"/>
              <a:gd name="connsiteY6-56" fmla="*/ 0 h 18400"/>
              <a:gd name="connsiteX0-57" fmla="*/ 0 w 21600"/>
              <a:gd name="connsiteY0-58" fmla="*/ 0 h 18400"/>
              <a:gd name="connsiteX1-59" fmla="*/ 21600 w 21600"/>
              <a:gd name="connsiteY1-60" fmla="*/ 0 h 18400"/>
              <a:gd name="connsiteX2-61" fmla="*/ 21499 w 21600"/>
              <a:gd name="connsiteY2-62" fmla="*/ 15907 h 18400"/>
              <a:gd name="connsiteX3-63" fmla="*/ 15726 w 21600"/>
              <a:gd name="connsiteY3-64" fmla="*/ 14955 h 18400"/>
              <a:gd name="connsiteX4-65" fmla="*/ 5570 w 21600"/>
              <a:gd name="connsiteY4-66" fmla="*/ 18390 h 18400"/>
              <a:gd name="connsiteX5-67" fmla="*/ 50 w 21600"/>
              <a:gd name="connsiteY5-68" fmla="*/ 13503 h 18400"/>
              <a:gd name="connsiteX6-69" fmla="*/ 0 w 21600"/>
              <a:gd name="connsiteY6-70" fmla="*/ 0 h 18400"/>
              <a:gd name="connsiteX0-71" fmla="*/ 0 w 21600"/>
              <a:gd name="connsiteY0-72" fmla="*/ 0 h 18736"/>
              <a:gd name="connsiteX1-73" fmla="*/ 21600 w 21600"/>
              <a:gd name="connsiteY1-74" fmla="*/ 0 h 18736"/>
              <a:gd name="connsiteX2-75" fmla="*/ 21524 w 21600"/>
              <a:gd name="connsiteY2-76" fmla="*/ 18736 h 18736"/>
              <a:gd name="connsiteX3-77" fmla="*/ 15726 w 21600"/>
              <a:gd name="connsiteY3-78" fmla="*/ 14955 h 18736"/>
              <a:gd name="connsiteX4-79" fmla="*/ 5570 w 21600"/>
              <a:gd name="connsiteY4-80" fmla="*/ 18390 h 18736"/>
              <a:gd name="connsiteX5-81" fmla="*/ 50 w 21600"/>
              <a:gd name="connsiteY5-82" fmla="*/ 13503 h 18736"/>
              <a:gd name="connsiteX6-83" fmla="*/ 0 w 21600"/>
              <a:gd name="connsiteY6-84" fmla="*/ 0 h 18736"/>
              <a:gd name="connsiteX0-85" fmla="*/ 0 w 21600"/>
              <a:gd name="connsiteY0-86" fmla="*/ 0 h 18736"/>
              <a:gd name="connsiteX1-87" fmla="*/ 21600 w 21600"/>
              <a:gd name="connsiteY1-88" fmla="*/ 0 h 18736"/>
              <a:gd name="connsiteX2-89" fmla="*/ 21524 w 21600"/>
              <a:gd name="connsiteY2-90" fmla="*/ 18736 h 18736"/>
              <a:gd name="connsiteX3-91" fmla="*/ 15726 w 21600"/>
              <a:gd name="connsiteY3-92" fmla="*/ 14147 h 18736"/>
              <a:gd name="connsiteX4-93" fmla="*/ 5570 w 21600"/>
              <a:gd name="connsiteY4-94" fmla="*/ 18390 h 18736"/>
              <a:gd name="connsiteX5-95" fmla="*/ 50 w 21600"/>
              <a:gd name="connsiteY5-96" fmla="*/ 13503 h 18736"/>
              <a:gd name="connsiteX6-97" fmla="*/ 0 w 21600"/>
              <a:gd name="connsiteY6-98" fmla="*/ 0 h 18736"/>
              <a:gd name="connsiteX0-99" fmla="*/ 0 w 21600"/>
              <a:gd name="connsiteY0-100" fmla="*/ 0 h 19811"/>
              <a:gd name="connsiteX1-101" fmla="*/ 21600 w 21600"/>
              <a:gd name="connsiteY1-102" fmla="*/ 0 h 19811"/>
              <a:gd name="connsiteX2-103" fmla="*/ 21524 w 21600"/>
              <a:gd name="connsiteY2-104" fmla="*/ 18736 h 19811"/>
              <a:gd name="connsiteX3-105" fmla="*/ 15726 w 21600"/>
              <a:gd name="connsiteY3-106" fmla="*/ 14147 h 19811"/>
              <a:gd name="connsiteX4-107" fmla="*/ 5545 w 21600"/>
              <a:gd name="connsiteY4-108" fmla="*/ 19805 h 19811"/>
              <a:gd name="connsiteX5-109" fmla="*/ 50 w 21600"/>
              <a:gd name="connsiteY5-110" fmla="*/ 13503 h 19811"/>
              <a:gd name="connsiteX6-111" fmla="*/ 0 w 21600"/>
              <a:gd name="connsiteY6-112" fmla="*/ 0 h 19811"/>
              <a:gd name="connsiteX0-113" fmla="*/ 0 w 21600"/>
              <a:gd name="connsiteY0-114" fmla="*/ 0 h 19811"/>
              <a:gd name="connsiteX1-115" fmla="*/ 21600 w 21600"/>
              <a:gd name="connsiteY1-116" fmla="*/ 0 h 19811"/>
              <a:gd name="connsiteX2-117" fmla="*/ 21524 w 21600"/>
              <a:gd name="connsiteY2-118" fmla="*/ 18736 h 19811"/>
              <a:gd name="connsiteX3-119" fmla="*/ 15726 w 21600"/>
              <a:gd name="connsiteY3-120" fmla="*/ 14147 h 19811"/>
              <a:gd name="connsiteX4-121" fmla="*/ 5545 w 21600"/>
              <a:gd name="connsiteY4-122" fmla="*/ 19805 h 19811"/>
              <a:gd name="connsiteX5-123" fmla="*/ 25 w 21600"/>
              <a:gd name="connsiteY5-124" fmla="*/ 17343 h 19811"/>
              <a:gd name="connsiteX6-125" fmla="*/ 0 w 21600"/>
              <a:gd name="connsiteY6-126" fmla="*/ 0 h 19811"/>
              <a:gd name="connsiteX0-127" fmla="*/ 0 w 21600"/>
              <a:gd name="connsiteY0-128" fmla="*/ 0 h 19811"/>
              <a:gd name="connsiteX1-129" fmla="*/ 21600 w 21600"/>
              <a:gd name="connsiteY1-130" fmla="*/ 0 h 19811"/>
              <a:gd name="connsiteX2-131" fmla="*/ 21524 w 21600"/>
              <a:gd name="connsiteY2-132" fmla="*/ 18736 h 19811"/>
              <a:gd name="connsiteX3-133" fmla="*/ 15726 w 21600"/>
              <a:gd name="connsiteY3-134" fmla="*/ 14147 h 19811"/>
              <a:gd name="connsiteX4-135" fmla="*/ 5545 w 21600"/>
              <a:gd name="connsiteY4-136" fmla="*/ 19805 h 19811"/>
              <a:gd name="connsiteX5-137" fmla="*/ 25 w 21600"/>
              <a:gd name="connsiteY5-138" fmla="*/ 17343 h 19811"/>
              <a:gd name="connsiteX6-139" fmla="*/ 0 w 21600"/>
              <a:gd name="connsiteY6-140" fmla="*/ 0 h 19811"/>
              <a:gd name="connsiteX0-141" fmla="*/ 0 w 21600"/>
              <a:gd name="connsiteY0-142" fmla="*/ 0 h 20417"/>
              <a:gd name="connsiteX1-143" fmla="*/ 21600 w 21600"/>
              <a:gd name="connsiteY1-144" fmla="*/ 0 h 20417"/>
              <a:gd name="connsiteX2-145" fmla="*/ 21524 w 21600"/>
              <a:gd name="connsiteY2-146" fmla="*/ 18736 h 20417"/>
              <a:gd name="connsiteX3-147" fmla="*/ 15726 w 21600"/>
              <a:gd name="connsiteY3-148" fmla="*/ 14147 h 20417"/>
              <a:gd name="connsiteX4-149" fmla="*/ 8393 w 21600"/>
              <a:gd name="connsiteY4-150" fmla="*/ 20411 h 20417"/>
              <a:gd name="connsiteX5-151" fmla="*/ 25 w 21600"/>
              <a:gd name="connsiteY5-152" fmla="*/ 17343 h 20417"/>
              <a:gd name="connsiteX6-153" fmla="*/ 0 w 21600"/>
              <a:gd name="connsiteY6-154" fmla="*/ 0 h 20417"/>
              <a:gd name="connsiteX0-155" fmla="*/ 0 w 21600"/>
              <a:gd name="connsiteY0-156" fmla="*/ 0 h 20605"/>
              <a:gd name="connsiteX1-157" fmla="*/ 21600 w 21600"/>
              <a:gd name="connsiteY1-158" fmla="*/ 0 h 20605"/>
              <a:gd name="connsiteX2-159" fmla="*/ 21524 w 21600"/>
              <a:gd name="connsiteY2-160" fmla="*/ 18736 h 20605"/>
              <a:gd name="connsiteX3-161" fmla="*/ 15726 w 21600"/>
              <a:gd name="connsiteY3-162" fmla="*/ 14147 h 20605"/>
              <a:gd name="connsiteX4-163" fmla="*/ 8393 w 21600"/>
              <a:gd name="connsiteY4-164" fmla="*/ 20411 h 20605"/>
              <a:gd name="connsiteX5-165" fmla="*/ 25 w 21600"/>
              <a:gd name="connsiteY5-166" fmla="*/ 17343 h 20605"/>
              <a:gd name="connsiteX6-167" fmla="*/ 0 w 21600"/>
              <a:gd name="connsiteY6-168" fmla="*/ 0 h 20605"/>
              <a:gd name="connsiteX0-169" fmla="*/ 0 w 21600"/>
              <a:gd name="connsiteY0-170" fmla="*/ 0 h 20658"/>
              <a:gd name="connsiteX1-171" fmla="*/ 21600 w 21600"/>
              <a:gd name="connsiteY1-172" fmla="*/ 0 h 20658"/>
              <a:gd name="connsiteX2-173" fmla="*/ 21524 w 21600"/>
              <a:gd name="connsiteY2-174" fmla="*/ 18736 h 20658"/>
              <a:gd name="connsiteX3-175" fmla="*/ 15726 w 21600"/>
              <a:gd name="connsiteY3-176" fmla="*/ 14147 h 20658"/>
              <a:gd name="connsiteX4-177" fmla="*/ 8393 w 21600"/>
              <a:gd name="connsiteY4-178" fmla="*/ 20411 h 20658"/>
              <a:gd name="connsiteX5-179" fmla="*/ 101 w 21600"/>
              <a:gd name="connsiteY5-180" fmla="*/ 18151 h 20658"/>
              <a:gd name="connsiteX6-181" fmla="*/ 0 w 21600"/>
              <a:gd name="connsiteY6-182" fmla="*/ 0 h 20658"/>
              <a:gd name="connsiteX0-183" fmla="*/ 0 w 21600"/>
              <a:gd name="connsiteY0-184" fmla="*/ 0 h 20618"/>
              <a:gd name="connsiteX1-185" fmla="*/ 21600 w 21600"/>
              <a:gd name="connsiteY1-186" fmla="*/ 0 h 20618"/>
              <a:gd name="connsiteX2-187" fmla="*/ 21524 w 21600"/>
              <a:gd name="connsiteY2-188" fmla="*/ 18736 h 20618"/>
              <a:gd name="connsiteX3-189" fmla="*/ 15726 w 21600"/>
              <a:gd name="connsiteY3-190" fmla="*/ 14147 h 20618"/>
              <a:gd name="connsiteX4-191" fmla="*/ 8393 w 21600"/>
              <a:gd name="connsiteY4-192" fmla="*/ 20411 h 20618"/>
              <a:gd name="connsiteX5-193" fmla="*/ 101 w 21600"/>
              <a:gd name="connsiteY5-194" fmla="*/ 18151 h 20618"/>
              <a:gd name="connsiteX6-195" fmla="*/ 0 w 21600"/>
              <a:gd name="connsiteY6-196" fmla="*/ 0 h 20618"/>
              <a:gd name="connsiteX0-197" fmla="*/ 76 w 21676"/>
              <a:gd name="connsiteY0-198" fmla="*/ 0 h 20662"/>
              <a:gd name="connsiteX1-199" fmla="*/ 21676 w 21676"/>
              <a:gd name="connsiteY1-200" fmla="*/ 0 h 20662"/>
              <a:gd name="connsiteX2-201" fmla="*/ 21600 w 21676"/>
              <a:gd name="connsiteY2-202" fmla="*/ 18736 h 20662"/>
              <a:gd name="connsiteX3-203" fmla="*/ 15802 w 21676"/>
              <a:gd name="connsiteY3-204" fmla="*/ 14147 h 20662"/>
              <a:gd name="connsiteX4-205" fmla="*/ 8469 w 21676"/>
              <a:gd name="connsiteY4-206" fmla="*/ 20411 h 20662"/>
              <a:gd name="connsiteX5-207" fmla="*/ 1 w 21676"/>
              <a:gd name="connsiteY5-208" fmla="*/ 18757 h 20662"/>
              <a:gd name="connsiteX6-209" fmla="*/ 76 w 21676"/>
              <a:gd name="connsiteY6-210" fmla="*/ 0 h 20662"/>
              <a:gd name="connsiteX0-211" fmla="*/ 76 w 21676"/>
              <a:gd name="connsiteY0-212" fmla="*/ 0 h 23168"/>
              <a:gd name="connsiteX1-213" fmla="*/ 21676 w 21676"/>
              <a:gd name="connsiteY1-214" fmla="*/ 0 h 23168"/>
              <a:gd name="connsiteX2-215" fmla="*/ 21600 w 21676"/>
              <a:gd name="connsiteY2-216" fmla="*/ 18736 h 23168"/>
              <a:gd name="connsiteX3-217" fmla="*/ 15802 w 21676"/>
              <a:gd name="connsiteY3-218" fmla="*/ 14147 h 23168"/>
              <a:gd name="connsiteX4-219" fmla="*/ 8469 w 21676"/>
              <a:gd name="connsiteY4-220" fmla="*/ 23038 h 23168"/>
              <a:gd name="connsiteX5-221" fmla="*/ 1 w 21676"/>
              <a:gd name="connsiteY5-222" fmla="*/ 18757 h 23168"/>
              <a:gd name="connsiteX6-223" fmla="*/ 76 w 21676"/>
              <a:gd name="connsiteY6-224" fmla="*/ 0 h 23168"/>
              <a:gd name="connsiteX0-225" fmla="*/ 76 w 21676"/>
              <a:gd name="connsiteY0-226" fmla="*/ 0 h 23168"/>
              <a:gd name="connsiteX1-227" fmla="*/ 21676 w 21676"/>
              <a:gd name="connsiteY1-228" fmla="*/ 0 h 23168"/>
              <a:gd name="connsiteX2-229" fmla="*/ 21600 w 21676"/>
              <a:gd name="connsiteY2-230" fmla="*/ 18736 h 23168"/>
              <a:gd name="connsiteX3-231" fmla="*/ 15802 w 21676"/>
              <a:gd name="connsiteY3-232" fmla="*/ 15764 h 23168"/>
              <a:gd name="connsiteX4-233" fmla="*/ 8469 w 21676"/>
              <a:gd name="connsiteY4-234" fmla="*/ 23038 h 23168"/>
              <a:gd name="connsiteX5-235" fmla="*/ 1 w 21676"/>
              <a:gd name="connsiteY5-236" fmla="*/ 18757 h 23168"/>
              <a:gd name="connsiteX6-237" fmla="*/ 76 w 21676"/>
              <a:gd name="connsiteY6-238" fmla="*/ 0 h 23168"/>
              <a:gd name="connsiteX0-239" fmla="*/ 76 w 21676"/>
              <a:gd name="connsiteY0-240" fmla="*/ 0 h 23168"/>
              <a:gd name="connsiteX1-241" fmla="*/ 21676 w 21676"/>
              <a:gd name="connsiteY1-242" fmla="*/ 0 h 23168"/>
              <a:gd name="connsiteX2-243" fmla="*/ 21600 w 21676"/>
              <a:gd name="connsiteY2-244" fmla="*/ 18736 h 23168"/>
              <a:gd name="connsiteX3-245" fmla="*/ 15802 w 21676"/>
              <a:gd name="connsiteY3-246" fmla="*/ 15764 h 23168"/>
              <a:gd name="connsiteX4-247" fmla="*/ 8469 w 21676"/>
              <a:gd name="connsiteY4-248" fmla="*/ 23038 h 23168"/>
              <a:gd name="connsiteX5-249" fmla="*/ 1 w 21676"/>
              <a:gd name="connsiteY5-250" fmla="*/ 18757 h 23168"/>
              <a:gd name="connsiteX6-251" fmla="*/ 76 w 21676"/>
              <a:gd name="connsiteY6-252" fmla="*/ 0 h 23168"/>
              <a:gd name="connsiteX0-253" fmla="*/ 76 w 21676"/>
              <a:gd name="connsiteY0-254" fmla="*/ 0 h 23168"/>
              <a:gd name="connsiteX1-255" fmla="*/ 21676 w 21676"/>
              <a:gd name="connsiteY1-256" fmla="*/ 0 h 23168"/>
              <a:gd name="connsiteX2-257" fmla="*/ 21600 w 21676"/>
              <a:gd name="connsiteY2-258" fmla="*/ 18736 h 23168"/>
              <a:gd name="connsiteX3-259" fmla="*/ 15802 w 21676"/>
              <a:gd name="connsiteY3-260" fmla="*/ 15764 h 23168"/>
              <a:gd name="connsiteX4-261" fmla="*/ 8469 w 21676"/>
              <a:gd name="connsiteY4-262" fmla="*/ 23038 h 23168"/>
              <a:gd name="connsiteX5-263" fmla="*/ 1 w 21676"/>
              <a:gd name="connsiteY5-264" fmla="*/ 18757 h 23168"/>
              <a:gd name="connsiteX6-265" fmla="*/ 76 w 21676"/>
              <a:gd name="connsiteY6-266" fmla="*/ 0 h 23168"/>
              <a:gd name="connsiteX0-267" fmla="*/ 76 w 21676"/>
              <a:gd name="connsiteY0-268" fmla="*/ 0 h 23168"/>
              <a:gd name="connsiteX1-269" fmla="*/ 21676 w 21676"/>
              <a:gd name="connsiteY1-270" fmla="*/ 0 h 23168"/>
              <a:gd name="connsiteX2-271" fmla="*/ 21600 w 21676"/>
              <a:gd name="connsiteY2-272" fmla="*/ 18736 h 23168"/>
              <a:gd name="connsiteX3-273" fmla="*/ 17163 w 21676"/>
              <a:gd name="connsiteY3-274" fmla="*/ 16168 h 23168"/>
              <a:gd name="connsiteX4-275" fmla="*/ 8469 w 21676"/>
              <a:gd name="connsiteY4-276" fmla="*/ 23038 h 23168"/>
              <a:gd name="connsiteX5-277" fmla="*/ 1 w 21676"/>
              <a:gd name="connsiteY5-278" fmla="*/ 18757 h 23168"/>
              <a:gd name="connsiteX6-279" fmla="*/ 76 w 21676"/>
              <a:gd name="connsiteY6-280" fmla="*/ 0 h 23168"/>
              <a:gd name="connsiteX0-281" fmla="*/ 76 w 21676"/>
              <a:gd name="connsiteY0-282" fmla="*/ 0 h 23168"/>
              <a:gd name="connsiteX1-283" fmla="*/ 21676 w 21676"/>
              <a:gd name="connsiteY1-284" fmla="*/ 0 h 23168"/>
              <a:gd name="connsiteX2-285" fmla="*/ 21600 w 21676"/>
              <a:gd name="connsiteY2-286" fmla="*/ 18736 h 23168"/>
              <a:gd name="connsiteX3-287" fmla="*/ 17793 w 21676"/>
              <a:gd name="connsiteY3-288" fmla="*/ 17785 h 23168"/>
              <a:gd name="connsiteX4-289" fmla="*/ 8469 w 21676"/>
              <a:gd name="connsiteY4-290" fmla="*/ 23038 h 23168"/>
              <a:gd name="connsiteX5-291" fmla="*/ 1 w 21676"/>
              <a:gd name="connsiteY5-292" fmla="*/ 18757 h 23168"/>
              <a:gd name="connsiteX6-293" fmla="*/ 76 w 21676"/>
              <a:gd name="connsiteY6-294" fmla="*/ 0 h 23168"/>
              <a:gd name="connsiteX0-295" fmla="*/ 76 w 21676"/>
              <a:gd name="connsiteY0-296" fmla="*/ 0 h 23168"/>
              <a:gd name="connsiteX1-297" fmla="*/ 21676 w 21676"/>
              <a:gd name="connsiteY1-298" fmla="*/ 0 h 23168"/>
              <a:gd name="connsiteX2-299" fmla="*/ 21600 w 21676"/>
              <a:gd name="connsiteY2-300" fmla="*/ 20353 h 23168"/>
              <a:gd name="connsiteX3-301" fmla="*/ 17793 w 21676"/>
              <a:gd name="connsiteY3-302" fmla="*/ 17785 h 23168"/>
              <a:gd name="connsiteX4-303" fmla="*/ 8469 w 21676"/>
              <a:gd name="connsiteY4-304" fmla="*/ 23038 h 23168"/>
              <a:gd name="connsiteX5-305" fmla="*/ 1 w 21676"/>
              <a:gd name="connsiteY5-306" fmla="*/ 18757 h 23168"/>
              <a:gd name="connsiteX6-307" fmla="*/ 76 w 21676"/>
              <a:gd name="connsiteY6-308" fmla="*/ 0 h 23168"/>
              <a:gd name="connsiteX0-309" fmla="*/ 76 w 21676"/>
              <a:gd name="connsiteY0-310" fmla="*/ 0 h 23168"/>
              <a:gd name="connsiteX1-311" fmla="*/ 21676 w 21676"/>
              <a:gd name="connsiteY1-312" fmla="*/ 0 h 23168"/>
              <a:gd name="connsiteX2-313" fmla="*/ 21600 w 21676"/>
              <a:gd name="connsiteY2-314" fmla="*/ 20353 h 23168"/>
              <a:gd name="connsiteX3-315" fmla="*/ 17793 w 21676"/>
              <a:gd name="connsiteY3-316" fmla="*/ 17785 h 23168"/>
              <a:gd name="connsiteX4-317" fmla="*/ 8469 w 21676"/>
              <a:gd name="connsiteY4-318" fmla="*/ 23038 h 23168"/>
              <a:gd name="connsiteX5-319" fmla="*/ 1 w 21676"/>
              <a:gd name="connsiteY5-320" fmla="*/ 18757 h 23168"/>
              <a:gd name="connsiteX6-321" fmla="*/ 76 w 21676"/>
              <a:gd name="connsiteY6-322" fmla="*/ 0 h 23168"/>
              <a:gd name="connsiteX0-323" fmla="*/ 76 w 21676"/>
              <a:gd name="connsiteY0-324" fmla="*/ 0 h 23168"/>
              <a:gd name="connsiteX1-325" fmla="*/ 21676 w 21676"/>
              <a:gd name="connsiteY1-326" fmla="*/ 0 h 23168"/>
              <a:gd name="connsiteX2-327" fmla="*/ 21600 w 21676"/>
              <a:gd name="connsiteY2-328" fmla="*/ 20353 h 23168"/>
              <a:gd name="connsiteX3-329" fmla="*/ 17591 w 21676"/>
              <a:gd name="connsiteY3-330" fmla="*/ 19806 h 23168"/>
              <a:gd name="connsiteX4-331" fmla="*/ 8469 w 21676"/>
              <a:gd name="connsiteY4-332" fmla="*/ 23038 h 23168"/>
              <a:gd name="connsiteX5-333" fmla="*/ 1 w 21676"/>
              <a:gd name="connsiteY5-334" fmla="*/ 18757 h 23168"/>
              <a:gd name="connsiteX6-335" fmla="*/ 76 w 21676"/>
              <a:gd name="connsiteY6-336" fmla="*/ 0 h 23168"/>
              <a:gd name="connsiteX0-337" fmla="*/ 76 w 21676"/>
              <a:gd name="connsiteY0-338" fmla="*/ 0 h 23168"/>
              <a:gd name="connsiteX1-339" fmla="*/ 21676 w 21676"/>
              <a:gd name="connsiteY1-340" fmla="*/ 0 h 23168"/>
              <a:gd name="connsiteX2-341" fmla="*/ 21600 w 21676"/>
              <a:gd name="connsiteY2-342" fmla="*/ 20353 h 23168"/>
              <a:gd name="connsiteX3-343" fmla="*/ 17591 w 21676"/>
              <a:gd name="connsiteY3-344" fmla="*/ 19806 h 23168"/>
              <a:gd name="connsiteX4-345" fmla="*/ 8469 w 21676"/>
              <a:gd name="connsiteY4-346" fmla="*/ 23038 h 23168"/>
              <a:gd name="connsiteX5-347" fmla="*/ 1 w 21676"/>
              <a:gd name="connsiteY5-348" fmla="*/ 18757 h 23168"/>
              <a:gd name="connsiteX6-349" fmla="*/ 76 w 21676"/>
              <a:gd name="connsiteY6-350" fmla="*/ 0 h 23168"/>
              <a:gd name="connsiteX0-351" fmla="*/ 76 w 21676"/>
              <a:gd name="connsiteY0-352" fmla="*/ 0 h 23168"/>
              <a:gd name="connsiteX1-353" fmla="*/ 21676 w 21676"/>
              <a:gd name="connsiteY1-354" fmla="*/ 0 h 23168"/>
              <a:gd name="connsiteX2-355" fmla="*/ 21600 w 21676"/>
              <a:gd name="connsiteY2-356" fmla="*/ 20353 h 23168"/>
              <a:gd name="connsiteX3-357" fmla="*/ 17591 w 21676"/>
              <a:gd name="connsiteY3-358" fmla="*/ 19806 h 23168"/>
              <a:gd name="connsiteX4-359" fmla="*/ 8469 w 21676"/>
              <a:gd name="connsiteY4-360" fmla="*/ 23038 h 23168"/>
              <a:gd name="connsiteX5-361" fmla="*/ 1 w 21676"/>
              <a:gd name="connsiteY5-362" fmla="*/ 18757 h 23168"/>
              <a:gd name="connsiteX6-363" fmla="*/ 76 w 21676"/>
              <a:gd name="connsiteY6-364" fmla="*/ 0 h 23168"/>
              <a:gd name="connsiteX0-365" fmla="*/ 76 w 21676"/>
              <a:gd name="connsiteY0-366" fmla="*/ 0 h 23168"/>
              <a:gd name="connsiteX1-367" fmla="*/ 21676 w 21676"/>
              <a:gd name="connsiteY1-368" fmla="*/ 0 h 23168"/>
              <a:gd name="connsiteX2-369" fmla="*/ 21625 w 21676"/>
              <a:gd name="connsiteY2-370" fmla="*/ 20757 h 23168"/>
              <a:gd name="connsiteX3-371" fmla="*/ 17591 w 21676"/>
              <a:gd name="connsiteY3-372" fmla="*/ 19806 h 23168"/>
              <a:gd name="connsiteX4-373" fmla="*/ 8469 w 21676"/>
              <a:gd name="connsiteY4-374" fmla="*/ 23038 h 23168"/>
              <a:gd name="connsiteX5-375" fmla="*/ 1 w 21676"/>
              <a:gd name="connsiteY5-376" fmla="*/ 18757 h 23168"/>
              <a:gd name="connsiteX6-377" fmla="*/ 76 w 21676"/>
              <a:gd name="connsiteY6-378" fmla="*/ 0 h 23168"/>
              <a:gd name="connsiteX0-379" fmla="*/ 76 w 21676"/>
              <a:gd name="connsiteY0-380" fmla="*/ 0 h 23168"/>
              <a:gd name="connsiteX1-381" fmla="*/ 21676 w 21676"/>
              <a:gd name="connsiteY1-382" fmla="*/ 0 h 23168"/>
              <a:gd name="connsiteX2-383" fmla="*/ 21650 w 21676"/>
              <a:gd name="connsiteY2-384" fmla="*/ 17928 h 23168"/>
              <a:gd name="connsiteX3-385" fmla="*/ 17591 w 21676"/>
              <a:gd name="connsiteY3-386" fmla="*/ 19806 h 23168"/>
              <a:gd name="connsiteX4-387" fmla="*/ 8469 w 21676"/>
              <a:gd name="connsiteY4-388" fmla="*/ 23038 h 23168"/>
              <a:gd name="connsiteX5-389" fmla="*/ 1 w 21676"/>
              <a:gd name="connsiteY5-390" fmla="*/ 18757 h 23168"/>
              <a:gd name="connsiteX6-391" fmla="*/ 76 w 21676"/>
              <a:gd name="connsiteY6-392" fmla="*/ 0 h 23168"/>
              <a:gd name="connsiteX0-393" fmla="*/ 76 w 21676"/>
              <a:gd name="connsiteY0-394" fmla="*/ 0 h 23168"/>
              <a:gd name="connsiteX1-395" fmla="*/ 21676 w 21676"/>
              <a:gd name="connsiteY1-396" fmla="*/ 0 h 23168"/>
              <a:gd name="connsiteX2-397" fmla="*/ 21650 w 21676"/>
              <a:gd name="connsiteY2-398" fmla="*/ 17928 h 23168"/>
              <a:gd name="connsiteX3-399" fmla="*/ 17591 w 21676"/>
              <a:gd name="connsiteY3-400" fmla="*/ 19806 h 23168"/>
              <a:gd name="connsiteX4-401" fmla="*/ 8469 w 21676"/>
              <a:gd name="connsiteY4-402" fmla="*/ 23038 h 23168"/>
              <a:gd name="connsiteX5-403" fmla="*/ 1 w 21676"/>
              <a:gd name="connsiteY5-404" fmla="*/ 18757 h 23168"/>
              <a:gd name="connsiteX6-405" fmla="*/ 76 w 21676"/>
              <a:gd name="connsiteY6-406" fmla="*/ 0 h 23168"/>
              <a:gd name="connsiteX0-407" fmla="*/ 76 w 21676"/>
              <a:gd name="connsiteY0-408" fmla="*/ 0 h 23168"/>
              <a:gd name="connsiteX1-409" fmla="*/ 21676 w 21676"/>
              <a:gd name="connsiteY1-410" fmla="*/ 0 h 23168"/>
              <a:gd name="connsiteX2-411" fmla="*/ 21650 w 21676"/>
              <a:gd name="connsiteY2-412" fmla="*/ 17928 h 23168"/>
              <a:gd name="connsiteX3-413" fmla="*/ 17591 w 21676"/>
              <a:gd name="connsiteY3-414" fmla="*/ 19806 h 23168"/>
              <a:gd name="connsiteX4-415" fmla="*/ 8469 w 21676"/>
              <a:gd name="connsiteY4-416" fmla="*/ 23038 h 23168"/>
              <a:gd name="connsiteX5-417" fmla="*/ 1 w 21676"/>
              <a:gd name="connsiteY5-418" fmla="*/ 18757 h 23168"/>
              <a:gd name="connsiteX6-419" fmla="*/ 76 w 21676"/>
              <a:gd name="connsiteY6-420" fmla="*/ 0 h 23168"/>
              <a:gd name="connsiteX0-421" fmla="*/ 76 w 21676"/>
              <a:gd name="connsiteY0-422" fmla="*/ 0 h 23168"/>
              <a:gd name="connsiteX1-423" fmla="*/ 21676 w 21676"/>
              <a:gd name="connsiteY1-424" fmla="*/ 0 h 23168"/>
              <a:gd name="connsiteX2-425" fmla="*/ 21625 w 21676"/>
              <a:gd name="connsiteY2-426" fmla="*/ 18938 h 23168"/>
              <a:gd name="connsiteX3-427" fmla="*/ 17591 w 21676"/>
              <a:gd name="connsiteY3-428" fmla="*/ 19806 h 23168"/>
              <a:gd name="connsiteX4-429" fmla="*/ 8469 w 21676"/>
              <a:gd name="connsiteY4-430" fmla="*/ 23038 h 23168"/>
              <a:gd name="connsiteX5-431" fmla="*/ 1 w 21676"/>
              <a:gd name="connsiteY5-432" fmla="*/ 18757 h 23168"/>
              <a:gd name="connsiteX6-433" fmla="*/ 76 w 21676"/>
              <a:gd name="connsiteY6-434" fmla="*/ 0 h 23168"/>
              <a:gd name="connsiteX0-435" fmla="*/ 76 w 21676"/>
              <a:gd name="connsiteY0-436" fmla="*/ 0 h 23168"/>
              <a:gd name="connsiteX1-437" fmla="*/ 21676 w 21676"/>
              <a:gd name="connsiteY1-438" fmla="*/ 0 h 23168"/>
              <a:gd name="connsiteX2-439" fmla="*/ 21625 w 21676"/>
              <a:gd name="connsiteY2-440" fmla="*/ 18938 h 23168"/>
              <a:gd name="connsiteX3-441" fmla="*/ 17591 w 21676"/>
              <a:gd name="connsiteY3-442" fmla="*/ 19806 h 23168"/>
              <a:gd name="connsiteX4-443" fmla="*/ 8469 w 21676"/>
              <a:gd name="connsiteY4-444" fmla="*/ 23038 h 23168"/>
              <a:gd name="connsiteX5-445" fmla="*/ 1 w 21676"/>
              <a:gd name="connsiteY5-446" fmla="*/ 18757 h 23168"/>
              <a:gd name="connsiteX6-447" fmla="*/ 76 w 21676"/>
              <a:gd name="connsiteY6-448" fmla="*/ 0 h 23168"/>
              <a:gd name="connsiteX0-449" fmla="*/ 76 w 21676"/>
              <a:gd name="connsiteY0-450" fmla="*/ 0 h 23225"/>
              <a:gd name="connsiteX1-451" fmla="*/ 21676 w 21676"/>
              <a:gd name="connsiteY1-452" fmla="*/ 0 h 23225"/>
              <a:gd name="connsiteX2-453" fmla="*/ 21625 w 21676"/>
              <a:gd name="connsiteY2-454" fmla="*/ 18938 h 23225"/>
              <a:gd name="connsiteX3-455" fmla="*/ 17591 w 21676"/>
              <a:gd name="connsiteY3-456" fmla="*/ 19806 h 23225"/>
              <a:gd name="connsiteX4-457" fmla="*/ 8469 w 21676"/>
              <a:gd name="connsiteY4-458" fmla="*/ 23038 h 23225"/>
              <a:gd name="connsiteX5-459" fmla="*/ 1 w 21676"/>
              <a:gd name="connsiteY5-460" fmla="*/ 20416 h 23225"/>
              <a:gd name="connsiteX6-461" fmla="*/ 76 w 21676"/>
              <a:gd name="connsiteY6-462" fmla="*/ 0 h 23225"/>
              <a:gd name="connsiteX0-463" fmla="*/ 76 w 21676"/>
              <a:gd name="connsiteY0-464" fmla="*/ 0 h 23225"/>
              <a:gd name="connsiteX1-465" fmla="*/ 21676 w 21676"/>
              <a:gd name="connsiteY1-466" fmla="*/ 0 h 23225"/>
              <a:gd name="connsiteX2-467" fmla="*/ 21625 w 21676"/>
              <a:gd name="connsiteY2-468" fmla="*/ 18938 h 23225"/>
              <a:gd name="connsiteX3-469" fmla="*/ 17591 w 21676"/>
              <a:gd name="connsiteY3-470" fmla="*/ 19806 h 23225"/>
              <a:gd name="connsiteX4-471" fmla="*/ 8290 w 21676"/>
              <a:gd name="connsiteY4-472" fmla="*/ 23038 h 23225"/>
              <a:gd name="connsiteX5-473" fmla="*/ 1 w 21676"/>
              <a:gd name="connsiteY5-474" fmla="*/ 20416 h 23225"/>
              <a:gd name="connsiteX6-475" fmla="*/ 76 w 21676"/>
              <a:gd name="connsiteY6-476" fmla="*/ 0 h 23225"/>
              <a:gd name="connsiteX0-477" fmla="*/ 76 w 21676"/>
              <a:gd name="connsiteY0-478" fmla="*/ 0 h 23054"/>
              <a:gd name="connsiteX1-479" fmla="*/ 21676 w 21676"/>
              <a:gd name="connsiteY1-480" fmla="*/ 0 h 23054"/>
              <a:gd name="connsiteX2-481" fmla="*/ 21625 w 21676"/>
              <a:gd name="connsiteY2-482" fmla="*/ 18938 h 23054"/>
              <a:gd name="connsiteX3-483" fmla="*/ 17591 w 21676"/>
              <a:gd name="connsiteY3-484" fmla="*/ 19806 h 23054"/>
              <a:gd name="connsiteX4-485" fmla="*/ 8290 w 21676"/>
              <a:gd name="connsiteY4-486" fmla="*/ 23038 h 23054"/>
              <a:gd name="connsiteX5-487" fmla="*/ 1 w 21676"/>
              <a:gd name="connsiteY5-488" fmla="*/ 20416 h 23054"/>
              <a:gd name="connsiteX6-489" fmla="*/ 76 w 21676"/>
              <a:gd name="connsiteY6-490" fmla="*/ 0 h 23054"/>
              <a:gd name="connsiteX0-491" fmla="*/ 76 w 21676"/>
              <a:gd name="connsiteY0-492" fmla="*/ 0 h 23038"/>
              <a:gd name="connsiteX1-493" fmla="*/ 21676 w 21676"/>
              <a:gd name="connsiteY1-494" fmla="*/ 0 h 23038"/>
              <a:gd name="connsiteX2-495" fmla="*/ 21625 w 21676"/>
              <a:gd name="connsiteY2-496" fmla="*/ 18938 h 23038"/>
              <a:gd name="connsiteX3-497" fmla="*/ 17591 w 21676"/>
              <a:gd name="connsiteY3-498" fmla="*/ 19806 h 23038"/>
              <a:gd name="connsiteX4-499" fmla="*/ 8290 w 21676"/>
              <a:gd name="connsiteY4-500" fmla="*/ 23038 h 23038"/>
              <a:gd name="connsiteX5-501" fmla="*/ 1 w 21676"/>
              <a:gd name="connsiteY5-502" fmla="*/ 20416 h 23038"/>
              <a:gd name="connsiteX6-503" fmla="*/ 76 w 21676"/>
              <a:gd name="connsiteY6-504" fmla="*/ 0 h 23038"/>
              <a:gd name="connsiteX0-505" fmla="*/ 76 w 21676"/>
              <a:gd name="connsiteY0-506" fmla="*/ 0 h 23038"/>
              <a:gd name="connsiteX1-507" fmla="*/ 21676 w 21676"/>
              <a:gd name="connsiteY1-508" fmla="*/ 0 h 23038"/>
              <a:gd name="connsiteX2-509" fmla="*/ 21625 w 21676"/>
              <a:gd name="connsiteY2-510" fmla="*/ 18938 h 23038"/>
              <a:gd name="connsiteX3-511" fmla="*/ 18037 w 21676"/>
              <a:gd name="connsiteY3-512" fmla="*/ 19806 h 23038"/>
              <a:gd name="connsiteX4-513" fmla="*/ 8290 w 21676"/>
              <a:gd name="connsiteY4-514" fmla="*/ 23038 h 23038"/>
              <a:gd name="connsiteX5-515" fmla="*/ 1 w 21676"/>
              <a:gd name="connsiteY5-516" fmla="*/ 20416 h 23038"/>
              <a:gd name="connsiteX6-517" fmla="*/ 76 w 21676"/>
              <a:gd name="connsiteY6-518" fmla="*/ 0 h 23038"/>
              <a:gd name="connsiteX0-519" fmla="*/ 76 w 21676"/>
              <a:gd name="connsiteY0-520" fmla="*/ 0 h 23038"/>
              <a:gd name="connsiteX1-521" fmla="*/ 21676 w 21676"/>
              <a:gd name="connsiteY1-522" fmla="*/ 0 h 23038"/>
              <a:gd name="connsiteX2-523" fmla="*/ 21625 w 21676"/>
              <a:gd name="connsiteY2-524" fmla="*/ 19390 h 23038"/>
              <a:gd name="connsiteX3-525" fmla="*/ 18037 w 21676"/>
              <a:gd name="connsiteY3-526" fmla="*/ 19806 h 23038"/>
              <a:gd name="connsiteX4-527" fmla="*/ 8290 w 21676"/>
              <a:gd name="connsiteY4-528" fmla="*/ 23038 h 23038"/>
              <a:gd name="connsiteX5-529" fmla="*/ 1 w 21676"/>
              <a:gd name="connsiteY5-530" fmla="*/ 20416 h 23038"/>
              <a:gd name="connsiteX6-531" fmla="*/ 76 w 21676"/>
              <a:gd name="connsiteY6-532" fmla="*/ 0 h 23038"/>
              <a:gd name="connsiteX0-533" fmla="*/ 76 w 21676"/>
              <a:gd name="connsiteY0-534" fmla="*/ 0 h 23038"/>
              <a:gd name="connsiteX1-535" fmla="*/ 21676 w 21676"/>
              <a:gd name="connsiteY1-536" fmla="*/ 0 h 23038"/>
              <a:gd name="connsiteX2-537" fmla="*/ 21625 w 21676"/>
              <a:gd name="connsiteY2-538" fmla="*/ 19390 h 23038"/>
              <a:gd name="connsiteX3-539" fmla="*/ 18037 w 21676"/>
              <a:gd name="connsiteY3-540" fmla="*/ 19806 h 23038"/>
              <a:gd name="connsiteX4-541" fmla="*/ 8290 w 21676"/>
              <a:gd name="connsiteY4-542" fmla="*/ 23038 h 23038"/>
              <a:gd name="connsiteX5-543" fmla="*/ 1 w 21676"/>
              <a:gd name="connsiteY5-544" fmla="*/ 20416 h 23038"/>
              <a:gd name="connsiteX6-545" fmla="*/ 76 w 21676"/>
              <a:gd name="connsiteY6-546" fmla="*/ 0 h 23038"/>
              <a:gd name="connsiteX0-547" fmla="*/ 76 w 21676"/>
              <a:gd name="connsiteY0-548" fmla="*/ 0 h 23075"/>
              <a:gd name="connsiteX1-549" fmla="*/ 21676 w 21676"/>
              <a:gd name="connsiteY1-550" fmla="*/ 0 h 23075"/>
              <a:gd name="connsiteX2-551" fmla="*/ 21625 w 21676"/>
              <a:gd name="connsiteY2-552" fmla="*/ 19390 h 23075"/>
              <a:gd name="connsiteX3-553" fmla="*/ 18037 w 21676"/>
              <a:gd name="connsiteY3-554" fmla="*/ 19806 h 23075"/>
              <a:gd name="connsiteX4-555" fmla="*/ 8290 w 21676"/>
              <a:gd name="connsiteY4-556" fmla="*/ 23038 h 23075"/>
              <a:gd name="connsiteX5-557" fmla="*/ 1 w 21676"/>
              <a:gd name="connsiteY5-558" fmla="*/ 20416 h 23075"/>
              <a:gd name="connsiteX6-559" fmla="*/ 76 w 21676"/>
              <a:gd name="connsiteY6-560" fmla="*/ 0 h 230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55" y="connsiteY6-5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51414" tIns="25707" rIns="51414" bIns="25707" rtlCol="0" anchor="ctr"/>
          <a:lstStyle/>
          <a:p>
            <a:pPr algn="ctr" defTabSz="514350">
              <a:buClrTx/>
              <a:defRPr/>
            </a:pPr>
            <a:endParaRPr lang="en-US" sz="1013" kern="1200">
              <a:solidFill>
                <a:prstClr val="white"/>
              </a:solidFill>
              <a:latin typeface="Calibri"/>
            </a:endParaRPr>
          </a:p>
        </p:txBody>
      </p:sp>
      <p:sp>
        <p:nvSpPr>
          <p:cNvPr id="3" name="Flowchart: Document 17"/>
          <p:cNvSpPr/>
          <p:nvPr/>
        </p:nvSpPr>
        <p:spPr>
          <a:xfrm>
            <a:off x="-42862" y="634701"/>
            <a:ext cx="6900862" cy="1047205"/>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17322"/>
              <a:gd name="connsiteX1-3" fmla="*/ 21600 w 21600"/>
              <a:gd name="connsiteY1-4" fmla="*/ 0 h 17322"/>
              <a:gd name="connsiteX2-5" fmla="*/ 21600 w 21600"/>
              <a:gd name="connsiteY2-6" fmla="*/ 17322 h 17322"/>
              <a:gd name="connsiteX3-7" fmla="*/ 50 w 21600"/>
              <a:gd name="connsiteY3-8" fmla="*/ 13503 h 17322"/>
              <a:gd name="connsiteX4-9" fmla="*/ 0 w 21600"/>
              <a:gd name="connsiteY4-10" fmla="*/ 0 h 17322"/>
              <a:gd name="connsiteX0-11" fmla="*/ 0 w 21600"/>
              <a:gd name="connsiteY0-12" fmla="*/ 0 h 18888"/>
              <a:gd name="connsiteX1-13" fmla="*/ 21600 w 21600"/>
              <a:gd name="connsiteY1-14" fmla="*/ 0 h 18888"/>
              <a:gd name="connsiteX2-15" fmla="*/ 21600 w 21600"/>
              <a:gd name="connsiteY2-16" fmla="*/ 17322 h 18888"/>
              <a:gd name="connsiteX3-17" fmla="*/ 50 w 21600"/>
              <a:gd name="connsiteY3-18" fmla="*/ 13503 h 18888"/>
              <a:gd name="connsiteX4-19" fmla="*/ 0 w 21600"/>
              <a:gd name="connsiteY4-20" fmla="*/ 0 h 18888"/>
              <a:gd name="connsiteX0-21" fmla="*/ 0 w 21600"/>
              <a:gd name="connsiteY0-22" fmla="*/ 0 h 18322"/>
              <a:gd name="connsiteX1-23" fmla="*/ 21600 w 21600"/>
              <a:gd name="connsiteY1-24" fmla="*/ 0 h 18322"/>
              <a:gd name="connsiteX2-25" fmla="*/ 21600 w 21600"/>
              <a:gd name="connsiteY2-26" fmla="*/ 17322 h 18322"/>
              <a:gd name="connsiteX3-27" fmla="*/ 15726 w 21600"/>
              <a:gd name="connsiteY3-28" fmla="*/ 14955 h 18322"/>
              <a:gd name="connsiteX4-29" fmla="*/ 50 w 21600"/>
              <a:gd name="connsiteY4-30" fmla="*/ 13503 h 18322"/>
              <a:gd name="connsiteX5" fmla="*/ 0 w 21600"/>
              <a:gd name="connsiteY5" fmla="*/ 0 h 18322"/>
              <a:gd name="connsiteX0-31" fmla="*/ 0 w 21600"/>
              <a:gd name="connsiteY0-32" fmla="*/ 0 h 18400"/>
              <a:gd name="connsiteX1-33" fmla="*/ 21600 w 21600"/>
              <a:gd name="connsiteY1-34" fmla="*/ 0 h 18400"/>
              <a:gd name="connsiteX2-35" fmla="*/ 21600 w 21600"/>
              <a:gd name="connsiteY2-36" fmla="*/ 17322 h 18400"/>
              <a:gd name="connsiteX3-37" fmla="*/ 15726 w 21600"/>
              <a:gd name="connsiteY3-38" fmla="*/ 14955 h 18400"/>
              <a:gd name="connsiteX4-39" fmla="*/ 5570 w 21600"/>
              <a:gd name="connsiteY4-40" fmla="*/ 18390 h 18400"/>
              <a:gd name="connsiteX5-41" fmla="*/ 50 w 21600"/>
              <a:gd name="connsiteY5-42" fmla="*/ 13503 h 18400"/>
              <a:gd name="connsiteX6" fmla="*/ 0 w 21600"/>
              <a:gd name="connsiteY6" fmla="*/ 0 h 18400"/>
              <a:gd name="connsiteX0-43" fmla="*/ 0 w 21600"/>
              <a:gd name="connsiteY0-44" fmla="*/ 0 h 18400"/>
              <a:gd name="connsiteX1-45" fmla="*/ 21600 w 21600"/>
              <a:gd name="connsiteY1-46" fmla="*/ 0 h 18400"/>
              <a:gd name="connsiteX2-47" fmla="*/ 21600 w 21600"/>
              <a:gd name="connsiteY2-48" fmla="*/ 17322 h 18400"/>
              <a:gd name="connsiteX3-49" fmla="*/ 15726 w 21600"/>
              <a:gd name="connsiteY3-50" fmla="*/ 14955 h 18400"/>
              <a:gd name="connsiteX4-51" fmla="*/ 5570 w 21600"/>
              <a:gd name="connsiteY4-52" fmla="*/ 18390 h 18400"/>
              <a:gd name="connsiteX5-53" fmla="*/ 50 w 21600"/>
              <a:gd name="connsiteY5-54" fmla="*/ 13503 h 18400"/>
              <a:gd name="connsiteX6-55" fmla="*/ 0 w 21600"/>
              <a:gd name="connsiteY6-56" fmla="*/ 0 h 18400"/>
              <a:gd name="connsiteX0-57" fmla="*/ 0 w 21600"/>
              <a:gd name="connsiteY0-58" fmla="*/ 0 h 18400"/>
              <a:gd name="connsiteX1-59" fmla="*/ 21600 w 21600"/>
              <a:gd name="connsiteY1-60" fmla="*/ 0 h 18400"/>
              <a:gd name="connsiteX2-61" fmla="*/ 21499 w 21600"/>
              <a:gd name="connsiteY2-62" fmla="*/ 15907 h 18400"/>
              <a:gd name="connsiteX3-63" fmla="*/ 15726 w 21600"/>
              <a:gd name="connsiteY3-64" fmla="*/ 14955 h 18400"/>
              <a:gd name="connsiteX4-65" fmla="*/ 5570 w 21600"/>
              <a:gd name="connsiteY4-66" fmla="*/ 18390 h 18400"/>
              <a:gd name="connsiteX5-67" fmla="*/ 50 w 21600"/>
              <a:gd name="connsiteY5-68" fmla="*/ 13503 h 18400"/>
              <a:gd name="connsiteX6-69" fmla="*/ 0 w 21600"/>
              <a:gd name="connsiteY6-70" fmla="*/ 0 h 18400"/>
              <a:gd name="connsiteX0-71" fmla="*/ 0 w 21600"/>
              <a:gd name="connsiteY0-72" fmla="*/ 0 h 18736"/>
              <a:gd name="connsiteX1-73" fmla="*/ 21600 w 21600"/>
              <a:gd name="connsiteY1-74" fmla="*/ 0 h 18736"/>
              <a:gd name="connsiteX2-75" fmla="*/ 21524 w 21600"/>
              <a:gd name="connsiteY2-76" fmla="*/ 18736 h 18736"/>
              <a:gd name="connsiteX3-77" fmla="*/ 15726 w 21600"/>
              <a:gd name="connsiteY3-78" fmla="*/ 14955 h 18736"/>
              <a:gd name="connsiteX4-79" fmla="*/ 5570 w 21600"/>
              <a:gd name="connsiteY4-80" fmla="*/ 18390 h 18736"/>
              <a:gd name="connsiteX5-81" fmla="*/ 50 w 21600"/>
              <a:gd name="connsiteY5-82" fmla="*/ 13503 h 18736"/>
              <a:gd name="connsiteX6-83" fmla="*/ 0 w 21600"/>
              <a:gd name="connsiteY6-84" fmla="*/ 0 h 18736"/>
              <a:gd name="connsiteX0-85" fmla="*/ 0 w 21600"/>
              <a:gd name="connsiteY0-86" fmla="*/ 0 h 18736"/>
              <a:gd name="connsiteX1-87" fmla="*/ 21600 w 21600"/>
              <a:gd name="connsiteY1-88" fmla="*/ 0 h 18736"/>
              <a:gd name="connsiteX2-89" fmla="*/ 21524 w 21600"/>
              <a:gd name="connsiteY2-90" fmla="*/ 18736 h 18736"/>
              <a:gd name="connsiteX3-91" fmla="*/ 15726 w 21600"/>
              <a:gd name="connsiteY3-92" fmla="*/ 14147 h 18736"/>
              <a:gd name="connsiteX4-93" fmla="*/ 5570 w 21600"/>
              <a:gd name="connsiteY4-94" fmla="*/ 18390 h 18736"/>
              <a:gd name="connsiteX5-95" fmla="*/ 50 w 21600"/>
              <a:gd name="connsiteY5-96" fmla="*/ 13503 h 18736"/>
              <a:gd name="connsiteX6-97" fmla="*/ 0 w 21600"/>
              <a:gd name="connsiteY6-98" fmla="*/ 0 h 18736"/>
              <a:gd name="connsiteX0-99" fmla="*/ 0 w 21600"/>
              <a:gd name="connsiteY0-100" fmla="*/ 0 h 19811"/>
              <a:gd name="connsiteX1-101" fmla="*/ 21600 w 21600"/>
              <a:gd name="connsiteY1-102" fmla="*/ 0 h 19811"/>
              <a:gd name="connsiteX2-103" fmla="*/ 21524 w 21600"/>
              <a:gd name="connsiteY2-104" fmla="*/ 18736 h 19811"/>
              <a:gd name="connsiteX3-105" fmla="*/ 15726 w 21600"/>
              <a:gd name="connsiteY3-106" fmla="*/ 14147 h 19811"/>
              <a:gd name="connsiteX4-107" fmla="*/ 5545 w 21600"/>
              <a:gd name="connsiteY4-108" fmla="*/ 19805 h 19811"/>
              <a:gd name="connsiteX5-109" fmla="*/ 50 w 21600"/>
              <a:gd name="connsiteY5-110" fmla="*/ 13503 h 19811"/>
              <a:gd name="connsiteX6-111" fmla="*/ 0 w 21600"/>
              <a:gd name="connsiteY6-112" fmla="*/ 0 h 19811"/>
              <a:gd name="connsiteX0-113" fmla="*/ 0 w 21600"/>
              <a:gd name="connsiteY0-114" fmla="*/ 0 h 19811"/>
              <a:gd name="connsiteX1-115" fmla="*/ 21600 w 21600"/>
              <a:gd name="connsiteY1-116" fmla="*/ 0 h 19811"/>
              <a:gd name="connsiteX2-117" fmla="*/ 21524 w 21600"/>
              <a:gd name="connsiteY2-118" fmla="*/ 18736 h 19811"/>
              <a:gd name="connsiteX3-119" fmla="*/ 15726 w 21600"/>
              <a:gd name="connsiteY3-120" fmla="*/ 14147 h 19811"/>
              <a:gd name="connsiteX4-121" fmla="*/ 5545 w 21600"/>
              <a:gd name="connsiteY4-122" fmla="*/ 19805 h 19811"/>
              <a:gd name="connsiteX5-123" fmla="*/ 25 w 21600"/>
              <a:gd name="connsiteY5-124" fmla="*/ 17343 h 19811"/>
              <a:gd name="connsiteX6-125" fmla="*/ 0 w 21600"/>
              <a:gd name="connsiteY6-126" fmla="*/ 0 h 19811"/>
              <a:gd name="connsiteX0-127" fmla="*/ 0 w 21600"/>
              <a:gd name="connsiteY0-128" fmla="*/ 0 h 19811"/>
              <a:gd name="connsiteX1-129" fmla="*/ 21600 w 21600"/>
              <a:gd name="connsiteY1-130" fmla="*/ 0 h 19811"/>
              <a:gd name="connsiteX2-131" fmla="*/ 21524 w 21600"/>
              <a:gd name="connsiteY2-132" fmla="*/ 18736 h 19811"/>
              <a:gd name="connsiteX3-133" fmla="*/ 15726 w 21600"/>
              <a:gd name="connsiteY3-134" fmla="*/ 14147 h 19811"/>
              <a:gd name="connsiteX4-135" fmla="*/ 5545 w 21600"/>
              <a:gd name="connsiteY4-136" fmla="*/ 19805 h 19811"/>
              <a:gd name="connsiteX5-137" fmla="*/ 25 w 21600"/>
              <a:gd name="connsiteY5-138" fmla="*/ 17343 h 19811"/>
              <a:gd name="connsiteX6-139" fmla="*/ 0 w 21600"/>
              <a:gd name="connsiteY6-140" fmla="*/ 0 h 19811"/>
              <a:gd name="connsiteX0-141" fmla="*/ 0 w 21600"/>
              <a:gd name="connsiteY0-142" fmla="*/ 0 h 20417"/>
              <a:gd name="connsiteX1-143" fmla="*/ 21600 w 21600"/>
              <a:gd name="connsiteY1-144" fmla="*/ 0 h 20417"/>
              <a:gd name="connsiteX2-145" fmla="*/ 21524 w 21600"/>
              <a:gd name="connsiteY2-146" fmla="*/ 18736 h 20417"/>
              <a:gd name="connsiteX3-147" fmla="*/ 15726 w 21600"/>
              <a:gd name="connsiteY3-148" fmla="*/ 14147 h 20417"/>
              <a:gd name="connsiteX4-149" fmla="*/ 8393 w 21600"/>
              <a:gd name="connsiteY4-150" fmla="*/ 20411 h 20417"/>
              <a:gd name="connsiteX5-151" fmla="*/ 25 w 21600"/>
              <a:gd name="connsiteY5-152" fmla="*/ 17343 h 20417"/>
              <a:gd name="connsiteX6-153" fmla="*/ 0 w 21600"/>
              <a:gd name="connsiteY6-154" fmla="*/ 0 h 20417"/>
              <a:gd name="connsiteX0-155" fmla="*/ 0 w 21600"/>
              <a:gd name="connsiteY0-156" fmla="*/ 0 h 20605"/>
              <a:gd name="connsiteX1-157" fmla="*/ 21600 w 21600"/>
              <a:gd name="connsiteY1-158" fmla="*/ 0 h 20605"/>
              <a:gd name="connsiteX2-159" fmla="*/ 21524 w 21600"/>
              <a:gd name="connsiteY2-160" fmla="*/ 18736 h 20605"/>
              <a:gd name="connsiteX3-161" fmla="*/ 15726 w 21600"/>
              <a:gd name="connsiteY3-162" fmla="*/ 14147 h 20605"/>
              <a:gd name="connsiteX4-163" fmla="*/ 8393 w 21600"/>
              <a:gd name="connsiteY4-164" fmla="*/ 20411 h 20605"/>
              <a:gd name="connsiteX5-165" fmla="*/ 25 w 21600"/>
              <a:gd name="connsiteY5-166" fmla="*/ 17343 h 20605"/>
              <a:gd name="connsiteX6-167" fmla="*/ 0 w 21600"/>
              <a:gd name="connsiteY6-168" fmla="*/ 0 h 20605"/>
              <a:gd name="connsiteX0-169" fmla="*/ 0 w 21600"/>
              <a:gd name="connsiteY0-170" fmla="*/ 0 h 20658"/>
              <a:gd name="connsiteX1-171" fmla="*/ 21600 w 21600"/>
              <a:gd name="connsiteY1-172" fmla="*/ 0 h 20658"/>
              <a:gd name="connsiteX2-173" fmla="*/ 21524 w 21600"/>
              <a:gd name="connsiteY2-174" fmla="*/ 18736 h 20658"/>
              <a:gd name="connsiteX3-175" fmla="*/ 15726 w 21600"/>
              <a:gd name="connsiteY3-176" fmla="*/ 14147 h 20658"/>
              <a:gd name="connsiteX4-177" fmla="*/ 8393 w 21600"/>
              <a:gd name="connsiteY4-178" fmla="*/ 20411 h 20658"/>
              <a:gd name="connsiteX5-179" fmla="*/ 101 w 21600"/>
              <a:gd name="connsiteY5-180" fmla="*/ 18151 h 20658"/>
              <a:gd name="connsiteX6-181" fmla="*/ 0 w 21600"/>
              <a:gd name="connsiteY6-182" fmla="*/ 0 h 20658"/>
              <a:gd name="connsiteX0-183" fmla="*/ 0 w 21600"/>
              <a:gd name="connsiteY0-184" fmla="*/ 0 h 20618"/>
              <a:gd name="connsiteX1-185" fmla="*/ 21600 w 21600"/>
              <a:gd name="connsiteY1-186" fmla="*/ 0 h 20618"/>
              <a:gd name="connsiteX2-187" fmla="*/ 21524 w 21600"/>
              <a:gd name="connsiteY2-188" fmla="*/ 18736 h 20618"/>
              <a:gd name="connsiteX3-189" fmla="*/ 15726 w 21600"/>
              <a:gd name="connsiteY3-190" fmla="*/ 14147 h 20618"/>
              <a:gd name="connsiteX4-191" fmla="*/ 8393 w 21600"/>
              <a:gd name="connsiteY4-192" fmla="*/ 20411 h 20618"/>
              <a:gd name="connsiteX5-193" fmla="*/ 101 w 21600"/>
              <a:gd name="connsiteY5-194" fmla="*/ 18151 h 20618"/>
              <a:gd name="connsiteX6-195" fmla="*/ 0 w 21600"/>
              <a:gd name="connsiteY6-196" fmla="*/ 0 h 20618"/>
              <a:gd name="connsiteX0-197" fmla="*/ 76 w 21676"/>
              <a:gd name="connsiteY0-198" fmla="*/ 0 h 20662"/>
              <a:gd name="connsiteX1-199" fmla="*/ 21676 w 21676"/>
              <a:gd name="connsiteY1-200" fmla="*/ 0 h 20662"/>
              <a:gd name="connsiteX2-201" fmla="*/ 21600 w 21676"/>
              <a:gd name="connsiteY2-202" fmla="*/ 18736 h 20662"/>
              <a:gd name="connsiteX3-203" fmla="*/ 15802 w 21676"/>
              <a:gd name="connsiteY3-204" fmla="*/ 14147 h 20662"/>
              <a:gd name="connsiteX4-205" fmla="*/ 8469 w 21676"/>
              <a:gd name="connsiteY4-206" fmla="*/ 20411 h 20662"/>
              <a:gd name="connsiteX5-207" fmla="*/ 1 w 21676"/>
              <a:gd name="connsiteY5-208" fmla="*/ 18757 h 20662"/>
              <a:gd name="connsiteX6-209" fmla="*/ 76 w 21676"/>
              <a:gd name="connsiteY6-210" fmla="*/ 0 h 20662"/>
              <a:gd name="connsiteX0-211" fmla="*/ 76 w 21676"/>
              <a:gd name="connsiteY0-212" fmla="*/ 0 h 23168"/>
              <a:gd name="connsiteX1-213" fmla="*/ 21676 w 21676"/>
              <a:gd name="connsiteY1-214" fmla="*/ 0 h 23168"/>
              <a:gd name="connsiteX2-215" fmla="*/ 21600 w 21676"/>
              <a:gd name="connsiteY2-216" fmla="*/ 18736 h 23168"/>
              <a:gd name="connsiteX3-217" fmla="*/ 15802 w 21676"/>
              <a:gd name="connsiteY3-218" fmla="*/ 14147 h 23168"/>
              <a:gd name="connsiteX4-219" fmla="*/ 8469 w 21676"/>
              <a:gd name="connsiteY4-220" fmla="*/ 23038 h 23168"/>
              <a:gd name="connsiteX5-221" fmla="*/ 1 w 21676"/>
              <a:gd name="connsiteY5-222" fmla="*/ 18757 h 23168"/>
              <a:gd name="connsiteX6-223" fmla="*/ 76 w 21676"/>
              <a:gd name="connsiteY6-224" fmla="*/ 0 h 23168"/>
              <a:gd name="connsiteX0-225" fmla="*/ 76 w 21676"/>
              <a:gd name="connsiteY0-226" fmla="*/ 0 h 23168"/>
              <a:gd name="connsiteX1-227" fmla="*/ 21676 w 21676"/>
              <a:gd name="connsiteY1-228" fmla="*/ 0 h 23168"/>
              <a:gd name="connsiteX2-229" fmla="*/ 21600 w 21676"/>
              <a:gd name="connsiteY2-230" fmla="*/ 18736 h 23168"/>
              <a:gd name="connsiteX3-231" fmla="*/ 15802 w 21676"/>
              <a:gd name="connsiteY3-232" fmla="*/ 15764 h 23168"/>
              <a:gd name="connsiteX4-233" fmla="*/ 8469 w 21676"/>
              <a:gd name="connsiteY4-234" fmla="*/ 23038 h 23168"/>
              <a:gd name="connsiteX5-235" fmla="*/ 1 w 21676"/>
              <a:gd name="connsiteY5-236" fmla="*/ 18757 h 23168"/>
              <a:gd name="connsiteX6-237" fmla="*/ 76 w 21676"/>
              <a:gd name="connsiteY6-238" fmla="*/ 0 h 23168"/>
              <a:gd name="connsiteX0-239" fmla="*/ 76 w 21676"/>
              <a:gd name="connsiteY0-240" fmla="*/ 0 h 23168"/>
              <a:gd name="connsiteX1-241" fmla="*/ 21676 w 21676"/>
              <a:gd name="connsiteY1-242" fmla="*/ 0 h 23168"/>
              <a:gd name="connsiteX2-243" fmla="*/ 21600 w 21676"/>
              <a:gd name="connsiteY2-244" fmla="*/ 18736 h 23168"/>
              <a:gd name="connsiteX3-245" fmla="*/ 15802 w 21676"/>
              <a:gd name="connsiteY3-246" fmla="*/ 15764 h 23168"/>
              <a:gd name="connsiteX4-247" fmla="*/ 8469 w 21676"/>
              <a:gd name="connsiteY4-248" fmla="*/ 23038 h 23168"/>
              <a:gd name="connsiteX5-249" fmla="*/ 1 w 21676"/>
              <a:gd name="connsiteY5-250" fmla="*/ 18757 h 23168"/>
              <a:gd name="connsiteX6-251" fmla="*/ 76 w 21676"/>
              <a:gd name="connsiteY6-252" fmla="*/ 0 h 23168"/>
              <a:gd name="connsiteX0-253" fmla="*/ 76 w 21676"/>
              <a:gd name="connsiteY0-254" fmla="*/ 0 h 23168"/>
              <a:gd name="connsiteX1-255" fmla="*/ 21676 w 21676"/>
              <a:gd name="connsiteY1-256" fmla="*/ 0 h 23168"/>
              <a:gd name="connsiteX2-257" fmla="*/ 21600 w 21676"/>
              <a:gd name="connsiteY2-258" fmla="*/ 18736 h 23168"/>
              <a:gd name="connsiteX3-259" fmla="*/ 15802 w 21676"/>
              <a:gd name="connsiteY3-260" fmla="*/ 15764 h 23168"/>
              <a:gd name="connsiteX4-261" fmla="*/ 8469 w 21676"/>
              <a:gd name="connsiteY4-262" fmla="*/ 23038 h 23168"/>
              <a:gd name="connsiteX5-263" fmla="*/ 1 w 21676"/>
              <a:gd name="connsiteY5-264" fmla="*/ 18757 h 23168"/>
              <a:gd name="connsiteX6-265" fmla="*/ 76 w 21676"/>
              <a:gd name="connsiteY6-266" fmla="*/ 0 h 23168"/>
              <a:gd name="connsiteX0-267" fmla="*/ 76 w 21676"/>
              <a:gd name="connsiteY0-268" fmla="*/ 0 h 23168"/>
              <a:gd name="connsiteX1-269" fmla="*/ 21676 w 21676"/>
              <a:gd name="connsiteY1-270" fmla="*/ 0 h 23168"/>
              <a:gd name="connsiteX2-271" fmla="*/ 21600 w 21676"/>
              <a:gd name="connsiteY2-272" fmla="*/ 18736 h 23168"/>
              <a:gd name="connsiteX3-273" fmla="*/ 17163 w 21676"/>
              <a:gd name="connsiteY3-274" fmla="*/ 16168 h 23168"/>
              <a:gd name="connsiteX4-275" fmla="*/ 8469 w 21676"/>
              <a:gd name="connsiteY4-276" fmla="*/ 23038 h 23168"/>
              <a:gd name="connsiteX5-277" fmla="*/ 1 w 21676"/>
              <a:gd name="connsiteY5-278" fmla="*/ 18757 h 23168"/>
              <a:gd name="connsiteX6-279" fmla="*/ 76 w 21676"/>
              <a:gd name="connsiteY6-280" fmla="*/ 0 h 23168"/>
              <a:gd name="connsiteX0-281" fmla="*/ 76 w 21676"/>
              <a:gd name="connsiteY0-282" fmla="*/ 0 h 23168"/>
              <a:gd name="connsiteX1-283" fmla="*/ 21676 w 21676"/>
              <a:gd name="connsiteY1-284" fmla="*/ 0 h 23168"/>
              <a:gd name="connsiteX2-285" fmla="*/ 21600 w 21676"/>
              <a:gd name="connsiteY2-286" fmla="*/ 18736 h 23168"/>
              <a:gd name="connsiteX3-287" fmla="*/ 17793 w 21676"/>
              <a:gd name="connsiteY3-288" fmla="*/ 17785 h 23168"/>
              <a:gd name="connsiteX4-289" fmla="*/ 8469 w 21676"/>
              <a:gd name="connsiteY4-290" fmla="*/ 23038 h 23168"/>
              <a:gd name="connsiteX5-291" fmla="*/ 1 w 21676"/>
              <a:gd name="connsiteY5-292" fmla="*/ 18757 h 23168"/>
              <a:gd name="connsiteX6-293" fmla="*/ 76 w 21676"/>
              <a:gd name="connsiteY6-294" fmla="*/ 0 h 23168"/>
              <a:gd name="connsiteX0-295" fmla="*/ 76 w 21676"/>
              <a:gd name="connsiteY0-296" fmla="*/ 0 h 23168"/>
              <a:gd name="connsiteX1-297" fmla="*/ 21676 w 21676"/>
              <a:gd name="connsiteY1-298" fmla="*/ 0 h 23168"/>
              <a:gd name="connsiteX2-299" fmla="*/ 21600 w 21676"/>
              <a:gd name="connsiteY2-300" fmla="*/ 20353 h 23168"/>
              <a:gd name="connsiteX3-301" fmla="*/ 17793 w 21676"/>
              <a:gd name="connsiteY3-302" fmla="*/ 17785 h 23168"/>
              <a:gd name="connsiteX4-303" fmla="*/ 8469 w 21676"/>
              <a:gd name="connsiteY4-304" fmla="*/ 23038 h 23168"/>
              <a:gd name="connsiteX5-305" fmla="*/ 1 w 21676"/>
              <a:gd name="connsiteY5-306" fmla="*/ 18757 h 23168"/>
              <a:gd name="connsiteX6-307" fmla="*/ 76 w 21676"/>
              <a:gd name="connsiteY6-308" fmla="*/ 0 h 23168"/>
              <a:gd name="connsiteX0-309" fmla="*/ 76 w 21676"/>
              <a:gd name="connsiteY0-310" fmla="*/ 0 h 23168"/>
              <a:gd name="connsiteX1-311" fmla="*/ 21676 w 21676"/>
              <a:gd name="connsiteY1-312" fmla="*/ 0 h 23168"/>
              <a:gd name="connsiteX2-313" fmla="*/ 21600 w 21676"/>
              <a:gd name="connsiteY2-314" fmla="*/ 20353 h 23168"/>
              <a:gd name="connsiteX3-315" fmla="*/ 17793 w 21676"/>
              <a:gd name="connsiteY3-316" fmla="*/ 17785 h 23168"/>
              <a:gd name="connsiteX4-317" fmla="*/ 8469 w 21676"/>
              <a:gd name="connsiteY4-318" fmla="*/ 23038 h 23168"/>
              <a:gd name="connsiteX5-319" fmla="*/ 1 w 21676"/>
              <a:gd name="connsiteY5-320" fmla="*/ 18757 h 23168"/>
              <a:gd name="connsiteX6-321" fmla="*/ 76 w 21676"/>
              <a:gd name="connsiteY6-322" fmla="*/ 0 h 23168"/>
              <a:gd name="connsiteX0-323" fmla="*/ 76 w 21676"/>
              <a:gd name="connsiteY0-324" fmla="*/ 0 h 23168"/>
              <a:gd name="connsiteX1-325" fmla="*/ 21676 w 21676"/>
              <a:gd name="connsiteY1-326" fmla="*/ 0 h 23168"/>
              <a:gd name="connsiteX2-327" fmla="*/ 21600 w 21676"/>
              <a:gd name="connsiteY2-328" fmla="*/ 20353 h 23168"/>
              <a:gd name="connsiteX3-329" fmla="*/ 17591 w 21676"/>
              <a:gd name="connsiteY3-330" fmla="*/ 19806 h 23168"/>
              <a:gd name="connsiteX4-331" fmla="*/ 8469 w 21676"/>
              <a:gd name="connsiteY4-332" fmla="*/ 23038 h 23168"/>
              <a:gd name="connsiteX5-333" fmla="*/ 1 w 21676"/>
              <a:gd name="connsiteY5-334" fmla="*/ 18757 h 23168"/>
              <a:gd name="connsiteX6-335" fmla="*/ 76 w 21676"/>
              <a:gd name="connsiteY6-336" fmla="*/ 0 h 23168"/>
              <a:gd name="connsiteX0-337" fmla="*/ 76 w 21676"/>
              <a:gd name="connsiteY0-338" fmla="*/ 0 h 23168"/>
              <a:gd name="connsiteX1-339" fmla="*/ 21676 w 21676"/>
              <a:gd name="connsiteY1-340" fmla="*/ 0 h 23168"/>
              <a:gd name="connsiteX2-341" fmla="*/ 21600 w 21676"/>
              <a:gd name="connsiteY2-342" fmla="*/ 20353 h 23168"/>
              <a:gd name="connsiteX3-343" fmla="*/ 17591 w 21676"/>
              <a:gd name="connsiteY3-344" fmla="*/ 19806 h 23168"/>
              <a:gd name="connsiteX4-345" fmla="*/ 8469 w 21676"/>
              <a:gd name="connsiteY4-346" fmla="*/ 23038 h 23168"/>
              <a:gd name="connsiteX5-347" fmla="*/ 1 w 21676"/>
              <a:gd name="connsiteY5-348" fmla="*/ 18757 h 23168"/>
              <a:gd name="connsiteX6-349" fmla="*/ 76 w 21676"/>
              <a:gd name="connsiteY6-350" fmla="*/ 0 h 23168"/>
              <a:gd name="connsiteX0-351" fmla="*/ 76 w 21676"/>
              <a:gd name="connsiteY0-352" fmla="*/ 0 h 23168"/>
              <a:gd name="connsiteX1-353" fmla="*/ 21676 w 21676"/>
              <a:gd name="connsiteY1-354" fmla="*/ 0 h 23168"/>
              <a:gd name="connsiteX2-355" fmla="*/ 21600 w 21676"/>
              <a:gd name="connsiteY2-356" fmla="*/ 20353 h 23168"/>
              <a:gd name="connsiteX3-357" fmla="*/ 17591 w 21676"/>
              <a:gd name="connsiteY3-358" fmla="*/ 19806 h 23168"/>
              <a:gd name="connsiteX4-359" fmla="*/ 8469 w 21676"/>
              <a:gd name="connsiteY4-360" fmla="*/ 23038 h 23168"/>
              <a:gd name="connsiteX5-361" fmla="*/ 1 w 21676"/>
              <a:gd name="connsiteY5-362" fmla="*/ 18757 h 23168"/>
              <a:gd name="connsiteX6-363" fmla="*/ 76 w 21676"/>
              <a:gd name="connsiteY6-364" fmla="*/ 0 h 23168"/>
              <a:gd name="connsiteX0-365" fmla="*/ 76 w 21676"/>
              <a:gd name="connsiteY0-366" fmla="*/ 0 h 23168"/>
              <a:gd name="connsiteX1-367" fmla="*/ 21676 w 21676"/>
              <a:gd name="connsiteY1-368" fmla="*/ 0 h 23168"/>
              <a:gd name="connsiteX2-369" fmla="*/ 21625 w 21676"/>
              <a:gd name="connsiteY2-370" fmla="*/ 20757 h 23168"/>
              <a:gd name="connsiteX3-371" fmla="*/ 17591 w 21676"/>
              <a:gd name="connsiteY3-372" fmla="*/ 19806 h 23168"/>
              <a:gd name="connsiteX4-373" fmla="*/ 8469 w 21676"/>
              <a:gd name="connsiteY4-374" fmla="*/ 23038 h 23168"/>
              <a:gd name="connsiteX5-375" fmla="*/ 1 w 21676"/>
              <a:gd name="connsiteY5-376" fmla="*/ 18757 h 23168"/>
              <a:gd name="connsiteX6-377" fmla="*/ 76 w 21676"/>
              <a:gd name="connsiteY6-378" fmla="*/ 0 h 23168"/>
              <a:gd name="connsiteX0-379" fmla="*/ 76 w 21676"/>
              <a:gd name="connsiteY0-380" fmla="*/ 0 h 23168"/>
              <a:gd name="connsiteX1-381" fmla="*/ 21676 w 21676"/>
              <a:gd name="connsiteY1-382" fmla="*/ 0 h 23168"/>
              <a:gd name="connsiteX2-383" fmla="*/ 21650 w 21676"/>
              <a:gd name="connsiteY2-384" fmla="*/ 17928 h 23168"/>
              <a:gd name="connsiteX3-385" fmla="*/ 17591 w 21676"/>
              <a:gd name="connsiteY3-386" fmla="*/ 19806 h 23168"/>
              <a:gd name="connsiteX4-387" fmla="*/ 8469 w 21676"/>
              <a:gd name="connsiteY4-388" fmla="*/ 23038 h 23168"/>
              <a:gd name="connsiteX5-389" fmla="*/ 1 w 21676"/>
              <a:gd name="connsiteY5-390" fmla="*/ 18757 h 23168"/>
              <a:gd name="connsiteX6-391" fmla="*/ 76 w 21676"/>
              <a:gd name="connsiteY6-392" fmla="*/ 0 h 23168"/>
              <a:gd name="connsiteX0-393" fmla="*/ 76 w 21676"/>
              <a:gd name="connsiteY0-394" fmla="*/ 0 h 23168"/>
              <a:gd name="connsiteX1-395" fmla="*/ 21676 w 21676"/>
              <a:gd name="connsiteY1-396" fmla="*/ 0 h 23168"/>
              <a:gd name="connsiteX2-397" fmla="*/ 21650 w 21676"/>
              <a:gd name="connsiteY2-398" fmla="*/ 17928 h 23168"/>
              <a:gd name="connsiteX3-399" fmla="*/ 17591 w 21676"/>
              <a:gd name="connsiteY3-400" fmla="*/ 19806 h 23168"/>
              <a:gd name="connsiteX4-401" fmla="*/ 8469 w 21676"/>
              <a:gd name="connsiteY4-402" fmla="*/ 23038 h 23168"/>
              <a:gd name="connsiteX5-403" fmla="*/ 1 w 21676"/>
              <a:gd name="connsiteY5-404" fmla="*/ 18757 h 23168"/>
              <a:gd name="connsiteX6-405" fmla="*/ 76 w 21676"/>
              <a:gd name="connsiteY6-406" fmla="*/ 0 h 23168"/>
              <a:gd name="connsiteX0-407" fmla="*/ 76 w 21676"/>
              <a:gd name="connsiteY0-408" fmla="*/ 0 h 23168"/>
              <a:gd name="connsiteX1-409" fmla="*/ 21676 w 21676"/>
              <a:gd name="connsiteY1-410" fmla="*/ 0 h 23168"/>
              <a:gd name="connsiteX2-411" fmla="*/ 21650 w 21676"/>
              <a:gd name="connsiteY2-412" fmla="*/ 17928 h 23168"/>
              <a:gd name="connsiteX3-413" fmla="*/ 17591 w 21676"/>
              <a:gd name="connsiteY3-414" fmla="*/ 19806 h 23168"/>
              <a:gd name="connsiteX4-415" fmla="*/ 8469 w 21676"/>
              <a:gd name="connsiteY4-416" fmla="*/ 23038 h 23168"/>
              <a:gd name="connsiteX5-417" fmla="*/ 1 w 21676"/>
              <a:gd name="connsiteY5-418" fmla="*/ 18757 h 23168"/>
              <a:gd name="connsiteX6-419" fmla="*/ 76 w 21676"/>
              <a:gd name="connsiteY6-420" fmla="*/ 0 h 23168"/>
              <a:gd name="connsiteX0-421" fmla="*/ 76 w 21676"/>
              <a:gd name="connsiteY0-422" fmla="*/ 0 h 23168"/>
              <a:gd name="connsiteX1-423" fmla="*/ 21676 w 21676"/>
              <a:gd name="connsiteY1-424" fmla="*/ 0 h 23168"/>
              <a:gd name="connsiteX2-425" fmla="*/ 21625 w 21676"/>
              <a:gd name="connsiteY2-426" fmla="*/ 18938 h 23168"/>
              <a:gd name="connsiteX3-427" fmla="*/ 17591 w 21676"/>
              <a:gd name="connsiteY3-428" fmla="*/ 19806 h 23168"/>
              <a:gd name="connsiteX4-429" fmla="*/ 8469 w 21676"/>
              <a:gd name="connsiteY4-430" fmla="*/ 23038 h 23168"/>
              <a:gd name="connsiteX5-431" fmla="*/ 1 w 21676"/>
              <a:gd name="connsiteY5-432" fmla="*/ 18757 h 23168"/>
              <a:gd name="connsiteX6-433" fmla="*/ 76 w 21676"/>
              <a:gd name="connsiteY6-434" fmla="*/ 0 h 23168"/>
              <a:gd name="connsiteX0-435" fmla="*/ 76 w 21676"/>
              <a:gd name="connsiteY0-436" fmla="*/ 0 h 23168"/>
              <a:gd name="connsiteX1-437" fmla="*/ 21676 w 21676"/>
              <a:gd name="connsiteY1-438" fmla="*/ 0 h 23168"/>
              <a:gd name="connsiteX2-439" fmla="*/ 21625 w 21676"/>
              <a:gd name="connsiteY2-440" fmla="*/ 18938 h 23168"/>
              <a:gd name="connsiteX3-441" fmla="*/ 17591 w 21676"/>
              <a:gd name="connsiteY3-442" fmla="*/ 19806 h 23168"/>
              <a:gd name="connsiteX4-443" fmla="*/ 8469 w 21676"/>
              <a:gd name="connsiteY4-444" fmla="*/ 23038 h 23168"/>
              <a:gd name="connsiteX5-445" fmla="*/ 1 w 21676"/>
              <a:gd name="connsiteY5-446" fmla="*/ 18757 h 23168"/>
              <a:gd name="connsiteX6-447" fmla="*/ 76 w 21676"/>
              <a:gd name="connsiteY6-448" fmla="*/ 0 h 23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55" y="connsiteY6-5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51414" tIns="25707" rIns="51414" bIns="25707" rtlCol="0" anchor="ctr"/>
          <a:lstStyle/>
          <a:p>
            <a:pPr algn="ctr" defTabSz="514350">
              <a:buClrTx/>
              <a:defRPr/>
            </a:pPr>
            <a:endParaRPr lang="en-US" sz="1013" kern="1200">
              <a:solidFill>
                <a:prstClr val="white"/>
              </a:solidFill>
              <a:latin typeface="Calibri"/>
            </a:endParaRPr>
          </a:p>
        </p:txBody>
      </p:sp>
      <p:sp>
        <p:nvSpPr>
          <p:cNvPr id="9" name="TextBox 8"/>
          <p:cNvSpPr txBox="1"/>
          <p:nvPr/>
        </p:nvSpPr>
        <p:spPr>
          <a:xfrm>
            <a:off x="1012627" y="797957"/>
            <a:ext cx="5193863" cy="432784"/>
          </a:xfrm>
          <a:prstGeom prst="rect">
            <a:avLst/>
          </a:prstGeom>
          <a:noFill/>
        </p:spPr>
        <p:txBody>
          <a:bodyPr wrap="square" lIns="51407" tIns="25704" rIns="51407" bIns="25704" rtlCol="0">
            <a:spAutoFit/>
          </a:bodyPr>
          <a:lstStyle/>
          <a:p>
            <a:pPr algn="ctr" defTabSz="514350">
              <a:buClrTx/>
              <a:defRPr/>
            </a:pPr>
            <a:r>
              <a:rPr lang="en-US" sz="2475" b="1" kern="1200">
                <a:ln w="3175">
                  <a:solidFill>
                    <a:prstClr val="white"/>
                  </a:solidFill>
                </a:ln>
                <a:solidFill>
                  <a:prstClr val="white"/>
                </a:solidFill>
                <a:latin typeface="Arial-Rounded" panose="020B0500000000000000" pitchFamily="34" charset="0"/>
                <a:ea typeface="Arial-Rounded" panose="020B0500000000000000" pitchFamily="34" charset="0"/>
                <a:cs typeface="Arial-Rounded" panose="020B0500000000000000" pitchFamily="34" charset="0"/>
              </a:rPr>
              <a:t>Thứ</a:t>
            </a:r>
            <a:r>
              <a:rPr lang="en-US" sz="2475" b="1">
                <a:ln w="3175">
                  <a:solidFill>
                    <a:prstClr val="white"/>
                  </a:solidFill>
                </a:ln>
                <a:solidFill>
                  <a:prstClr val="white"/>
                </a:solidFill>
                <a:latin typeface="Arial-Rounded" panose="020B0500000000000000" pitchFamily="34" charset="0"/>
                <a:ea typeface="Arial-Rounded" panose="020B0500000000000000" pitchFamily="34" charset="0"/>
                <a:cs typeface="Arial-Rounded" panose="020B0500000000000000" pitchFamily="34" charset="0"/>
              </a:rPr>
              <a:t>  Sáu </a:t>
            </a:r>
            <a:r>
              <a:rPr lang="en-US" sz="2475" b="1" kern="1200">
                <a:ln w="3175">
                  <a:solidFill>
                    <a:prstClr val="white"/>
                  </a:solidFill>
                </a:ln>
                <a:solidFill>
                  <a:prstClr val="white"/>
                </a:solidFill>
                <a:latin typeface="Arial-Rounded" panose="020B0500000000000000" pitchFamily="34" charset="0"/>
                <a:ea typeface="Arial-Rounded" panose="020B0500000000000000" pitchFamily="34" charset="0"/>
                <a:cs typeface="Arial-Rounded" panose="020B0500000000000000" pitchFamily="34" charset="0"/>
              </a:rPr>
              <a:t>ngày 23 tháng 2 năm 2024</a:t>
            </a:r>
            <a:endParaRPr lang="en-US" sz="2475" b="1" kern="1200" dirty="0">
              <a:ln w="3175">
                <a:solidFill>
                  <a:prstClr val="white"/>
                </a:solidFill>
              </a:ln>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TextBox 11"/>
          <p:cNvSpPr txBox="1"/>
          <p:nvPr/>
        </p:nvSpPr>
        <p:spPr>
          <a:xfrm>
            <a:off x="447199" y="2095000"/>
            <a:ext cx="5920739" cy="881719"/>
          </a:xfrm>
          <a:prstGeom prst="rect">
            <a:avLst/>
          </a:prstGeom>
          <a:noFill/>
        </p:spPr>
        <p:txBody>
          <a:bodyPr wrap="square" lIns="50232" tIns="25116" rIns="50232" bIns="25116" rtlCol="0">
            <a:spAutoFit/>
          </a:bodyPr>
          <a:lstStyle/>
          <a:p>
            <a:pPr algn="ctr" defTabSz="514350">
              <a:buClrTx/>
              <a:defRPr/>
            </a:pPr>
            <a:r>
              <a:rPr lang="en-US" sz="2700" b="1" kern="1200">
                <a:solidFill>
                  <a:srgbClr val="00863D"/>
                </a:solidFill>
                <a:latin typeface="Arial-Rounded" panose="020B0500000000000000" pitchFamily="34" charset="0"/>
                <a:ea typeface="Arial-Rounded" panose="020B0500000000000000" pitchFamily="34" charset="0"/>
                <a:cs typeface="Arial-Rounded" panose="020B0500000000000000" pitchFamily="34" charset="0"/>
              </a:rPr>
              <a:t>Tiếng Việt</a:t>
            </a:r>
          </a:p>
          <a:p>
            <a:pPr algn="ctr" defTabSz="514350">
              <a:buClrTx/>
              <a:defRPr/>
            </a:pPr>
            <a:r>
              <a:rPr lang="en-US" sz="2700" b="1" kern="1200">
                <a:solidFill>
                  <a:srgbClr val="00863D"/>
                </a:solidFill>
                <a:latin typeface="Arial-Rounded" panose="020B0500000000000000" pitchFamily="34" charset="0"/>
                <a:ea typeface="Arial-Rounded" panose="020B0500000000000000" pitchFamily="34" charset="0"/>
                <a:cs typeface="Arial-Rounded" panose="020B0500000000000000" pitchFamily="34" charset="0"/>
              </a:rPr>
              <a:t>Bài 10: Khủng long (Tiết 5 +6)</a:t>
            </a:r>
            <a:endParaRPr lang="en-US" sz="2700" b="1" kern="1200" dirty="0">
              <a:solidFill>
                <a:srgbClr val="00863D"/>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Rectangle 16"/>
          <p:cNvSpPr/>
          <p:nvPr/>
        </p:nvSpPr>
        <p:spPr>
          <a:xfrm>
            <a:off x="1" y="4371975"/>
            <a:ext cx="6858000" cy="12858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51428" tIns="25714" rIns="51428" bIns="25714" spcCol="0" rtlCol="0" anchor="ctr"/>
          <a:lstStyle/>
          <a:p>
            <a:pPr algn="ctr" defTabSz="514350">
              <a:buClrTx/>
              <a:defRPr/>
            </a:pPr>
            <a:endParaRPr lang="en-US" sz="1013" kern="1200">
              <a:solidFill>
                <a:prstClr val="white"/>
              </a:solidFill>
              <a:latin typeface="Calibri"/>
            </a:endParaRPr>
          </a:p>
        </p:txBody>
      </p:sp>
      <p:pic>
        <p:nvPicPr>
          <p:cNvPr id="18" name="Picture 17">
            <a:extLst>
              <a:ext uri="{FF2B5EF4-FFF2-40B4-BE49-F238E27FC236}">
                <a16:creationId xmlns:a16="http://schemas.microsoft.com/office/drawing/2014/main" id="{82CC863B-A47A-4A35-B100-C867492BDE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4552" y="3720733"/>
            <a:ext cx="663448" cy="660288"/>
          </a:xfrm>
          <a:prstGeom prst="rect">
            <a:avLst/>
          </a:prstGeom>
        </p:spPr>
      </p:pic>
    </p:spTree>
    <p:extLst>
      <p:ext uri="{BB962C8B-B14F-4D97-AF65-F5344CB8AC3E}">
        <p14:creationId xmlns:p14="http://schemas.microsoft.com/office/powerpoint/2010/main" val="2590811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4537" y="532581"/>
            <a:ext cx="6016932" cy="369332"/>
          </a:xfrm>
          <a:prstGeom prst="rect">
            <a:avLst/>
          </a:prstGeom>
          <a:noFill/>
        </p:spPr>
        <p:txBody>
          <a:bodyPr wrap="square" rtlCol="0">
            <a:spAutoFit/>
          </a:bodyPr>
          <a:lstStyle/>
          <a:p>
            <a:r>
              <a:rPr lang="en-US" sz="1800" b="1" dirty="0">
                <a:latin typeface="UTM Avo" panose="02040603050506020204" pitchFamily="18" charset="0"/>
              </a:rPr>
              <a:t>1</a:t>
            </a:r>
            <a:r>
              <a:rPr lang="en-US" sz="1800" dirty="0">
                <a:latin typeface="UTM Avo" panose="02040603050506020204" pitchFamily="18" charset="0"/>
              </a:rPr>
              <a:t>. </a:t>
            </a:r>
            <a:r>
              <a:rPr lang="en-US" sz="1800" dirty="0" err="1">
                <a:latin typeface="UTM Avo" panose="02040603050506020204" pitchFamily="18" charset="0"/>
              </a:rPr>
              <a:t>Nói</a:t>
            </a:r>
            <a:r>
              <a:rPr lang="en-US" sz="1800" dirty="0">
                <a:latin typeface="UTM Avo" panose="02040603050506020204" pitchFamily="18" charset="0"/>
              </a:rPr>
              <a:t> </a:t>
            </a:r>
            <a:r>
              <a:rPr lang="en-US" sz="1800" dirty="0" err="1">
                <a:latin typeface="UTM Avo" panose="02040603050506020204" pitchFamily="18" charset="0"/>
              </a:rPr>
              <a:t>tên</a:t>
            </a:r>
            <a:r>
              <a:rPr lang="en-US" sz="1800" dirty="0">
                <a:latin typeface="UTM Avo" panose="02040603050506020204" pitchFamily="18" charset="0"/>
              </a:rPr>
              <a:t> </a:t>
            </a:r>
            <a:r>
              <a:rPr lang="en-US" sz="1800" dirty="0" err="1">
                <a:latin typeface="UTM Avo" panose="02040603050506020204" pitchFamily="18" charset="0"/>
              </a:rPr>
              <a:t>các</a:t>
            </a:r>
            <a:r>
              <a:rPr lang="en-US" sz="1800" dirty="0">
                <a:latin typeface="UTM Avo" panose="02040603050506020204" pitchFamily="18" charset="0"/>
              </a:rPr>
              <a:t> con </a:t>
            </a:r>
            <a:r>
              <a:rPr lang="en-US" sz="1800" dirty="0" err="1">
                <a:latin typeface="UTM Avo" panose="02040603050506020204" pitchFamily="18" charset="0"/>
              </a:rPr>
              <a:t>vật</a:t>
            </a:r>
            <a:r>
              <a:rPr lang="en-US" sz="1800" dirty="0">
                <a:latin typeface="UTM Avo" panose="02040603050506020204" pitchFamily="18" charset="0"/>
              </a:rPr>
              <a:t> </a:t>
            </a:r>
            <a:r>
              <a:rPr lang="en-US" sz="1800" dirty="0" err="1">
                <a:latin typeface="UTM Avo" panose="02040603050506020204" pitchFamily="18" charset="0"/>
              </a:rPr>
              <a:t>trong</a:t>
            </a:r>
            <a:r>
              <a:rPr lang="en-US" sz="1800" dirty="0">
                <a:latin typeface="UTM Avo" panose="02040603050506020204" pitchFamily="18" charset="0"/>
              </a:rPr>
              <a:t> </a:t>
            </a:r>
            <a:r>
              <a:rPr lang="en-US" sz="1800" dirty="0" err="1">
                <a:latin typeface="UTM Avo" panose="02040603050506020204" pitchFamily="18" charset="0"/>
              </a:rPr>
              <a:t>mỗi</a:t>
            </a:r>
            <a:r>
              <a:rPr lang="en-US" sz="1800" dirty="0">
                <a:latin typeface="UTM Avo" panose="02040603050506020204" pitchFamily="18" charset="0"/>
              </a:rPr>
              <a:t> </a:t>
            </a:r>
            <a:r>
              <a:rPr lang="en-US" sz="1800" dirty="0" err="1">
                <a:latin typeface="UTM Avo" panose="02040603050506020204" pitchFamily="18" charset="0"/>
              </a:rPr>
              <a:t>bức</a:t>
            </a:r>
            <a:r>
              <a:rPr lang="en-US" sz="1800" dirty="0">
                <a:latin typeface="UTM Avo" panose="02040603050506020204" pitchFamily="18" charset="0"/>
              </a:rPr>
              <a:t> </a:t>
            </a:r>
            <a:r>
              <a:rPr lang="en-US" sz="1800" dirty="0" err="1">
                <a:latin typeface="UTM Avo" panose="02040603050506020204" pitchFamily="18" charset="0"/>
              </a:rPr>
              <a:t>ảnh</a:t>
            </a:r>
            <a:r>
              <a:rPr lang="en-US" sz="1800" dirty="0">
                <a:latin typeface="UTM Avo" panose="02040603050506020204" pitchFamily="18" charset="0"/>
              </a:rPr>
              <a:t> </a:t>
            </a:r>
            <a:r>
              <a:rPr lang="en-US" sz="1800" dirty="0" err="1">
                <a:latin typeface="UTM Avo" panose="02040603050506020204" pitchFamily="18" charset="0"/>
              </a:rPr>
              <a:t>dưới</a:t>
            </a:r>
            <a:r>
              <a:rPr lang="en-US" sz="1800" dirty="0">
                <a:latin typeface="UTM Avo" panose="02040603050506020204" pitchFamily="18" charset="0"/>
              </a:rPr>
              <a:t> </a:t>
            </a:r>
            <a:r>
              <a:rPr lang="en-US" sz="1800" dirty="0" err="1">
                <a:latin typeface="UTM Avo" panose="02040603050506020204" pitchFamily="18" charset="0"/>
              </a:rPr>
              <a:t>đây</a:t>
            </a:r>
            <a:r>
              <a:rPr lang="en-US" sz="1800" dirty="0">
                <a:latin typeface="UTM Avo" panose="02040603050506020204" pitchFamily="18" charset="0"/>
              </a:rPr>
              <a:t>.</a:t>
            </a:r>
          </a:p>
        </p:txBody>
      </p:sp>
      <p:pic>
        <p:nvPicPr>
          <p:cNvPr id="3" name="Picture 2" descr="Screen Clipping"/>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643" t="1718" r="68037" b="8524"/>
          <a:stretch/>
        </p:blipFill>
        <p:spPr>
          <a:xfrm>
            <a:off x="739468" y="1244599"/>
            <a:ext cx="2476500" cy="1676401"/>
          </a:xfrm>
          <a:prstGeom prst="rect">
            <a:avLst/>
          </a:prstGeom>
        </p:spPr>
      </p:pic>
      <p:pic>
        <p:nvPicPr>
          <p:cNvPr id="6" name="Picture 5" descr="Screen Clipping"/>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33570" t="2399" r="35110" b="8524"/>
          <a:stretch/>
        </p:blipFill>
        <p:spPr>
          <a:xfrm>
            <a:off x="3615403" y="1257300"/>
            <a:ext cx="2476500" cy="1663700"/>
          </a:xfrm>
          <a:prstGeom prst="rect">
            <a:avLst/>
          </a:prstGeom>
        </p:spPr>
      </p:pic>
      <p:pic>
        <p:nvPicPr>
          <p:cNvPr id="7" name="Picture 6" descr="Screen Clipping"/>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66657" t="2399" r="2023" b="8524"/>
          <a:stretch/>
        </p:blipFill>
        <p:spPr>
          <a:xfrm>
            <a:off x="2224753" y="3048000"/>
            <a:ext cx="2476500" cy="1663700"/>
          </a:xfrm>
          <a:prstGeom prst="rect">
            <a:avLst/>
          </a:prstGeom>
        </p:spPr>
      </p:pic>
      <p:sp>
        <p:nvSpPr>
          <p:cNvPr id="8" name="Rounded Rectangle 7"/>
          <p:cNvSpPr/>
          <p:nvPr/>
        </p:nvSpPr>
        <p:spPr>
          <a:xfrm>
            <a:off x="2224753" y="2424061"/>
            <a:ext cx="864419" cy="373626"/>
          </a:xfrm>
          <a:prstGeom prst="roundRect">
            <a:avLst/>
          </a:prstGeom>
          <a:solidFill>
            <a:schemeClr val="accent2"/>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rgbClr val="000000"/>
                </a:solidFill>
                <a:latin typeface="UTM Avo" panose="02040603050506020204" pitchFamily="18" charset="0"/>
              </a:rPr>
              <a:t>hươu</a:t>
            </a:r>
            <a:endParaRPr lang="en-US" sz="1600" dirty="0">
              <a:solidFill>
                <a:srgbClr val="000000"/>
              </a:solidFill>
              <a:latin typeface="UTM Avo" panose="02040603050506020204" pitchFamily="18" charset="0"/>
            </a:endParaRPr>
          </a:p>
        </p:txBody>
      </p:sp>
      <p:sp>
        <p:nvSpPr>
          <p:cNvPr id="9" name="Rounded Rectangle 8"/>
          <p:cNvSpPr/>
          <p:nvPr/>
        </p:nvSpPr>
        <p:spPr>
          <a:xfrm>
            <a:off x="5321300" y="2424061"/>
            <a:ext cx="650772" cy="373626"/>
          </a:xfrm>
          <a:prstGeom prst="roundRect">
            <a:avLst/>
          </a:prstGeom>
          <a:solidFill>
            <a:schemeClr val="accent2"/>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rgbClr val="000000"/>
                </a:solidFill>
                <a:latin typeface="UTM Avo" panose="02040603050506020204" pitchFamily="18" charset="0"/>
              </a:rPr>
              <a:t>sóc</a:t>
            </a:r>
            <a:endParaRPr lang="en-US" sz="1600" dirty="0">
              <a:solidFill>
                <a:srgbClr val="000000"/>
              </a:solidFill>
              <a:latin typeface="UTM Avo" panose="02040603050506020204" pitchFamily="18" charset="0"/>
            </a:endParaRPr>
          </a:p>
        </p:txBody>
      </p:sp>
      <p:sp>
        <p:nvSpPr>
          <p:cNvPr id="10" name="Rounded Rectangle 9"/>
          <p:cNvSpPr/>
          <p:nvPr/>
        </p:nvSpPr>
        <p:spPr>
          <a:xfrm>
            <a:off x="2338849" y="4227461"/>
            <a:ext cx="864419" cy="373626"/>
          </a:xfrm>
          <a:prstGeom prst="roundRect">
            <a:avLst/>
          </a:prstGeom>
          <a:solidFill>
            <a:schemeClr val="accent2"/>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rgbClr val="000000"/>
                </a:solidFill>
                <a:latin typeface="UTM Avo" panose="02040603050506020204" pitchFamily="18" charset="0"/>
              </a:rPr>
              <a:t>công</a:t>
            </a:r>
            <a:endParaRPr lang="en-US" sz="1600" dirty="0">
              <a:solidFill>
                <a:srgbClr val="000000"/>
              </a:solidFill>
              <a:latin typeface="UTM Avo" panose="02040603050506020204" pitchFamily="18" charset="0"/>
            </a:endParaRPr>
          </a:p>
        </p:txBody>
      </p:sp>
    </p:spTree>
    <p:extLst>
      <p:ext uri="{BB962C8B-B14F-4D97-AF65-F5344CB8AC3E}">
        <p14:creationId xmlns:p14="http://schemas.microsoft.com/office/powerpoint/2010/main" val="304652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250"/>
                                        <p:tgtEl>
                                          <p:spTgt spid="8"/>
                                        </p:tgtEl>
                                      </p:cBhvr>
                                    </p:animEffect>
                                    <p:anim calcmode="lin" valueType="num">
                                      <p:cBhvr>
                                        <p:cTn id="24" dur="250" fill="hold"/>
                                        <p:tgtEl>
                                          <p:spTgt spid="8"/>
                                        </p:tgtEl>
                                        <p:attrNameLst>
                                          <p:attrName>ppt_x</p:attrName>
                                        </p:attrNameLst>
                                      </p:cBhvr>
                                      <p:tavLst>
                                        <p:tav tm="0">
                                          <p:val>
                                            <p:strVal val="#ppt_x"/>
                                          </p:val>
                                        </p:tav>
                                        <p:tav tm="100000">
                                          <p:val>
                                            <p:strVal val="#ppt_x"/>
                                          </p:val>
                                        </p:tav>
                                      </p:tavLst>
                                    </p:anim>
                                    <p:anim calcmode="lin" valueType="num">
                                      <p:cBhvr>
                                        <p:cTn id="25" dur="25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250"/>
                                        <p:tgtEl>
                                          <p:spTgt spid="9"/>
                                        </p:tgtEl>
                                      </p:cBhvr>
                                    </p:animEffect>
                                    <p:anim calcmode="lin" valueType="num">
                                      <p:cBhvr>
                                        <p:cTn id="31" dur="250" fill="hold"/>
                                        <p:tgtEl>
                                          <p:spTgt spid="9"/>
                                        </p:tgtEl>
                                        <p:attrNameLst>
                                          <p:attrName>ppt_x</p:attrName>
                                        </p:attrNameLst>
                                      </p:cBhvr>
                                      <p:tavLst>
                                        <p:tav tm="0">
                                          <p:val>
                                            <p:strVal val="#ppt_x"/>
                                          </p:val>
                                        </p:tav>
                                        <p:tav tm="100000">
                                          <p:val>
                                            <p:strVal val="#ppt_x"/>
                                          </p:val>
                                        </p:tav>
                                      </p:tavLst>
                                    </p:anim>
                                    <p:anim calcmode="lin" valueType="num">
                                      <p:cBhvr>
                                        <p:cTn id="32" dur="25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4537" y="532581"/>
            <a:ext cx="6016932" cy="3000821"/>
          </a:xfrm>
          <a:prstGeom prst="rect">
            <a:avLst/>
          </a:prstGeom>
          <a:noFill/>
        </p:spPr>
        <p:txBody>
          <a:bodyPr wrap="square" rtlCol="0">
            <a:spAutoFit/>
          </a:bodyPr>
          <a:lstStyle/>
          <a:p>
            <a:pPr>
              <a:lnSpc>
                <a:spcPct val="150000"/>
              </a:lnSpc>
            </a:pPr>
            <a:r>
              <a:rPr lang="en-US" sz="1800" b="1" dirty="0">
                <a:latin typeface="UTM Avo" panose="02040603050506020204" pitchFamily="18" charset="0"/>
              </a:rPr>
              <a:t>2</a:t>
            </a:r>
            <a:r>
              <a:rPr lang="en-US" sz="1800" dirty="0">
                <a:latin typeface="UTM Avo" panose="02040603050506020204" pitchFamily="18" charset="0"/>
              </a:rPr>
              <a:t>. </a:t>
            </a:r>
            <a:r>
              <a:rPr lang="en-US" sz="1800" dirty="0" err="1">
                <a:latin typeface="UTM Avo" panose="02040603050506020204" pitchFamily="18" charset="0"/>
              </a:rPr>
              <a:t>Viết</a:t>
            </a:r>
            <a:r>
              <a:rPr lang="en-US" sz="1800" dirty="0">
                <a:latin typeface="UTM Avo" panose="02040603050506020204" pitchFamily="18" charset="0"/>
              </a:rPr>
              <a:t> 3 – 5 </a:t>
            </a:r>
            <a:r>
              <a:rPr lang="en-US" sz="1800" dirty="0" err="1">
                <a:latin typeface="UTM Avo" panose="02040603050506020204" pitchFamily="18" charset="0"/>
              </a:rPr>
              <a:t>câu</a:t>
            </a:r>
            <a:r>
              <a:rPr lang="en-US" sz="1800" dirty="0">
                <a:latin typeface="UTM Avo" panose="02040603050506020204" pitchFamily="18" charset="0"/>
              </a:rPr>
              <a:t> </a:t>
            </a:r>
            <a:r>
              <a:rPr lang="en-US" sz="1800" dirty="0" err="1">
                <a:latin typeface="UTM Avo" panose="02040603050506020204" pitchFamily="18" charset="0"/>
              </a:rPr>
              <a:t>giới</a:t>
            </a:r>
            <a:r>
              <a:rPr lang="en-US" sz="1800" dirty="0">
                <a:latin typeface="UTM Avo" panose="02040603050506020204" pitchFamily="18" charset="0"/>
              </a:rPr>
              <a:t> </a:t>
            </a:r>
            <a:r>
              <a:rPr lang="en-US" sz="1800" dirty="0" err="1">
                <a:latin typeface="UTM Avo" panose="02040603050506020204" pitchFamily="18" charset="0"/>
              </a:rPr>
              <a:t>thiệu</a:t>
            </a:r>
            <a:r>
              <a:rPr lang="en-US" sz="1800" dirty="0">
                <a:latin typeface="UTM Avo" panose="02040603050506020204" pitchFamily="18" charset="0"/>
              </a:rPr>
              <a:t> </a:t>
            </a:r>
            <a:r>
              <a:rPr lang="en-US" sz="1800" dirty="0" err="1">
                <a:latin typeface="UTM Avo" panose="02040603050506020204" pitchFamily="18" charset="0"/>
              </a:rPr>
              <a:t>tranh</a:t>
            </a:r>
            <a:r>
              <a:rPr lang="en-US" sz="1800" dirty="0">
                <a:latin typeface="UTM Avo" panose="02040603050506020204" pitchFamily="18" charset="0"/>
              </a:rPr>
              <a:t> (</a:t>
            </a:r>
            <a:r>
              <a:rPr lang="en-US" sz="1800" dirty="0" err="1">
                <a:latin typeface="UTM Avo" panose="02040603050506020204" pitchFamily="18" charset="0"/>
              </a:rPr>
              <a:t>ảnh</a:t>
            </a:r>
            <a:r>
              <a:rPr lang="en-US" sz="1800" dirty="0">
                <a:latin typeface="UTM Avo" panose="02040603050506020204" pitchFamily="18" charset="0"/>
              </a:rPr>
              <a:t>) </a:t>
            </a:r>
            <a:r>
              <a:rPr lang="en-US" sz="1800" err="1">
                <a:latin typeface="UTM Avo" panose="02040603050506020204" pitchFamily="18" charset="0"/>
              </a:rPr>
              <a:t>về</a:t>
            </a:r>
            <a:r>
              <a:rPr lang="en-US" sz="1800">
                <a:latin typeface="UTM Avo" panose="02040603050506020204" pitchFamily="18" charset="0"/>
              </a:rPr>
              <a:t> một con </a:t>
            </a:r>
            <a:r>
              <a:rPr lang="en-US" sz="1800" dirty="0" err="1">
                <a:latin typeface="UTM Avo" panose="02040603050506020204" pitchFamily="18" charset="0"/>
              </a:rPr>
              <a:t>vật</a:t>
            </a:r>
            <a:r>
              <a:rPr lang="en-US" sz="1800" dirty="0">
                <a:latin typeface="UTM Avo" panose="02040603050506020204" pitchFamily="18" charset="0"/>
              </a:rPr>
              <a:t> </a:t>
            </a:r>
            <a:r>
              <a:rPr lang="en-US" sz="1800" dirty="0" err="1">
                <a:latin typeface="UTM Avo" panose="02040603050506020204" pitchFamily="18" charset="0"/>
              </a:rPr>
              <a:t>mà</a:t>
            </a:r>
            <a:r>
              <a:rPr lang="en-US" sz="1800" dirty="0">
                <a:latin typeface="UTM Avo" panose="02040603050506020204" pitchFamily="18" charset="0"/>
              </a:rPr>
              <a:t> </a:t>
            </a:r>
            <a:r>
              <a:rPr lang="en-US" sz="1800" dirty="0" err="1">
                <a:latin typeface="UTM Avo" panose="02040603050506020204" pitchFamily="18" charset="0"/>
              </a:rPr>
              <a:t>em</a:t>
            </a:r>
            <a:r>
              <a:rPr lang="en-US" sz="1800" dirty="0">
                <a:latin typeface="UTM Avo" panose="02040603050506020204" pitchFamily="18" charset="0"/>
              </a:rPr>
              <a:t> </a:t>
            </a:r>
            <a:r>
              <a:rPr lang="en-US" sz="1800" dirty="0" err="1">
                <a:latin typeface="UTM Avo" panose="02040603050506020204" pitchFamily="18" charset="0"/>
              </a:rPr>
              <a:t>yêu</a:t>
            </a:r>
            <a:r>
              <a:rPr lang="en-US" sz="1800" dirty="0">
                <a:latin typeface="UTM Avo" panose="02040603050506020204" pitchFamily="18" charset="0"/>
              </a:rPr>
              <a:t> </a:t>
            </a:r>
            <a:r>
              <a:rPr lang="en-US" sz="1800" dirty="0" err="1">
                <a:latin typeface="UTM Avo" panose="02040603050506020204" pitchFamily="18" charset="0"/>
              </a:rPr>
              <a:t>thích</a:t>
            </a:r>
            <a:r>
              <a:rPr lang="en-US" sz="1800" dirty="0">
                <a:latin typeface="UTM Avo" panose="02040603050506020204" pitchFamily="18" charset="0"/>
              </a:rPr>
              <a:t>.</a:t>
            </a:r>
          </a:p>
          <a:p>
            <a:pPr algn="ctr">
              <a:lnSpc>
                <a:spcPct val="150000"/>
              </a:lnSpc>
            </a:pPr>
            <a:r>
              <a:rPr lang="en-US" sz="1800" b="1" dirty="0">
                <a:latin typeface="UTM Avo" panose="02040603050506020204" pitchFamily="18" charset="0"/>
              </a:rPr>
              <a:t>GỢI Ý</a:t>
            </a:r>
          </a:p>
          <a:p>
            <a:pPr marL="285750" indent="-285750">
              <a:lnSpc>
                <a:spcPct val="150000"/>
              </a:lnSpc>
              <a:buFontTx/>
              <a:buChar char="-"/>
            </a:pPr>
            <a:r>
              <a:rPr lang="en-US" sz="1800" dirty="0" err="1">
                <a:latin typeface="UTM Avo" panose="02040603050506020204" pitchFamily="18" charset="0"/>
              </a:rPr>
              <a:t>Em</a:t>
            </a:r>
            <a:r>
              <a:rPr lang="en-US" sz="1800" dirty="0">
                <a:latin typeface="UTM Avo" panose="02040603050506020204" pitchFamily="18" charset="0"/>
              </a:rPr>
              <a:t> </a:t>
            </a:r>
            <a:r>
              <a:rPr lang="en-US" sz="1800" dirty="0" err="1">
                <a:latin typeface="UTM Avo" panose="02040603050506020204" pitchFamily="18" charset="0"/>
              </a:rPr>
              <a:t>nhìn</a:t>
            </a:r>
            <a:r>
              <a:rPr lang="en-US" sz="1800" dirty="0">
                <a:latin typeface="UTM Avo" panose="02040603050506020204" pitchFamily="18" charset="0"/>
              </a:rPr>
              <a:t> </a:t>
            </a:r>
            <a:r>
              <a:rPr lang="en-US" sz="1800" dirty="0" err="1">
                <a:latin typeface="UTM Avo" panose="02040603050506020204" pitchFamily="18" charset="0"/>
              </a:rPr>
              <a:t>thấy</a:t>
            </a:r>
            <a:r>
              <a:rPr lang="en-US" sz="1800" dirty="0">
                <a:latin typeface="UTM Avo" panose="02040603050506020204" pitchFamily="18" charset="0"/>
              </a:rPr>
              <a:t> </a:t>
            </a:r>
            <a:r>
              <a:rPr lang="en-US" sz="1800" dirty="0" err="1">
                <a:latin typeface="UTM Avo" panose="02040603050506020204" pitchFamily="18" charset="0"/>
              </a:rPr>
              <a:t>tranh</a:t>
            </a:r>
            <a:r>
              <a:rPr lang="en-US" sz="1800" dirty="0">
                <a:latin typeface="UTM Avo" panose="02040603050506020204" pitchFamily="18" charset="0"/>
              </a:rPr>
              <a:t> (</a:t>
            </a:r>
            <a:r>
              <a:rPr lang="en-US" sz="1800" dirty="0" err="1">
                <a:latin typeface="UTM Avo" panose="02040603050506020204" pitchFamily="18" charset="0"/>
              </a:rPr>
              <a:t>ảnh</a:t>
            </a:r>
            <a:r>
              <a:rPr lang="en-US" sz="1800" dirty="0">
                <a:latin typeface="UTM Avo" panose="02040603050506020204" pitchFamily="18" charset="0"/>
              </a:rPr>
              <a:t>) ở </a:t>
            </a:r>
            <a:r>
              <a:rPr lang="en-US" sz="1800" dirty="0" err="1">
                <a:latin typeface="UTM Avo" panose="02040603050506020204" pitchFamily="18" charset="0"/>
              </a:rPr>
              <a:t>đâu</a:t>
            </a:r>
            <a:r>
              <a:rPr lang="en-US" sz="1800" dirty="0">
                <a:latin typeface="UTM Avo" panose="02040603050506020204" pitchFamily="18" charset="0"/>
              </a:rPr>
              <a:t>?</a:t>
            </a:r>
          </a:p>
          <a:p>
            <a:pPr marL="285750" indent="-285750">
              <a:lnSpc>
                <a:spcPct val="150000"/>
              </a:lnSpc>
              <a:buFontTx/>
              <a:buChar char="-"/>
            </a:pPr>
            <a:r>
              <a:rPr lang="en-US" sz="1800">
                <a:latin typeface="UTM Avo" panose="02040603050506020204" pitchFamily="18" charset="0"/>
              </a:rPr>
              <a:t> </a:t>
            </a:r>
            <a:r>
              <a:rPr lang="en-US" sz="1800" dirty="0" err="1">
                <a:latin typeface="UTM Avo" panose="02040603050506020204" pitchFamily="18" charset="0"/>
              </a:rPr>
              <a:t>Trong</a:t>
            </a:r>
            <a:r>
              <a:rPr lang="en-US" sz="1800" dirty="0">
                <a:latin typeface="UTM Avo" panose="02040603050506020204" pitchFamily="18" charset="0"/>
              </a:rPr>
              <a:t> </a:t>
            </a:r>
            <a:r>
              <a:rPr lang="en-US" sz="1800" dirty="0" err="1">
                <a:latin typeface="UTM Avo" panose="02040603050506020204" pitchFamily="18" charset="0"/>
              </a:rPr>
              <a:t>tranh</a:t>
            </a:r>
            <a:r>
              <a:rPr lang="en-US" sz="1800" dirty="0">
                <a:latin typeface="UTM Avo" panose="02040603050506020204" pitchFamily="18" charset="0"/>
              </a:rPr>
              <a:t> (</a:t>
            </a:r>
            <a:r>
              <a:rPr lang="en-US" sz="1800" dirty="0" err="1">
                <a:latin typeface="UTM Avo" panose="02040603050506020204" pitchFamily="18" charset="0"/>
              </a:rPr>
              <a:t>ảnh</a:t>
            </a:r>
            <a:r>
              <a:rPr lang="en-US" sz="1800" dirty="0">
                <a:latin typeface="UTM Avo" panose="02040603050506020204" pitchFamily="18" charset="0"/>
              </a:rPr>
              <a:t>) </a:t>
            </a:r>
            <a:r>
              <a:rPr lang="en-US" sz="1800" dirty="0" err="1">
                <a:latin typeface="UTM Avo" panose="02040603050506020204" pitchFamily="18" charset="0"/>
              </a:rPr>
              <a:t>có</a:t>
            </a:r>
            <a:r>
              <a:rPr lang="en-US" sz="1800" dirty="0">
                <a:latin typeface="UTM Avo" panose="02040603050506020204" pitchFamily="18" charset="0"/>
              </a:rPr>
              <a:t> con </a:t>
            </a:r>
            <a:r>
              <a:rPr lang="en-US" sz="1800" dirty="0" err="1">
                <a:latin typeface="UTM Avo" panose="02040603050506020204" pitchFamily="18" charset="0"/>
              </a:rPr>
              <a:t>vật</a:t>
            </a:r>
            <a:r>
              <a:rPr lang="en-US" sz="1800" dirty="0">
                <a:latin typeface="UTM Avo" panose="02040603050506020204" pitchFamily="18" charset="0"/>
              </a:rPr>
              <a:t> </a:t>
            </a:r>
            <a:r>
              <a:rPr lang="en-US" sz="1800" dirty="0" err="1">
                <a:latin typeface="UTM Avo" panose="02040603050506020204" pitchFamily="18" charset="0"/>
              </a:rPr>
              <a:t>nào</a:t>
            </a:r>
            <a:r>
              <a:rPr lang="en-US" sz="1800" dirty="0">
                <a:latin typeface="UTM Avo" panose="02040603050506020204" pitchFamily="18" charset="0"/>
              </a:rPr>
              <a:t>? Con </a:t>
            </a:r>
            <a:r>
              <a:rPr lang="en-US" sz="1800" dirty="0" err="1">
                <a:latin typeface="UTM Avo" panose="02040603050506020204" pitchFamily="18" charset="0"/>
              </a:rPr>
              <a:t>vật</a:t>
            </a:r>
            <a:r>
              <a:rPr lang="en-US" sz="1800" dirty="0">
                <a:latin typeface="UTM Avo" panose="02040603050506020204" pitchFamily="18" charset="0"/>
              </a:rPr>
              <a:t> </a:t>
            </a:r>
            <a:r>
              <a:rPr lang="en-US" sz="1800" dirty="0" err="1">
                <a:latin typeface="UTM Avo" panose="02040603050506020204" pitchFamily="18" charset="0"/>
              </a:rPr>
              <a:t>đó</a:t>
            </a:r>
            <a:r>
              <a:rPr lang="en-US" sz="1800" dirty="0">
                <a:latin typeface="UTM Avo" panose="02040603050506020204" pitchFamily="18" charset="0"/>
              </a:rPr>
              <a:t> </a:t>
            </a:r>
            <a:r>
              <a:rPr lang="en-US" sz="1800" dirty="0" err="1">
                <a:latin typeface="UTM Avo" panose="02040603050506020204" pitchFamily="18" charset="0"/>
              </a:rPr>
              <a:t>đang</a:t>
            </a:r>
            <a:r>
              <a:rPr lang="en-US" sz="1800" dirty="0">
                <a:latin typeface="UTM Avo" panose="02040603050506020204" pitchFamily="18" charset="0"/>
              </a:rPr>
              <a:t> </a:t>
            </a:r>
            <a:r>
              <a:rPr lang="en-US" sz="1800" err="1">
                <a:latin typeface="UTM Avo" panose="02040603050506020204" pitchFamily="18" charset="0"/>
              </a:rPr>
              <a:t>làm</a:t>
            </a:r>
            <a:r>
              <a:rPr lang="en-US" sz="1800">
                <a:latin typeface="UTM Avo" panose="02040603050506020204" pitchFamily="18" charset="0"/>
              </a:rPr>
              <a:t> gì?</a:t>
            </a:r>
          </a:p>
          <a:p>
            <a:pPr marL="285750" indent="-285750">
              <a:lnSpc>
                <a:spcPct val="150000"/>
              </a:lnSpc>
              <a:buFontTx/>
              <a:buChar char="-"/>
            </a:pPr>
            <a:r>
              <a:rPr lang="en-US" sz="1800">
                <a:latin typeface="UTM Avo" panose="02040603050506020204" pitchFamily="18" charset="0"/>
              </a:rPr>
              <a:t> Nó </a:t>
            </a:r>
            <a:r>
              <a:rPr lang="en-US" sz="1800" dirty="0" err="1">
                <a:latin typeface="UTM Avo" panose="02040603050506020204" pitchFamily="18" charset="0"/>
              </a:rPr>
              <a:t>có</a:t>
            </a:r>
            <a:r>
              <a:rPr lang="en-US" sz="1800" dirty="0">
                <a:latin typeface="UTM Avo" panose="02040603050506020204" pitchFamily="18" charset="0"/>
              </a:rPr>
              <a:t> </a:t>
            </a:r>
            <a:r>
              <a:rPr lang="en-US" sz="1800" dirty="0" err="1">
                <a:latin typeface="UTM Avo" panose="02040603050506020204" pitchFamily="18" charset="0"/>
              </a:rPr>
              <a:t>đặc</a:t>
            </a:r>
            <a:r>
              <a:rPr lang="en-US" sz="1800" dirty="0">
                <a:latin typeface="UTM Avo" panose="02040603050506020204" pitchFamily="18" charset="0"/>
              </a:rPr>
              <a:t> </a:t>
            </a:r>
            <a:r>
              <a:rPr lang="en-US" sz="1800" dirty="0" err="1">
                <a:latin typeface="UTM Avo" panose="02040603050506020204" pitchFamily="18" charset="0"/>
              </a:rPr>
              <a:t>điểm</a:t>
            </a:r>
            <a:r>
              <a:rPr lang="en-US" sz="1800" dirty="0">
                <a:latin typeface="UTM Avo" panose="02040603050506020204" pitchFamily="18" charset="0"/>
              </a:rPr>
              <a:t> </a:t>
            </a:r>
            <a:r>
              <a:rPr lang="en-US" sz="1800" dirty="0" err="1">
                <a:latin typeface="UTM Avo" panose="02040603050506020204" pitchFamily="18" charset="0"/>
              </a:rPr>
              <a:t>gì</a:t>
            </a:r>
            <a:r>
              <a:rPr lang="en-US" sz="1800" dirty="0">
                <a:latin typeface="UTM Avo" panose="02040603050506020204" pitchFamily="18" charset="0"/>
              </a:rPr>
              <a:t> </a:t>
            </a:r>
            <a:r>
              <a:rPr lang="en-US" sz="1800" err="1">
                <a:latin typeface="UTM Avo" panose="02040603050506020204" pitchFamily="18" charset="0"/>
              </a:rPr>
              <a:t>nổi</a:t>
            </a:r>
            <a:r>
              <a:rPr lang="en-US" sz="1800">
                <a:latin typeface="UTM Avo" panose="02040603050506020204" pitchFamily="18" charset="0"/>
              </a:rPr>
              <a:t> bật ?</a:t>
            </a:r>
            <a:endParaRPr lang="en-US" sz="1800" dirty="0">
              <a:latin typeface="UTM Avo" panose="02040603050506020204" pitchFamily="18" charset="0"/>
            </a:endParaRPr>
          </a:p>
          <a:p>
            <a:pPr marL="285750" indent="-285750">
              <a:lnSpc>
                <a:spcPct val="150000"/>
              </a:lnSpc>
              <a:buFontTx/>
              <a:buChar char="-"/>
            </a:pPr>
            <a:r>
              <a:rPr lang="en-US" sz="1800" dirty="0" err="1">
                <a:latin typeface="UTM Avo" panose="02040603050506020204" pitchFamily="18" charset="0"/>
              </a:rPr>
              <a:t>Em</a:t>
            </a:r>
            <a:r>
              <a:rPr lang="en-US" sz="1800" dirty="0">
                <a:latin typeface="UTM Avo" panose="02040603050506020204" pitchFamily="18" charset="0"/>
              </a:rPr>
              <a:t> </a:t>
            </a:r>
            <a:r>
              <a:rPr lang="en-US" sz="1800" dirty="0" err="1">
                <a:latin typeface="UTM Avo" panose="02040603050506020204" pitchFamily="18" charset="0"/>
              </a:rPr>
              <a:t>có</a:t>
            </a:r>
            <a:r>
              <a:rPr lang="en-US" sz="1800" dirty="0">
                <a:latin typeface="UTM Avo" panose="02040603050506020204" pitchFamily="18" charset="0"/>
              </a:rPr>
              <a:t> </a:t>
            </a:r>
            <a:r>
              <a:rPr lang="en-US" sz="1800" dirty="0" err="1">
                <a:latin typeface="UTM Avo" panose="02040603050506020204" pitchFamily="18" charset="0"/>
              </a:rPr>
              <a:t>thích</a:t>
            </a:r>
            <a:r>
              <a:rPr lang="en-US" sz="1800" dirty="0">
                <a:latin typeface="UTM Avo" panose="02040603050506020204" pitchFamily="18" charset="0"/>
              </a:rPr>
              <a:t> </a:t>
            </a:r>
            <a:r>
              <a:rPr lang="en-US" sz="1800" dirty="0" err="1">
                <a:latin typeface="UTM Avo" panose="02040603050506020204" pitchFamily="18" charset="0"/>
              </a:rPr>
              <a:t>tranh</a:t>
            </a:r>
            <a:r>
              <a:rPr lang="en-US" sz="1800" dirty="0">
                <a:latin typeface="UTM Avo" panose="02040603050506020204" pitchFamily="18" charset="0"/>
              </a:rPr>
              <a:t> (</a:t>
            </a:r>
            <a:r>
              <a:rPr lang="en-US" sz="1800" dirty="0" err="1">
                <a:latin typeface="UTM Avo" panose="02040603050506020204" pitchFamily="18" charset="0"/>
              </a:rPr>
              <a:t>ảnh</a:t>
            </a:r>
            <a:r>
              <a:rPr lang="en-US" sz="1800" dirty="0">
                <a:latin typeface="UTM Avo" panose="02040603050506020204" pitchFamily="18" charset="0"/>
              </a:rPr>
              <a:t>) </a:t>
            </a:r>
            <a:r>
              <a:rPr lang="en-US" sz="1800" dirty="0" err="1">
                <a:latin typeface="UTM Avo" panose="02040603050506020204" pitchFamily="18" charset="0"/>
              </a:rPr>
              <a:t>đó</a:t>
            </a:r>
            <a:r>
              <a:rPr lang="en-US" sz="1800" dirty="0">
                <a:latin typeface="UTM Avo" panose="02040603050506020204" pitchFamily="18" charset="0"/>
              </a:rPr>
              <a:t> </a:t>
            </a:r>
            <a:r>
              <a:rPr lang="en-US" sz="1800" dirty="0" err="1">
                <a:latin typeface="UTM Avo" panose="02040603050506020204" pitchFamily="18" charset="0"/>
              </a:rPr>
              <a:t>không</a:t>
            </a:r>
            <a:r>
              <a:rPr lang="en-US" sz="1800" dirty="0">
                <a:latin typeface="UTM Avo" panose="02040603050506020204" pitchFamily="18" charset="0"/>
              </a:rPr>
              <a:t>? </a:t>
            </a:r>
            <a:r>
              <a:rPr lang="en-US" sz="1800" dirty="0" err="1">
                <a:latin typeface="UTM Avo" panose="02040603050506020204" pitchFamily="18" charset="0"/>
              </a:rPr>
              <a:t>Vì</a:t>
            </a:r>
            <a:r>
              <a:rPr lang="en-US" sz="1800" dirty="0">
                <a:latin typeface="UTM Avo" panose="02040603050506020204" pitchFamily="18" charset="0"/>
              </a:rPr>
              <a:t> </a:t>
            </a:r>
            <a:r>
              <a:rPr lang="en-US" sz="1800" dirty="0" err="1">
                <a:latin typeface="UTM Avo" panose="02040603050506020204" pitchFamily="18" charset="0"/>
              </a:rPr>
              <a:t>sao</a:t>
            </a:r>
            <a:r>
              <a:rPr lang="en-US" sz="1800" dirty="0">
                <a:latin typeface="UTM Avo" panose="02040603050506020204" pitchFamily="18" charset="0"/>
              </a:rPr>
              <a:t>?</a:t>
            </a:r>
          </a:p>
        </p:txBody>
      </p:sp>
    </p:spTree>
    <p:extLst>
      <p:ext uri="{BB962C8B-B14F-4D97-AF65-F5344CB8AC3E}">
        <p14:creationId xmlns:p14="http://schemas.microsoft.com/office/powerpoint/2010/main" val="414540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352" y="630537"/>
            <a:ext cx="6044184" cy="3046988"/>
          </a:xfrm>
          <a:prstGeom prst="rect">
            <a:avLst/>
          </a:prstGeom>
        </p:spPr>
        <p:txBody>
          <a:bodyPr wrap="square">
            <a:spAutoFit/>
          </a:bodyPr>
          <a:lstStyle/>
          <a:p>
            <a:r>
              <a:rPr lang="vi-VN" sz="2400" b="1">
                <a:latin typeface="HP001 4 hàng" pitchFamily="34" charset="0"/>
              </a:rPr>
              <a:t>Em có một bức ảnh chụp hình chú gà trống. Chú có bộ lông xen kẽ hai màu vàng và tía rất đẹp. Chiếc mỏ chú dài, cong để hàng ngày tìm kiếm thức ăn. Trên đỉnh đầu, chiếc mào đỏ chót như một bông hoa mào gà càng tôn thêm vẻ oai hùng của chú. Cả trong ảnh và ở ngoài chú gà trống này đều rất đẹp!</a:t>
            </a:r>
            <a:endParaRPr lang="en-US" sz="2400" b="1">
              <a:latin typeface="HP001 4 hàng" pitchFamily="34" charset="0"/>
            </a:endParaRPr>
          </a:p>
        </p:txBody>
      </p:sp>
    </p:spTree>
    <p:extLst>
      <p:ext uri="{BB962C8B-B14F-4D97-AF65-F5344CB8AC3E}">
        <p14:creationId xmlns:p14="http://schemas.microsoft.com/office/powerpoint/2010/main" val="16914371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0943" y="624843"/>
            <a:ext cx="5860026" cy="1477328"/>
          </a:xfrm>
          <a:prstGeom prst="rect">
            <a:avLst/>
          </a:prstGeom>
          <a:noFill/>
        </p:spPr>
        <p:txBody>
          <a:bodyPr wrap="square" rtlCol="0">
            <a:spAutoFit/>
          </a:bodyPr>
          <a:lstStyle/>
          <a:p>
            <a:pPr lvl="1" algn="ctr"/>
            <a:r>
              <a:rPr lang="en-US" sz="1800" b="1" dirty="0">
                <a:latin typeface="UTM Avo" panose="02040603050506020204" pitchFamily="18" charset="0"/>
              </a:rPr>
              <a:t>ĐỌC MỞ RỘNG</a:t>
            </a:r>
          </a:p>
          <a:p>
            <a:pPr marL="342900" lvl="1" indent="-342900">
              <a:buAutoNum type="arabicPeriod"/>
            </a:pPr>
            <a:r>
              <a:rPr lang="en-US" sz="1800" dirty="0" err="1">
                <a:latin typeface="UTM Avo" panose="02040603050506020204" pitchFamily="18" charset="0"/>
              </a:rPr>
              <a:t>Tìm</a:t>
            </a:r>
            <a:r>
              <a:rPr lang="en-US" sz="1800" dirty="0">
                <a:latin typeface="UTM Avo" panose="02040603050506020204" pitchFamily="18" charset="0"/>
              </a:rPr>
              <a:t> </a:t>
            </a:r>
            <a:r>
              <a:rPr lang="en-US" sz="1800" dirty="0" err="1">
                <a:latin typeface="UTM Avo" panose="02040603050506020204" pitchFamily="18" charset="0"/>
              </a:rPr>
              <a:t>đọc</a:t>
            </a:r>
            <a:r>
              <a:rPr lang="en-US" sz="1800" dirty="0">
                <a:latin typeface="UTM Avo" panose="02040603050506020204" pitchFamily="18" charset="0"/>
              </a:rPr>
              <a:t> </a:t>
            </a:r>
            <a:r>
              <a:rPr lang="en-US" sz="1800" dirty="0" err="1">
                <a:latin typeface="UTM Avo" panose="02040603050506020204" pitchFamily="18" charset="0"/>
              </a:rPr>
              <a:t>sách</a:t>
            </a:r>
            <a:r>
              <a:rPr lang="en-US" sz="1800" dirty="0">
                <a:latin typeface="UTM Avo" panose="02040603050506020204" pitchFamily="18" charset="0"/>
              </a:rPr>
              <a:t> </a:t>
            </a:r>
            <a:r>
              <a:rPr lang="en-US" sz="1800" dirty="0" err="1">
                <a:latin typeface="UTM Avo" panose="02040603050506020204" pitchFamily="18" charset="0"/>
              </a:rPr>
              <a:t>báo</a:t>
            </a:r>
            <a:r>
              <a:rPr lang="en-US" sz="1800" dirty="0">
                <a:latin typeface="UTM Avo" panose="02040603050506020204" pitchFamily="18" charset="0"/>
              </a:rPr>
              <a:t> </a:t>
            </a:r>
            <a:r>
              <a:rPr lang="en-US" sz="1800" dirty="0" err="1">
                <a:latin typeface="UTM Avo" panose="02040603050506020204" pitchFamily="18" charset="0"/>
              </a:rPr>
              <a:t>viết</a:t>
            </a:r>
            <a:r>
              <a:rPr lang="en-US" sz="1800" dirty="0">
                <a:latin typeface="UTM Avo" panose="02040603050506020204" pitchFamily="18" charset="0"/>
              </a:rPr>
              <a:t> </a:t>
            </a:r>
            <a:r>
              <a:rPr lang="en-US" sz="1800" dirty="0" err="1">
                <a:latin typeface="UTM Avo" panose="02040603050506020204" pitchFamily="18" charset="0"/>
              </a:rPr>
              <a:t>về</a:t>
            </a:r>
            <a:r>
              <a:rPr lang="en-US" sz="1800" dirty="0">
                <a:latin typeface="UTM Avo" panose="02040603050506020204" pitchFamily="18" charset="0"/>
              </a:rPr>
              <a:t> </a:t>
            </a:r>
            <a:r>
              <a:rPr lang="en-US" sz="1800" dirty="0" err="1">
                <a:latin typeface="UTM Avo" panose="02040603050506020204" pitchFamily="18" charset="0"/>
              </a:rPr>
              <a:t>động</a:t>
            </a:r>
            <a:r>
              <a:rPr lang="en-US" sz="1800" dirty="0">
                <a:latin typeface="UTM Avo" panose="02040603050506020204" pitchFamily="18" charset="0"/>
              </a:rPr>
              <a:t> </a:t>
            </a:r>
            <a:r>
              <a:rPr lang="en-US" sz="1800" dirty="0" err="1">
                <a:latin typeface="UTM Avo" panose="02040603050506020204" pitchFamily="18" charset="0"/>
              </a:rPr>
              <a:t>vật</a:t>
            </a:r>
            <a:r>
              <a:rPr lang="en-US" sz="1800" dirty="0">
                <a:latin typeface="UTM Avo" panose="02040603050506020204" pitchFamily="18" charset="0"/>
              </a:rPr>
              <a:t> </a:t>
            </a:r>
            <a:r>
              <a:rPr lang="en-US" sz="1800" dirty="0" err="1">
                <a:latin typeface="UTM Avo" panose="02040603050506020204" pitchFamily="18" charset="0"/>
              </a:rPr>
              <a:t>hoang</a:t>
            </a:r>
            <a:r>
              <a:rPr lang="en-US" sz="1800" dirty="0">
                <a:latin typeface="UTM Avo" panose="02040603050506020204" pitchFamily="18" charset="0"/>
              </a:rPr>
              <a:t> </a:t>
            </a:r>
            <a:r>
              <a:rPr lang="en-US" sz="1800" dirty="0" err="1">
                <a:latin typeface="UTM Avo" panose="02040603050506020204" pitchFamily="18" charset="0"/>
              </a:rPr>
              <a:t>dã</a:t>
            </a:r>
            <a:r>
              <a:rPr lang="en-US" sz="1800" dirty="0">
                <a:latin typeface="UTM Avo" panose="02040603050506020204" pitchFamily="18" charset="0"/>
              </a:rPr>
              <a:t> (</a:t>
            </a:r>
            <a:r>
              <a:rPr lang="en-US" sz="1800" dirty="0" err="1">
                <a:latin typeface="UTM Avo" panose="02040603050506020204" pitchFamily="18" charset="0"/>
              </a:rPr>
              <a:t>hổ</a:t>
            </a:r>
            <a:r>
              <a:rPr lang="en-US" sz="1800" dirty="0">
                <a:latin typeface="UTM Avo" panose="02040603050506020204" pitchFamily="18" charset="0"/>
              </a:rPr>
              <a:t>, </a:t>
            </a:r>
            <a:r>
              <a:rPr lang="en-US" sz="1800" dirty="0" err="1">
                <a:latin typeface="UTM Avo" panose="02040603050506020204" pitchFamily="18" charset="0"/>
              </a:rPr>
              <a:t>báo</a:t>
            </a:r>
            <a:r>
              <a:rPr lang="en-US" sz="1800" dirty="0">
                <a:latin typeface="UTM Avo" panose="02040603050506020204" pitchFamily="18" charset="0"/>
              </a:rPr>
              <a:t>, </a:t>
            </a:r>
            <a:r>
              <a:rPr lang="en-US" sz="1800" dirty="0" err="1">
                <a:latin typeface="UTM Avo" panose="02040603050506020204" pitchFamily="18" charset="0"/>
              </a:rPr>
              <a:t>sư</a:t>
            </a:r>
            <a:r>
              <a:rPr lang="en-US" sz="1800" dirty="0">
                <a:latin typeface="UTM Avo" panose="02040603050506020204" pitchFamily="18" charset="0"/>
              </a:rPr>
              <a:t> </a:t>
            </a:r>
            <a:r>
              <a:rPr lang="en-US" sz="1800" dirty="0" err="1">
                <a:latin typeface="UTM Avo" panose="02040603050506020204" pitchFamily="18" charset="0"/>
              </a:rPr>
              <a:t>tử</a:t>
            </a:r>
            <a:r>
              <a:rPr lang="en-US" sz="1800" dirty="0">
                <a:latin typeface="UTM Avo" panose="02040603050506020204" pitchFamily="18" charset="0"/>
              </a:rPr>
              <a:t>,…)</a:t>
            </a:r>
          </a:p>
          <a:p>
            <a:pPr marL="342900" lvl="1" indent="-342900">
              <a:buAutoNum type="arabicPeriod"/>
            </a:pPr>
            <a:r>
              <a:rPr lang="en-US" sz="1800" dirty="0" err="1">
                <a:latin typeface="UTM Avo" panose="02040603050506020204" pitchFamily="18" charset="0"/>
              </a:rPr>
              <a:t>Giới</a:t>
            </a:r>
            <a:r>
              <a:rPr lang="en-US" sz="1800" dirty="0">
                <a:latin typeface="UTM Avo" panose="02040603050506020204" pitchFamily="18" charset="0"/>
              </a:rPr>
              <a:t> </a:t>
            </a:r>
            <a:r>
              <a:rPr lang="en-US" sz="1800" dirty="0" err="1">
                <a:latin typeface="UTM Avo" panose="02040603050506020204" pitchFamily="18" charset="0"/>
              </a:rPr>
              <a:t>thiệu</a:t>
            </a:r>
            <a:r>
              <a:rPr lang="en-US" sz="1800" dirty="0">
                <a:latin typeface="UTM Avo" panose="02040603050506020204" pitchFamily="18" charset="0"/>
              </a:rPr>
              <a:t> </a:t>
            </a:r>
            <a:r>
              <a:rPr lang="en-US" sz="1800" dirty="0" err="1">
                <a:latin typeface="UTM Avo" panose="02040603050506020204" pitchFamily="18" charset="0"/>
              </a:rPr>
              <a:t>với</a:t>
            </a:r>
            <a:r>
              <a:rPr lang="en-US" sz="1800" dirty="0">
                <a:latin typeface="UTM Avo" panose="02040603050506020204" pitchFamily="18" charset="0"/>
              </a:rPr>
              <a:t> </a:t>
            </a:r>
            <a:r>
              <a:rPr lang="en-US" sz="1800" dirty="0" err="1">
                <a:latin typeface="UTM Avo" panose="02040603050506020204" pitchFamily="18" charset="0"/>
              </a:rPr>
              <a:t>các</a:t>
            </a:r>
            <a:r>
              <a:rPr lang="en-US" sz="1800" dirty="0">
                <a:latin typeface="UTM Avo" panose="02040603050506020204" pitchFamily="18" charset="0"/>
              </a:rPr>
              <a:t> </a:t>
            </a:r>
            <a:r>
              <a:rPr lang="en-US" sz="1800" dirty="0" err="1">
                <a:latin typeface="UTM Avo" panose="02040603050506020204" pitchFamily="18" charset="0"/>
              </a:rPr>
              <a:t>bạn</a:t>
            </a:r>
            <a:r>
              <a:rPr lang="en-US" sz="1800" dirty="0">
                <a:latin typeface="UTM Avo" panose="02040603050506020204" pitchFamily="18" charset="0"/>
              </a:rPr>
              <a:t> </a:t>
            </a:r>
            <a:r>
              <a:rPr lang="en-US" sz="1800" dirty="0" err="1">
                <a:latin typeface="UTM Avo" panose="02040603050506020204" pitchFamily="18" charset="0"/>
              </a:rPr>
              <a:t>một</a:t>
            </a:r>
            <a:r>
              <a:rPr lang="en-US" sz="1800" dirty="0">
                <a:latin typeface="UTM Avo" panose="02040603050506020204" pitchFamily="18" charset="0"/>
              </a:rPr>
              <a:t> </a:t>
            </a:r>
            <a:r>
              <a:rPr lang="en-US" sz="1800" dirty="0" err="1">
                <a:latin typeface="UTM Avo" panose="02040603050506020204" pitchFamily="18" charset="0"/>
              </a:rPr>
              <a:t>số</a:t>
            </a:r>
            <a:r>
              <a:rPr lang="en-US" sz="1800" dirty="0">
                <a:latin typeface="UTM Avo" panose="02040603050506020204" pitchFamily="18" charset="0"/>
              </a:rPr>
              <a:t> </a:t>
            </a:r>
            <a:r>
              <a:rPr lang="en-US" sz="1800" dirty="0" err="1">
                <a:latin typeface="UTM Avo" panose="02040603050506020204" pitchFamily="18" charset="0"/>
              </a:rPr>
              <a:t>thông</a:t>
            </a:r>
            <a:r>
              <a:rPr lang="en-US" sz="1800" dirty="0">
                <a:latin typeface="UTM Avo" panose="02040603050506020204" pitchFamily="18" charset="0"/>
              </a:rPr>
              <a:t> tin </a:t>
            </a:r>
            <a:r>
              <a:rPr lang="en-US" sz="1800" dirty="0" err="1">
                <a:latin typeface="UTM Avo" panose="02040603050506020204" pitchFamily="18" charset="0"/>
              </a:rPr>
              <a:t>về</a:t>
            </a:r>
            <a:r>
              <a:rPr lang="en-US" sz="1800" dirty="0">
                <a:latin typeface="UTM Avo" panose="02040603050506020204" pitchFamily="18" charset="0"/>
              </a:rPr>
              <a:t> </a:t>
            </a:r>
            <a:r>
              <a:rPr lang="en-US" sz="1800" dirty="0" err="1">
                <a:latin typeface="UTM Avo" panose="02040603050506020204" pitchFamily="18" charset="0"/>
              </a:rPr>
              <a:t>laoif</a:t>
            </a:r>
            <a:r>
              <a:rPr lang="en-US" sz="1800" dirty="0">
                <a:latin typeface="UTM Avo" panose="02040603050506020204" pitchFamily="18" charset="0"/>
              </a:rPr>
              <a:t> </a:t>
            </a:r>
            <a:r>
              <a:rPr lang="en-US" sz="1800" dirty="0" err="1">
                <a:latin typeface="UTM Avo" panose="02040603050506020204" pitchFamily="18" charset="0"/>
              </a:rPr>
              <a:t>vật</a:t>
            </a:r>
            <a:r>
              <a:rPr lang="en-US" sz="1800" dirty="0">
                <a:latin typeface="UTM Avo" panose="02040603050506020204" pitchFamily="18" charset="0"/>
              </a:rPr>
              <a:t> </a:t>
            </a:r>
            <a:r>
              <a:rPr lang="en-US" sz="1800" dirty="0" err="1">
                <a:latin typeface="UTM Avo" panose="02040603050506020204" pitchFamily="18" charset="0"/>
              </a:rPr>
              <a:t>đó</a:t>
            </a:r>
            <a:r>
              <a:rPr lang="en-US" sz="1800" dirty="0">
                <a:latin typeface="UTM Avo" panose="02040603050506020204" pitchFamily="18" charset="0"/>
              </a:rPr>
              <a:t>.</a:t>
            </a:r>
          </a:p>
        </p:txBody>
      </p:sp>
      <p:pic>
        <p:nvPicPr>
          <p:cNvPr id="3" name="Picture 2" descr="Screen Clipping"/>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4259" t="12886"/>
          <a:stretch/>
        </p:blipFill>
        <p:spPr>
          <a:xfrm>
            <a:off x="675969" y="2102171"/>
            <a:ext cx="5715000" cy="1414085"/>
          </a:xfrm>
          <a:prstGeom prst="rect">
            <a:avLst/>
          </a:prstGeom>
        </p:spPr>
      </p:pic>
    </p:spTree>
    <p:extLst>
      <p:ext uri="{BB962C8B-B14F-4D97-AF65-F5344CB8AC3E}">
        <p14:creationId xmlns:p14="http://schemas.microsoft.com/office/powerpoint/2010/main" val="2675572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17816FD-9AC0-4D9F-95CF-E65FBC4086FF}"/>
              </a:ext>
            </a:extLst>
          </p:cNvPr>
          <p:cNvGrpSpPr/>
          <p:nvPr/>
        </p:nvGrpSpPr>
        <p:grpSpPr>
          <a:xfrm>
            <a:off x="295467" y="624435"/>
            <a:ext cx="1963303" cy="584775"/>
            <a:chOff x="337445" y="617893"/>
            <a:chExt cx="1963303" cy="584775"/>
          </a:xfrm>
        </p:grpSpPr>
        <p:sp>
          <p:nvSpPr>
            <p:cNvPr id="3" name="TextBox 2">
              <a:extLst>
                <a:ext uri="{FF2B5EF4-FFF2-40B4-BE49-F238E27FC236}">
                  <a16:creationId xmlns:a16="http://schemas.microsoft.com/office/drawing/2014/main" id="{6A553182-F3C1-4121-8FDA-73CEE8D72B23}"/>
                </a:ext>
              </a:extLst>
            </p:cNvPr>
            <p:cNvSpPr txBox="1"/>
            <p:nvPr/>
          </p:nvSpPr>
          <p:spPr>
            <a:xfrm>
              <a:off x="369343" y="617893"/>
              <a:ext cx="1931405" cy="584775"/>
            </a:xfrm>
            <a:prstGeom prst="rect">
              <a:avLst/>
            </a:prstGeom>
            <a:noFill/>
          </p:spPr>
          <p:txBody>
            <a:bodyPr wrap="square" rtlCol="0">
              <a:spAutoFit/>
            </a:bodyPr>
            <a:lstStyle/>
            <a:p>
              <a:r>
                <a:rPr lang="en-US" sz="3200" dirty="0">
                  <a:solidFill>
                    <a:schemeClr val="bg1">
                      <a:lumMod val="25000"/>
                    </a:schemeClr>
                  </a:solidFill>
                  <a:latin typeface="UTM Cookies" panose="02040603050506020204" pitchFamily="18" charset="0"/>
                </a:rPr>
                <a:t>BÀI 10 </a:t>
              </a:r>
            </a:p>
          </p:txBody>
        </p:sp>
        <p:sp>
          <p:nvSpPr>
            <p:cNvPr id="4" name="TextBox 3">
              <a:extLst>
                <a:ext uri="{FF2B5EF4-FFF2-40B4-BE49-F238E27FC236}">
                  <a16:creationId xmlns:a16="http://schemas.microsoft.com/office/drawing/2014/main" id="{31A601FE-6892-4EC6-ACDD-75D395FCC956}"/>
                </a:ext>
              </a:extLst>
            </p:cNvPr>
            <p:cNvSpPr txBox="1"/>
            <p:nvPr/>
          </p:nvSpPr>
          <p:spPr>
            <a:xfrm>
              <a:off x="337445" y="617893"/>
              <a:ext cx="1738364" cy="584775"/>
            </a:xfrm>
            <a:prstGeom prst="rect">
              <a:avLst/>
            </a:prstGeom>
            <a:noFill/>
          </p:spPr>
          <p:txBody>
            <a:bodyPr wrap="square" rtlCol="0">
              <a:spAutoFit/>
            </a:bodyPr>
            <a:lstStyle/>
            <a:p>
              <a:r>
                <a:rPr lang="en-US" sz="3200" dirty="0">
                  <a:solidFill>
                    <a:srgbClr val="7EA131"/>
                  </a:solidFill>
                  <a:latin typeface="UTM Cookies" panose="02040603050506020204" pitchFamily="18" charset="0"/>
                </a:rPr>
                <a:t>BÀI 10</a:t>
              </a:r>
            </a:p>
          </p:txBody>
        </p:sp>
      </p:grpSp>
      <p:sp>
        <p:nvSpPr>
          <p:cNvPr id="5" name="TextBox 4"/>
          <p:cNvSpPr txBox="1"/>
          <p:nvPr/>
        </p:nvSpPr>
        <p:spPr>
          <a:xfrm>
            <a:off x="1674448" y="508897"/>
            <a:ext cx="4176362" cy="707886"/>
          </a:xfrm>
          <a:prstGeom prst="rect">
            <a:avLst/>
          </a:prstGeom>
          <a:noFill/>
        </p:spPr>
        <p:txBody>
          <a:bodyPr wrap="square" rtlCol="0">
            <a:spAutoFit/>
          </a:bodyPr>
          <a:lstStyle/>
          <a:p>
            <a:pPr algn="ctr"/>
            <a:r>
              <a:rPr lang="en-US" sz="4000" dirty="0">
                <a:ln>
                  <a:solidFill>
                    <a:schemeClr val="bg1">
                      <a:lumMod val="25000"/>
                    </a:schemeClr>
                  </a:solidFill>
                </a:ln>
                <a:solidFill>
                  <a:schemeClr val="accent1"/>
                </a:solidFill>
                <a:latin typeface="UTM Cookies" panose="02040603050506020204" pitchFamily="18" charset="0"/>
              </a:rPr>
              <a:t>KHỦNG LONG</a:t>
            </a:r>
          </a:p>
        </p:txBody>
      </p:sp>
      <p:sp>
        <p:nvSpPr>
          <p:cNvPr id="6" name="Google Shape;1714;p64"/>
          <p:cNvSpPr/>
          <p:nvPr/>
        </p:nvSpPr>
        <p:spPr>
          <a:xfrm rot="-2019064">
            <a:off x="1364812" y="1148138"/>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715;p64"/>
          <p:cNvSpPr/>
          <p:nvPr/>
        </p:nvSpPr>
        <p:spPr>
          <a:xfrm rot="-2019064">
            <a:off x="540995" y="1189492"/>
            <a:ext cx="105947" cy="97740"/>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716;p64"/>
          <p:cNvSpPr/>
          <p:nvPr/>
        </p:nvSpPr>
        <p:spPr>
          <a:xfrm rot="-2019064">
            <a:off x="740918" y="1318136"/>
            <a:ext cx="277738" cy="274989"/>
          </a:xfrm>
          <a:custGeom>
            <a:avLst/>
            <a:gdLst/>
            <a:ahLst/>
            <a:cxnLst/>
            <a:rect l="l" t="t" r="r" b="b"/>
            <a:pathLst>
              <a:path w="7175" h="7104" extrusionOk="0">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1725;p64"/>
          <p:cNvGrpSpPr/>
          <p:nvPr/>
        </p:nvGrpSpPr>
        <p:grpSpPr>
          <a:xfrm rot="-1723955">
            <a:off x="1087919" y="406428"/>
            <a:ext cx="222757" cy="246344"/>
            <a:chOff x="5414907" y="2017485"/>
            <a:chExt cx="220338" cy="243702"/>
          </a:xfrm>
        </p:grpSpPr>
        <p:sp>
          <p:nvSpPr>
            <p:cNvPr id="10" name="Google Shape;1726;p64"/>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727;p64"/>
            <p:cNvSpPr/>
            <p:nvPr/>
          </p:nvSpPr>
          <p:spPr>
            <a:xfrm>
              <a:off x="5469978" y="2200929"/>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728;p64"/>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1714;p64"/>
          <p:cNvSpPr/>
          <p:nvPr/>
        </p:nvSpPr>
        <p:spPr>
          <a:xfrm rot="-2019064">
            <a:off x="668473" y="508187"/>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725;p64"/>
          <p:cNvGrpSpPr/>
          <p:nvPr/>
        </p:nvGrpSpPr>
        <p:grpSpPr>
          <a:xfrm rot="6447076">
            <a:off x="1019839" y="1209110"/>
            <a:ext cx="272654" cy="312812"/>
            <a:chOff x="5365548" y="2017485"/>
            <a:chExt cx="269696" cy="309455"/>
          </a:xfrm>
        </p:grpSpPr>
        <p:sp>
          <p:nvSpPr>
            <p:cNvPr id="15" name="Google Shape;1726;p64"/>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727;p64"/>
            <p:cNvSpPr/>
            <p:nvPr/>
          </p:nvSpPr>
          <p:spPr>
            <a:xfrm>
              <a:off x="5365548" y="2266682"/>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28;p64"/>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roup 19">
            <a:extLst>
              <a:ext uri="{FF2B5EF4-FFF2-40B4-BE49-F238E27FC236}">
                <a16:creationId xmlns:a16="http://schemas.microsoft.com/office/drawing/2014/main" id="{CD95E369-22E3-47BF-A4B6-6F6C7AEDEE5A}"/>
              </a:ext>
            </a:extLst>
          </p:cNvPr>
          <p:cNvGrpSpPr/>
          <p:nvPr/>
        </p:nvGrpSpPr>
        <p:grpSpPr>
          <a:xfrm>
            <a:off x="1144267" y="1390819"/>
            <a:ext cx="4405927" cy="3318271"/>
            <a:chOff x="1417547" y="1264224"/>
            <a:chExt cx="4405927" cy="3318271"/>
          </a:xfrm>
        </p:grpSpPr>
        <p:pic>
          <p:nvPicPr>
            <p:cNvPr id="21" name="Picture 20">
              <a:extLst>
                <a:ext uri="{FF2B5EF4-FFF2-40B4-BE49-F238E27FC236}">
                  <a16:creationId xmlns:a16="http://schemas.microsoft.com/office/drawing/2014/main" id="{BDC5CE40-1276-45C8-A43B-95F4B8826CB8}"/>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22" name="TextBox 21">
              <a:extLst>
                <a:ext uri="{FF2B5EF4-FFF2-40B4-BE49-F238E27FC236}">
                  <a16:creationId xmlns:a16="http://schemas.microsoft.com/office/drawing/2014/main" id="{790A94BE-1705-46B6-A274-580473BF97B9}"/>
                </a:ext>
              </a:extLst>
            </p:cNvPr>
            <p:cNvSpPr txBox="1"/>
            <p:nvPr/>
          </p:nvSpPr>
          <p:spPr>
            <a:xfrm>
              <a:off x="3064386" y="2987782"/>
              <a:ext cx="2009748" cy="976165"/>
            </a:xfrm>
            <a:prstGeom prst="rect">
              <a:avLst/>
            </a:prstGeom>
            <a:noFill/>
          </p:spPr>
          <p:txBody>
            <a:bodyPr wrap="square" rtlCol="0">
              <a:spAutoFit/>
            </a:bodyPr>
            <a:lstStyle/>
            <a:p>
              <a:pPr algn="ctr">
                <a:lnSpc>
                  <a:spcPct val="150000"/>
                </a:lnSpc>
              </a:pPr>
              <a:r>
                <a:rPr lang="vi-VN" sz="4400" b="1" dirty="0">
                  <a:solidFill>
                    <a:srgbClr val="17479D"/>
                  </a:solidFill>
                  <a:latin typeface="UTM Avo" panose="02040603050506020204" pitchFamily="18" charset="0"/>
                </a:rPr>
                <a:t>ĐỌC</a:t>
              </a:r>
              <a:endParaRPr lang="en-US" sz="4400" b="1" dirty="0">
                <a:solidFill>
                  <a:srgbClr val="17479D"/>
                </a:solidFill>
                <a:latin typeface="UTM Avo" panose="02040603050506020204" pitchFamily="18" charset="0"/>
              </a:endParaRPr>
            </a:p>
          </p:txBody>
        </p:sp>
        <p:sp>
          <p:nvSpPr>
            <p:cNvPr id="23" name="TextBox 22">
              <a:extLst>
                <a:ext uri="{FF2B5EF4-FFF2-40B4-BE49-F238E27FC236}">
                  <a16:creationId xmlns:a16="http://schemas.microsoft.com/office/drawing/2014/main" id="{D0BBE2AD-294A-48DF-B8A0-D8D32093CB5F}"/>
                </a:ext>
              </a:extLst>
            </p:cNvPr>
            <p:cNvSpPr txBox="1"/>
            <p:nvPr/>
          </p:nvSpPr>
          <p:spPr>
            <a:xfrm>
              <a:off x="2447589" y="2552809"/>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1 – 2</a:t>
              </a:r>
              <a:endParaRPr lang="en-US" sz="2800" b="1" dirty="0">
                <a:solidFill>
                  <a:schemeClr val="accent1">
                    <a:lumMod val="50000"/>
                  </a:schemeClr>
                </a:solidFill>
                <a:latin typeface="UTM Avo" panose="02040603050506020204" pitchFamily="18" charset="0"/>
              </a:endParaRPr>
            </a:p>
          </p:txBody>
        </p:sp>
      </p:grpSp>
      <p:pic>
        <p:nvPicPr>
          <p:cNvPr id="24" name="Picture 4">
            <a:extLst>
              <a:ext uri="{FF2B5EF4-FFF2-40B4-BE49-F238E27FC236}">
                <a16:creationId xmlns:a16="http://schemas.microsoft.com/office/drawing/2014/main" id="{52354FA0-88C8-4F5C-A6E1-0274A536B66D}"/>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5294" y="3268600"/>
            <a:ext cx="1563093" cy="1563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05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7B3502-F58A-46C0-88F8-3DE26F98CD3F}"/>
              </a:ext>
            </a:extLst>
          </p:cNvPr>
          <p:cNvSpPr txBox="1"/>
          <p:nvPr/>
        </p:nvSpPr>
        <p:spPr>
          <a:xfrm>
            <a:off x="1218102" y="336668"/>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3" name="Picture 2">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366713"/>
            <a:ext cx="582308" cy="525172"/>
          </a:xfrm>
          <a:prstGeom prst="rect">
            <a:avLst/>
          </a:prstGeom>
        </p:spPr>
      </p:pic>
      <p:sp>
        <p:nvSpPr>
          <p:cNvPr id="4" name="TextBox 3">
            <a:extLst>
              <a:ext uri="{FF2B5EF4-FFF2-40B4-BE49-F238E27FC236}">
                <a16:creationId xmlns:a16="http://schemas.microsoft.com/office/drawing/2014/main" id="{83C8FAFC-C1D0-49BB-A45E-D744951A028F}"/>
              </a:ext>
            </a:extLst>
          </p:cNvPr>
          <p:cNvSpPr txBox="1"/>
          <p:nvPr/>
        </p:nvSpPr>
        <p:spPr>
          <a:xfrm>
            <a:off x="1400175" y="284729"/>
            <a:ext cx="4635536" cy="494110"/>
          </a:xfrm>
          <a:prstGeom prst="rect">
            <a:avLst/>
          </a:prstGeom>
          <a:noFill/>
        </p:spPr>
        <p:txBody>
          <a:bodyPr wrap="square" rtlCol="0">
            <a:spAutoFit/>
          </a:bodyPr>
          <a:lstStyle/>
          <a:p>
            <a:pPr algn="ctr">
              <a:lnSpc>
                <a:spcPct val="150000"/>
              </a:lnSpc>
            </a:pPr>
            <a:r>
              <a:rPr lang="en-US" sz="2000" b="1" dirty="0">
                <a:solidFill>
                  <a:srgbClr val="C00000"/>
                </a:solidFill>
                <a:latin typeface="UTM Avo" panose="02040603050506020204" pitchFamily="18" charset="0"/>
              </a:rPr>
              <a:t>KHỦNG LONG</a:t>
            </a:r>
          </a:p>
        </p:txBody>
      </p:sp>
      <p:sp>
        <p:nvSpPr>
          <p:cNvPr id="5" name="TextBox 4">
            <a:extLst>
              <a:ext uri="{FF2B5EF4-FFF2-40B4-BE49-F238E27FC236}">
                <a16:creationId xmlns:a16="http://schemas.microsoft.com/office/drawing/2014/main" id="{7BF6BCDF-9F5D-43EF-8D2F-74DA0EBB0C5C}"/>
              </a:ext>
            </a:extLst>
          </p:cNvPr>
          <p:cNvSpPr txBox="1"/>
          <p:nvPr/>
        </p:nvSpPr>
        <p:spPr>
          <a:xfrm>
            <a:off x="286384" y="796359"/>
            <a:ext cx="6257292" cy="4154984"/>
          </a:xfrm>
          <a:prstGeom prst="rect">
            <a:avLst/>
          </a:prstGeom>
          <a:noFill/>
        </p:spPr>
        <p:txBody>
          <a:bodyPr wrap="square" rtlCol="0">
            <a:spAutoFit/>
          </a:bodyPr>
          <a:lstStyle/>
          <a:p>
            <a:pPr algn="just">
              <a:lnSpc>
                <a:spcPct val="150000"/>
              </a:lnSpc>
            </a:pPr>
            <a:r>
              <a:rPr lang="en-US" dirty="0">
                <a:latin typeface="UTM Avo" panose="02040603050506020204" pitchFamily="18" charset="0"/>
              </a:rPr>
              <a:t>       </a:t>
            </a:r>
            <a:r>
              <a:rPr lang="en-US" sz="1600" dirty="0" err="1">
                <a:latin typeface="Times New Roman" pitchFamily="18" charset="0"/>
                <a:cs typeface="Times New Roman" pitchFamily="18" charset="0"/>
              </a:rPr>
              <a:t>Khủng</a:t>
            </a:r>
            <a:r>
              <a:rPr lang="en-US" sz="1600" dirty="0">
                <a:latin typeface="Times New Roman" pitchFamily="18" charset="0"/>
                <a:cs typeface="Times New Roman" pitchFamily="18" charset="0"/>
              </a:rPr>
              <a:t> long </a:t>
            </a:r>
            <a:r>
              <a:rPr lang="en-US" sz="1600" dirty="0" err="1">
                <a:latin typeface="Times New Roman" pitchFamily="18" charset="0"/>
                <a:cs typeface="Times New Roman" pitchFamily="18" charset="0"/>
              </a:rPr>
              <a:t>là</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loài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vật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thường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sống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thành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bầy</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đàn</a:t>
            </a:r>
            <a:r>
              <a:rPr lang="en-US" sz="1600" dirty="0">
                <a:latin typeface="Times New Roman" pitchFamily="18" charset="0"/>
                <a:cs typeface="Times New Roman" pitchFamily="18" charset="0"/>
              </a:rPr>
              <a:t> ở </a:t>
            </a:r>
            <a:r>
              <a:rPr lang="en-US" sz="1600" dirty="0" err="1">
                <a:latin typeface="Times New Roman" pitchFamily="18" charset="0"/>
                <a:cs typeface="Times New Roman" pitchFamily="18" charset="0"/>
              </a:rPr>
              <a:t>các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vùng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đất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khô</a:t>
            </a:r>
            <a:r>
              <a:rPr lang="en-US" sz="1600" dirty="0">
                <a:latin typeface="Times New Roman" pitchFamily="18" charset="0"/>
                <a:cs typeface="Times New Roman" pitchFamily="18" charset="0"/>
              </a:rPr>
              <a:t>.</a:t>
            </a:r>
          </a:p>
          <a:p>
            <a:pPr algn="just">
              <a:lnSpc>
                <a:spcPct val="150000"/>
              </a:lnSpc>
            </a:pP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Trong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suy</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nghĩ</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của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nhiều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người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khủng</a:t>
            </a:r>
            <a:r>
              <a:rPr lang="en-US" sz="1600" dirty="0">
                <a:latin typeface="Times New Roman" pitchFamily="18" charset="0"/>
                <a:cs typeface="Times New Roman" pitchFamily="18" charset="0"/>
              </a:rPr>
              <a:t> long </a:t>
            </a:r>
            <a:r>
              <a:rPr lang="en-US" sz="1600" dirty="0" err="1">
                <a:latin typeface="Times New Roman" pitchFamily="18" charset="0"/>
                <a:cs typeface="Times New Roman" pitchFamily="18" charset="0"/>
              </a:rPr>
              <a:t>là</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loài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vật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khổng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lồ</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Nhưng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trên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thực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tế</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có</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loài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khủng</a:t>
            </a:r>
            <a:r>
              <a:rPr lang="en-US" sz="1600" dirty="0">
                <a:latin typeface="Times New Roman" pitchFamily="18" charset="0"/>
                <a:cs typeface="Times New Roman" pitchFamily="18" charset="0"/>
              </a:rPr>
              <a:t> long </a:t>
            </a:r>
            <a:r>
              <a:rPr lang="en-US" sz="1600" dirty="0" err="1">
                <a:latin typeface="Times New Roman" pitchFamily="18" charset="0"/>
                <a:cs typeface="Times New Roman" pitchFamily="18" charset="0"/>
              </a:rPr>
              <a:t>chỉ</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bằng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một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chú</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chó</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nhỏ</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Khủng</a:t>
            </a:r>
            <a:r>
              <a:rPr lang="en-US" sz="1600" dirty="0">
                <a:latin typeface="Times New Roman" pitchFamily="18" charset="0"/>
                <a:cs typeface="Times New Roman" pitchFamily="18" charset="0"/>
              </a:rPr>
              <a:t> long </a:t>
            </a:r>
            <a:r>
              <a:rPr lang="en-US" sz="1600" dirty="0" err="1">
                <a:latin typeface="Times New Roman" pitchFamily="18" charset="0"/>
                <a:cs typeface="Times New Roman" pitchFamily="18" charset="0"/>
              </a:rPr>
              <a:t>thường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ăn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thịt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cũng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có</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một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số</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loài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ăn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cỏ</a:t>
            </a:r>
            <a:r>
              <a:rPr lang="en-US" sz="1600" dirty="0">
                <a:latin typeface="Times New Roman" pitchFamily="18" charset="0"/>
                <a:cs typeface="Times New Roman" pitchFamily="18" charset="0"/>
              </a:rPr>
              <a:t>.</a:t>
            </a:r>
          </a:p>
          <a:p>
            <a:pPr algn="just">
              <a:lnSpc>
                <a:spcPct val="150000"/>
              </a:lnSpc>
            </a:pP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Chân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khủng</a:t>
            </a:r>
            <a:r>
              <a:rPr lang="en-US" sz="1600" dirty="0">
                <a:latin typeface="Times New Roman" pitchFamily="18" charset="0"/>
                <a:cs typeface="Times New Roman" pitchFamily="18" charset="0"/>
              </a:rPr>
              <a:t> long </a:t>
            </a:r>
            <a:r>
              <a:rPr lang="en-US" sz="1600" dirty="0" err="1">
                <a:latin typeface="Times New Roman" pitchFamily="18" charset="0"/>
                <a:cs typeface="Times New Roman" pitchFamily="18" charset="0"/>
              </a:rPr>
              <a:t>thẳng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và</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rất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khỏe</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Vì</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thế</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chúng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có</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thể</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khắp</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một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vùng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rộng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lớn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để</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kiếm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ăn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Khủng</a:t>
            </a:r>
            <a:r>
              <a:rPr lang="en-US" sz="1600" dirty="0">
                <a:latin typeface="Times New Roman" pitchFamily="18" charset="0"/>
                <a:cs typeface="Times New Roman" pitchFamily="18" charset="0"/>
              </a:rPr>
              <a:t> long </a:t>
            </a:r>
            <a:r>
              <a:rPr lang="en-US" sz="1600" dirty="0" err="1">
                <a:latin typeface="Times New Roman" pitchFamily="18" charset="0"/>
                <a:cs typeface="Times New Roman" pitchFamily="18" charset="0"/>
              </a:rPr>
              <a:t>có</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khả</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năng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săn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mồi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tốt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nhờ</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có</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đôi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mắt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tinh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tường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cùng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cái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mũi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và</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đôi</a:t>
            </a:r>
            <a:r>
              <a:rPr lang="en-US" sz="1600" dirty="0">
                <a:latin typeface="Times New Roman" pitchFamily="18" charset="0"/>
                <a:cs typeface="Times New Roman" pitchFamily="18" charset="0"/>
              </a:rPr>
              <a:t> tai </a:t>
            </a:r>
            <a:r>
              <a:rPr lang="en-US" sz="1600" dirty="0" err="1">
                <a:latin typeface="Times New Roman" pitchFamily="18" charset="0"/>
                <a:cs typeface="Times New Roman" pitchFamily="18" charset="0"/>
              </a:rPr>
              <a:t>thính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Khủng</a:t>
            </a:r>
            <a:r>
              <a:rPr lang="en-US" sz="1600" dirty="0">
                <a:latin typeface="Times New Roman" pitchFamily="18" charset="0"/>
                <a:cs typeface="Times New Roman" pitchFamily="18" charset="0"/>
              </a:rPr>
              <a:t> long </a:t>
            </a:r>
            <a:r>
              <a:rPr lang="en-US" sz="1600" dirty="0" err="1">
                <a:latin typeface="Times New Roman" pitchFamily="18" charset="0"/>
                <a:cs typeface="Times New Roman" pitchFamily="18" charset="0"/>
              </a:rPr>
              <a:t>cũng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có</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khả</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năng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tự</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vệ</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tốt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nhờ</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vào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cái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đầu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cứng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và</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cái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quất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đuôi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dũng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mãnh</a:t>
            </a:r>
            <a:r>
              <a:rPr lang="en-US" sz="1600" dirty="0">
                <a:latin typeface="Times New Roman" pitchFamily="18" charset="0"/>
                <a:cs typeface="Times New Roman" pitchFamily="18" charset="0"/>
              </a:rPr>
              <a:t>.</a:t>
            </a:r>
          </a:p>
          <a:p>
            <a:pPr algn="just">
              <a:lnSpc>
                <a:spcPct val="150000"/>
              </a:lnSpc>
            </a:pP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Trước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khi</a:t>
            </a:r>
            <a:r>
              <a:rPr lang="en-US" sz="1600" dirty="0">
                <a:latin typeface="Times New Roman" pitchFamily="18" charset="0"/>
                <a:cs typeface="Times New Roman" pitchFamily="18" charset="0"/>
              </a:rPr>
              <a:t> con </a:t>
            </a:r>
            <a:r>
              <a:rPr lang="en-US" sz="1600" dirty="0" err="1">
                <a:latin typeface="Times New Roman" pitchFamily="18" charset="0"/>
                <a:cs typeface="Times New Roman" pitchFamily="18" charset="0"/>
              </a:rPr>
              <a:t>người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xuất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hiện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khủng</a:t>
            </a:r>
            <a:r>
              <a:rPr lang="en-US" sz="1600" dirty="0">
                <a:latin typeface="Times New Roman" pitchFamily="18" charset="0"/>
                <a:cs typeface="Times New Roman" pitchFamily="18" charset="0"/>
              </a:rPr>
              <a:t> long </a:t>
            </a:r>
            <a:r>
              <a:rPr lang="en-US" sz="1600" dirty="0" err="1">
                <a:latin typeface="Times New Roman" pitchFamily="18" charset="0"/>
                <a:cs typeface="Times New Roman" pitchFamily="18" charset="0"/>
              </a:rPr>
              <a:t>đã</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bị</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tuyệt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chủng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Vì</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thế</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chúng</a:t>
            </a:r>
            <a:r>
              <a:rPr lang="en-US" sz="1600" dirty="0">
                <a:latin typeface="Times New Roman" pitchFamily="18" charset="0"/>
                <a:cs typeface="Times New Roman" pitchFamily="18" charset="0"/>
              </a:rPr>
              <a:t> ta </a:t>
            </a:r>
            <a:r>
              <a:rPr lang="en-US" sz="1600" dirty="0" err="1">
                <a:latin typeface="Times New Roman" pitchFamily="18" charset="0"/>
                <a:cs typeface="Times New Roman" pitchFamily="18" charset="0"/>
              </a:rPr>
              <a:t>sẽ</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không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bao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giờ</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có</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thể</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nhìn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thấy</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khủng</a:t>
            </a:r>
            <a:r>
              <a:rPr lang="en-US" sz="1600" dirty="0">
                <a:latin typeface="Times New Roman" pitchFamily="18" charset="0"/>
                <a:cs typeface="Times New Roman" pitchFamily="18" charset="0"/>
              </a:rPr>
              <a:t> long </a:t>
            </a:r>
            <a:r>
              <a:rPr lang="en-US" sz="1600" dirty="0" err="1">
                <a:latin typeface="Times New Roman" pitchFamily="18" charset="0"/>
                <a:cs typeface="Times New Roman" pitchFamily="18" charset="0"/>
              </a:rPr>
              <a:t>thật</a:t>
            </a:r>
            <a:r>
              <a:rPr lang="en-US" sz="1600" dirty="0">
                <a:latin typeface="Times New Roman" pitchFamily="18" charset="0"/>
                <a:cs typeface="Times New Roman" pitchFamily="18" charset="0"/>
              </a:rPr>
              <a:t>.</a:t>
            </a:r>
          </a:p>
          <a:p>
            <a:pPr algn="r">
              <a:lnSpc>
                <a:spcPct val="150000"/>
              </a:lnSpc>
            </a:pPr>
            <a:r>
              <a:rPr lang="en-US" sz="1600" i="1" dirty="0">
                <a:latin typeface="Times New Roman" pitchFamily="18" charset="0"/>
                <a:cs typeface="Times New Roman" pitchFamily="18" charset="0"/>
              </a:rPr>
              <a:t>(</a:t>
            </a:r>
            <a:r>
              <a:rPr lang="en-US" sz="1600" i="1" dirty="0" err="1">
                <a:latin typeface="Times New Roman" pitchFamily="18" charset="0"/>
                <a:cs typeface="Times New Roman" pitchFamily="18" charset="0"/>
              </a:rPr>
              <a:t>theo</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Bách</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khoa</a:t>
            </a:r>
            <a:r>
              <a:rPr lang="en-US" sz="1600" i="1" dirty="0">
                <a:latin typeface="Times New Roman" pitchFamily="18" charset="0"/>
                <a:cs typeface="Times New Roman" pitchFamily="18" charset="0"/>
              </a:rPr>
              <a:t> tri </a:t>
            </a:r>
            <a:r>
              <a:rPr lang="en-US" sz="1600" i="1" dirty="0" err="1">
                <a:latin typeface="Times New Roman" pitchFamily="18" charset="0"/>
                <a:cs typeface="Times New Roman" pitchFamily="18" charset="0"/>
              </a:rPr>
              <a:t>thức</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về</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khám</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phá</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thế</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giới</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cho</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trẻ</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em</a:t>
            </a:r>
            <a:r>
              <a:rPr lang="en-US" sz="1600" i="1" dirty="0">
                <a:latin typeface="Times New Roman" pitchFamily="18" charset="0"/>
                <a:cs typeface="Times New Roman" pitchFamily="18" charset="0"/>
              </a:rPr>
              <a:t> – </a:t>
            </a:r>
            <a:r>
              <a:rPr lang="en-US" sz="1600" i="1" dirty="0" err="1">
                <a:latin typeface="Times New Roman" pitchFamily="18" charset="0"/>
                <a:cs typeface="Times New Roman" pitchFamily="18" charset="0"/>
              </a:rPr>
              <a:t>Khủng</a:t>
            </a:r>
            <a:r>
              <a:rPr lang="en-US" sz="1600" i="1" dirty="0">
                <a:latin typeface="Times New Roman" pitchFamily="18" charset="0"/>
                <a:cs typeface="Times New Roman" pitchFamily="18" charset="0"/>
              </a:rPr>
              <a:t> long)</a:t>
            </a:r>
            <a:endParaRPr lang="vi-VN" sz="1600" i="1" dirty="0">
              <a:latin typeface="Times New Roman" pitchFamily="18" charset="0"/>
              <a:cs typeface="Times New Roman" pitchFamily="18" charset="0"/>
            </a:endParaRPr>
          </a:p>
        </p:txBody>
      </p:sp>
    </p:spTree>
    <p:extLst>
      <p:ext uri="{BB962C8B-B14F-4D97-AF65-F5344CB8AC3E}">
        <p14:creationId xmlns:p14="http://schemas.microsoft.com/office/powerpoint/2010/main" val="1636867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35794" y="460493"/>
            <a:ext cx="1395893" cy="555217"/>
            <a:chOff x="635794" y="460493"/>
            <a:chExt cx="1395893"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460493"/>
              <a:ext cx="813585" cy="507831"/>
            </a:xfrm>
            <a:prstGeom prst="rect">
              <a:avLst/>
            </a:prstGeom>
            <a:noFill/>
          </p:spPr>
          <p:txBody>
            <a:bodyPr wrap="square" rtlCol="0">
              <a:spAutoFit/>
            </a:bodyPr>
            <a:lstStyle/>
            <a:p>
              <a:pPr algn="ctr">
                <a:lnSpc>
                  <a:spcPct val="150000"/>
                </a:lnSpc>
              </a:pPr>
              <a:r>
                <a:rPr lang="vi-VN" sz="1800" b="1" dirty="0">
                  <a:solidFill>
                    <a:srgbClr val="17479D"/>
                  </a:solidFill>
                  <a:latin typeface="+mj-lt"/>
                </a:rPr>
                <a:t>ĐỌC</a:t>
              </a:r>
              <a:endParaRPr lang="en-US" sz="1800" b="1" dirty="0">
                <a:solidFill>
                  <a:srgbClr val="17479D"/>
                </a:solidFill>
                <a:latin typeface="+mj-lt"/>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746084" y="921503"/>
            <a:ext cx="5365827" cy="553998"/>
          </a:xfrm>
          <a:prstGeom prst="rect">
            <a:avLst/>
          </a:prstGeom>
          <a:noFill/>
        </p:spPr>
        <p:txBody>
          <a:bodyPr wrap="square" rtlCol="0">
            <a:spAutoFit/>
          </a:bodyPr>
          <a:lstStyle/>
          <a:p>
            <a:pPr algn="ctr">
              <a:lnSpc>
                <a:spcPct val="150000"/>
              </a:lnSpc>
            </a:pPr>
            <a:r>
              <a:rPr lang="en-US" sz="2000" b="1" dirty="0" err="1">
                <a:solidFill>
                  <a:schemeClr val="accent6">
                    <a:lumMod val="50000"/>
                  </a:schemeClr>
                </a:solidFill>
                <a:latin typeface="+mj-lt"/>
              </a:rPr>
              <a:t>Ngắt</a:t>
            </a:r>
            <a:r>
              <a:rPr lang="en-US" sz="2000" b="1" dirty="0">
                <a:solidFill>
                  <a:schemeClr val="accent6">
                    <a:lumMod val="50000"/>
                  </a:schemeClr>
                </a:solidFill>
                <a:latin typeface="+mj-lt"/>
              </a:rPr>
              <a:t> </a:t>
            </a:r>
            <a:r>
              <a:rPr lang="en-US" sz="2000" b="1" dirty="0" err="1">
                <a:solidFill>
                  <a:schemeClr val="accent6">
                    <a:lumMod val="50000"/>
                  </a:schemeClr>
                </a:solidFill>
                <a:latin typeface="+mj-lt"/>
              </a:rPr>
              <a:t>nghỉ</a:t>
            </a:r>
            <a:r>
              <a:rPr lang="en-US" sz="2000" b="1" dirty="0">
                <a:solidFill>
                  <a:schemeClr val="accent6">
                    <a:lumMod val="50000"/>
                  </a:schemeClr>
                </a:solidFill>
                <a:latin typeface="+mj-lt"/>
              </a:rPr>
              <a:t> </a:t>
            </a:r>
            <a:r>
              <a:rPr lang="en-US" sz="2000" b="1" dirty="0" err="1">
                <a:solidFill>
                  <a:schemeClr val="accent6">
                    <a:lumMod val="50000"/>
                  </a:schemeClr>
                </a:solidFill>
                <a:latin typeface="+mj-lt"/>
              </a:rPr>
              <a:t>câu</a:t>
            </a:r>
            <a:endParaRPr lang="en-US" sz="2000" b="1" dirty="0">
              <a:solidFill>
                <a:schemeClr val="accent6">
                  <a:lumMod val="50000"/>
                </a:schemeClr>
              </a:solidFill>
              <a:latin typeface="+mj-lt"/>
            </a:endParaRPr>
          </a:p>
        </p:txBody>
      </p:sp>
      <p:grpSp>
        <p:nvGrpSpPr>
          <p:cNvPr id="6" name="Group 5"/>
          <p:cNvGrpSpPr/>
          <p:nvPr/>
        </p:nvGrpSpPr>
        <p:grpSpPr>
          <a:xfrm>
            <a:off x="460224" y="1563016"/>
            <a:ext cx="5996762" cy="923330"/>
            <a:chOff x="460224" y="1435196"/>
            <a:chExt cx="5996762" cy="923330"/>
          </a:xfrm>
        </p:grpSpPr>
        <p:sp>
          <p:nvSpPr>
            <p:cNvPr id="7" name="Rectangle 6">
              <a:extLst>
                <a:ext uri="{FF2B5EF4-FFF2-40B4-BE49-F238E27FC236}">
                  <a16:creationId xmlns:a16="http://schemas.microsoft.com/office/drawing/2014/main" id="{2A05FE84-F3FF-423B-ADA4-6F77209D652D}"/>
                </a:ext>
              </a:extLst>
            </p:cNvPr>
            <p:cNvSpPr/>
            <p:nvPr/>
          </p:nvSpPr>
          <p:spPr>
            <a:xfrm>
              <a:off x="460224" y="1435196"/>
              <a:ext cx="5996762" cy="923330"/>
            </a:xfrm>
            <a:prstGeom prst="rect">
              <a:avLst/>
            </a:prstGeom>
          </p:spPr>
          <p:txBody>
            <a:bodyPr wrap="square">
              <a:spAutoFit/>
            </a:bodyPr>
            <a:lstStyle/>
            <a:p>
              <a:pPr algn="just">
                <a:lnSpc>
                  <a:spcPct val="150000"/>
                </a:lnSpc>
              </a:pPr>
              <a:r>
                <a:rPr lang="vi-VN" sz="1800" dirty="0">
                  <a:latin typeface="+mj-lt"/>
                </a:rPr>
                <a:t> </a:t>
              </a:r>
              <a:r>
                <a:rPr lang="en-US" sz="1800" dirty="0">
                  <a:latin typeface="+mj-lt"/>
                </a:rPr>
                <a:t>   </a:t>
              </a:r>
              <a:r>
                <a:rPr lang="en-US" sz="1800" dirty="0" err="1">
                  <a:latin typeface="+mj-lt"/>
                </a:rPr>
                <a:t>Khủng</a:t>
              </a:r>
              <a:r>
                <a:rPr lang="en-US" sz="1800" dirty="0">
                  <a:latin typeface="+mj-lt"/>
                </a:rPr>
                <a:t> long </a:t>
              </a:r>
              <a:r>
                <a:rPr lang="en-US" sz="1800" dirty="0" err="1">
                  <a:latin typeface="+mj-lt"/>
                </a:rPr>
                <a:t>có</a:t>
              </a:r>
              <a:r>
                <a:rPr lang="en-US" sz="1800" dirty="0">
                  <a:latin typeface="+mj-lt"/>
                </a:rPr>
                <a:t> </a:t>
              </a:r>
              <a:r>
                <a:rPr lang="en-US" sz="1800" dirty="0" err="1">
                  <a:latin typeface="+mj-lt"/>
                </a:rPr>
                <a:t>khả</a:t>
              </a:r>
              <a:r>
                <a:rPr lang="en-US" sz="1800" dirty="0">
                  <a:latin typeface="+mj-lt"/>
                </a:rPr>
                <a:t> </a:t>
              </a:r>
              <a:r>
                <a:rPr lang="en-US" sz="1800" dirty="0" err="1">
                  <a:latin typeface="+mj-lt"/>
                </a:rPr>
                <a:t>năng</a:t>
              </a:r>
              <a:r>
                <a:rPr lang="en-US" sz="1800" dirty="0">
                  <a:latin typeface="+mj-lt"/>
                </a:rPr>
                <a:t> </a:t>
              </a:r>
              <a:r>
                <a:rPr lang="en-US" sz="1800" dirty="0" err="1">
                  <a:latin typeface="+mj-lt"/>
                </a:rPr>
                <a:t>săn</a:t>
              </a:r>
              <a:r>
                <a:rPr lang="en-US" sz="1800" dirty="0">
                  <a:latin typeface="+mj-lt"/>
                </a:rPr>
                <a:t> </a:t>
              </a:r>
              <a:r>
                <a:rPr lang="en-US" sz="1800" dirty="0" err="1">
                  <a:latin typeface="+mj-lt"/>
                </a:rPr>
                <a:t>mồi</a:t>
              </a:r>
              <a:r>
                <a:rPr lang="en-US" sz="1800" dirty="0">
                  <a:latin typeface="+mj-lt"/>
                </a:rPr>
                <a:t> </a:t>
              </a:r>
              <a:r>
                <a:rPr lang="en-US" sz="1800" dirty="0" err="1">
                  <a:latin typeface="+mj-lt"/>
                </a:rPr>
                <a:t>tốt</a:t>
              </a:r>
              <a:r>
                <a:rPr lang="en-US" sz="1800" dirty="0">
                  <a:latin typeface="+mj-lt"/>
                </a:rPr>
                <a:t> </a:t>
              </a:r>
              <a:r>
                <a:rPr lang="en-US" sz="1800" dirty="0" err="1">
                  <a:latin typeface="+mj-lt"/>
                </a:rPr>
                <a:t>nhờ</a:t>
              </a:r>
              <a:r>
                <a:rPr lang="en-US" sz="1800" dirty="0">
                  <a:latin typeface="+mj-lt"/>
                </a:rPr>
                <a:t> </a:t>
              </a:r>
              <a:r>
                <a:rPr lang="en-US" sz="1800" dirty="0" err="1">
                  <a:latin typeface="+mj-lt"/>
                </a:rPr>
                <a:t>có</a:t>
              </a:r>
              <a:r>
                <a:rPr lang="en-US" sz="1800" dirty="0">
                  <a:latin typeface="+mj-lt"/>
                </a:rPr>
                <a:t> </a:t>
              </a:r>
              <a:r>
                <a:rPr lang="en-US" sz="1800" dirty="0" err="1">
                  <a:latin typeface="+mj-lt"/>
                </a:rPr>
                <a:t>đôi</a:t>
              </a:r>
              <a:r>
                <a:rPr lang="en-US" sz="1800" dirty="0">
                  <a:latin typeface="+mj-lt"/>
                </a:rPr>
                <a:t> </a:t>
              </a:r>
              <a:r>
                <a:rPr lang="en-US" sz="1800" dirty="0" err="1">
                  <a:latin typeface="+mj-lt"/>
                </a:rPr>
                <a:t>mắt</a:t>
              </a:r>
              <a:r>
                <a:rPr lang="en-US" sz="1800" dirty="0">
                  <a:latin typeface="+mj-lt"/>
                </a:rPr>
                <a:t> </a:t>
              </a:r>
              <a:r>
                <a:rPr lang="en-US" sz="1800" dirty="0" err="1">
                  <a:latin typeface="+mj-lt"/>
                </a:rPr>
                <a:t>tinh</a:t>
              </a:r>
              <a:r>
                <a:rPr lang="en-US" sz="1800" dirty="0">
                  <a:latin typeface="+mj-lt"/>
                </a:rPr>
                <a:t> </a:t>
              </a:r>
              <a:r>
                <a:rPr lang="en-US" sz="1800" dirty="0" err="1">
                  <a:latin typeface="+mj-lt"/>
                </a:rPr>
                <a:t>tường</a:t>
              </a:r>
              <a:r>
                <a:rPr lang="en-US" sz="1800" dirty="0">
                  <a:latin typeface="+mj-lt"/>
                </a:rPr>
                <a:t> </a:t>
              </a:r>
              <a:r>
                <a:rPr lang="en-US" sz="1800" dirty="0" err="1">
                  <a:latin typeface="+mj-lt"/>
                </a:rPr>
                <a:t>cùng</a:t>
              </a:r>
              <a:r>
                <a:rPr lang="en-US" sz="1800" dirty="0">
                  <a:latin typeface="+mj-lt"/>
                </a:rPr>
                <a:t> </a:t>
              </a:r>
              <a:r>
                <a:rPr lang="en-US" sz="1800" dirty="0" err="1">
                  <a:latin typeface="+mj-lt"/>
                </a:rPr>
                <a:t>cái</a:t>
              </a:r>
              <a:r>
                <a:rPr lang="en-US" sz="1800" dirty="0">
                  <a:latin typeface="+mj-lt"/>
                </a:rPr>
                <a:t> </a:t>
              </a:r>
              <a:r>
                <a:rPr lang="en-US" sz="1800" dirty="0" err="1">
                  <a:latin typeface="+mj-lt"/>
                </a:rPr>
                <a:t>mũi</a:t>
              </a:r>
              <a:r>
                <a:rPr lang="en-US" sz="1800" dirty="0">
                  <a:latin typeface="+mj-lt"/>
                </a:rPr>
                <a:t> </a:t>
              </a:r>
              <a:r>
                <a:rPr lang="en-US" sz="1800" dirty="0" err="1">
                  <a:latin typeface="+mj-lt"/>
                </a:rPr>
                <a:t>và</a:t>
              </a:r>
              <a:r>
                <a:rPr lang="en-US" sz="1800" dirty="0">
                  <a:latin typeface="+mj-lt"/>
                </a:rPr>
                <a:t> </a:t>
              </a:r>
              <a:r>
                <a:rPr lang="en-US" sz="1800" dirty="0" err="1">
                  <a:latin typeface="+mj-lt"/>
                </a:rPr>
                <a:t>đôi</a:t>
              </a:r>
              <a:r>
                <a:rPr lang="en-US" sz="1800" dirty="0">
                  <a:latin typeface="+mj-lt"/>
                </a:rPr>
                <a:t> tai </a:t>
              </a:r>
              <a:r>
                <a:rPr lang="en-US" sz="1800" dirty="0" err="1">
                  <a:latin typeface="+mj-lt"/>
                </a:rPr>
                <a:t>thính</a:t>
              </a:r>
              <a:r>
                <a:rPr lang="en-US" sz="1800" dirty="0">
                  <a:latin typeface="+mj-lt"/>
                </a:rPr>
                <a:t>. </a:t>
              </a:r>
              <a:endParaRPr lang="vi-VN" sz="1800" dirty="0">
                <a:latin typeface="+mj-lt"/>
              </a:endParaRPr>
            </a:p>
          </p:txBody>
        </p:sp>
        <p:sp>
          <p:nvSpPr>
            <p:cNvPr id="8" name="Oval 7">
              <a:extLst>
                <a:ext uri="{FF2B5EF4-FFF2-40B4-BE49-F238E27FC236}">
                  <a16:creationId xmlns:a16="http://schemas.microsoft.com/office/drawing/2014/main" id="{2C8AD751-7B5F-4219-A003-AE328012CD5C}"/>
                </a:ext>
              </a:extLst>
            </p:cNvPr>
            <p:cNvSpPr/>
            <p:nvPr/>
          </p:nvSpPr>
          <p:spPr>
            <a:xfrm>
              <a:off x="550605" y="1572625"/>
              <a:ext cx="233916" cy="23391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mj-lt"/>
              </a:endParaRPr>
            </a:p>
          </p:txBody>
        </p:sp>
      </p:grpSp>
      <p:cxnSp>
        <p:nvCxnSpPr>
          <p:cNvPr id="9" name="Straight Connector 8"/>
          <p:cNvCxnSpPr/>
          <p:nvPr/>
        </p:nvCxnSpPr>
        <p:spPr>
          <a:xfrm flipH="1">
            <a:off x="4702930" y="1688001"/>
            <a:ext cx="49161" cy="292357"/>
          </a:xfrm>
          <a:prstGeom prst="line">
            <a:avLst/>
          </a:prstGeom>
          <a:ln w="19050">
            <a:solidFill>
              <a:srgbClr val="FB5B5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624673" y="2075886"/>
            <a:ext cx="49161" cy="292357"/>
          </a:xfrm>
          <a:prstGeom prst="line">
            <a:avLst/>
          </a:prstGeom>
          <a:ln w="19050">
            <a:solidFill>
              <a:srgbClr val="FB5B5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579122" y="2148340"/>
            <a:ext cx="49161" cy="292357"/>
          </a:xfrm>
          <a:prstGeom prst="line">
            <a:avLst/>
          </a:prstGeom>
          <a:ln w="19050">
            <a:solidFill>
              <a:srgbClr val="FB5B5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554127" y="2148341"/>
            <a:ext cx="49161" cy="292357"/>
          </a:xfrm>
          <a:prstGeom prst="line">
            <a:avLst/>
          </a:prstGeom>
          <a:ln w="19050">
            <a:solidFill>
              <a:srgbClr val="FB5B53"/>
            </a:solidFill>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460224" y="2742887"/>
            <a:ext cx="5996762" cy="873252"/>
            <a:chOff x="460224" y="1435196"/>
            <a:chExt cx="5996762" cy="873252"/>
          </a:xfrm>
        </p:grpSpPr>
        <p:sp>
          <p:nvSpPr>
            <p:cNvPr id="15" name="Rectangle 14">
              <a:extLst>
                <a:ext uri="{FF2B5EF4-FFF2-40B4-BE49-F238E27FC236}">
                  <a16:creationId xmlns:a16="http://schemas.microsoft.com/office/drawing/2014/main" id="{2A05FE84-F3FF-423B-ADA4-6F77209D652D}"/>
                </a:ext>
              </a:extLst>
            </p:cNvPr>
            <p:cNvSpPr/>
            <p:nvPr/>
          </p:nvSpPr>
          <p:spPr>
            <a:xfrm>
              <a:off x="460224" y="1435196"/>
              <a:ext cx="5996762" cy="873252"/>
            </a:xfrm>
            <a:prstGeom prst="rect">
              <a:avLst/>
            </a:prstGeom>
          </p:spPr>
          <p:txBody>
            <a:bodyPr wrap="square">
              <a:spAutoFit/>
            </a:bodyPr>
            <a:lstStyle/>
            <a:p>
              <a:pPr algn="just">
                <a:lnSpc>
                  <a:spcPct val="150000"/>
                </a:lnSpc>
              </a:pPr>
              <a:r>
                <a:rPr lang="vi-VN" sz="1800" dirty="0">
                  <a:latin typeface="+mj-lt"/>
                </a:rPr>
                <a:t> </a:t>
              </a:r>
              <a:r>
                <a:rPr lang="en-US" sz="1800" dirty="0">
                  <a:latin typeface="+mj-lt"/>
                </a:rPr>
                <a:t>   </a:t>
              </a:r>
              <a:r>
                <a:rPr lang="en-US" sz="1800" dirty="0" err="1">
                  <a:latin typeface="+mj-lt"/>
                </a:rPr>
                <a:t>Khủng</a:t>
              </a:r>
              <a:r>
                <a:rPr lang="en-US" sz="1800" dirty="0">
                  <a:latin typeface="+mj-lt"/>
                </a:rPr>
                <a:t> long </a:t>
              </a:r>
              <a:r>
                <a:rPr lang="en-US" sz="1800" dirty="0" err="1">
                  <a:latin typeface="+mj-lt"/>
                </a:rPr>
                <a:t>cũng</a:t>
              </a:r>
              <a:r>
                <a:rPr lang="en-US" sz="1800" dirty="0">
                  <a:latin typeface="+mj-lt"/>
                </a:rPr>
                <a:t> </a:t>
              </a:r>
              <a:r>
                <a:rPr lang="en-US" sz="1800" dirty="0" err="1">
                  <a:latin typeface="+mj-lt"/>
                </a:rPr>
                <a:t>có</a:t>
              </a:r>
              <a:r>
                <a:rPr lang="en-US" sz="1800" dirty="0">
                  <a:latin typeface="+mj-lt"/>
                </a:rPr>
                <a:t> </a:t>
              </a:r>
              <a:r>
                <a:rPr lang="en-US" sz="1800" dirty="0" err="1">
                  <a:latin typeface="+mj-lt"/>
                </a:rPr>
                <a:t>khả</a:t>
              </a:r>
              <a:r>
                <a:rPr lang="en-US" sz="1800" dirty="0">
                  <a:latin typeface="+mj-lt"/>
                </a:rPr>
                <a:t> </a:t>
              </a:r>
              <a:r>
                <a:rPr lang="en-US" sz="1800" dirty="0" err="1">
                  <a:latin typeface="+mj-lt"/>
                </a:rPr>
                <a:t>năng</a:t>
              </a:r>
              <a:r>
                <a:rPr lang="en-US" sz="1800" dirty="0">
                  <a:latin typeface="+mj-lt"/>
                </a:rPr>
                <a:t> </a:t>
              </a:r>
              <a:r>
                <a:rPr lang="en-US" sz="1800" dirty="0" err="1">
                  <a:latin typeface="+mj-lt"/>
                </a:rPr>
                <a:t>tự</a:t>
              </a:r>
              <a:r>
                <a:rPr lang="en-US" sz="1800" dirty="0">
                  <a:latin typeface="+mj-lt"/>
                </a:rPr>
                <a:t> </a:t>
              </a:r>
              <a:r>
                <a:rPr lang="en-US" sz="1800" dirty="0" err="1">
                  <a:latin typeface="+mj-lt"/>
                </a:rPr>
                <a:t>vệ</a:t>
              </a:r>
              <a:r>
                <a:rPr lang="en-US" sz="1800" dirty="0">
                  <a:latin typeface="+mj-lt"/>
                </a:rPr>
                <a:t> </a:t>
              </a:r>
              <a:r>
                <a:rPr lang="en-US" sz="1800" dirty="0" err="1">
                  <a:latin typeface="+mj-lt"/>
                </a:rPr>
                <a:t>tốt</a:t>
              </a:r>
              <a:r>
                <a:rPr lang="en-US" sz="1800" dirty="0">
                  <a:latin typeface="+mj-lt"/>
                </a:rPr>
                <a:t> </a:t>
              </a:r>
              <a:r>
                <a:rPr lang="en-US" sz="1800" dirty="0" err="1">
                  <a:latin typeface="+mj-lt"/>
                </a:rPr>
                <a:t>nhờ</a:t>
              </a:r>
              <a:r>
                <a:rPr lang="en-US" sz="1800" dirty="0">
                  <a:latin typeface="+mj-lt"/>
                </a:rPr>
                <a:t> </a:t>
              </a:r>
              <a:r>
                <a:rPr lang="en-US" sz="1800" dirty="0" err="1">
                  <a:latin typeface="+mj-lt"/>
                </a:rPr>
                <a:t>vào</a:t>
              </a:r>
              <a:r>
                <a:rPr lang="en-US" sz="1800" dirty="0">
                  <a:latin typeface="+mj-lt"/>
                </a:rPr>
                <a:t> </a:t>
              </a:r>
              <a:r>
                <a:rPr lang="en-US" sz="1800" dirty="0" err="1">
                  <a:latin typeface="+mj-lt"/>
                </a:rPr>
                <a:t>cái</a:t>
              </a:r>
              <a:r>
                <a:rPr lang="en-US" sz="1800" dirty="0">
                  <a:latin typeface="+mj-lt"/>
                </a:rPr>
                <a:t> </a:t>
              </a:r>
              <a:r>
                <a:rPr lang="en-US" sz="1800" dirty="0" err="1">
                  <a:latin typeface="+mj-lt"/>
                </a:rPr>
                <a:t>đầu</a:t>
              </a:r>
              <a:r>
                <a:rPr lang="en-US" sz="1800" dirty="0">
                  <a:latin typeface="+mj-lt"/>
                </a:rPr>
                <a:t> </a:t>
              </a:r>
              <a:r>
                <a:rPr lang="en-US" sz="1800" err="1">
                  <a:latin typeface="+mj-lt"/>
                </a:rPr>
                <a:t>cứng</a:t>
              </a:r>
              <a:r>
                <a:rPr lang="en-US" sz="1800">
                  <a:latin typeface="+mj-lt"/>
                </a:rPr>
                <a:t>  và </a:t>
              </a:r>
              <a:r>
                <a:rPr lang="en-US" sz="1800" dirty="0" err="1">
                  <a:latin typeface="+mj-lt"/>
                </a:rPr>
                <a:t>cái</a:t>
              </a:r>
              <a:r>
                <a:rPr lang="en-US" sz="1800" dirty="0">
                  <a:latin typeface="+mj-lt"/>
                </a:rPr>
                <a:t> </a:t>
              </a:r>
              <a:r>
                <a:rPr lang="en-US" sz="1800" dirty="0" err="1">
                  <a:latin typeface="+mj-lt"/>
                </a:rPr>
                <a:t>quất</a:t>
              </a:r>
              <a:r>
                <a:rPr lang="en-US" sz="1800" dirty="0">
                  <a:latin typeface="+mj-lt"/>
                </a:rPr>
                <a:t> </a:t>
              </a:r>
              <a:r>
                <a:rPr lang="en-US" sz="1800" dirty="0" err="1">
                  <a:latin typeface="+mj-lt"/>
                </a:rPr>
                <a:t>đuôi</a:t>
              </a:r>
              <a:r>
                <a:rPr lang="en-US" sz="1800" dirty="0">
                  <a:latin typeface="+mj-lt"/>
                </a:rPr>
                <a:t> </a:t>
              </a:r>
              <a:r>
                <a:rPr lang="en-US" sz="1800" dirty="0" err="1">
                  <a:latin typeface="+mj-lt"/>
                </a:rPr>
                <a:t>dũng</a:t>
              </a:r>
              <a:r>
                <a:rPr lang="en-US" sz="1800" dirty="0">
                  <a:latin typeface="+mj-lt"/>
                </a:rPr>
                <a:t> </a:t>
              </a:r>
              <a:r>
                <a:rPr lang="en-US" sz="1800" dirty="0" err="1">
                  <a:latin typeface="+mj-lt"/>
                </a:rPr>
                <a:t>mãnh</a:t>
              </a:r>
              <a:r>
                <a:rPr lang="en-US" sz="1800" dirty="0">
                  <a:latin typeface="+mj-lt"/>
                </a:rPr>
                <a:t>.</a:t>
              </a:r>
              <a:endParaRPr lang="vi-VN" sz="1800" dirty="0">
                <a:latin typeface="+mj-lt"/>
              </a:endParaRPr>
            </a:p>
          </p:txBody>
        </p:sp>
        <p:sp>
          <p:nvSpPr>
            <p:cNvPr id="16" name="Oval 15">
              <a:extLst>
                <a:ext uri="{FF2B5EF4-FFF2-40B4-BE49-F238E27FC236}">
                  <a16:creationId xmlns:a16="http://schemas.microsoft.com/office/drawing/2014/main" id="{2C8AD751-7B5F-4219-A003-AE328012CD5C}"/>
                </a:ext>
              </a:extLst>
            </p:cNvPr>
            <p:cNvSpPr/>
            <p:nvPr/>
          </p:nvSpPr>
          <p:spPr>
            <a:xfrm>
              <a:off x="550605" y="1572625"/>
              <a:ext cx="233916" cy="23391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mj-lt"/>
              </a:endParaRPr>
            </a:p>
          </p:txBody>
        </p:sp>
      </p:grpSp>
      <p:cxnSp>
        <p:nvCxnSpPr>
          <p:cNvPr id="17" name="Straight Connector 16"/>
          <p:cNvCxnSpPr/>
          <p:nvPr/>
        </p:nvCxnSpPr>
        <p:spPr>
          <a:xfrm flipH="1">
            <a:off x="5044994" y="2900306"/>
            <a:ext cx="49161" cy="292357"/>
          </a:xfrm>
          <a:prstGeom prst="line">
            <a:avLst/>
          </a:prstGeom>
          <a:ln w="19050">
            <a:solidFill>
              <a:srgbClr val="FB5B5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550823" y="3283291"/>
            <a:ext cx="49161" cy="292357"/>
          </a:xfrm>
          <a:prstGeom prst="line">
            <a:avLst/>
          </a:prstGeom>
          <a:ln w="19050">
            <a:solidFill>
              <a:srgbClr val="FB5B5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4501350" y="3315061"/>
            <a:ext cx="49161" cy="292357"/>
          </a:xfrm>
          <a:prstGeom prst="line">
            <a:avLst/>
          </a:prstGeom>
          <a:ln w="19050">
            <a:solidFill>
              <a:srgbClr val="FB5B53"/>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4550511" y="3315060"/>
            <a:ext cx="49161" cy="292357"/>
          </a:xfrm>
          <a:prstGeom prst="line">
            <a:avLst/>
          </a:prstGeom>
          <a:ln w="19050">
            <a:solidFill>
              <a:srgbClr val="FB5B5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039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2271252" y="1557746"/>
            <a:ext cx="3959947" cy="3114153"/>
            <a:chOff x="2340077" y="1465006"/>
            <a:chExt cx="3959947" cy="3114153"/>
          </a:xfrm>
        </p:grpSpPr>
        <p:pic>
          <p:nvPicPr>
            <p:cNvPr id="16" name="Picture 15" descr="Screen Clipping"/>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2373432" y="1502478"/>
              <a:ext cx="3926592" cy="3076681"/>
            </a:xfrm>
            <a:prstGeom prst="rect">
              <a:avLst/>
            </a:prstGeom>
          </p:spPr>
        </p:pic>
        <p:sp>
          <p:nvSpPr>
            <p:cNvPr id="18" name="Freeform 17"/>
            <p:cNvSpPr/>
            <p:nvPr/>
          </p:nvSpPr>
          <p:spPr>
            <a:xfrm>
              <a:off x="2340077" y="1465006"/>
              <a:ext cx="2969342" cy="2300749"/>
            </a:xfrm>
            <a:custGeom>
              <a:avLst/>
              <a:gdLst>
                <a:gd name="connsiteX0" fmla="*/ 19665 w 2969342"/>
                <a:gd name="connsiteY0" fmla="*/ 0 h 2300749"/>
                <a:gd name="connsiteX1" fmla="*/ 2831691 w 2969342"/>
                <a:gd name="connsiteY1" fmla="*/ 0 h 2300749"/>
                <a:gd name="connsiteX2" fmla="*/ 2969342 w 2969342"/>
                <a:gd name="connsiteY2" fmla="*/ 462117 h 2300749"/>
                <a:gd name="connsiteX3" fmla="*/ 2920181 w 2969342"/>
                <a:gd name="connsiteY3" fmla="*/ 963562 h 2300749"/>
                <a:gd name="connsiteX4" fmla="*/ 1396181 w 2969342"/>
                <a:gd name="connsiteY4" fmla="*/ 1081549 h 2300749"/>
                <a:gd name="connsiteX5" fmla="*/ 1406013 w 2969342"/>
                <a:gd name="connsiteY5" fmla="*/ 1710813 h 2300749"/>
                <a:gd name="connsiteX6" fmla="*/ 894736 w 2969342"/>
                <a:gd name="connsiteY6" fmla="*/ 1877962 h 2300749"/>
                <a:gd name="connsiteX7" fmla="*/ 894736 w 2969342"/>
                <a:gd name="connsiteY7" fmla="*/ 1966452 h 2300749"/>
                <a:gd name="connsiteX8" fmla="*/ 1386349 w 2969342"/>
                <a:gd name="connsiteY8" fmla="*/ 1995949 h 2300749"/>
                <a:gd name="connsiteX9" fmla="*/ 1327355 w 2969342"/>
                <a:gd name="connsiteY9" fmla="*/ 2300749 h 2300749"/>
                <a:gd name="connsiteX10" fmla="*/ 393291 w 2969342"/>
                <a:gd name="connsiteY10" fmla="*/ 2300749 h 2300749"/>
                <a:gd name="connsiteX11" fmla="*/ 0 w 2969342"/>
                <a:gd name="connsiteY11" fmla="*/ 2300749 h 2300749"/>
                <a:gd name="connsiteX12" fmla="*/ 19665 w 2969342"/>
                <a:gd name="connsiteY12" fmla="*/ 0 h 2300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69342" h="2300749">
                  <a:moveTo>
                    <a:pt x="19665" y="0"/>
                  </a:moveTo>
                  <a:lnTo>
                    <a:pt x="2831691" y="0"/>
                  </a:lnTo>
                  <a:lnTo>
                    <a:pt x="2969342" y="462117"/>
                  </a:lnTo>
                  <a:lnTo>
                    <a:pt x="2920181" y="963562"/>
                  </a:lnTo>
                  <a:lnTo>
                    <a:pt x="1396181" y="1081549"/>
                  </a:lnTo>
                  <a:lnTo>
                    <a:pt x="1406013" y="1710813"/>
                  </a:lnTo>
                  <a:lnTo>
                    <a:pt x="894736" y="1877962"/>
                  </a:lnTo>
                  <a:lnTo>
                    <a:pt x="894736" y="1966452"/>
                  </a:lnTo>
                  <a:lnTo>
                    <a:pt x="1386349" y="1995949"/>
                  </a:lnTo>
                  <a:lnTo>
                    <a:pt x="1327355" y="2300749"/>
                  </a:lnTo>
                  <a:lnTo>
                    <a:pt x="393291" y="2300749"/>
                  </a:lnTo>
                  <a:lnTo>
                    <a:pt x="0" y="2300749"/>
                  </a:lnTo>
                  <a:lnTo>
                    <a:pt x="1966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939379E3-F72F-364A-B033-9BD22226F102}"/>
              </a:ext>
            </a:extLst>
          </p:cNvPr>
          <p:cNvSpPr txBox="1"/>
          <p:nvPr/>
        </p:nvSpPr>
        <p:spPr>
          <a:xfrm>
            <a:off x="1924802" y="727214"/>
            <a:ext cx="5365827" cy="574388"/>
          </a:xfrm>
          <a:prstGeom prst="rect">
            <a:avLst/>
          </a:prstGeom>
          <a:noFill/>
        </p:spPr>
        <p:txBody>
          <a:bodyPr wrap="square" rtlCol="0">
            <a:spAutoFit/>
          </a:bodyPr>
          <a:lstStyle/>
          <a:p>
            <a:pPr>
              <a:lnSpc>
                <a:spcPct val="150000"/>
              </a:lnSpc>
            </a:pPr>
            <a:r>
              <a:rPr lang="vi-VN" sz="2400" b="1" dirty="0">
                <a:solidFill>
                  <a:schemeClr val="accent1">
                    <a:lumMod val="50000"/>
                  </a:schemeClr>
                </a:solidFill>
                <a:latin typeface="UTM Avo" panose="02040603050506020204" pitchFamily="18" charset="0"/>
              </a:rPr>
              <a:t>Các từ </a:t>
            </a:r>
            <a:r>
              <a:rPr lang="en-US" sz="2400" b="1" dirty="0" err="1">
                <a:solidFill>
                  <a:schemeClr val="accent1">
                    <a:lumMod val="50000"/>
                  </a:schemeClr>
                </a:solidFill>
                <a:latin typeface="UTM Avo" panose="02040603050506020204" pitchFamily="18" charset="0"/>
              </a:rPr>
              <a:t>khó</a:t>
            </a:r>
            <a:r>
              <a:rPr lang="en-US" sz="2400" b="1" dirty="0">
                <a:solidFill>
                  <a:schemeClr val="accent1">
                    <a:lumMod val="50000"/>
                  </a:schemeClr>
                </a:solidFill>
                <a:latin typeface="UTM Avo" panose="02040603050506020204" pitchFamily="18" charset="0"/>
              </a:rPr>
              <a:t> </a:t>
            </a:r>
            <a:r>
              <a:rPr lang="en-US" sz="2400" b="1" dirty="0" err="1">
                <a:solidFill>
                  <a:schemeClr val="accent1">
                    <a:lumMod val="50000"/>
                  </a:schemeClr>
                </a:solidFill>
                <a:latin typeface="UTM Avo" panose="02040603050506020204" pitchFamily="18" charset="0"/>
              </a:rPr>
              <a:t>phát</a:t>
            </a:r>
            <a:r>
              <a:rPr lang="en-US" sz="2400" b="1" dirty="0">
                <a:solidFill>
                  <a:schemeClr val="accent1">
                    <a:lumMod val="50000"/>
                  </a:schemeClr>
                </a:solidFill>
                <a:latin typeface="UTM Avo" panose="02040603050506020204" pitchFamily="18" charset="0"/>
              </a:rPr>
              <a:t> </a:t>
            </a:r>
            <a:r>
              <a:rPr lang="en-US" sz="2400" b="1" dirty="0" err="1">
                <a:solidFill>
                  <a:schemeClr val="accent1">
                    <a:lumMod val="50000"/>
                  </a:schemeClr>
                </a:solidFill>
                <a:latin typeface="UTM Avo" panose="02040603050506020204" pitchFamily="18" charset="0"/>
              </a:rPr>
              <a:t>âm</a:t>
            </a:r>
            <a:endParaRPr lang="en-US" sz="2400" b="1" dirty="0">
              <a:solidFill>
                <a:schemeClr val="accent1">
                  <a:lumMod val="50000"/>
                </a:schemeClr>
              </a:solidFill>
              <a:latin typeface="UTM Avo" panose="02040603050506020204" pitchFamily="18" charset="0"/>
            </a:endParaRPr>
          </a:p>
        </p:txBody>
      </p:sp>
      <p:sp>
        <p:nvSpPr>
          <p:cNvPr id="3" name="Rectangle 2">
            <a:extLst>
              <a:ext uri="{FF2B5EF4-FFF2-40B4-BE49-F238E27FC236}">
                <a16:creationId xmlns:a16="http://schemas.microsoft.com/office/drawing/2014/main" id="{04B2AE07-AE20-3040-9F7E-25ABBA398403}"/>
              </a:ext>
            </a:extLst>
          </p:cNvPr>
          <p:cNvSpPr/>
          <p:nvPr/>
        </p:nvSpPr>
        <p:spPr>
          <a:xfrm>
            <a:off x="2355752" y="1314054"/>
            <a:ext cx="2580041" cy="646331"/>
          </a:xfrm>
          <a:prstGeom prst="rect">
            <a:avLst/>
          </a:prstGeom>
        </p:spPr>
        <p:txBody>
          <a:bodyPr wrap="square">
            <a:spAutoFit/>
          </a:bodyPr>
          <a:lstStyle/>
          <a:p>
            <a:pPr algn="just">
              <a:lnSpc>
                <a:spcPct val="150000"/>
              </a:lnSpc>
            </a:pPr>
            <a:r>
              <a:rPr lang="en-US" sz="2400" dirty="0">
                <a:latin typeface="UTM Avo" panose="02040603050506020204" pitchFamily="18" charset="0"/>
              </a:rPr>
              <a:t>     </a:t>
            </a:r>
            <a:r>
              <a:rPr lang="en-US" sz="2400" dirty="0" err="1">
                <a:latin typeface="UTM Avo" panose="02040603050506020204" pitchFamily="18" charset="0"/>
              </a:rPr>
              <a:t>khủng</a:t>
            </a:r>
            <a:r>
              <a:rPr lang="en-US" sz="2400" dirty="0">
                <a:latin typeface="UTM Avo" panose="02040603050506020204" pitchFamily="18" charset="0"/>
              </a:rPr>
              <a:t> long</a:t>
            </a:r>
            <a:endParaRPr lang="vi-VN" sz="2400" dirty="0"/>
          </a:p>
        </p:txBody>
      </p:sp>
      <p:sp>
        <p:nvSpPr>
          <p:cNvPr id="4" name="Rectangle 3">
            <a:extLst>
              <a:ext uri="{FF2B5EF4-FFF2-40B4-BE49-F238E27FC236}">
                <a16:creationId xmlns:a16="http://schemas.microsoft.com/office/drawing/2014/main" id="{89984686-D9C8-1541-B1BE-DF75E6CE61B6}"/>
              </a:ext>
            </a:extLst>
          </p:cNvPr>
          <p:cNvSpPr/>
          <p:nvPr/>
        </p:nvSpPr>
        <p:spPr>
          <a:xfrm>
            <a:off x="1913299" y="1902498"/>
            <a:ext cx="1921281" cy="646331"/>
          </a:xfrm>
          <a:prstGeom prst="rect">
            <a:avLst/>
          </a:prstGeom>
        </p:spPr>
        <p:txBody>
          <a:bodyPr wrap="square">
            <a:spAutoFit/>
          </a:bodyPr>
          <a:lstStyle/>
          <a:p>
            <a:pPr algn="just">
              <a:lnSpc>
                <a:spcPct val="150000"/>
              </a:lnSpc>
            </a:pPr>
            <a:r>
              <a:rPr lang="vi-VN" sz="2400" dirty="0">
                <a:latin typeface="UTM Avo" panose="02040603050506020204" pitchFamily="18" charset="0"/>
              </a:rPr>
              <a:t>     </a:t>
            </a:r>
            <a:r>
              <a:rPr lang="en-US" sz="2400" dirty="0" err="1">
                <a:latin typeface="UTM Avo" panose="02040603050506020204" pitchFamily="18" charset="0"/>
              </a:rPr>
              <a:t>khổng</a:t>
            </a:r>
            <a:r>
              <a:rPr lang="en-US" sz="2400" dirty="0">
                <a:latin typeface="UTM Avo" panose="02040603050506020204" pitchFamily="18" charset="0"/>
              </a:rPr>
              <a:t> </a:t>
            </a:r>
            <a:r>
              <a:rPr lang="en-US" sz="2400" dirty="0" err="1">
                <a:latin typeface="UTM Avo" panose="02040603050506020204" pitchFamily="18" charset="0"/>
              </a:rPr>
              <a:t>lồ</a:t>
            </a:r>
            <a:endParaRPr lang="vi-VN" sz="2400" dirty="0"/>
          </a:p>
        </p:txBody>
      </p:sp>
      <p:sp>
        <p:nvSpPr>
          <p:cNvPr id="5" name="Rectangle 4">
            <a:extLst>
              <a:ext uri="{FF2B5EF4-FFF2-40B4-BE49-F238E27FC236}">
                <a16:creationId xmlns:a16="http://schemas.microsoft.com/office/drawing/2014/main" id="{050DC3C9-D8FE-8343-84BC-BA7E05AFEB0D}"/>
              </a:ext>
            </a:extLst>
          </p:cNvPr>
          <p:cNvSpPr/>
          <p:nvPr/>
        </p:nvSpPr>
        <p:spPr>
          <a:xfrm>
            <a:off x="1598668" y="2490942"/>
            <a:ext cx="1773796" cy="646331"/>
          </a:xfrm>
          <a:prstGeom prst="rect">
            <a:avLst/>
          </a:prstGeom>
        </p:spPr>
        <p:txBody>
          <a:bodyPr wrap="square">
            <a:spAutoFit/>
          </a:bodyPr>
          <a:lstStyle/>
          <a:p>
            <a:pPr algn="just">
              <a:lnSpc>
                <a:spcPct val="150000"/>
              </a:lnSpc>
            </a:pPr>
            <a:r>
              <a:rPr lang="vi-VN" sz="2400" dirty="0">
                <a:latin typeface="UTM Avo" panose="02040603050506020204" pitchFamily="18" charset="0"/>
              </a:rPr>
              <a:t>     </a:t>
            </a:r>
            <a:r>
              <a:rPr lang="en-US" sz="2400" dirty="0" err="1">
                <a:latin typeface="UTM Avo" panose="02040603050506020204" pitchFamily="18" charset="0"/>
              </a:rPr>
              <a:t>săn</a:t>
            </a:r>
            <a:r>
              <a:rPr lang="en-US" sz="2400" dirty="0">
                <a:latin typeface="UTM Avo" panose="02040603050506020204" pitchFamily="18" charset="0"/>
              </a:rPr>
              <a:t> </a:t>
            </a:r>
            <a:r>
              <a:rPr lang="en-US" sz="2400" dirty="0" err="1">
                <a:latin typeface="UTM Avo" panose="02040603050506020204" pitchFamily="18" charset="0"/>
              </a:rPr>
              <a:t>mồi</a:t>
            </a:r>
            <a:endParaRPr lang="vi-VN" sz="2400" dirty="0"/>
          </a:p>
        </p:txBody>
      </p:sp>
      <p:sp>
        <p:nvSpPr>
          <p:cNvPr id="6" name="Oval 5">
            <a:extLst>
              <a:ext uri="{FF2B5EF4-FFF2-40B4-BE49-F238E27FC236}">
                <a16:creationId xmlns:a16="http://schemas.microsoft.com/office/drawing/2014/main" id="{E1DFA7C5-42F0-644F-A449-37BAD5B856D4}"/>
              </a:ext>
            </a:extLst>
          </p:cNvPr>
          <p:cNvSpPr/>
          <p:nvPr/>
        </p:nvSpPr>
        <p:spPr>
          <a:xfrm>
            <a:off x="2525428" y="1557746"/>
            <a:ext cx="233916" cy="2339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Oval 6">
            <a:extLst>
              <a:ext uri="{FF2B5EF4-FFF2-40B4-BE49-F238E27FC236}">
                <a16:creationId xmlns:a16="http://schemas.microsoft.com/office/drawing/2014/main" id="{F72DEC70-6CE3-A84E-B133-9B8831666FB9}"/>
              </a:ext>
            </a:extLst>
          </p:cNvPr>
          <p:cNvSpPr/>
          <p:nvPr/>
        </p:nvSpPr>
        <p:spPr>
          <a:xfrm>
            <a:off x="2082975" y="2146190"/>
            <a:ext cx="233916" cy="2339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Oval 7">
            <a:extLst>
              <a:ext uri="{FF2B5EF4-FFF2-40B4-BE49-F238E27FC236}">
                <a16:creationId xmlns:a16="http://schemas.microsoft.com/office/drawing/2014/main" id="{48FA0106-3394-A74C-9895-B3A17E410635}"/>
              </a:ext>
            </a:extLst>
          </p:cNvPr>
          <p:cNvSpPr/>
          <p:nvPr/>
        </p:nvSpPr>
        <p:spPr>
          <a:xfrm>
            <a:off x="1768344" y="2734634"/>
            <a:ext cx="233916" cy="2339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8">
            <a:extLst>
              <a:ext uri="{FF2B5EF4-FFF2-40B4-BE49-F238E27FC236}">
                <a16:creationId xmlns:a16="http://schemas.microsoft.com/office/drawing/2014/main" id="{050DC3C9-D8FE-8343-84BC-BA7E05AFEB0D}"/>
              </a:ext>
            </a:extLst>
          </p:cNvPr>
          <p:cNvSpPr/>
          <p:nvPr/>
        </p:nvSpPr>
        <p:spPr>
          <a:xfrm>
            <a:off x="1156214" y="3040819"/>
            <a:ext cx="2304740" cy="646331"/>
          </a:xfrm>
          <a:prstGeom prst="rect">
            <a:avLst/>
          </a:prstGeom>
        </p:spPr>
        <p:txBody>
          <a:bodyPr wrap="square">
            <a:spAutoFit/>
          </a:bodyPr>
          <a:lstStyle/>
          <a:p>
            <a:pPr algn="just">
              <a:lnSpc>
                <a:spcPct val="150000"/>
              </a:lnSpc>
            </a:pPr>
            <a:r>
              <a:rPr lang="vi-VN" sz="2400" dirty="0">
                <a:latin typeface="UTM Avo" panose="02040603050506020204" pitchFamily="18" charset="0"/>
              </a:rPr>
              <a:t>     </a:t>
            </a:r>
            <a:r>
              <a:rPr lang="en-US" sz="2400" dirty="0" err="1">
                <a:latin typeface="UTM Avo" panose="02040603050506020204" pitchFamily="18" charset="0"/>
              </a:rPr>
              <a:t>tinh</a:t>
            </a:r>
            <a:r>
              <a:rPr lang="en-US" sz="2400" dirty="0">
                <a:latin typeface="UTM Avo" panose="02040603050506020204" pitchFamily="18" charset="0"/>
              </a:rPr>
              <a:t> </a:t>
            </a:r>
            <a:r>
              <a:rPr lang="en-US" sz="2400" dirty="0" err="1">
                <a:latin typeface="UTM Avo" panose="02040603050506020204" pitchFamily="18" charset="0"/>
              </a:rPr>
              <a:t>tường</a:t>
            </a:r>
            <a:endParaRPr lang="vi-VN" sz="2400" dirty="0"/>
          </a:p>
        </p:txBody>
      </p:sp>
      <p:sp>
        <p:nvSpPr>
          <p:cNvPr id="10" name="Rectangle 9">
            <a:extLst>
              <a:ext uri="{FF2B5EF4-FFF2-40B4-BE49-F238E27FC236}">
                <a16:creationId xmlns:a16="http://schemas.microsoft.com/office/drawing/2014/main" id="{050DC3C9-D8FE-8343-84BC-BA7E05AFEB0D}"/>
              </a:ext>
            </a:extLst>
          </p:cNvPr>
          <p:cNvSpPr/>
          <p:nvPr/>
        </p:nvSpPr>
        <p:spPr>
          <a:xfrm>
            <a:off x="782588" y="3635745"/>
            <a:ext cx="2629204" cy="646331"/>
          </a:xfrm>
          <a:prstGeom prst="rect">
            <a:avLst/>
          </a:prstGeom>
        </p:spPr>
        <p:txBody>
          <a:bodyPr wrap="square">
            <a:spAutoFit/>
          </a:bodyPr>
          <a:lstStyle/>
          <a:p>
            <a:pPr algn="just">
              <a:lnSpc>
                <a:spcPct val="150000"/>
              </a:lnSpc>
            </a:pPr>
            <a:r>
              <a:rPr lang="vi-VN" sz="2400" dirty="0">
                <a:latin typeface="UTM Avo" panose="02040603050506020204" pitchFamily="18" charset="0"/>
              </a:rPr>
              <a:t>     </a:t>
            </a:r>
            <a:r>
              <a:rPr lang="en-US" sz="2400" dirty="0" err="1">
                <a:latin typeface="UTM Avo" panose="02040603050506020204" pitchFamily="18" charset="0"/>
              </a:rPr>
              <a:t>dũng</a:t>
            </a:r>
            <a:r>
              <a:rPr lang="en-US" sz="2400" dirty="0">
                <a:latin typeface="UTM Avo" panose="02040603050506020204" pitchFamily="18" charset="0"/>
              </a:rPr>
              <a:t> </a:t>
            </a:r>
            <a:r>
              <a:rPr lang="en-US" sz="2400" dirty="0" err="1">
                <a:latin typeface="UTM Avo" panose="02040603050506020204" pitchFamily="18" charset="0"/>
              </a:rPr>
              <a:t>mãnh</a:t>
            </a:r>
            <a:endParaRPr lang="vi-VN" sz="2400" dirty="0"/>
          </a:p>
        </p:txBody>
      </p:sp>
      <p:sp>
        <p:nvSpPr>
          <p:cNvPr id="11" name="Oval 10">
            <a:extLst>
              <a:ext uri="{FF2B5EF4-FFF2-40B4-BE49-F238E27FC236}">
                <a16:creationId xmlns:a16="http://schemas.microsoft.com/office/drawing/2014/main" id="{F72DEC70-6CE3-A84E-B133-9B8831666FB9}"/>
              </a:ext>
            </a:extLst>
          </p:cNvPr>
          <p:cNvSpPr/>
          <p:nvPr/>
        </p:nvSpPr>
        <p:spPr>
          <a:xfrm>
            <a:off x="1325890" y="3287370"/>
            <a:ext cx="233916" cy="2339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Oval 11">
            <a:extLst>
              <a:ext uri="{FF2B5EF4-FFF2-40B4-BE49-F238E27FC236}">
                <a16:creationId xmlns:a16="http://schemas.microsoft.com/office/drawing/2014/main" id="{48FA0106-3394-A74C-9895-B3A17E410635}"/>
              </a:ext>
            </a:extLst>
          </p:cNvPr>
          <p:cNvSpPr/>
          <p:nvPr/>
        </p:nvSpPr>
        <p:spPr>
          <a:xfrm>
            <a:off x="952264" y="3875814"/>
            <a:ext cx="233916" cy="2339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3" name="Group 12"/>
          <p:cNvGrpSpPr/>
          <p:nvPr/>
        </p:nvGrpSpPr>
        <p:grpSpPr>
          <a:xfrm>
            <a:off x="635794" y="460493"/>
            <a:ext cx="1395893" cy="555217"/>
            <a:chOff x="635794" y="460493"/>
            <a:chExt cx="1395893" cy="555217"/>
          </a:xfrm>
        </p:grpSpPr>
        <p:sp>
          <p:nvSpPr>
            <p:cNvPr id="14" name="TextBox 13">
              <a:extLst>
                <a:ext uri="{FF2B5EF4-FFF2-40B4-BE49-F238E27FC236}">
                  <a16:creationId xmlns:a16="http://schemas.microsoft.com/office/drawing/2014/main" id="{C07B3502-F58A-46C0-88F8-3DE26F98CD3F}"/>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15" name="Picture 14">
              <a:extLst>
                <a:ext uri="{FF2B5EF4-FFF2-40B4-BE49-F238E27FC236}">
                  <a16:creationId xmlns:a16="http://schemas.microsoft.com/office/drawing/2014/main" id="{313B8F63-C1DC-4BF0-9681-7D14EF947D76}"/>
                </a:ext>
              </a:extLst>
            </p:cNvPr>
            <p:cNvPicPr>
              <a:picLocks noChangeAspect="1"/>
            </p:cNvPicPr>
            <p:nvPr/>
          </p:nvPicPr>
          <p:blipFill rotWithShape="1">
            <a:blip r:embed="rId4">
              <a:clrChange>
                <a:clrFrom>
                  <a:srgbClr val="FFFCFF"/>
                </a:clrFrom>
                <a:clrTo>
                  <a:srgbClr val="FFFC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grpSp>
    </p:spTree>
    <p:extLst>
      <p:ext uri="{BB962C8B-B14F-4D97-AF65-F5344CB8AC3E}">
        <p14:creationId xmlns:p14="http://schemas.microsoft.com/office/powerpoint/2010/main" val="1103035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left)">
                                      <p:cBhvr>
                                        <p:cTn id="44" dur="500"/>
                                        <p:tgtEl>
                                          <p:spTgt spid="10"/>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animBg="1"/>
      <p:bldP spid="7" grpId="0" animBg="1"/>
      <p:bldP spid="8" grpId="0" animBg="1"/>
      <p:bldP spid="9" grpId="0"/>
      <p:bldP spid="10" grpId="0"/>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7B3502-F58A-46C0-88F8-3DE26F98CD3F}"/>
              </a:ext>
            </a:extLst>
          </p:cNvPr>
          <p:cNvSpPr txBox="1"/>
          <p:nvPr/>
        </p:nvSpPr>
        <p:spPr>
          <a:xfrm>
            <a:off x="1218102" y="336668"/>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3" name="Picture 2">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366713"/>
            <a:ext cx="582308" cy="525172"/>
          </a:xfrm>
          <a:prstGeom prst="rect">
            <a:avLst/>
          </a:prstGeom>
        </p:spPr>
      </p:pic>
      <p:sp>
        <p:nvSpPr>
          <p:cNvPr id="4" name="TextBox 3">
            <a:extLst>
              <a:ext uri="{FF2B5EF4-FFF2-40B4-BE49-F238E27FC236}">
                <a16:creationId xmlns:a16="http://schemas.microsoft.com/office/drawing/2014/main" id="{83C8FAFC-C1D0-49BB-A45E-D744951A028F}"/>
              </a:ext>
            </a:extLst>
          </p:cNvPr>
          <p:cNvSpPr txBox="1"/>
          <p:nvPr/>
        </p:nvSpPr>
        <p:spPr>
          <a:xfrm>
            <a:off x="1400175" y="284729"/>
            <a:ext cx="4635536" cy="494110"/>
          </a:xfrm>
          <a:prstGeom prst="rect">
            <a:avLst/>
          </a:prstGeom>
          <a:noFill/>
        </p:spPr>
        <p:txBody>
          <a:bodyPr wrap="square" rtlCol="0">
            <a:spAutoFit/>
          </a:bodyPr>
          <a:lstStyle/>
          <a:p>
            <a:pPr algn="ctr">
              <a:lnSpc>
                <a:spcPct val="150000"/>
              </a:lnSpc>
            </a:pPr>
            <a:r>
              <a:rPr lang="en-US" sz="2000" b="1" dirty="0">
                <a:solidFill>
                  <a:srgbClr val="C00000"/>
                </a:solidFill>
                <a:latin typeface="UTM Avo" panose="02040603050506020204" pitchFamily="18" charset="0"/>
              </a:rPr>
              <a:t>KHỦNG LONG</a:t>
            </a:r>
          </a:p>
        </p:txBody>
      </p:sp>
      <p:sp>
        <p:nvSpPr>
          <p:cNvPr id="5" name="TextBox 4">
            <a:extLst>
              <a:ext uri="{FF2B5EF4-FFF2-40B4-BE49-F238E27FC236}">
                <a16:creationId xmlns:a16="http://schemas.microsoft.com/office/drawing/2014/main" id="{7BF6BCDF-9F5D-43EF-8D2F-74DA0EBB0C5C}"/>
              </a:ext>
            </a:extLst>
          </p:cNvPr>
          <p:cNvSpPr txBox="1"/>
          <p:nvPr/>
        </p:nvSpPr>
        <p:spPr>
          <a:xfrm>
            <a:off x="286384" y="796359"/>
            <a:ext cx="6257292" cy="4154984"/>
          </a:xfrm>
          <a:prstGeom prst="rect">
            <a:avLst/>
          </a:prstGeom>
          <a:noFill/>
        </p:spPr>
        <p:txBody>
          <a:bodyPr wrap="square" rtlCol="0">
            <a:spAutoFit/>
          </a:bodyPr>
          <a:lstStyle/>
          <a:p>
            <a:pPr algn="just">
              <a:lnSpc>
                <a:spcPct val="150000"/>
              </a:lnSpc>
            </a:pPr>
            <a:r>
              <a:rPr lang="en-US" dirty="0">
                <a:latin typeface="UTM Avo" panose="02040603050506020204" pitchFamily="18" charset="0"/>
              </a:rPr>
              <a:t>       </a:t>
            </a:r>
            <a:r>
              <a:rPr lang="en-US" sz="1600" dirty="0" err="1">
                <a:latin typeface="Times New Roman" pitchFamily="18" charset="0"/>
                <a:cs typeface="Times New Roman" pitchFamily="18" charset="0"/>
              </a:rPr>
              <a:t>Khủng</a:t>
            </a:r>
            <a:r>
              <a:rPr lang="en-US" sz="1600" dirty="0">
                <a:latin typeface="Times New Roman" pitchFamily="18" charset="0"/>
                <a:cs typeface="Times New Roman" pitchFamily="18" charset="0"/>
              </a:rPr>
              <a:t> long </a:t>
            </a:r>
            <a:r>
              <a:rPr lang="en-US" sz="1600" dirty="0" err="1">
                <a:latin typeface="Times New Roman" pitchFamily="18" charset="0"/>
                <a:cs typeface="Times New Roman" pitchFamily="18" charset="0"/>
              </a:rPr>
              <a:t>là</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loài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vật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thường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sống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thành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bầy</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đàn</a:t>
            </a:r>
            <a:r>
              <a:rPr lang="en-US" sz="1600" dirty="0">
                <a:latin typeface="Times New Roman" pitchFamily="18" charset="0"/>
                <a:cs typeface="Times New Roman" pitchFamily="18" charset="0"/>
              </a:rPr>
              <a:t> ở </a:t>
            </a:r>
            <a:r>
              <a:rPr lang="en-US" sz="1600" dirty="0" err="1">
                <a:latin typeface="Times New Roman" pitchFamily="18" charset="0"/>
                <a:cs typeface="Times New Roman" pitchFamily="18" charset="0"/>
              </a:rPr>
              <a:t>các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vùng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đất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khô</a:t>
            </a:r>
            <a:r>
              <a:rPr lang="en-US" sz="1600" dirty="0">
                <a:latin typeface="Times New Roman" pitchFamily="18" charset="0"/>
                <a:cs typeface="Times New Roman" pitchFamily="18" charset="0"/>
              </a:rPr>
              <a:t>.</a:t>
            </a:r>
          </a:p>
          <a:p>
            <a:pPr algn="just">
              <a:lnSpc>
                <a:spcPct val="150000"/>
              </a:lnSpc>
            </a:pP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Trong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suy</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nghĩ</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của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nhiều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người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khủng</a:t>
            </a:r>
            <a:r>
              <a:rPr lang="en-US" sz="1600" dirty="0">
                <a:latin typeface="Times New Roman" pitchFamily="18" charset="0"/>
                <a:cs typeface="Times New Roman" pitchFamily="18" charset="0"/>
              </a:rPr>
              <a:t> long </a:t>
            </a:r>
            <a:r>
              <a:rPr lang="en-US" sz="1600" dirty="0" err="1">
                <a:latin typeface="Times New Roman" pitchFamily="18" charset="0"/>
                <a:cs typeface="Times New Roman" pitchFamily="18" charset="0"/>
              </a:rPr>
              <a:t>là</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loài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vật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khổng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lồ</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Nhưng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trên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thực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tế</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có</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loài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khủng</a:t>
            </a:r>
            <a:r>
              <a:rPr lang="en-US" sz="1600" dirty="0">
                <a:latin typeface="Times New Roman" pitchFamily="18" charset="0"/>
                <a:cs typeface="Times New Roman" pitchFamily="18" charset="0"/>
              </a:rPr>
              <a:t> long </a:t>
            </a:r>
            <a:r>
              <a:rPr lang="en-US" sz="1600" dirty="0" err="1">
                <a:latin typeface="Times New Roman" pitchFamily="18" charset="0"/>
                <a:cs typeface="Times New Roman" pitchFamily="18" charset="0"/>
              </a:rPr>
              <a:t>chỉ</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bằng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một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chú</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chó</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nhỏ</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Khủng</a:t>
            </a:r>
            <a:r>
              <a:rPr lang="en-US" sz="1600" dirty="0">
                <a:latin typeface="Times New Roman" pitchFamily="18" charset="0"/>
                <a:cs typeface="Times New Roman" pitchFamily="18" charset="0"/>
              </a:rPr>
              <a:t> long </a:t>
            </a:r>
            <a:r>
              <a:rPr lang="en-US" sz="1600" dirty="0" err="1">
                <a:latin typeface="Times New Roman" pitchFamily="18" charset="0"/>
                <a:cs typeface="Times New Roman" pitchFamily="18" charset="0"/>
              </a:rPr>
              <a:t>thường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ăn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thịt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cũng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có</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một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số</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loài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ăn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cỏ</a:t>
            </a:r>
            <a:r>
              <a:rPr lang="en-US" sz="1600" dirty="0">
                <a:latin typeface="Times New Roman" pitchFamily="18" charset="0"/>
                <a:cs typeface="Times New Roman" pitchFamily="18" charset="0"/>
              </a:rPr>
              <a:t>.</a:t>
            </a:r>
          </a:p>
          <a:p>
            <a:pPr algn="just">
              <a:lnSpc>
                <a:spcPct val="150000"/>
              </a:lnSpc>
            </a:pP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Chân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khủng</a:t>
            </a:r>
            <a:r>
              <a:rPr lang="en-US" sz="1600" dirty="0">
                <a:latin typeface="Times New Roman" pitchFamily="18" charset="0"/>
                <a:cs typeface="Times New Roman" pitchFamily="18" charset="0"/>
              </a:rPr>
              <a:t> long </a:t>
            </a:r>
            <a:r>
              <a:rPr lang="en-US" sz="1600" dirty="0" err="1">
                <a:latin typeface="Times New Roman" pitchFamily="18" charset="0"/>
                <a:cs typeface="Times New Roman" pitchFamily="18" charset="0"/>
              </a:rPr>
              <a:t>thẳng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và</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rất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khỏe</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Vì</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thế</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chúng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có</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thể</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khắp</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một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vùng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rộng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lớn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để</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kiếm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ăn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Khủng</a:t>
            </a:r>
            <a:r>
              <a:rPr lang="en-US" sz="1600" dirty="0">
                <a:latin typeface="Times New Roman" pitchFamily="18" charset="0"/>
                <a:cs typeface="Times New Roman" pitchFamily="18" charset="0"/>
              </a:rPr>
              <a:t> long </a:t>
            </a:r>
            <a:r>
              <a:rPr lang="en-US" sz="1600" dirty="0" err="1">
                <a:latin typeface="Times New Roman" pitchFamily="18" charset="0"/>
                <a:cs typeface="Times New Roman" pitchFamily="18" charset="0"/>
              </a:rPr>
              <a:t>có</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khả</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năng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săn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mồi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tốt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nhờ</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có</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đôi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mắt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tinh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tường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cùng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cái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mũi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và</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đôi</a:t>
            </a:r>
            <a:r>
              <a:rPr lang="en-US" sz="1600" dirty="0">
                <a:latin typeface="Times New Roman" pitchFamily="18" charset="0"/>
                <a:cs typeface="Times New Roman" pitchFamily="18" charset="0"/>
              </a:rPr>
              <a:t> tai </a:t>
            </a:r>
            <a:r>
              <a:rPr lang="en-US" sz="1600" dirty="0" err="1">
                <a:latin typeface="Times New Roman" pitchFamily="18" charset="0"/>
                <a:cs typeface="Times New Roman" pitchFamily="18" charset="0"/>
              </a:rPr>
              <a:t>thính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Khủng</a:t>
            </a:r>
            <a:r>
              <a:rPr lang="en-US" sz="1600" dirty="0">
                <a:latin typeface="Times New Roman" pitchFamily="18" charset="0"/>
                <a:cs typeface="Times New Roman" pitchFamily="18" charset="0"/>
              </a:rPr>
              <a:t> long </a:t>
            </a:r>
            <a:r>
              <a:rPr lang="en-US" sz="1600" dirty="0" err="1">
                <a:latin typeface="Times New Roman" pitchFamily="18" charset="0"/>
                <a:cs typeface="Times New Roman" pitchFamily="18" charset="0"/>
              </a:rPr>
              <a:t>cũng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có</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khả</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năng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tự</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vệ</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tốt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nhờ</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vào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cái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đầu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cứng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và</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cái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quất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đuôi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dũng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mãnh</a:t>
            </a:r>
            <a:r>
              <a:rPr lang="en-US" sz="1600" dirty="0">
                <a:latin typeface="Times New Roman" pitchFamily="18" charset="0"/>
                <a:cs typeface="Times New Roman" pitchFamily="18" charset="0"/>
              </a:rPr>
              <a:t>.</a:t>
            </a:r>
          </a:p>
          <a:p>
            <a:pPr algn="just">
              <a:lnSpc>
                <a:spcPct val="150000"/>
              </a:lnSpc>
            </a:pP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Trước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khi</a:t>
            </a:r>
            <a:r>
              <a:rPr lang="en-US" sz="1600" dirty="0">
                <a:latin typeface="Times New Roman" pitchFamily="18" charset="0"/>
                <a:cs typeface="Times New Roman" pitchFamily="18" charset="0"/>
              </a:rPr>
              <a:t> con </a:t>
            </a:r>
            <a:r>
              <a:rPr lang="en-US" sz="1600" dirty="0" err="1">
                <a:latin typeface="Times New Roman" pitchFamily="18" charset="0"/>
                <a:cs typeface="Times New Roman" pitchFamily="18" charset="0"/>
              </a:rPr>
              <a:t>người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xuất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hiện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khủng</a:t>
            </a:r>
            <a:r>
              <a:rPr lang="en-US" sz="1600" dirty="0">
                <a:latin typeface="Times New Roman" pitchFamily="18" charset="0"/>
                <a:cs typeface="Times New Roman" pitchFamily="18" charset="0"/>
              </a:rPr>
              <a:t> long </a:t>
            </a:r>
            <a:r>
              <a:rPr lang="en-US" sz="1600" dirty="0" err="1">
                <a:latin typeface="Times New Roman" pitchFamily="18" charset="0"/>
                <a:cs typeface="Times New Roman" pitchFamily="18" charset="0"/>
              </a:rPr>
              <a:t>đã</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bị</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tuyệt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chủng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Vì</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thế</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chúng</a:t>
            </a:r>
            <a:r>
              <a:rPr lang="en-US" sz="1600" dirty="0">
                <a:latin typeface="Times New Roman" pitchFamily="18" charset="0"/>
                <a:cs typeface="Times New Roman" pitchFamily="18" charset="0"/>
              </a:rPr>
              <a:t> ta </a:t>
            </a:r>
            <a:r>
              <a:rPr lang="en-US" sz="1600" dirty="0" err="1">
                <a:latin typeface="Times New Roman" pitchFamily="18" charset="0"/>
                <a:cs typeface="Times New Roman" pitchFamily="18" charset="0"/>
              </a:rPr>
              <a:t>sẽ</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không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bao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giờ</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có</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thể</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nhìn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thấy</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khủng</a:t>
            </a:r>
            <a:r>
              <a:rPr lang="en-US" sz="1600" dirty="0">
                <a:latin typeface="Times New Roman" pitchFamily="18" charset="0"/>
                <a:cs typeface="Times New Roman" pitchFamily="18" charset="0"/>
              </a:rPr>
              <a:t> long </a:t>
            </a:r>
            <a:r>
              <a:rPr lang="en-US" sz="1600" dirty="0" err="1">
                <a:latin typeface="Times New Roman" pitchFamily="18" charset="0"/>
                <a:cs typeface="Times New Roman" pitchFamily="18" charset="0"/>
              </a:rPr>
              <a:t>thật</a:t>
            </a:r>
            <a:r>
              <a:rPr lang="en-US" sz="1600" dirty="0">
                <a:latin typeface="Times New Roman" pitchFamily="18" charset="0"/>
                <a:cs typeface="Times New Roman" pitchFamily="18" charset="0"/>
              </a:rPr>
              <a:t>.</a:t>
            </a:r>
          </a:p>
          <a:p>
            <a:pPr algn="r">
              <a:lnSpc>
                <a:spcPct val="150000"/>
              </a:lnSpc>
            </a:pPr>
            <a:r>
              <a:rPr lang="en-US" sz="1600" i="1" dirty="0">
                <a:latin typeface="Times New Roman" pitchFamily="18" charset="0"/>
                <a:cs typeface="Times New Roman" pitchFamily="18" charset="0"/>
              </a:rPr>
              <a:t>(</a:t>
            </a:r>
            <a:r>
              <a:rPr lang="en-US" sz="1600" i="1" dirty="0" err="1">
                <a:latin typeface="Times New Roman" pitchFamily="18" charset="0"/>
                <a:cs typeface="Times New Roman" pitchFamily="18" charset="0"/>
              </a:rPr>
              <a:t>theo</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Bách</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khoa</a:t>
            </a:r>
            <a:r>
              <a:rPr lang="en-US" sz="1600" i="1" dirty="0">
                <a:latin typeface="Times New Roman" pitchFamily="18" charset="0"/>
                <a:cs typeface="Times New Roman" pitchFamily="18" charset="0"/>
              </a:rPr>
              <a:t> tri </a:t>
            </a:r>
            <a:r>
              <a:rPr lang="en-US" sz="1600" i="1" dirty="0" err="1">
                <a:latin typeface="Times New Roman" pitchFamily="18" charset="0"/>
                <a:cs typeface="Times New Roman" pitchFamily="18" charset="0"/>
              </a:rPr>
              <a:t>thức</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về</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khám</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phá</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thế</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giới</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cho</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trẻ</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em</a:t>
            </a:r>
            <a:r>
              <a:rPr lang="en-US" sz="1600" i="1" dirty="0">
                <a:latin typeface="Times New Roman" pitchFamily="18" charset="0"/>
                <a:cs typeface="Times New Roman" pitchFamily="18" charset="0"/>
              </a:rPr>
              <a:t> – </a:t>
            </a:r>
            <a:r>
              <a:rPr lang="en-US" sz="1600" i="1" dirty="0" err="1">
                <a:latin typeface="Times New Roman" pitchFamily="18" charset="0"/>
                <a:cs typeface="Times New Roman" pitchFamily="18" charset="0"/>
              </a:rPr>
              <a:t>Khủng</a:t>
            </a:r>
            <a:r>
              <a:rPr lang="en-US" sz="1600" i="1" dirty="0">
                <a:latin typeface="Times New Roman" pitchFamily="18" charset="0"/>
                <a:cs typeface="Times New Roman" pitchFamily="18" charset="0"/>
              </a:rPr>
              <a:t> long)</a:t>
            </a:r>
            <a:endParaRPr lang="vi-VN" sz="1600" i="1" dirty="0">
              <a:latin typeface="Times New Roman" pitchFamily="18" charset="0"/>
              <a:cs typeface="Times New Roman" pitchFamily="18" charset="0"/>
            </a:endParaRPr>
          </a:p>
        </p:txBody>
      </p:sp>
      <p:pic>
        <p:nvPicPr>
          <p:cNvPr id="6" name="Picture 5">
            <a:extLst>
              <a:ext uri="{FF2B5EF4-FFF2-40B4-BE49-F238E27FC236}">
                <a16:creationId xmlns:a16="http://schemas.microsoft.com/office/drawing/2014/main" id="{E690EC3B-891B-417A-A712-D5F0015B33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024" y="848778"/>
            <a:ext cx="304770" cy="288000"/>
          </a:xfrm>
          <a:prstGeom prst="rect">
            <a:avLst/>
          </a:prstGeom>
        </p:spPr>
      </p:pic>
      <p:pic>
        <p:nvPicPr>
          <p:cNvPr id="7" name="Picture 6">
            <a:extLst>
              <a:ext uri="{FF2B5EF4-FFF2-40B4-BE49-F238E27FC236}">
                <a16:creationId xmlns:a16="http://schemas.microsoft.com/office/drawing/2014/main" id="{0CCAB96B-6FE5-4EDE-ABE3-7E5F314AEE00}"/>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42926" y="1289588"/>
            <a:ext cx="288000" cy="288000"/>
          </a:xfrm>
          <a:prstGeom prst="rect">
            <a:avLst/>
          </a:prstGeom>
        </p:spPr>
      </p:pic>
      <p:pic>
        <p:nvPicPr>
          <p:cNvPr id="8" name="Picture 7">
            <a:extLst>
              <a:ext uri="{FF2B5EF4-FFF2-40B4-BE49-F238E27FC236}">
                <a16:creationId xmlns:a16="http://schemas.microsoft.com/office/drawing/2014/main" id="{4A4E56CF-13A6-4CFC-BDFF-C89478191F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3410" y="2365039"/>
            <a:ext cx="288000" cy="288000"/>
          </a:xfrm>
          <a:prstGeom prst="rect">
            <a:avLst/>
          </a:prstGeom>
        </p:spPr>
      </p:pic>
      <p:pic>
        <p:nvPicPr>
          <p:cNvPr id="9" name="Picture 8"/>
          <p:cNvPicPr>
            <a:picLocks noChangeAspect="1"/>
          </p:cNvPicPr>
          <p:nvPr/>
        </p:nvPicPr>
        <p:blipFill rotWithShape="1">
          <a:blip r:embed="rId8">
            <a:extLst>
              <a:ext uri="{28A0092B-C50C-407E-A947-70E740481C1C}">
                <a14:useLocalDpi xmlns:a14="http://schemas.microsoft.com/office/drawing/2010/main" val="0"/>
              </a:ext>
            </a:extLst>
          </a:blip>
          <a:srcRect l="35492" t="30735" r="25077" b="36754"/>
          <a:stretch/>
        </p:blipFill>
        <p:spPr>
          <a:xfrm>
            <a:off x="328602" y="3783329"/>
            <a:ext cx="302112" cy="307812"/>
          </a:xfrm>
          <a:prstGeom prst="rect">
            <a:avLst/>
          </a:prstGeom>
        </p:spPr>
      </p:pic>
    </p:spTree>
    <p:extLst>
      <p:ext uri="{BB962C8B-B14F-4D97-AF65-F5344CB8AC3E}">
        <p14:creationId xmlns:p14="http://schemas.microsoft.com/office/powerpoint/2010/main" val="405452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35794" y="460493"/>
            <a:ext cx="1395893" cy="555217"/>
            <a:chOff x="635794" y="460493"/>
            <a:chExt cx="1395893"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blip>
            <a:srcRect l="1772" t="2351" r="1"/>
            <a:stretch/>
          </p:blipFill>
          <p:spPr>
            <a:xfrm>
              <a:off x="635794" y="490538"/>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746084" y="921503"/>
            <a:ext cx="5365827" cy="494110"/>
          </a:xfrm>
          <a:prstGeom prst="rect">
            <a:avLst/>
          </a:prstGeom>
          <a:noFill/>
        </p:spPr>
        <p:txBody>
          <a:bodyPr wrap="square" rtlCol="0">
            <a:spAutoFit/>
          </a:bodyPr>
          <a:lstStyle/>
          <a:p>
            <a:pPr algn="ctr">
              <a:lnSpc>
                <a:spcPct val="150000"/>
              </a:lnSpc>
            </a:pPr>
            <a:r>
              <a:rPr lang="vi-VN" sz="2000" b="1" dirty="0">
                <a:solidFill>
                  <a:schemeClr val="accent6">
                    <a:lumMod val="50000"/>
                  </a:schemeClr>
                </a:solidFill>
                <a:latin typeface="UTM Avo" panose="02040603050506020204" pitchFamily="18" charset="0"/>
              </a:rPr>
              <a:t>Từ ngữ</a:t>
            </a:r>
            <a:endParaRPr lang="en-US" sz="2000" b="1" dirty="0">
              <a:solidFill>
                <a:schemeClr val="accent6">
                  <a:lumMod val="50000"/>
                </a:schemeClr>
              </a:solidFill>
              <a:latin typeface="UTM Avo" panose="02040603050506020204" pitchFamily="18" charset="0"/>
            </a:endParaRPr>
          </a:p>
        </p:txBody>
      </p:sp>
      <p:grpSp>
        <p:nvGrpSpPr>
          <p:cNvPr id="6" name="Group 5"/>
          <p:cNvGrpSpPr/>
          <p:nvPr/>
        </p:nvGrpSpPr>
        <p:grpSpPr>
          <a:xfrm>
            <a:off x="460224" y="1563016"/>
            <a:ext cx="5996762" cy="455125"/>
            <a:chOff x="460224" y="1435196"/>
            <a:chExt cx="5996762" cy="455125"/>
          </a:xfrm>
        </p:grpSpPr>
        <p:sp>
          <p:nvSpPr>
            <p:cNvPr id="7" name="Rectangle 6">
              <a:extLst>
                <a:ext uri="{FF2B5EF4-FFF2-40B4-BE49-F238E27FC236}">
                  <a16:creationId xmlns:a16="http://schemas.microsoft.com/office/drawing/2014/main" id="{2A05FE84-F3FF-423B-ADA4-6F77209D652D}"/>
                </a:ext>
              </a:extLst>
            </p:cNvPr>
            <p:cNvSpPr/>
            <p:nvPr/>
          </p:nvSpPr>
          <p:spPr>
            <a:xfrm>
              <a:off x="460224" y="1435196"/>
              <a:ext cx="5996762"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a:t>
              </a:r>
              <a:r>
                <a:rPr lang="en-US" sz="1800" dirty="0" err="1">
                  <a:latin typeface="UTM Avo" panose="02040603050506020204" pitchFamily="18" charset="0"/>
                </a:rPr>
                <a:t>tự</a:t>
              </a:r>
              <a:r>
                <a:rPr lang="en-US" sz="1800" dirty="0">
                  <a:latin typeface="UTM Avo" panose="02040603050506020204" pitchFamily="18" charset="0"/>
                </a:rPr>
                <a:t> </a:t>
              </a:r>
              <a:r>
                <a:rPr lang="en-US" sz="1800" dirty="0" err="1">
                  <a:latin typeface="UTM Avo" panose="02040603050506020204" pitchFamily="18" charset="0"/>
                </a:rPr>
                <a:t>vệ</a:t>
              </a:r>
              <a:endParaRPr lang="vi-VN" sz="1800" dirty="0"/>
            </a:p>
          </p:txBody>
        </p:sp>
        <p:sp>
          <p:nvSpPr>
            <p:cNvPr id="8" name="Oval 7">
              <a:extLst>
                <a:ext uri="{FF2B5EF4-FFF2-40B4-BE49-F238E27FC236}">
                  <a16:creationId xmlns:a16="http://schemas.microsoft.com/office/drawing/2014/main" id="{2C8AD751-7B5F-4219-A003-AE328012CD5C}"/>
                </a:ext>
              </a:extLst>
            </p:cNvPr>
            <p:cNvSpPr/>
            <p:nvPr/>
          </p:nvSpPr>
          <p:spPr>
            <a:xfrm>
              <a:off x="550605" y="1572625"/>
              <a:ext cx="233916" cy="23391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9" name="Group 8"/>
          <p:cNvGrpSpPr/>
          <p:nvPr/>
        </p:nvGrpSpPr>
        <p:grpSpPr>
          <a:xfrm>
            <a:off x="443723" y="2470940"/>
            <a:ext cx="5996762" cy="455125"/>
            <a:chOff x="443723" y="2146156"/>
            <a:chExt cx="5996762" cy="455125"/>
          </a:xfrm>
        </p:grpSpPr>
        <p:sp>
          <p:nvSpPr>
            <p:cNvPr id="10" name="Rectangle 9">
              <a:extLst>
                <a:ext uri="{FF2B5EF4-FFF2-40B4-BE49-F238E27FC236}">
                  <a16:creationId xmlns:a16="http://schemas.microsoft.com/office/drawing/2014/main" id="{0DB3B055-88C0-4489-85E5-255792E07D74}"/>
                </a:ext>
              </a:extLst>
            </p:cNvPr>
            <p:cNvSpPr/>
            <p:nvPr/>
          </p:nvSpPr>
          <p:spPr>
            <a:xfrm>
              <a:off x="443723" y="2146156"/>
              <a:ext cx="5996762"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a:t>
              </a:r>
              <a:r>
                <a:rPr lang="en-US" sz="1800" dirty="0">
                  <a:latin typeface="UTM Avo" panose="02040603050506020204" pitchFamily="18" charset="0"/>
                </a:rPr>
                <a:t>dung </a:t>
              </a:r>
              <a:r>
                <a:rPr lang="en-US" sz="1800" dirty="0" err="1">
                  <a:latin typeface="UTM Avo" panose="02040603050506020204" pitchFamily="18" charset="0"/>
                </a:rPr>
                <a:t>mãnh</a:t>
              </a:r>
              <a:endParaRPr lang="vi-VN" sz="1800" dirty="0"/>
            </a:p>
          </p:txBody>
        </p:sp>
        <p:sp>
          <p:nvSpPr>
            <p:cNvPr id="11" name="Oval 10">
              <a:extLst>
                <a:ext uri="{FF2B5EF4-FFF2-40B4-BE49-F238E27FC236}">
                  <a16:creationId xmlns:a16="http://schemas.microsoft.com/office/drawing/2014/main" id="{EEE7A823-F02D-42E8-B9FF-4F60A41569EE}"/>
                </a:ext>
              </a:extLst>
            </p:cNvPr>
            <p:cNvSpPr/>
            <p:nvPr/>
          </p:nvSpPr>
          <p:spPr>
            <a:xfrm>
              <a:off x="534104" y="2283585"/>
              <a:ext cx="233916" cy="23391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2" name="TextBox 11">
            <a:extLst>
              <a:ext uri="{FF2B5EF4-FFF2-40B4-BE49-F238E27FC236}">
                <a16:creationId xmlns:a16="http://schemas.microsoft.com/office/drawing/2014/main" id="{3BCDD889-B037-48BC-924C-9A4CE9368C89}"/>
              </a:ext>
            </a:extLst>
          </p:cNvPr>
          <p:cNvSpPr txBox="1"/>
          <p:nvPr/>
        </p:nvSpPr>
        <p:spPr>
          <a:xfrm>
            <a:off x="1688788" y="1563016"/>
            <a:ext cx="4515680" cy="449034"/>
          </a:xfrm>
          <a:prstGeom prst="rect">
            <a:avLst/>
          </a:prstGeom>
          <a:noFill/>
        </p:spPr>
        <p:txBody>
          <a:bodyPr wrap="square" rtlCol="0">
            <a:spAutoFit/>
          </a:bodyPr>
          <a:lstStyle/>
          <a:p>
            <a:pPr>
              <a:lnSpc>
                <a:spcPct val="150000"/>
              </a:lnSpc>
            </a:pPr>
            <a:r>
              <a:rPr lang="en-US" sz="1800" dirty="0">
                <a:solidFill>
                  <a:schemeClr val="accent6">
                    <a:lumMod val="50000"/>
                  </a:schemeClr>
                </a:solidFill>
                <a:latin typeface="UTM Avo" panose="02040603050506020204" pitchFamily="18" charset="0"/>
              </a:rPr>
              <a:t>: </a:t>
            </a:r>
            <a:r>
              <a:rPr lang="en-US" sz="1800" dirty="0" err="1">
                <a:solidFill>
                  <a:schemeClr val="accent6">
                    <a:lumMod val="50000"/>
                  </a:schemeClr>
                </a:solidFill>
                <a:latin typeface="UTM Avo" panose="02040603050506020204" pitchFamily="18" charset="0"/>
              </a:rPr>
              <a:t>tự</a:t>
            </a:r>
            <a:r>
              <a:rPr lang="en-US" sz="1800" dirty="0">
                <a:solidFill>
                  <a:schemeClr val="accent6">
                    <a:lumMod val="50000"/>
                  </a:schemeClr>
                </a:solidFill>
                <a:latin typeface="UTM Avo" panose="02040603050506020204" pitchFamily="18" charset="0"/>
              </a:rPr>
              <a:t> </a:t>
            </a:r>
            <a:r>
              <a:rPr lang="en-US" sz="1800" dirty="0" err="1">
                <a:solidFill>
                  <a:schemeClr val="accent6">
                    <a:lumMod val="50000"/>
                  </a:schemeClr>
                </a:solidFill>
                <a:latin typeface="UTM Avo" panose="02040603050506020204" pitchFamily="18" charset="0"/>
              </a:rPr>
              <a:t>bảo</a:t>
            </a:r>
            <a:r>
              <a:rPr lang="en-US" sz="1800" dirty="0">
                <a:solidFill>
                  <a:schemeClr val="accent6">
                    <a:lumMod val="50000"/>
                  </a:schemeClr>
                </a:solidFill>
                <a:latin typeface="UTM Avo" panose="02040603050506020204" pitchFamily="18" charset="0"/>
              </a:rPr>
              <a:t> </a:t>
            </a:r>
            <a:r>
              <a:rPr lang="en-US" sz="1800" dirty="0" err="1">
                <a:solidFill>
                  <a:schemeClr val="accent6">
                    <a:lumMod val="50000"/>
                  </a:schemeClr>
                </a:solidFill>
                <a:latin typeface="UTM Avo" panose="02040603050506020204" pitchFamily="18" charset="0"/>
              </a:rPr>
              <a:t>vệ</a:t>
            </a:r>
            <a:r>
              <a:rPr lang="en-US" sz="1800" dirty="0">
                <a:solidFill>
                  <a:schemeClr val="accent6">
                    <a:lumMod val="50000"/>
                  </a:schemeClr>
                </a:solidFill>
                <a:latin typeface="UTM Avo" panose="02040603050506020204" pitchFamily="18" charset="0"/>
              </a:rPr>
              <a:t> </a:t>
            </a:r>
            <a:r>
              <a:rPr lang="en-US" sz="1800" dirty="0" err="1">
                <a:solidFill>
                  <a:schemeClr val="accent6">
                    <a:lumMod val="50000"/>
                  </a:schemeClr>
                </a:solidFill>
                <a:latin typeface="UTM Avo" panose="02040603050506020204" pitchFamily="18" charset="0"/>
              </a:rPr>
              <a:t>mình</a:t>
            </a:r>
            <a:endParaRPr lang="en-US" sz="1800" dirty="0">
              <a:solidFill>
                <a:schemeClr val="accent6">
                  <a:lumMod val="50000"/>
                </a:schemeClr>
              </a:solidFill>
              <a:latin typeface="UTM Avo" panose="02040603050506020204" pitchFamily="18" charset="0"/>
            </a:endParaRPr>
          </a:p>
        </p:txBody>
      </p:sp>
      <p:sp>
        <p:nvSpPr>
          <p:cNvPr id="13" name="TextBox 12">
            <a:extLst>
              <a:ext uri="{FF2B5EF4-FFF2-40B4-BE49-F238E27FC236}">
                <a16:creationId xmlns:a16="http://schemas.microsoft.com/office/drawing/2014/main" id="{3BCDD889-B037-48BC-924C-9A4CE9368C89}"/>
              </a:ext>
            </a:extLst>
          </p:cNvPr>
          <p:cNvSpPr txBox="1"/>
          <p:nvPr/>
        </p:nvSpPr>
        <p:spPr>
          <a:xfrm>
            <a:off x="2074705" y="2473166"/>
            <a:ext cx="4712014" cy="449034"/>
          </a:xfrm>
          <a:prstGeom prst="rect">
            <a:avLst/>
          </a:prstGeom>
          <a:noFill/>
        </p:spPr>
        <p:txBody>
          <a:bodyPr wrap="square" rtlCol="0">
            <a:spAutoFit/>
          </a:bodyPr>
          <a:lstStyle/>
          <a:p>
            <a:pPr>
              <a:lnSpc>
                <a:spcPct val="150000"/>
              </a:lnSpc>
            </a:pPr>
            <a:r>
              <a:rPr lang="en-US" sz="1800" dirty="0">
                <a:solidFill>
                  <a:schemeClr val="accent6">
                    <a:lumMod val="50000"/>
                  </a:schemeClr>
                </a:solidFill>
                <a:latin typeface="UTM Avo" panose="02040603050506020204" pitchFamily="18" charset="0"/>
              </a:rPr>
              <a:t>: </a:t>
            </a:r>
            <a:r>
              <a:rPr lang="en-US" sz="1800" dirty="0" err="1">
                <a:solidFill>
                  <a:schemeClr val="accent6">
                    <a:lumMod val="50000"/>
                  </a:schemeClr>
                </a:solidFill>
                <a:latin typeface="UTM Avo" panose="02040603050506020204" pitchFamily="18" charset="0"/>
              </a:rPr>
              <a:t>có</a:t>
            </a:r>
            <a:r>
              <a:rPr lang="en-US" sz="1800" dirty="0">
                <a:solidFill>
                  <a:schemeClr val="accent6">
                    <a:lumMod val="50000"/>
                  </a:schemeClr>
                </a:solidFill>
                <a:latin typeface="UTM Avo" panose="02040603050506020204" pitchFamily="18" charset="0"/>
              </a:rPr>
              <a:t> </a:t>
            </a:r>
            <a:r>
              <a:rPr lang="en-US" sz="1800" dirty="0" err="1">
                <a:solidFill>
                  <a:schemeClr val="accent6">
                    <a:lumMod val="50000"/>
                  </a:schemeClr>
                </a:solidFill>
                <a:latin typeface="UTM Avo" panose="02040603050506020204" pitchFamily="18" charset="0"/>
              </a:rPr>
              <a:t>sức</a:t>
            </a:r>
            <a:r>
              <a:rPr lang="en-US" sz="1800" dirty="0">
                <a:solidFill>
                  <a:schemeClr val="accent6">
                    <a:lumMod val="50000"/>
                  </a:schemeClr>
                </a:solidFill>
                <a:latin typeface="UTM Avo" panose="02040603050506020204" pitchFamily="18" charset="0"/>
              </a:rPr>
              <a:t> </a:t>
            </a:r>
            <a:r>
              <a:rPr lang="en-US" sz="1800" dirty="0" err="1">
                <a:solidFill>
                  <a:schemeClr val="accent6">
                    <a:lumMod val="50000"/>
                  </a:schemeClr>
                </a:solidFill>
                <a:latin typeface="UTM Avo" panose="02040603050506020204" pitchFamily="18" charset="0"/>
              </a:rPr>
              <a:t>mạnh</a:t>
            </a:r>
            <a:r>
              <a:rPr lang="en-US" sz="1800" dirty="0">
                <a:solidFill>
                  <a:schemeClr val="accent6">
                    <a:lumMod val="50000"/>
                  </a:schemeClr>
                </a:solidFill>
                <a:latin typeface="UTM Avo" panose="02040603050506020204" pitchFamily="18" charset="0"/>
              </a:rPr>
              <a:t> </a:t>
            </a:r>
            <a:r>
              <a:rPr lang="en-US" sz="1800" dirty="0" err="1">
                <a:solidFill>
                  <a:schemeClr val="accent6">
                    <a:lumMod val="50000"/>
                  </a:schemeClr>
                </a:solidFill>
                <a:latin typeface="UTM Avo" panose="02040603050506020204" pitchFamily="18" charset="0"/>
              </a:rPr>
              <a:t>trên</a:t>
            </a:r>
            <a:r>
              <a:rPr lang="en-US" sz="1800" dirty="0">
                <a:solidFill>
                  <a:schemeClr val="accent6">
                    <a:lumMod val="50000"/>
                  </a:schemeClr>
                </a:solidFill>
                <a:latin typeface="UTM Avo" panose="02040603050506020204" pitchFamily="18" charset="0"/>
              </a:rPr>
              <a:t> </a:t>
            </a:r>
            <a:r>
              <a:rPr lang="en-US" sz="1800" dirty="0" err="1">
                <a:solidFill>
                  <a:schemeClr val="accent6">
                    <a:lumMod val="50000"/>
                  </a:schemeClr>
                </a:solidFill>
                <a:latin typeface="UTM Avo" panose="02040603050506020204" pitchFamily="18" charset="0"/>
              </a:rPr>
              <a:t>mức</a:t>
            </a:r>
            <a:r>
              <a:rPr lang="en-US" sz="1800" dirty="0">
                <a:solidFill>
                  <a:schemeClr val="accent6">
                    <a:lumMod val="50000"/>
                  </a:schemeClr>
                </a:solidFill>
                <a:latin typeface="UTM Avo" panose="02040603050506020204" pitchFamily="18" charset="0"/>
              </a:rPr>
              <a:t> </a:t>
            </a:r>
            <a:r>
              <a:rPr lang="en-US" sz="1800" dirty="0" err="1">
                <a:solidFill>
                  <a:schemeClr val="accent6">
                    <a:lumMod val="50000"/>
                  </a:schemeClr>
                </a:solidFill>
                <a:latin typeface="UTM Avo" panose="02040603050506020204" pitchFamily="18" charset="0"/>
              </a:rPr>
              <a:t>bình</a:t>
            </a:r>
            <a:r>
              <a:rPr lang="en-US" sz="1800" dirty="0">
                <a:solidFill>
                  <a:schemeClr val="accent6">
                    <a:lumMod val="50000"/>
                  </a:schemeClr>
                </a:solidFill>
                <a:latin typeface="UTM Avo" panose="02040603050506020204" pitchFamily="18" charset="0"/>
              </a:rPr>
              <a:t> </a:t>
            </a:r>
            <a:r>
              <a:rPr lang="en-US" sz="1800" dirty="0" err="1">
                <a:solidFill>
                  <a:schemeClr val="accent6">
                    <a:lumMod val="50000"/>
                  </a:schemeClr>
                </a:solidFill>
                <a:latin typeface="UTM Avo" panose="02040603050506020204" pitchFamily="18" charset="0"/>
              </a:rPr>
              <a:t>thường</a:t>
            </a:r>
            <a:endParaRPr lang="en-US" sz="1800" dirty="0">
              <a:solidFill>
                <a:schemeClr val="accent6">
                  <a:lumMod val="50000"/>
                </a:schemeClr>
              </a:solidFill>
              <a:latin typeface="UTM Avo" panose="02040603050506020204" pitchFamily="18" charset="0"/>
            </a:endParaRPr>
          </a:p>
        </p:txBody>
      </p:sp>
      <p:grpSp>
        <p:nvGrpSpPr>
          <p:cNvPr id="14" name="Group 13"/>
          <p:cNvGrpSpPr/>
          <p:nvPr/>
        </p:nvGrpSpPr>
        <p:grpSpPr>
          <a:xfrm>
            <a:off x="443723" y="2905684"/>
            <a:ext cx="5996762" cy="455125"/>
            <a:chOff x="443723" y="2146156"/>
            <a:chExt cx="5996762" cy="455125"/>
          </a:xfrm>
        </p:grpSpPr>
        <p:sp>
          <p:nvSpPr>
            <p:cNvPr id="15" name="Rectangle 14">
              <a:extLst>
                <a:ext uri="{FF2B5EF4-FFF2-40B4-BE49-F238E27FC236}">
                  <a16:creationId xmlns:a16="http://schemas.microsoft.com/office/drawing/2014/main" id="{0DB3B055-88C0-4489-85E5-255792E07D74}"/>
                </a:ext>
              </a:extLst>
            </p:cNvPr>
            <p:cNvSpPr/>
            <p:nvPr/>
          </p:nvSpPr>
          <p:spPr>
            <a:xfrm>
              <a:off x="443723" y="2146156"/>
              <a:ext cx="5996762"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a:t>
              </a:r>
              <a:r>
                <a:rPr lang="en-US" sz="1800" dirty="0" err="1">
                  <a:latin typeface="UTM Avo" panose="02040603050506020204" pitchFamily="18" charset="0"/>
                </a:rPr>
                <a:t>tuyệt</a:t>
              </a:r>
              <a:r>
                <a:rPr lang="en-US" sz="1800" dirty="0">
                  <a:latin typeface="UTM Avo" panose="02040603050506020204" pitchFamily="18" charset="0"/>
                </a:rPr>
                <a:t> </a:t>
              </a:r>
              <a:r>
                <a:rPr lang="en-US" sz="1800" dirty="0" err="1">
                  <a:latin typeface="UTM Avo" panose="02040603050506020204" pitchFamily="18" charset="0"/>
                </a:rPr>
                <a:t>chủng</a:t>
              </a:r>
              <a:endParaRPr lang="vi-VN" sz="1800" dirty="0"/>
            </a:p>
          </p:txBody>
        </p:sp>
        <p:sp>
          <p:nvSpPr>
            <p:cNvPr id="16" name="Oval 15">
              <a:extLst>
                <a:ext uri="{FF2B5EF4-FFF2-40B4-BE49-F238E27FC236}">
                  <a16:creationId xmlns:a16="http://schemas.microsoft.com/office/drawing/2014/main" id="{EEE7A823-F02D-42E8-B9FF-4F60A41569EE}"/>
                </a:ext>
              </a:extLst>
            </p:cNvPr>
            <p:cNvSpPr/>
            <p:nvPr/>
          </p:nvSpPr>
          <p:spPr>
            <a:xfrm>
              <a:off x="534104" y="2283585"/>
              <a:ext cx="233916" cy="23391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7" name="TextBox 16">
            <a:extLst>
              <a:ext uri="{FF2B5EF4-FFF2-40B4-BE49-F238E27FC236}">
                <a16:creationId xmlns:a16="http://schemas.microsoft.com/office/drawing/2014/main" id="{3BCDD889-B037-48BC-924C-9A4CE9368C89}"/>
              </a:ext>
            </a:extLst>
          </p:cNvPr>
          <p:cNvSpPr txBox="1"/>
          <p:nvPr/>
        </p:nvSpPr>
        <p:spPr>
          <a:xfrm>
            <a:off x="2104934" y="2899144"/>
            <a:ext cx="4712014" cy="449034"/>
          </a:xfrm>
          <a:prstGeom prst="rect">
            <a:avLst/>
          </a:prstGeom>
          <a:noFill/>
        </p:spPr>
        <p:txBody>
          <a:bodyPr wrap="square" rtlCol="0">
            <a:spAutoFit/>
          </a:bodyPr>
          <a:lstStyle/>
          <a:p>
            <a:pPr>
              <a:lnSpc>
                <a:spcPct val="150000"/>
              </a:lnSpc>
            </a:pPr>
            <a:r>
              <a:rPr lang="en-US" sz="1800" dirty="0">
                <a:solidFill>
                  <a:schemeClr val="accent6">
                    <a:lumMod val="50000"/>
                  </a:schemeClr>
                </a:solidFill>
                <a:latin typeface="UTM Avo" panose="02040603050506020204" pitchFamily="18" charset="0"/>
              </a:rPr>
              <a:t>: </a:t>
            </a:r>
            <a:r>
              <a:rPr lang="en-US" sz="1800" dirty="0" err="1">
                <a:solidFill>
                  <a:schemeClr val="accent6">
                    <a:lumMod val="50000"/>
                  </a:schemeClr>
                </a:solidFill>
                <a:latin typeface="UTM Avo" panose="02040603050506020204" pitchFamily="18" charset="0"/>
              </a:rPr>
              <a:t>mất</a:t>
            </a:r>
            <a:r>
              <a:rPr lang="en-US" sz="1800" dirty="0">
                <a:solidFill>
                  <a:schemeClr val="accent6">
                    <a:lumMod val="50000"/>
                  </a:schemeClr>
                </a:solidFill>
                <a:latin typeface="UTM Avo" panose="02040603050506020204" pitchFamily="18" charset="0"/>
              </a:rPr>
              <a:t> </a:t>
            </a:r>
            <a:r>
              <a:rPr lang="en-US" sz="1800" dirty="0" err="1">
                <a:solidFill>
                  <a:schemeClr val="accent6">
                    <a:lumMod val="50000"/>
                  </a:schemeClr>
                </a:solidFill>
                <a:latin typeface="UTM Avo" panose="02040603050506020204" pitchFamily="18" charset="0"/>
              </a:rPr>
              <a:t>hẳn</a:t>
            </a:r>
            <a:r>
              <a:rPr lang="en-US" sz="1800" dirty="0">
                <a:solidFill>
                  <a:schemeClr val="accent6">
                    <a:lumMod val="50000"/>
                  </a:schemeClr>
                </a:solidFill>
                <a:latin typeface="UTM Avo" panose="02040603050506020204" pitchFamily="18" charset="0"/>
              </a:rPr>
              <a:t> </a:t>
            </a:r>
            <a:r>
              <a:rPr lang="en-US" sz="1800" dirty="0" err="1">
                <a:solidFill>
                  <a:schemeClr val="accent6">
                    <a:lumMod val="50000"/>
                  </a:schemeClr>
                </a:solidFill>
                <a:latin typeface="UTM Avo" panose="02040603050506020204" pitchFamily="18" charset="0"/>
              </a:rPr>
              <a:t>nòi</a:t>
            </a:r>
            <a:r>
              <a:rPr lang="en-US" sz="1800" dirty="0">
                <a:solidFill>
                  <a:schemeClr val="accent6">
                    <a:lumMod val="50000"/>
                  </a:schemeClr>
                </a:solidFill>
                <a:latin typeface="UTM Avo" panose="02040603050506020204" pitchFamily="18" charset="0"/>
              </a:rPr>
              <a:t> </a:t>
            </a:r>
            <a:r>
              <a:rPr lang="en-US" sz="1800" dirty="0" err="1">
                <a:solidFill>
                  <a:schemeClr val="accent6">
                    <a:lumMod val="50000"/>
                  </a:schemeClr>
                </a:solidFill>
                <a:latin typeface="UTM Avo" panose="02040603050506020204" pitchFamily="18" charset="0"/>
              </a:rPr>
              <a:t>giống</a:t>
            </a:r>
            <a:endParaRPr lang="en-US" sz="1800" dirty="0">
              <a:solidFill>
                <a:schemeClr val="accent6">
                  <a:lumMod val="50000"/>
                </a:schemeClr>
              </a:solidFill>
              <a:latin typeface="UTM Avo" panose="02040603050506020204" pitchFamily="18" charset="0"/>
            </a:endParaRPr>
          </a:p>
        </p:txBody>
      </p:sp>
      <p:grpSp>
        <p:nvGrpSpPr>
          <p:cNvPr id="18" name="Group 17"/>
          <p:cNvGrpSpPr/>
          <p:nvPr/>
        </p:nvGrpSpPr>
        <p:grpSpPr>
          <a:xfrm>
            <a:off x="460224" y="2026667"/>
            <a:ext cx="5996762" cy="455125"/>
            <a:chOff x="460224" y="1435196"/>
            <a:chExt cx="5996762" cy="455125"/>
          </a:xfrm>
        </p:grpSpPr>
        <p:sp>
          <p:nvSpPr>
            <p:cNvPr id="19" name="Rectangle 18">
              <a:extLst>
                <a:ext uri="{FF2B5EF4-FFF2-40B4-BE49-F238E27FC236}">
                  <a16:creationId xmlns:a16="http://schemas.microsoft.com/office/drawing/2014/main" id="{2A05FE84-F3FF-423B-ADA4-6F77209D652D}"/>
                </a:ext>
              </a:extLst>
            </p:cNvPr>
            <p:cNvSpPr/>
            <p:nvPr/>
          </p:nvSpPr>
          <p:spPr>
            <a:xfrm>
              <a:off x="460224" y="1435196"/>
              <a:ext cx="5996762"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a:t>
              </a:r>
              <a:r>
                <a:rPr lang="en-US" sz="1800" dirty="0" err="1">
                  <a:latin typeface="UTM Avo" panose="02040603050506020204" pitchFamily="18" charset="0"/>
                </a:rPr>
                <a:t>quất</a:t>
              </a:r>
              <a:r>
                <a:rPr lang="en-US" sz="1800" dirty="0">
                  <a:latin typeface="UTM Avo" panose="02040603050506020204" pitchFamily="18" charset="0"/>
                </a:rPr>
                <a:t> (</a:t>
              </a:r>
              <a:r>
                <a:rPr lang="en-US" sz="1800" dirty="0" err="1">
                  <a:latin typeface="UTM Avo" panose="02040603050506020204" pitchFamily="18" charset="0"/>
                </a:rPr>
                <a:t>đuôi</a:t>
              </a:r>
              <a:r>
                <a:rPr lang="en-US" sz="1800" dirty="0">
                  <a:latin typeface="UTM Avo" panose="02040603050506020204" pitchFamily="18" charset="0"/>
                </a:rPr>
                <a:t>)</a:t>
              </a:r>
              <a:endParaRPr lang="vi-VN" sz="1800" dirty="0"/>
            </a:p>
          </p:txBody>
        </p:sp>
        <p:sp>
          <p:nvSpPr>
            <p:cNvPr id="20" name="Oval 19">
              <a:extLst>
                <a:ext uri="{FF2B5EF4-FFF2-40B4-BE49-F238E27FC236}">
                  <a16:creationId xmlns:a16="http://schemas.microsoft.com/office/drawing/2014/main" id="{2C8AD751-7B5F-4219-A003-AE328012CD5C}"/>
                </a:ext>
              </a:extLst>
            </p:cNvPr>
            <p:cNvSpPr/>
            <p:nvPr/>
          </p:nvSpPr>
          <p:spPr>
            <a:xfrm>
              <a:off x="550605" y="1572625"/>
              <a:ext cx="233916" cy="23391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21" name="TextBox 20">
            <a:extLst>
              <a:ext uri="{FF2B5EF4-FFF2-40B4-BE49-F238E27FC236}">
                <a16:creationId xmlns:a16="http://schemas.microsoft.com/office/drawing/2014/main" id="{3BCDD889-B037-48BC-924C-9A4CE9368C89}"/>
              </a:ext>
            </a:extLst>
          </p:cNvPr>
          <p:cNvSpPr txBox="1"/>
          <p:nvPr/>
        </p:nvSpPr>
        <p:spPr>
          <a:xfrm>
            <a:off x="2031687" y="2026667"/>
            <a:ext cx="4515680" cy="507831"/>
          </a:xfrm>
          <a:prstGeom prst="rect">
            <a:avLst/>
          </a:prstGeom>
          <a:noFill/>
        </p:spPr>
        <p:txBody>
          <a:bodyPr wrap="square" rtlCol="0">
            <a:spAutoFit/>
          </a:bodyPr>
          <a:lstStyle/>
          <a:p>
            <a:pPr>
              <a:lnSpc>
                <a:spcPct val="150000"/>
              </a:lnSpc>
            </a:pPr>
            <a:r>
              <a:rPr lang="en-US" sz="1800" dirty="0">
                <a:solidFill>
                  <a:schemeClr val="accent6">
                    <a:lumMod val="50000"/>
                  </a:schemeClr>
                </a:solidFill>
                <a:latin typeface="UTM Avo" panose="02040603050506020204" pitchFamily="18" charset="0"/>
              </a:rPr>
              <a:t>: </a:t>
            </a:r>
            <a:r>
              <a:rPr lang="en-US" sz="1800" dirty="0" err="1">
                <a:solidFill>
                  <a:schemeClr val="accent6">
                    <a:lumMod val="50000"/>
                  </a:schemeClr>
                </a:solidFill>
                <a:latin typeface="UTM Avo" panose="02040603050506020204" pitchFamily="18" charset="0"/>
              </a:rPr>
              <a:t>đuôi</a:t>
            </a:r>
            <a:r>
              <a:rPr lang="en-US" sz="1800" dirty="0">
                <a:solidFill>
                  <a:schemeClr val="accent6">
                    <a:lumMod val="50000"/>
                  </a:schemeClr>
                </a:solidFill>
                <a:latin typeface="UTM Avo" panose="02040603050506020204" pitchFamily="18" charset="0"/>
              </a:rPr>
              <a:t> di </a:t>
            </a:r>
            <a:r>
              <a:rPr lang="en-US" sz="1800" dirty="0" err="1">
                <a:solidFill>
                  <a:schemeClr val="accent6">
                    <a:lumMod val="50000"/>
                  </a:schemeClr>
                </a:solidFill>
                <a:latin typeface="UTM Avo" panose="02040603050506020204" pitchFamily="18" charset="0"/>
              </a:rPr>
              <a:t>chuyển</a:t>
            </a:r>
            <a:r>
              <a:rPr lang="en-US" sz="1800" dirty="0">
                <a:solidFill>
                  <a:schemeClr val="accent6">
                    <a:lumMod val="50000"/>
                  </a:schemeClr>
                </a:solidFill>
                <a:latin typeface="UTM Avo" panose="02040603050506020204" pitchFamily="18" charset="0"/>
              </a:rPr>
              <a:t> </a:t>
            </a:r>
            <a:r>
              <a:rPr lang="en-US" sz="1800" dirty="0" err="1">
                <a:solidFill>
                  <a:schemeClr val="accent6">
                    <a:lumMod val="50000"/>
                  </a:schemeClr>
                </a:solidFill>
                <a:latin typeface="UTM Avo" panose="02040603050506020204" pitchFamily="18" charset="0"/>
              </a:rPr>
              <a:t>nhanh</a:t>
            </a:r>
            <a:r>
              <a:rPr lang="en-US" sz="1800" dirty="0">
                <a:solidFill>
                  <a:schemeClr val="accent6">
                    <a:lumMod val="50000"/>
                  </a:schemeClr>
                </a:solidFill>
                <a:latin typeface="UTM Avo" panose="02040603050506020204" pitchFamily="18" charset="0"/>
              </a:rPr>
              <a:t> </a:t>
            </a:r>
            <a:r>
              <a:rPr lang="en-US" sz="1800" dirty="0" err="1">
                <a:solidFill>
                  <a:schemeClr val="accent6">
                    <a:lumMod val="50000"/>
                  </a:schemeClr>
                </a:solidFill>
                <a:latin typeface="UTM Avo" panose="02040603050506020204" pitchFamily="18" charset="0"/>
              </a:rPr>
              <a:t>và</a:t>
            </a:r>
            <a:r>
              <a:rPr lang="en-US" sz="1800" dirty="0">
                <a:solidFill>
                  <a:schemeClr val="accent6">
                    <a:lumMod val="50000"/>
                  </a:schemeClr>
                </a:solidFill>
                <a:latin typeface="UTM Avo" panose="02040603050506020204" pitchFamily="18" charset="0"/>
              </a:rPr>
              <a:t> </a:t>
            </a:r>
            <a:r>
              <a:rPr lang="en-US" sz="1800" dirty="0" err="1">
                <a:solidFill>
                  <a:schemeClr val="accent6">
                    <a:lumMod val="50000"/>
                  </a:schemeClr>
                </a:solidFill>
                <a:latin typeface="UTM Avo" panose="02040603050506020204" pitchFamily="18" charset="0"/>
              </a:rPr>
              <a:t>đập</a:t>
            </a:r>
            <a:r>
              <a:rPr lang="en-US" sz="1800" dirty="0">
                <a:solidFill>
                  <a:schemeClr val="accent6">
                    <a:lumMod val="50000"/>
                  </a:schemeClr>
                </a:solidFill>
                <a:latin typeface="UTM Avo" panose="02040603050506020204" pitchFamily="18" charset="0"/>
              </a:rPr>
              <a:t> </a:t>
            </a:r>
            <a:r>
              <a:rPr lang="en-US" sz="1800" dirty="0" err="1">
                <a:solidFill>
                  <a:schemeClr val="accent6">
                    <a:lumMod val="50000"/>
                  </a:schemeClr>
                </a:solidFill>
                <a:latin typeface="UTM Avo" panose="02040603050506020204" pitchFamily="18" charset="0"/>
              </a:rPr>
              <a:t>mạnh</a:t>
            </a:r>
            <a:endParaRPr lang="en-US" sz="1800" dirty="0">
              <a:solidFill>
                <a:schemeClr val="accent6">
                  <a:lumMod val="50000"/>
                </a:schemeClr>
              </a:solidFill>
              <a:latin typeface="UTM Avo" panose="02040603050506020204" pitchFamily="18" charset="0"/>
            </a:endParaRPr>
          </a:p>
        </p:txBody>
      </p:sp>
    </p:spTree>
    <p:extLst>
      <p:ext uri="{BB962C8B-B14F-4D97-AF65-F5344CB8AC3E}">
        <p14:creationId xmlns:p14="http://schemas.microsoft.com/office/powerpoint/2010/main" val="80002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left)">
                                      <p:cBhvr>
                                        <p:cTn id="4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3" grpId="0"/>
      <p:bldP spid="17"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95299" y="451258"/>
            <a:ext cx="3042331" cy="728662"/>
            <a:chOff x="495299" y="451258"/>
            <a:chExt cx="3042331" cy="728662"/>
          </a:xfrm>
        </p:grpSpPr>
        <p:pic>
          <p:nvPicPr>
            <p:cNvPr id="3" name="Picture 2" descr="20210409090849_wm_shs-tieng-viet-2-tap-1"/>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8665" t="20433" r="84827" b="75049"/>
            <a:stretch/>
          </p:blipFill>
          <p:spPr bwMode="auto">
            <a:xfrm>
              <a:off x="495299" y="451258"/>
              <a:ext cx="747713" cy="728662"/>
            </a:xfrm>
            <a:prstGeom prst="roundRect">
              <a:avLst>
                <a:gd name="adj" fmla="val 33007"/>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07B3502-F58A-46C0-88F8-3DE26F98CD3F}"/>
                </a:ext>
              </a:extLst>
            </p:cNvPr>
            <p:cNvSpPr txBox="1"/>
            <p:nvPr/>
          </p:nvSpPr>
          <p:spPr>
            <a:xfrm>
              <a:off x="1112646" y="588635"/>
              <a:ext cx="2424984" cy="453907"/>
            </a:xfrm>
            <a:prstGeom prst="rect">
              <a:avLst/>
            </a:prstGeom>
            <a:noFill/>
          </p:spPr>
          <p:txBody>
            <a:bodyPr wrap="square" rtlCol="0">
              <a:spAutoFit/>
            </a:bodyPr>
            <a:lstStyle/>
            <a:p>
              <a:pPr algn="ctr">
                <a:lnSpc>
                  <a:spcPct val="150000"/>
                </a:lnSpc>
              </a:pPr>
              <a:r>
                <a:rPr lang="en-US" sz="1800" b="1" dirty="0">
                  <a:solidFill>
                    <a:srgbClr val="17479D"/>
                  </a:solidFill>
                  <a:latin typeface="UTM Avo" panose="02040603050506020204" pitchFamily="18" charset="0"/>
                </a:rPr>
                <a:t>TRẢ LỜI CÂU HỎI</a:t>
              </a:r>
            </a:p>
          </p:txBody>
        </p:sp>
      </p:grpSp>
      <p:sp>
        <p:nvSpPr>
          <p:cNvPr id="5" name="TextBox 4">
            <a:extLst>
              <a:ext uri="{FF2B5EF4-FFF2-40B4-BE49-F238E27FC236}">
                <a16:creationId xmlns:a16="http://schemas.microsoft.com/office/drawing/2014/main" id="{7BF6BCDF-9F5D-43EF-8D2F-74DA0EBB0C5C}"/>
              </a:ext>
            </a:extLst>
          </p:cNvPr>
          <p:cNvSpPr txBox="1"/>
          <p:nvPr/>
        </p:nvSpPr>
        <p:spPr>
          <a:xfrm>
            <a:off x="638809" y="1292343"/>
            <a:ext cx="5358868" cy="778675"/>
          </a:xfrm>
          <a:prstGeom prst="rect">
            <a:avLst/>
          </a:prstGeom>
          <a:noFill/>
        </p:spPr>
        <p:txBody>
          <a:bodyPr wrap="square" rtlCol="0">
            <a:spAutoFit/>
          </a:bodyPr>
          <a:lstStyle/>
          <a:p>
            <a:pPr algn="just">
              <a:lnSpc>
                <a:spcPct val="150000"/>
              </a:lnSpc>
            </a:pPr>
            <a:r>
              <a:rPr lang="en-US" sz="1600" b="1" dirty="0">
                <a:latin typeface="UTM Avo" panose="02040603050506020204" pitchFamily="18" charset="0"/>
              </a:rPr>
              <a:t>1.</a:t>
            </a:r>
            <a:r>
              <a:rPr lang="en-US" sz="1600" dirty="0">
                <a:latin typeface="UTM Avo" panose="02040603050506020204" pitchFamily="18" charset="0"/>
              </a:rPr>
              <a:t> </a:t>
            </a:r>
            <a:r>
              <a:rPr lang="en-US" sz="1600" dirty="0" err="1">
                <a:latin typeface="UTM Avo" panose="02040603050506020204" pitchFamily="18" charset="0"/>
              </a:rPr>
              <a:t>Bài</a:t>
            </a:r>
            <a:r>
              <a:rPr lang="en-US" sz="1600" dirty="0">
                <a:latin typeface="UTM Avo" panose="02040603050506020204" pitchFamily="18" charset="0"/>
              </a:rPr>
              <a:t> </a:t>
            </a:r>
            <a:r>
              <a:rPr lang="en-US" sz="1600" dirty="0" err="1">
                <a:latin typeface="UTM Avo" panose="02040603050506020204" pitchFamily="18" charset="0"/>
              </a:rPr>
              <a:t>đọc</a:t>
            </a:r>
            <a:r>
              <a:rPr lang="en-US" sz="1600" dirty="0">
                <a:latin typeface="UTM Avo" panose="02040603050506020204" pitchFamily="18" charset="0"/>
              </a:rPr>
              <a:t> </a:t>
            </a:r>
            <a:r>
              <a:rPr lang="en-US" sz="1600" dirty="0" err="1">
                <a:latin typeface="UTM Avo" panose="02040603050506020204" pitchFamily="18" charset="0"/>
              </a:rPr>
              <a:t>cho</a:t>
            </a:r>
            <a:r>
              <a:rPr lang="en-US" sz="1600" dirty="0">
                <a:latin typeface="UTM Avo" panose="02040603050506020204" pitchFamily="18" charset="0"/>
              </a:rPr>
              <a:t> </a:t>
            </a:r>
            <a:r>
              <a:rPr lang="en-US" sz="1600" dirty="0" err="1">
                <a:latin typeface="UTM Avo" panose="02040603050506020204" pitchFamily="18" charset="0"/>
              </a:rPr>
              <a:t>biết</a:t>
            </a:r>
            <a:r>
              <a:rPr lang="en-US" sz="1600" dirty="0">
                <a:latin typeface="UTM Avo" panose="02040603050506020204" pitchFamily="18" charset="0"/>
              </a:rPr>
              <a:t> </a:t>
            </a:r>
            <a:r>
              <a:rPr lang="en-US" sz="1600" dirty="0" err="1">
                <a:latin typeface="UTM Avo" panose="02040603050506020204" pitchFamily="18" charset="0"/>
              </a:rPr>
              <a:t>những</a:t>
            </a:r>
            <a:r>
              <a:rPr lang="en-US" sz="1600" dirty="0">
                <a:latin typeface="UTM Avo" panose="02040603050506020204" pitchFamily="18" charset="0"/>
              </a:rPr>
              <a:t> </a:t>
            </a:r>
            <a:r>
              <a:rPr lang="en-US" sz="1600" dirty="0" err="1">
                <a:latin typeface="UTM Avo" panose="02040603050506020204" pitchFamily="18" charset="0"/>
              </a:rPr>
              <a:t>thông</a:t>
            </a:r>
            <a:r>
              <a:rPr lang="en-US" sz="1600" dirty="0">
                <a:latin typeface="UTM Avo" panose="02040603050506020204" pitchFamily="18" charset="0"/>
              </a:rPr>
              <a:t> tin </a:t>
            </a:r>
            <a:r>
              <a:rPr lang="en-US" sz="1600" dirty="0" err="1">
                <a:latin typeface="UTM Avo" panose="02040603050506020204" pitchFamily="18" charset="0"/>
              </a:rPr>
              <a:t>nào</a:t>
            </a:r>
            <a:r>
              <a:rPr lang="en-US" sz="1600" dirty="0">
                <a:latin typeface="UTM Avo" panose="02040603050506020204" pitchFamily="18" charset="0"/>
              </a:rPr>
              <a:t> </a:t>
            </a:r>
            <a:r>
              <a:rPr lang="en-US" sz="1600" dirty="0" err="1">
                <a:latin typeface="UTM Avo" panose="02040603050506020204" pitchFamily="18" charset="0"/>
              </a:rPr>
              <a:t>về</a:t>
            </a:r>
            <a:r>
              <a:rPr lang="en-US" sz="1600" dirty="0">
                <a:latin typeface="UTM Avo" panose="02040603050506020204" pitchFamily="18" charset="0"/>
              </a:rPr>
              <a:t> </a:t>
            </a:r>
            <a:r>
              <a:rPr lang="en-US" sz="1600" dirty="0" err="1">
                <a:latin typeface="UTM Avo" panose="02040603050506020204" pitchFamily="18" charset="0"/>
              </a:rPr>
              <a:t>khủng</a:t>
            </a:r>
            <a:r>
              <a:rPr lang="en-US" sz="1600" dirty="0">
                <a:latin typeface="UTM Avo" panose="02040603050506020204" pitchFamily="18" charset="0"/>
              </a:rPr>
              <a:t> long?</a:t>
            </a:r>
          </a:p>
        </p:txBody>
      </p:sp>
      <p:sp>
        <p:nvSpPr>
          <p:cNvPr id="6" name="Rounded Rectangle 5"/>
          <p:cNvSpPr/>
          <p:nvPr/>
        </p:nvSpPr>
        <p:spPr>
          <a:xfrm>
            <a:off x="388432" y="2299835"/>
            <a:ext cx="3642795" cy="531628"/>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ctr"/>
          <a:lstStyle/>
          <a:p>
            <a:r>
              <a:rPr lang="en-US" sz="1800" dirty="0">
                <a:solidFill>
                  <a:sysClr val="windowText" lastClr="000000"/>
                </a:solidFill>
              </a:rPr>
              <a:t>a. </a:t>
            </a:r>
            <a:r>
              <a:rPr lang="en-US" sz="1800" dirty="0" err="1">
                <a:solidFill>
                  <a:sysClr val="windowText" lastClr="000000"/>
                </a:solidFill>
              </a:rPr>
              <a:t>thường</a:t>
            </a:r>
            <a:r>
              <a:rPr lang="en-US" sz="1800" dirty="0">
                <a:solidFill>
                  <a:sysClr val="windowText" lastClr="000000"/>
                </a:solidFill>
              </a:rPr>
              <a:t> </a:t>
            </a:r>
            <a:r>
              <a:rPr lang="en-US" sz="1800" dirty="0" err="1">
                <a:solidFill>
                  <a:sysClr val="windowText" lastClr="000000"/>
                </a:solidFill>
              </a:rPr>
              <a:t>sống</a:t>
            </a:r>
            <a:r>
              <a:rPr lang="en-US" sz="1800" dirty="0">
                <a:solidFill>
                  <a:sysClr val="windowText" lastClr="000000"/>
                </a:solidFill>
              </a:rPr>
              <a:t> ở </a:t>
            </a:r>
            <a:r>
              <a:rPr lang="en-US" sz="1800" dirty="0" err="1">
                <a:solidFill>
                  <a:sysClr val="windowText" lastClr="000000"/>
                </a:solidFill>
              </a:rPr>
              <a:t>các</a:t>
            </a:r>
            <a:r>
              <a:rPr lang="en-US" sz="1800" dirty="0">
                <a:solidFill>
                  <a:sysClr val="windowText" lastClr="000000"/>
                </a:solidFill>
              </a:rPr>
              <a:t> </a:t>
            </a:r>
            <a:r>
              <a:rPr lang="en-US" sz="1800" dirty="0" err="1">
                <a:solidFill>
                  <a:sysClr val="windowText" lastClr="000000"/>
                </a:solidFill>
              </a:rPr>
              <a:t>vùng</a:t>
            </a:r>
            <a:r>
              <a:rPr lang="en-US" sz="1800" dirty="0">
                <a:solidFill>
                  <a:sysClr val="windowText" lastClr="000000"/>
                </a:solidFill>
              </a:rPr>
              <a:t> </a:t>
            </a:r>
            <a:r>
              <a:rPr lang="en-US" sz="1800" dirty="0" err="1">
                <a:solidFill>
                  <a:sysClr val="windowText" lastClr="000000"/>
                </a:solidFill>
              </a:rPr>
              <a:t>đất</a:t>
            </a:r>
            <a:r>
              <a:rPr lang="en-US" sz="1800" dirty="0">
                <a:solidFill>
                  <a:sysClr val="windowText" lastClr="000000"/>
                </a:solidFill>
              </a:rPr>
              <a:t> </a:t>
            </a:r>
            <a:r>
              <a:rPr lang="en-US" sz="1800" dirty="0" err="1">
                <a:solidFill>
                  <a:sysClr val="windowText" lastClr="000000"/>
                </a:solidFill>
              </a:rPr>
              <a:t>khô</a:t>
            </a:r>
            <a:endParaRPr lang="en-US" sz="1800" dirty="0">
              <a:solidFill>
                <a:sysClr val="windowText" lastClr="000000"/>
              </a:solidFill>
            </a:endParaRPr>
          </a:p>
        </p:txBody>
      </p:sp>
      <p:sp>
        <p:nvSpPr>
          <p:cNvPr id="7" name="Rounded Rectangle 6"/>
          <p:cNvSpPr/>
          <p:nvPr/>
        </p:nvSpPr>
        <p:spPr>
          <a:xfrm>
            <a:off x="388432" y="3099608"/>
            <a:ext cx="3642795" cy="531628"/>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ctr"/>
          <a:lstStyle/>
          <a:p>
            <a:r>
              <a:rPr lang="en-US" sz="1800" dirty="0">
                <a:solidFill>
                  <a:sysClr val="windowText" lastClr="000000"/>
                </a:solidFill>
              </a:rPr>
              <a:t>b. </a:t>
            </a:r>
            <a:r>
              <a:rPr lang="en-US" sz="1800" dirty="0" err="1">
                <a:solidFill>
                  <a:sysClr val="windowText" lastClr="000000"/>
                </a:solidFill>
              </a:rPr>
              <a:t>có</a:t>
            </a:r>
            <a:r>
              <a:rPr lang="en-US" sz="1800" dirty="0">
                <a:solidFill>
                  <a:sysClr val="windowText" lastClr="000000"/>
                </a:solidFill>
              </a:rPr>
              <a:t> </a:t>
            </a:r>
            <a:r>
              <a:rPr lang="en-US" sz="1800" dirty="0" err="1">
                <a:solidFill>
                  <a:sysClr val="windowText" lastClr="000000"/>
                </a:solidFill>
              </a:rPr>
              <a:t>kích</a:t>
            </a:r>
            <a:r>
              <a:rPr lang="en-US" sz="1800" dirty="0">
                <a:solidFill>
                  <a:sysClr val="windowText" lastClr="000000"/>
                </a:solidFill>
              </a:rPr>
              <a:t> </a:t>
            </a:r>
            <a:r>
              <a:rPr lang="en-US" sz="1800" dirty="0" err="1">
                <a:solidFill>
                  <a:sysClr val="windowText" lastClr="000000"/>
                </a:solidFill>
              </a:rPr>
              <a:t>thước</a:t>
            </a:r>
            <a:r>
              <a:rPr lang="en-US" sz="1800" dirty="0">
                <a:solidFill>
                  <a:sysClr val="windowText" lastClr="000000"/>
                </a:solidFill>
              </a:rPr>
              <a:t> </a:t>
            </a:r>
            <a:r>
              <a:rPr lang="en-US" sz="1800" dirty="0" err="1">
                <a:solidFill>
                  <a:sysClr val="windowText" lastClr="000000"/>
                </a:solidFill>
              </a:rPr>
              <a:t>khổng</a:t>
            </a:r>
            <a:r>
              <a:rPr lang="en-US" sz="1800" dirty="0">
                <a:solidFill>
                  <a:sysClr val="windowText" lastClr="000000"/>
                </a:solidFill>
              </a:rPr>
              <a:t> </a:t>
            </a:r>
            <a:r>
              <a:rPr lang="en-US" sz="1800" dirty="0" err="1">
                <a:solidFill>
                  <a:sysClr val="windowText" lastClr="000000"/>
                </a:solidFill>
              </a:rPr>
              <a:t>lồ</a:t>
            </a:r>
            <a:endParaRPr lang="en-US" sz="1800" dirty="0">
              <a:solidFill>
                <a:sysClr val="windowText" lastClr="000000"/>
              </a:solidFill>
            </a:endParaRPr>
          </a:p>
        </p:txBody>
      </p:sp>
      <p:sp>
        <p:nvSpPr>
          <p:cNvPr id="8" name="Rounded Rectangle 7"/>
          <p:cNvSpPr/>
          <p:nvPr/>
        </p:nvSpPr>
        <p:spPr>
          <a:xfrm>
            <a:off x="4110312" y="2299835"/>
            <a:ext cx="2458465" cy="531628"/>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ctr"/>
          <a:lstStyle/>
          <a:p>
            <a:r>
              <a:rPr lang="en-US" sz="1800" dirty="0">
                <a:solidFill>
                  <a:sysClr val="windowText" lastClr="000000"/>
                </a:solidFill>
              </a:rPr>
              <a:t>   c. </a:t>
            </a:r>
            <a:r>
              <a:rPr lang="en-US" sz="1800" dirty="0" err="1">
                <a:solidFill>
                  <a:sysClr val="windowText" lastClr="000000"/>
                </a:solidFill>
              </a:rPr>
              <a:t>ăn</a:t>
            </a:r>
            <a:r>
              <a:rPr lang="en-US" sz="1800" dirty="0">
                <a:solidFill>
                  <a:sysClr val="windowText" lastClr="000000"/>
                </a:solidFill>
              </a:rPr>
              <a:t> </a:t>
            </a:r>
            <a:r>
              <a:rPr lang="en-US" sz="1800" dirty="0" err="1">
                <a:solidFill>
                  <a:sysClr val="windowText" lastClr="000000"/>
                </a:solidFill>
              </a:rPr>
              <a:t>cỏ</a:t>
            </a:r>
            <a:r>
              <a:rPr lang="en-US" sz="1800" dirty="0">
                <a:solidFill>
                  <a:sysClr val="windowText" lastClr="000000"/>
                </a:solidFill>
              </a:rPr>
              <a:t> </a:t>
            </a:r>
            <a:r>
              <a:rPr lang="en-US" sz="1800" dirty="0" err="1">
                <a:solidFill>
                  <a:sysClr val="windowText" lastClr="000000"/>
                </a:solidFill>
              </a:rPr>
              <a:t>hoặc</a:t>
            </a:r>
            <a:r>
              <a:rPr lang="en-US" sz="1800" dirty="0">
                <a:solidFill>
                  <a:sysClr val="windowText" lastClr="000000"/>
                </a:solidFill>
              </a:rPr>
              <a:t> </a:t>
            </a:r>
            <a:r>
              <a:rPr lang="en-US" sz="1800" dirty="0" err="1">
                <a:solidFill>
                  <a:sysClr val="windowText" lastClr="000000"/>
                </a:solidFill>
              </a:rPr>
              <a:t>ăn</a:t>
            </a:r>
            <a:r>
              <a:rPr lang="en-US" sz="1800" dirty="0">
                <a:solidFill>
                  <a:sysClr val="windowText" lastClr="000000"/>
                </a:solidFill>
              </a:rPr>
              <a:t> </a:t>
            </a:r>
            <a:r>
              <a:rPr lang="en-US" sz="1800" dirty="0" err="1">
                <a:solidFill>
                  <a:sysClr val="windowText" lastClr="000000"/>
                </a:solidFill>
              </a:rPr>
              <a:t>thịt</a:t>
            </a:r>
            <a:endParaRPr lang="en-US" sz="1800" dirty="0">
              <a:solidFill>
                <a:sysClr val="windowText" lastClr="000000"/>
              </a:solidFill>
            </a:endParaRPr>
          </a:p>
        </p:txBody>
      </p:sp>
      <p:sp>
        <p:nvSpPr>
          <p:cNvPr id="9" name="Rounded Rectangle 8"/>
          <p:cNvSpPr/>
          <p:nvPr/>
        </p:nvSpPr>
        <p:spPr>
          <a:xfrm>
            <a:off x="4110312" y="3099608"/>
            <a:ext cx="2458465" cy="531628"/>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ctr"/>
          <a:lstStyle/>
          <a:p>
            <a:r>
              <a:rPr lang="en-US" sz="1800" dirty="0">
                <a:solidFill>
                  <a:sysClr val="windowText" lastClr="000000"/>
                </a:solidFill>
              </a:rPr>
              <a:t>   d. hung </a:t>
            </a:r>
            <a:r>
              <a:rPr lang="en-US" sz="1800" dirty="0" err="1">
                <a:solidFill>
                  <a:sysClr val="windowText" lastClr="000000"/>
                </a:solidFill>
              </a:rPr>
              <a:t>dữ</a:t>
            </a:r>
            <a:endParaRPr lang="en-US" sz="1800" dirty="0">
              <a:solidFill>
                <a:sysClr val="windowText" lastClr="000000"/>
              </a:solidFill>
            </a:endParaRPr>
          </a:p>
        </p:txBody>
      </p:sp>
    </p:spTree>
    <p:extLst>
      <p:ext uri="{BB962C8B-B14F-4D97-AF65-F5344CB8AC3E}">
        <p14:creationId xmlns:p14="http://schemas.microsoft.com/office/powerpoint/2010/main" val="1074703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mph" presetSubtype="0" fill="hold" grpId="1" nodeType="clickEffect">
                                  <p:stCondLst>
                                    <p:cond delay="0"/>
                                  </p:stCondLst>
                                  <p:childTnLst>
                                    <p:animClr clrSpc="hsl" dir="cw">
                                      <p:cBhvr override="childStyle">
                                        <p:cTn id="30" dur="500" fill="hold"/>
                                        <p:tgtEl>
                                          <p:spTgt spid="6"/>
                                        </p:tgtEl>
                                        <p:attrNameLst>
                                          <p:attrName>style.color</p:attrName>
                                        </p:attrNameLst>
                                      </p:cBhvr>
                                      <p:by>
                                        <p:hsl h="7200000" s="0" l="0"/>
                                      </p:by>
                                    </p:animClr>
                                    <p:animClr clrSpc="hsl" dir="cw">
                                      <p:cBhvr>
                                        <p:cTn id="31" dur="500" fill="hold"/>
                                        <p:tgtEl>
                                          <p:spTgt spid="6"/>
                                        </p:tgtEl>
                                        <p:attrNameLst>
                                          <p:attrName>fillcolor</p:attrName>
                                        </p:attrNameLst>
                                      </p:cBhvr>
                                      <p:by>
                                        <p:hsl h="7200000" s="0" l="0"/>
                                      </p:by>
                                    </p:animClr>
                                    <p:animClr clrSpc="hsl" dir="cw">
                                      <p:cBhvr>
                                        <p:cTn id="32" dur="500" fill="hold"/>
                                        <p:tgtEl>
                                          <p:spTgt spid="6"/>
                                        </p:tgtEl>
                                        <p:attrNameLst>
                                          <p:attrName>stroke.color</p:attrName>
                                        </p:attrNameLst>
                                      </p:cBhvr>
                                      <p:by>
                                        <p:hsl h="7200000" s="0" l="0"/>
                                      </p:by>
                                    </p:animClr>
                                    <p:set>
                                      <p:cBhvr>
                                        <p:cTn id="33" dur="500" fill="hold"/>
                                        <p:tgtEl>
                                          <p:spTgt spid="6"/>
                                        </p:tgtEl>
                                        <p:attrNameLst>
                                          <p:attrName>fill.type</p:attrName>
                                        </p:attrNameLst>
                                      </p:cBhvr>
                                      <p:to>
                                        <p:strVal val="solid"/>
                                      </p:to>
                                    </p:set>
                                  </p:childTnLst>
                                </p:cTn>
                              </p:par>
                              <p:par>
                                <p:cTn id="34" presetID="21" presetClass="emph" presetSubtype="0" fill="hold" grpId="1" nodeType="withEffect">
                                  <p:stCondLst>
                                    <p:cond delay="0"/>
                                  </p:stCondLst>
                                  <p:childTnLst>
                                    <p:animClr clrSpc="hsl" dir="cw">
                                      <p:cBhvr override="childStyle">
                                        <p:cTn id="35" dur="500" fill="hold"/>
                                        <p:tgtEl>
                                          <p:spTgt spid="7"/>
                                        </p:tgtEl>
                                        <p:attrNameLst>
                                          <p:attrName>style.color</p:attrName>
                                        </p:attrNameLst>
                                      </p:cBhvr>
                                      <p:by>
                                        <p:hsl h="7200000" s="0" l="0"/>
                                      </p:by>
                                    </p:animClr>
                                    <p:animClr clrSpc="hsl" dir="cw">
                                      <p:cBhvr>
                                        <p:cTn id="36" dur="500" fill="hold"/>
                                        <p:tgtEl>
                                          <p:spTgt spid="7"/>
                                        </p:tgtEl>
                                        <p:attrNameLst>
                                          <p:attrName>fillcolor</p:attrName>
                                        </p:attrNameLst>
                                      </p:cBhvr>
                                      <p:by>
                                        <p:hsl h="7200000" s="0" l="0"/>
                                      </p:by>
                                    </p:animClr>
                                    <p:animClr clrSpc="hsl" dir="cw">
                                      <p:cBhvr>
                                        <p:cTn id="37" dur="500" fill="hold"/>
                                        <p:tgtEl>
                                          <p:spTgt spid="7"/>
                                        </p:tgtEl>
                                        <p:attrNameLst>
                                          <p:attrName>stroke.color</p:attrName>
                                        </p:attrNameLst>
                                      </p:cBhvr>
                                      <p:by>
                                        <p:hsl h="7200000" s="0" l="0"/>
                                      </p:by>
                                    </p:animClr>
                                    <p:set>
                                      <p:cBhvr>
                                        <p:cTn id="38" dur="500" fill="hold"/>
                                        <p:tgtEl>
                                          <p:spTgt spid="7"/>
                                        </p:tgtEl>
                                        <p:attrNameLst>
                                          <p:attrName>fill.type</p:attrName>
                                        </p:attrNameLst>
                                      </p:cBhvr>
                                      <p:to>
                                        <p:strVal val="solid"/>
                                      </p:to>
                                    </p:set>
                                  </p:childTnLst>
                                </p:cTn>
                              </p:par>
                              <p:par>
                                <p:cTn id="39" presetID="21" presetClass="emph" presetSubtype="0" fill="hold" grpId="1" nodeType="withEffect">
                                  <p:stCondLst>
                                    <p:cond delay="0"/>
                                  </p:stCondLst>
                                  <p:childTnLst>
                                    <p:animClr clrSpc="hsl" dir="cw">
                                      <p:cBhvr override="childStyle">
                                        <p:cTn id="40" dur="500" fill="hold"/>
                                        <p:tgtEl>
                                          <p:spTgt spid="8"/>
                                        </p:tgtEl>
                                        <p:attrNameLst>
                                          <p:attrName>style.color</p:attrName>
                                        </p:attrNameLst>
                                      </p:cBhvr>
                                      <p:by>
                                        <p:hsl h="7200000" s="0" l="0"/>
                                      </p:by>
                                    </p:animClr>
                                    <p:animClr clrSpc="hsl" dir="cw">
                                      <p:cBhvr>
                                        <p:cTn id="41" dur="500" fill="hold"/>
                                        <p:tgtEl>
                                          <p:spTgt spid="8"/>
                                        </p:tgtEl>
                                        <p:attrNameLst>
                                          <p:attrName>fillcolor</p:attrName>
                                        </p:attrNameLst>
                                      </p:cBhvr>
                                      <p:by>
                                        <p:hsl h="7200000" s="0" l="0"/>
                                      </p:by>
                                    </p:animClr>
                                    <p:animClr clrSpc="hsl" dir="cw">
                                      <p:cBhvr>
                                        <p:cTn id="42" dur="500" fill="hold"/>
                                        <p:tgtEl>
                                          <p:spTgt spid="8"/>
                                        </p:tgtEl>
                                        <p:attrNameLst>
                                          <p:attrName>stroke.color</p:attrName>
                                        </p:attrNameLst>
                                      </p:cBhvr>
                                      <p:by>
                                        <p:hsl h="7200000" s="0" l="0"/>
                                      </p:by>
                                    </p:animClr>
                                    <p:set>
                                      <p:cBhvr>
                                        <p:cTn id="43" dur="5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animBg="1"/>
      <p:bldP spid="6" grpId="1" animBg="1"/>
      <p:bldP spid="7" grpId="0" animBg="1"/>
      <p:bldP spid="7" grpId="1" animBg="1"/>
      <p:bldP spid="8" grpId="0" animBg="1"/>
      <p:bldP spid="8" grpId="1" animBg="1"/>
      <p:bldP spid="9" grpId="0" animBg="1"/>
    </p:bldLst>
  </p:timing>
</p:sld>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815</TotalTime>
  <Words>1157</Words>
  <Application>Microsoft Office PowerPoint</Application>
  <PresentationFormat>Custom</PresentationFormat>
  <Paragraphs>149</Paragraphs>
  <Slides>26</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UTM Avo</vt:lpstr>
      <vt:lpstr>Kalam</vt:lpstr>
      <vt:lpstr>Times New Roman</vt:lpstr>
      <vt:lpstr>Calibri</vt:lpstr>
      <vt:lpstr>Arial</vt:lpstr>
      <vt:lpstr>HP001 4 hàng</vt:lpstr>
      <vt:lpstr>Montserrat</vt:lpstr>
      <vt:lpstr>UTM Cookies</vt:lpstr>
      <vt:lpstr>Arial-Rounded</vt:lpstr>
      <vt:lpstr>Doodle Sketchbook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Administrator</cp:lastModifiedBy>
  <cp:revision>89</cp:revision>
  <dcterms:modified xsi:type="dcterms:W3CDTF">2025-02-27T00:51:46Z</dcterms:modified>
  <cp:contentStatus/>
</cp:coreProperties>
</file>