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6" r:id="rId10"/>
    <p:sldId id="262" r:id="rId11"/>
    <p:sldId id="267" r:id="rId12"/>
    <p:sldId id="268" r:id="rId13"/>
    <p:sldId id="269" r:id="rId14"/>
    <p:sldId id="270" r:id="rId15"/>
    <p:sldId id="26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7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78.png"/><Relationship Id="rId12" Type="http://schemas.openxmlformats.org/officeDocument/2006/relationships/image" Target="../media/image85.svg"/><Relationship Id="rId2" Type="http://schemas.openxmlformats.org/officeDocument/2006/relationships/image" Target="../media/image88.jpeg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5" Type="http://schemas.openxmlformats.org/officeDocument/2006/relationships/image" Target="../media/image64.png"/><Relationship Id="rId10" Type="http://schemas.openxmlformats.org/officeDocument/2006/relationships/image" Target="../media/image92.svg"/><Relationship Id="rId4" Type="http://schemas.openxmlformats.org/officeDocument/2006/relationships/image" Target="../media/image90.svg"/><Relationship Id="rId9" Type="http://schemas.openxmlformats.org/officeDocument/2006/relationships/image" Target="../media/image91.png"/><Relationship Id="rId14" Type="http://schemas.openxmlformats.org/officeDocument/2006/relationships/image" Target="../media/image9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3.svg"/><Relationship Id="rId7" Type="http://schemas.openxmlformats.org/officeDocument/2006/relationships/image" Target="../media/image4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9.svg"/><Relationship Id="rId5" Type="http://schemas.openxmlformats.org/officeDocument/2006/relationships/image" Target="../media/image46.sv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68.png"/><Relationship Id="rId18" Type="http://schemas.openxmlformats.org/officeDocument/2006/relationships/image" Target="../media/image79.svg"/><Relationship Id="rId3" Type="http://schemas.openxmlformats.org/officeDocument/2006/relationships/image" Target="../media/image70.png"/><Relationship Id="rId21" Type="http://schemas.openxmlformats.org/officeDocument/2006/relationships/image" Target="../media/image95.jpeg"/><Relationship Id="rId7" Type="http://schemas.openxmlformats.org/officeDocument/2006/relationships/image" Target="../media/image74.png"/><Relationship Id="rId12" Type="http://schemas.openxmlformats.org/officeDocument/2006/relationships/image" Target="../media/image40.svg"/><Relationship Id="rId17" Type="http://schemas.openxmlformats.org/officeDocument/2006/relationships/image" Target="../media/image78.png"/><Relationship Id="rId2" Type="http://schemas.openxmlformats.org/officeDocument/2006/relationships/image" Target="../media/image16.jpe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39.png"/><Relationship Id="rId5" Type="http://schemas.openxmlformats.org/officeDocument/2006/relationships/image" Target="../media/image72.png"/><Relationship Id="rId15" Type="http://schemas.openxmlformats.org/officeDocument/2006/relationships/image" Target="../media/image76.png"/><Relationship Id="rId10" Type="http://schemas.openxmlformats.org/officeDocument/2006/relationships/image" Target="../media/image20.svg"/><Relationship Id="rId19" Type="http://schemas.openxmlformats.org/officeDocument/2006/relationships/image" Target="../media/image80.png"/><Relationship Id="rId4" Type="http://schemas.openxmlformats.org/officeDocument/2006/relationships/image" Target="../media/image71.svg"/><Relationship Id="rId9" Type="http://schemas.openxmlformats.org/officeDocument/2006/relationships/image" Target="../media/image19.png"/><Relationship Id="rId14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svg"/><Relationship Id="rId18" Type="http://schemas.openxmlformats.org/officeDocument/2006/relationships/image" Target="../media/image64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17" Type="http://schemas.openxmlformats.org/officeDocument/2006/relationships/image" Target="../media/image63.svg"/><Relationship Id="rId2" Type="http://schemas.openxmlformats.org/officeDocument/2006/relationships/image" Target="../media/image52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.svg"/><Relationship Id="rId5" Type="http://schemas.openxmlformats.org/officeDocument/2006/relationships/image" Target="../media/image55.svg"/><Relationship Id="rId15" Type="http://schemas.openxmlformats.org/officeDocument/2006/relationships/image" Target="../media/image46.svg"/><Relationship Id="rId10" Type="http://schemas.openxmlformats.org/officeDocument/2006/relationships/image" Target="../media/image8.png"/><Relationship Id="rId19" Type="http://schemas.openxmlformats.org/officeDocument/2006/relationships/image" Target="../media/image6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58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11" Type="http://schemas.openxmlformats.org/officeDocument/2006/relationships/image" Target="../media/image8.pn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Relationship Id="rId14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8.svg"/><Relationship Id="rId7" Type="http://schemas.openxmlformats.org/officeDocument/2006/relationships/image" Target="../media/image9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30.svg"/><Relationship Id="rId15" Type="http://schemas.openxmlformats.org/officeDocument/2006/relationships/image" Target="../media/image36.svg"/><Relationship Id="rId10" Type="http://schemas.openxmlformats.org/officeDocument/2006/relationships/image" Target="../media/image19.png"/><Relationship Id="rId19" Type="http://schemas.openxmlformats.org/officeDocument/2006/relationships/image" Target="../media/image40.svg"/><Relationship Id="rId4" Type="http://schemas.openxmlformats.org/officeDocument/2006/relationships/image" Target="../media/image29.png"/><Relationship Id="rId9" Type="http://schemas.openxmlformats.org/officeDocument/2006/relationships/image" Target="../media/image32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image" Target="../media/image1.jpe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13.svg"/><Relationship Id="rId4" Type="http://schemas.openxmlformats.org/officeDocument/2006/relationships/image" Target="../media/image42.svg"/><Relationship Id="rId9" Type="http://schemas.openxmlformats.org/officeDocument/2006/relationships/image" Target="../media/image12.pn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svg"/><Relationship Id="rId18" Type="http://schemas.openxmlformats.org/officeDocument/2006/relationships/image" Target="../media/image64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17" Type="http://schemas.openxmlformats.org/officeDocument/2006/relationships/image" Target="../media/image63.svg"/><Relationship Id="rId2" Type="http://schemas.openxmlformats.org/officeDocument/2006/relationships/image" Target="../media/image52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.svg"/><Relationship Id="rId5" Type="http://schemas.openxmlformats.org/officeDocument/2006/relationships/image" Target="../media/image55.svg"/><Relationship Id="rId15" Type="http://schemas.openxmlformats.org/officeDocument/2006/relationships/image" Target="../media/image46.svg"/><Relationship Id="rId10" Type="http://schemas.openxmlformats.org/officeDocument/2006/relationships/image" Target="../media/image8.png"/><Relationship Id="rId19" Type="http://schemas.openxmlformats.org/officeDocument/2006/relationships/image" Target="../media/image6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3.svg"/><Relationship Id="rId7" Type="http://schemas.openxmlformats.org/officeDocument/2006/relationships/image" Target="../media/image4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9.svg"/><Relationship Id="rId5" Type="http://schemas.openxmlformats.org/officeDocument/2006/relationships/image" Target="../media/image46.sv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6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68.png"/><Relationship Id="rId18" Type="http://schemas.openxmlformats.org/officeDocument/2006/relationships/image" Target="../media/image79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40.svg"/><Relationship Id="rId17" Type="http://schemas.openxmlformats.org/officeDocument/2006/relationships/image" Target="../media/image78.png"/><Relationship Id="rId2" Type="http://schemas.openxmlformats.org/officeDocument/2006/relationships/image" Target="../media/image16.jpe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39.png"/><Relationship Id="rId5" Type="http://schemas.openxmlformats.org/officeDocument/2006/relationships/image" Target="../media/image72.png"/><Relationship Id="rId15" Type="http://schemas.openxmlformats.org/officeDocument/2006/relationships/image" Target="../media/image76.png"/><Relationship Id="rId10" Type="http://schemas.openxmlformats.org/officeDocument/2006/relationships/image" Target="../media/image20.svg"/><Relationship Id="rId19" Type="http://schemas.openxmlformats.org/officeDocument/2006/relationships/image" Target="../media/image80.png"/><Relationship Id="rId4" Type="http://schemas.openxmlformats.org/officeDocument/2006/relationships/image" Target="../media/image71.svg"/><Relationship Id="rId9" Type="http://schemas.openxmlformats.org/officeDocument/2006/relationships/image" Target="../media/image19.png"/><Relationship Id="rId14" Type="http://schemas.openxmlformats.org/officeDocument/2006/relationships/image" Target="../media/image6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35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87.svg"/><Relationship Id="rId2" Type="http://schemas.openxmlformats.org/officeDocument/2006/relationships/image" Target="../media/image1.jpeg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86.png"/><Relationship Id="rId5" Type="http://schemas.openxmlformats.org/officeDocument/2006/relationships/image" Target="../media/image74.png"/><Relationship Id="rId15" Type="http://schemas.openxmlformats.org/officeDocument/2006/relationships/image" Target="../media/image8.png"/><Relationship Id="rId10" Type="http://schemas.openxmlformats.org/officeDocument/2006/relationships/image" Target="../media/image24.svg"/><Relationship Id="rId4" Type="http://schemas.openxmlformats.org/officeDocument/2006/relationships/image" Target="../media/image83.svg"/><Relationship Id="rId9" Type="http://schemas.openxmlformats.org/officeDocument/2006/relationships/image" Target="../media/image23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svg"/><Relationship Id="rId18" Type="http://schemas.openxmlformats.org/officeDocument/2006/relationships/image" Target="../media/image64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17" Type="http://schemas.openxmlformats.org/officeDocument/2006/relationships/image" Target="../media/image63.svg"/><Relationship Id="rId2" Type="http://schemas.openxmlformats.org/officeDocument/2006/relationships/image" Target="../media/image52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.svg"/><Relationship Id="rId5" Type="http://schemas.openxmlformats.org/officeDocument/2006/relationships/image" Target="../media/image55.svg"/><Relationship Id="rId15" Type="http://schemas.openxmlformats.org/officeDocument/2006/relationships/image" Target="../media/image46.svg"/><Relationship Id="rId10" Type="http://schemas.openxmlformats.org/officeDocument/2006/relationships/image" Target="../media/image8.png"/><Relationship Id="rId19" Type="http://schemas.openxmlformats.org/officeDocument/2006/relationships/image" Target="../media/image6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1809" t="8118" r="1671" b="103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497985">
            <a:off x="10067281" y="-2158481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9871">
            <a:off x="2167959" y="1363754"/>
            <a:ext cx="13952082" cy="7559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108661">
            <a:off x="3687303" y="3714959"/>
            <a:ext cx="10790465" cy="3240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56"/>
              </a:lnSpc>
            </a:pPr>
            <a:r>
              <a:rPr lang="en-US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34136" y="1505111"/>
            <a:ext cx="3365455" cy="33901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25581" y="4445824"/>
            <a:ext cx="496559" cy="496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808648">
            <a:off x="875126" y="4926815"/>
            <a:ext cx="3815120" cy="46629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838877">
            <a:off x="-823520" y="2700213"/>
            <a:ext cx="2419435" cy="9999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559729">
            <a:off x="17185312" y="7363127"/>
            <a:ext cx="1592859" cy="1955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62" t="9426" r="3135" b="1078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293123" y="232789"/>
            <a:ext cx="8082082" cy="8983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027">
            <a:off x="4304840" y="1557357"/>
            <a:ext cx="2540207" cy="7581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0421" y="1028700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99305" y="6006041"/>
            <a:ext cx="496559" cy="496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658611">
            <a:off x="8793443" y="1796012"/>
            <a:ext cx="894621" cy="10983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41197">
            <a:off x="322615" y="5054652"/>
            <a:ext cx="2171519" cy="5503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157EA0-8083-0D1C-1D82-C8FD60EEDD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985657" y="2992082"/>
            <a:ext cx="6116966" cy="5238346"/>
          </a:xfrm>
          <a:prstGeom prst="rect">
            <a:avLst/>
          </a:prstGeom>
        </p:spPr>
      </p:pic>
      <p:grpSp>
        <p:nvGrpSpPr>
          <p:cNvPr id="14" name="Group 43">
            <a:extLst>
              <a:ext uri="{FF2B5EF4-FFF2-40B4-BE49-F238E27FC236}">
                <a16:creationId xmlns:a16="http://schemas.microsoft.com/office/drawing/2014/main" id="{72C1CBB0-69F0-5AEC-1265-19F19C4F4A4C}"/>
              </a:ext>
            </a:extLst>
          </p:cNvPr>
          <p:cNvGrpSpPr/>
          <p:nvPr/>
        </p:nvGrpSpPr>
        <p:grpSpPr>
          <a:xfrm>
            <a:off x="11629957" y="2899629"/>
            <a:ext cx="3136080" cy="4879272"/>
            <a:chOff x="655782" y="3429000"/>
            <a:chExt cx="2123492" cy="3774058"/>
          </a:xfrm>
        </p:grpSpPr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DBA00598-7BEF-E556-8201-0E174036F978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15542E07-A09A-97D2-B0EF-7D6D7EF88957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1CF40BC6-DBA8-6710-B187-7A6598D99B4F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C7E5486-5C11-D11A-6254-D5BC9281F4CF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08F7B672-F85F-CBC4-C4E2-E07688BBC558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65545FE5-7003-B0C2-D58C-FB9B4DD9F0BA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CBCE04EB-28E0-B21C-897C-FEC71998D570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938</a:t>
              </a:r>
            </a:p>
          </p:txBody>
        </p:sp>
        <p:cxnSp>
          <p:nvCxnSpPr>
            <p:cNvPr id="22" name="Straight Connector 14">
              <a:extLst>
                <a:ext uri="{FF2B5EF4-FFF2-40B4-BE49-F238E27FC236}">
                  <a16:creationId xmlns:a16="http://schemas.microsoft.com/office/drawing/2014/main" id="{B63C8A31-675A-7554-B074-86490346116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15">
              <a:extLst>
                <a:ext uri="{FF2B5EF4-FFF2-40B4-BE49-F238E27FC236}">
                  <a16:creationId xmlns:a16="http://schemas.microsoft.com/office/drawing/2014/main" id="{523BD165-81EE-A0A2-82F8-A64722A032E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41A13993-82E8-1108-D363-14A8C83F79E5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5" name="Straight Connector 44">
              <a:extLst>
                <a:ext uri="{FF2B5EF4-FFF2-40B4-BE49-F238E27FC236}">
                  <a16:creationId xmlns:a16="http://schemas.microsoft.com/office/drawing/2014/main" id="{81E4CF48-00ED-354B-C8D0-9DA2D313BD86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45">
              <a:extLst>
                <a:ext uri="{FF2B5EF4-FFF2-40B4-BE49-F238E27FC236}">
                  <a16:creationId xmlns:a16="http://schemas.microsoft.com/office/drawing/2014/main" id="{5B42F514-40D3-E251-235D-31DE53066930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7" name="Rectangle 46">
              <a:extLst>
                <a:ext uri="{FF2B5EF4-FFF2-40B4-BE49-F238E27FC236}">
                  <a16:creationId xmlns:a16="http://schemas.microsoft.com/office/drawing/2014/main" id="{A15FC0B0-FE6A-2C79-28FD-F58DE366665F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8" name="Straight Connector 47">
              <a:extLst>
                <a:ext uri="{FF2B5EF4-FFF2-40B4-BE49-F238E27FC236}">
                  <a16:creationId xmlns:a16="http://schemas.microsoft.com/office/drawing/2014/main" id="{E622E8F2-7D7D-B046-841F-0BFDE31E15E5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76356E4-27E0-C4E2-A875-732B0BA8DEDB}"/>
              </a:ext>
            </a:extLst>
          </p:cNvPr>
          <p:cNvSpPr txBox="1"/>
          <p:nvPr/>
        </p:nvSpPr>
        <p:spPr>
          <a:xfrm>
            <a:off x="8582454" y="2899629"/>
            <a:ext cx="206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7C1561F-D0B4-B116-6049-4BC05D66D908}"/>
              </a:ext>
            </a:extLst>
          </p:cNvPr>
          <p:cNvSpPr txBox="1"/>
          <p:nvPr/>
        </p:nvSpPr>
        <p:spPr>
          <a:xfrm>
            <a:off x="9705574" y="8137054"/>
            <a:ext cx="576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938 : 3 = 312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15105">
            <a:off x="80452" y="446633"/>
            <a:ext cx="2419435" cy="9999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3879" y="9502416"/>
            <a:ext cx="1735525" cy="4710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9908" y="313573"/>
            <a:ext cx="1038334" cy="1002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6560">
            <a:off x="302126" y="7568667"/>
            <a:ext cx="2401199" cy="3884292"/>
          </a:xfrm>
          <a:prstGeom prst="rect">
            <a:avLst/>
          </a:prstGeom>
        </p:spPr>
      </p:pic>
      <p:grpSp>
        <p:nvGrpSpPr>
          <p:cNvPr id="16" name="Group 43">
            <a:extLst>
              <a:ext uri="{FF2B5EF4-FFF2-40B4-BE49-F238E27FC236}">
                <a16:creationId xmlns:a16="http://schemas.microsoft.com/office/drawing/2014/main" id="{29DC0CDD-249A-A638-955E-B6C961DFD4AF}"/>
              </a:ext>
            </a:extLst>
          </p:cNvPr>
          <p:cNvGrpSpPr/>
          <p:nvPr/>
        </p:nvGrpSpPr>
        <p:grpSpPr>
          <a:xfrm>
            <a:off x="1809550" y="1773344"/>
            <a:ext cx="3136080" cy="4879272"/>
            <a:chOff x="655782" y="3429000"/>
            <a:chExt cx="2123492" cy="3774058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AE09F19-4359-AE3B-D839-183158681671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231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73E67CF4-CE2F-D873-72C5-59F09CBBEC97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id="{3D4EEDF3-17C5-216E-96A2-D965E200E2C7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9506EBD8-8A9F-D5A6-C169-A4B9B76A6A1D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5843B8D7-6728-668C-ED67-C65B3FDC0DFA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7228DD06-0FB0-6A7A-A99D-5DBD9044EC15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471151-88D6-1E48-3D61-C1EF1AE0DC5E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463</a:t>
              </a:r>
            </a:p>
          </p:txBody>
        </p:sp>
        <p:cxnSp>
          <p:nvCxnSpPr>
            <p:cNvPr id="24" name="Straight Connector 14">
              <a:extLst>
                <a:ext uri="{FF2B5EF4-FFF2-40B4-BE49-F238E27FC236}">
                  <a16:creationId xmlns:a16="http://schemas.microsoft.com/office/drawing/2014/main" id="{4A25964A-BE2C-7A47-C521-9300C51DD4EF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E1C1B522-3830-96AD-CBFC-E7E930878F3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E9D76BE4-BB74-BE82-5A1B-01146B565356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7" name="Straight Connector 44">
              <a:extLst>
                <a:ext uri="{FF2B5EF4-FFF2-40B4-BE49-F238E27FC236}">
                  <a16:creationId xmlns:a16="http://schemas.microsoft.com/office/drawing/2014/main" id="{45A4BFEA-A50E-4040-7115-0CFA006708D1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45">
              <a:extLst>
                <a:ext uri="{FF2B5EF4-FFF2-40B4-BE49-F238E27FC236}">
                  <a16:creationId xmlns:a16="http://schemas.microsoft.com/office/drawing/2014/main" id="{DE3828EE-F6C4-4023-15FF-B10DE4AE36F2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46">
              <a:extLst>
                <a:ext uri="{FF2B5EF4-FFF2-40B4-BE49-F238E27FC236}">
                  <a16:creationId xmlns:a16="http://schemas.microsoft.com/office/drawing/2014/main" id="{DB2CFAB7-EA08-8C23-73A8-7EC3F61BBB71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30" name="Straight Connector 47">
              <a:extLst>
                <a:ext uri="{FF2B5EF4-FFF2-40B4-BE49-F238E27FC236}">
                  <a16:creationId xmlns:a16="http://schemas.microsoft.com/office/drawing/2014/main" id="{7973653E-541E-3E90-2492-3CC5CEFBCB61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A1CB1A6F-0E46-1193-4D13-A1EA5E26C7AD}"/>
              </a:ext>
            </a:extLst>
          </p:cNvPr>
          <p:cNvGrpSpPr/>
          <p:nvPr/>
        </p:nvGrpSpPr>
        <p:grpSpPr>
          <a:xfrm>
            <a:off x="7540775" y="2963103"/>
            <a:ext cx="3136080" cy="4879272"/>
            <a:chOff x="655782" y="3429000"/>
            <a:chExt cx="2123492" cy="3774058"/>
          </a:xfrm>
        </p:grpSpPr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53FEE673-6BA7-4026-C77F-20BC4F7F32D8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231</a:t>
              </a: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91801C6C-A090-736F-5ACB-9994133D3DF7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096A7193-0FEF-6046-5BB3-F45D8B2BF3DC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96781D8C-065C-4BF6-677C-AF1E158C10D7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3C9839EB-C269-C896-9BC7-A697B0659E2C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8DA616C4-4156-94EF-701A-38701C8020AE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717FD8B1-2E21-5EDD-A442-9716814DED40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695</a:t>
              </a:r>
            </a:p>
          </p:txBody>
        </p:sp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3C5C18E1-B5E4-8E65-4B0C-E8ED0ACFFA8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2C2235A8-AADA-892E-531C-6DEC7D0E06F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AF791921-C455-20BA-BBE9-64ED01E50B9B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2" name="Straight Connector 44">
              <a:extLst>
                <a:ext uri="{FF2B5EF4-FFF2-40B4-BE49-F238E27FC236}">
                  <a16:creationId xmlns:a16="http://schemas.microsoft.com/office/drawing/2014/main" id="{56223287-8C75-2F4F-3EDE-7FB56858AAC8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15B55B68-7225-ED1D-E263-C3D3F7D28A89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2DC9DA1C-31CF-1938-BB10-8F15D93CA2C3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5" name="Straight Connector 47">
              <a:extLst>
                <a:ext uri="{FF2B5EF4-FFF2-40B4-BE49-F238E27FC236}">
                  <a16:creationId xmlns:a16="http://schemas.microsoft.com/office/drawing/2014/main" id="{9E438C11-3B7D-495F-752A-D709D1A04E24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43">
            <a:extLst>
              <a:ext uri="{FF2B5EF4-FFF2-40B4-BE49-F238E27FC236}">
                <a16:creationId xmlns:a16="http://schemas.microsoft.com/office/drawing/2014/main" id="{20168F06-701A-6A17-C245-C36E540D5A28}"/>
              </a:ext>
            </a:extLst>
          </p:cNvPr>
          <p:cNvGrpSpPr/>
          <p:nvPr/>
        </p:nvGrpSpPr>
        <p:grpSpPr>
          <a:xfrm>
            <a:off x="13244245" y="2102194"/>
            <a:ext cx="3136080" cy="4879272"/>
            <a:chOff x="655782" y="3429000"/>
            <a:chExt cx="2123492" cy="3774058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D85EBEED-CC6C-0981-4CF6-5673AC4EDB47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211</a:t>
              </a: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3BAFDC03-D49D-FA09-5096-D53484F9E392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64" name="Straight Connector 8">
              <a:extLst>
                <a:ext uri="{FF2B5EF4-FFF2-40B4-BE49-F238E27FC236}">
                  <a16:creationId xmlns:a16="http://schemas.microsoft.com/office/drawing/2014/main" id="{06E51F4B-3E49-E0DD-9AE1-615D56F64468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BA2FE80B-D24B-2B04-606F-FA12EA29A8AB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66" name="Rectangle 10">
              <a:extLst>
                <a:ext uri="{FF2B5EF4-FFF2-40B4-BE49-F238E27FC236}">
                  <a16:creationId xmlns:a16="http://schemas.microsoft.com/office/drawing/2014/main" id="{0298C30C-ED3A-73C0-5725-E4DD492DF041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531AD92A-4CD6-5392-3788-565806A96934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68" name="Rectangle 13">
              <a:extLst>
                <a:ext uri="{FF2B5EF4-FFF2-40B4-BE49-F238E27FC236}">
                  <a16:creationId xmlns:a16="http://schemas.microsoft.com/office/drawing/2014/main" id="{1B9371F6-6743-C03B-B242-FB4DC9973776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846</a:t>
              </a:r>
            </a:p>
          </p:txBody>
        </p:sp>
        <p:cxnSp>
          <p:nvCxnSpPr>
            <p:cNvPr id="69" name="Straight Connector 14">
              <a:extLst>
                <a:ext uri="{FF2B5EF4-FFF2-40B4-BE49-F238E27FC236}">
                  <a16:creationId xmlns:a16="http://schemas.microsoft.com/office/drawing/2014/main" id="{5FC05319-5940-2FFF-E5D9-51C3841724B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5">
              <a:extLst>
                <a:ext uri="{FF2B5EF4-FFF2-40B4-BE49-F238E27FC236}">
                  <a16:creationId xmlns:a16="http://schemas.microsoft.com/office/drawing/2014/main" id="{1D211185-7C36-B874-37EB-8264A66CF55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id="{8DCA59E1-BEFF-9441-D1A1-6D62B207C525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2" name="Straight Connector 44">
              <a:extLst>
                <a:ext uri="{FF2B5EF4-FFF2-40B4-BE49-F238E27FC236}">
                  <a16:creationId xmlns:a16="http://schemas.microsoft.com/office/drawing/2014/main" id="{D34E1A26-4AD1-49A0-AA05-B7921B12F8DC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45">
              <a:extLst>
                <a:ext uri="{FF2B5EF4-FFF2-40B4-BE49-F238E27FC236}">
                  <a16:creationId xmlns:a16="http://schemas.microsoft.com/office/drawing/2014/main" id="{18C55026-E38C-C6A9-FD3A-9011AA32B134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4" name="Rectangle 46">
              <a:extLst>
                <a:ext uri="{FF2B5EF4-FFF2-40B4-BE49-F238E27FC236}">
                  <a16:creationId xmlns:a16="http://schemas.microsoft.com/office/drawing/2014/main" id="{D77E916E-05AB-EE26-4AD0-04B99E46A860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5" name="Straight Connector 47">
              <a:extLst>
                <a:ext uri="{FF2B5EF4-FFF2-40B4-BE49-F238E27FC236}">
                  <a16:creationId xmlns:a16="http://schemas.microsoft.com/office/drawing/2014/main" id="{F1373BEA-4D7D-A6E0-254D-E89AE06282F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0073F5A3-14E2-9DC8-E2FE-8A630FC7A430}"/>
              </a:ext>
            </a:extLst>
          </p:cNvPr>
          <p:cNvSpPr txBox="1"/>
          <p:nvPr/>
        </p:nvSpPr>
        <p:spPr>
          <a:xfrm>
            <a:off x="30491" y="6934656"/>
            <a:ext cx="582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463 : 2 = 231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9" name="Picture 9">
            <a:extLst>
              <a:ext uri="{FF2B5EF4-FFF2-40B4-BE49-F238E27FC236}">
                <a16:creationId xmlns:a16="http://schemas.microsoft.com/office/drawing/2014/main" id="{777D81B6-B4AF-4B22-0ACB-5038285FD3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15472">
            <a:off x="9780562" y="248731"/>
            <a:ext cx="3007207" cy="405383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8D36165-EAF8-C40A-F43F-C4E9989B9670}"/>
              </a:ext>
            </a:extLst>
          </p:cNvPr>
          <p:cNvSpPr txBox="1"/>
          <p:nvPr/>
        </p:nvSpPr>
        <p:spPr>
          <a:xfrm>
            <a:off x="5761716" y="8237773"/>
            <a:ext cx="582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695 : 3 = 231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84F318B-AFA2-CF02-5953-CFB8091F2A8E}"/>
              </a:ext>
            </a:extLst>
          </p:cNvPr>
          <p:cNvSpPr txBox="1"/>
          <p:nvPr/>
        </p:nvSpPr>
        <p:spPr>
          <a:xfrm>
            <a:off x="11961844" y="7250973"/>
            <a:ext cx="582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846 : 4 = 211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420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85" t="7428" r="2202" b="120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46266" y="1491964"/>
            <a:ext cx="7554015" cy="81785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73624" y="-184136"/>
            <a:ext cx="9076516" cy="6982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3027">
            <a:off x="15352628" y="2540773"/>
            <a:ext cx="2540207" cy="7581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24812">
            <a:off x="8427810" y="646410"/>
            <a:ext cx="973013" cy="11945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79817" y="8012023"/>
            <a:ext cx="1718654" cy="16585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215472">
            <a:off x="15400977" y="5159410"/>
            <a:ext cx="3456041" cy="4658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200982" y="5961924"/>
            <a:ext cx="8102829" cy="6217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647441" y="627847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259300" y="995405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71676">
            <a:off x="-112729" y="5661384"/>
            <a:ext cx="2024505" cy="83668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0039E24-7420-21C2-9869-32AEF90C0CF2}"/>
              </a:ext>
            </a:extLst>
          </p:cNvPr>
          <p:cNvSpPr txBox="1"/>
          <p:nvPr/>
        </p:nvSpPr>
        <p:spPr>
          <a:xfrm>
            <a:off x="1368648" y="1383484"/>
            <a:ext cx="8432984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44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ự tay làm album ảnh cưới kể lại hành trình yêu của các cặp đôi - Fairy  Corner">
            <a:extLst>
              <a:ext uri="{FF2B5EF4-FFF2-40B4-BE49-F238E27FC236}">
                <a16:creationId xmlns:a16="http://schemas.microsoft.com/office/drawing/2014/main" id="{D33AB820-105C-BF1B-CC50-D44D07B0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76" y="2493524"/>
            <a:ext cx="580796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03">
            <a:off x="1623720" y="1356297"/>
            <a:ext cx="4042816" cy="77206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3453" y="1610063"/>
            <a:ext cx="11049000" cy="73137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59308" y="1596233"/>
            <a:ext cx="4185309" cy="3926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71676">
            <a:off x="16147000" y="828100"/>
            <a:ext cx="2419435" cy="999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0159" y="4742414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3871">
            <a:off x="5280786" y="8567274"/>
            <a:ext cx="810221" cy="9946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04987" y="7841695"/>
            <a:ext cx="1735525" cy="471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83950" y="4478900"/>
            <a:ext cx="3120818" cy="3115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3180548" y="5880493"/>
            <a:ext cx="5027148" cy="430506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DC6B451-138B-6C38-2A40-E6224251DF39}"/>
              </a:ext>
            </a:extLst>
          </p:cNvPr>
          <p:cNvSpPr txBox="1"/>
          <p:nvPr/>
        </p:nvSpPr>
        <p:spPr>
          <a:xfrm>
            <a:off x="4128924" y="2513795"/>
            <a:ext cx="7835693" cy="491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44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chia: 44 : 4 = 11.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96" t="8354" r="2640" b="107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87396" y="2096892"/>
            <a:ext cx="13354516" cy="79569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3838" y="4109538"/>
            <a:ext cx="496559" cy="4965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952500"/>
            <a:ext cx="496559" cy="4965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32084">
            <a:off x="1875318" y="4372695"/>
            <a:ext cx="1488825" cy="18277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293416" y="3801004"/>
            <a:ext cx="2540207" cy="7581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07668">
            <a:off x="15272242" y="5712597"/>
            <a:ext cx="2281844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100000">
            <a:off x="794811" y="-122343"/>
            <a:ext cx="2726118" cy="440989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AB0FD18-DBE3-5FE7-85C0-607529E4E7E5}"/>
              </a:ext>
            </a:extLst>
          </p:cNvPr>
          <p:cNvSpPr txBox="1"/>
          <p:nvPr/>
        </p:nvSpPr>
        <p:spPr>
          <a:xfrm>
            <a:off x="5922226" y="971255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65D461-5900-3959-0A6E-476A7BBC80E5}"/>
              </a:ext>
            </a:extLst>
          </p:cNvPr>
          <p:cNvSpPr txBox="1"/>
          <p:nvPr/>
        </p:nvSpPr>
        <p:spPr>
          <a:xfrm>
            <a:off x="3780322" y="4089251"/>
            <a:ext cx="10979960" cy="474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1000 (chia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3497" t="11345" r="3229" b="9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497985">
            <a:off x="-2285849" y="-3168131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9871">
            <a:off x="2167959" y="1344938"/>
            <a:ext cx="13952082" cy="75594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77600">
            <a:off x="1996228" y="3286946"/>
            <a:ext cx="1352208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SẮP TỚI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303651">
            <a:off x="498480" y="5707818"/>
            <a:ext cx="2828832" cy="46582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22305" y="1425522"/>
            <a:ext cx="2767267" cy="28289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465788">
            <a:off x="9842981" y="1603920"/>
            <a:ext cx="2419435" cy="99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96" t="8354" r="2640" b="107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87396" y="2096892"/>
            <a:ext cx="13354516" cy="79569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3838" y="4109538"/>
            <a:ext cx="496559" cy="4965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952500"/>
            <a:ext cx="496559" cy="4965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32084">
            <a:off x="1875318" y="4372695"/>
            <a:ext cx="1488825" cy="18277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293416" y="3801004"/>
            <a:ext cx="2540207" cy="7581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07668">
            <a:off x="15272242" y="5712597"/>
            <a:ext cx="2281844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100000">
            <a:off x="794811" y="-122343"/>
            <a:ext cx="2726118" cy="440989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AB0FD18-DBE3-5FE7-85C0-607529E4E7E5}"/>
              </a:ext>
            </a:extLst>
          </p:cNvPr>
          <p:cNvSpPr txBox="1"/>
          <p:nvPr/>
        </p:nvSpPr>
        <p:spPr>
          <a:xfrm>
            <a:off x="5638800" y="722971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281ABD6-74E0-C634-C5F1-35F6146A7442}"/>
              </a:ext>
            </a:extLst>
          </p:cNvPr>
          <p:cNvSpPr txBox="1"/>
          <p:nvPr/>
        </p:nvSpPr>
        <p:spPr>
          <a:xfrm>
            <a:off x="4451951" y="3769810"/>
            <a:ext cx="972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“HỎI NHANH ĐÁP GỌN”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37E9131-FAE0-7E9C-FE20-A0D2BA4D673B}"/>
              </a:ext>
            </a:extLst>
          </p:cNvPr>
          <p:cNvSpPr txBox="1"/>
          <p:nvPr/>
        </p:nvSpPr>
        <p:spPr>
          <a:xfrm>
            <a:off x="4509149" y="5087824"/>
            <a:ext cx="197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: 4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25C46B5-1FA8-8146-3F2F-5A1930018981}"/>
              </a:ext>
            </a:extLst>
          </p:cNvPr>
          <p:cNvSpPr txBox="1"/>
          <p:nvPr/>
        </p:nvSpPr>
        <p:spPr>
          <a:xfrm>
            <a:off x="4504387" y="6376675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 : 5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6C7B15F-85E6-8FE7-E87E-33F6294930D0}"/>
              </a:ext>
            </a:extLst>
          </p:cNvPr>
          <p:cNvSpPr txBox="1"/>
          <p:nvPr/>
        </p:nvSpPr>
        <p:spPr>
          <a:xfrm>
            <a:off x="4504387" y="7570561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73 : 8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8418FF5-E6A4-4843-A554-BF5EDBB4ED2D}"/>
              </a:ext>
            </a:extLst>
          </p:cNvPr>
          <p:cNvSpPr txBox="1"/>
          <p:nvPr/>
        </p:nvSpPr>
        <p:spPr>
          <a:xfrm>
            <a:off x="4504387" y="8747099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 : 9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471DA21-7C71-832C-4448-3B762E5AFF6C}"/>
              </a:ext>
            </a:extLst>
          </p:cNvPr>
          <p:cNvSpPr txBox="1"/>
          <p:nvPr/>
        </p:nvSpPr>
        <p:spPr>
          <a:xfrm>
            <a:off x="10273148" y="5145420"/>
            <a:ext cx="197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 : 5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84857732-3BB8-2514-127F-19E347926332}"/>
              </a:ext>
            </a:extLst>
          </p:cNvPr>
          <p:cNvSpPr txBox="1"/>
          <p:nvPr/>
        </p:nvSpPr>
        <p:spPr>
          <a:xfrm>
            <a:off x="10268386" y="6434271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 : 4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7FE1937-BEDA-1660-E894-5C906FEFAA44}"/>
              </a:ext>
            </a:extLst>
          </p:cNvPr>
          <p:cNvSpPr txBox="1"/>
          <p:nvPr/>
        </p:nvSpPr>
        <p:spPr>
          <a:xfrm>
            <a:off x="10268386" y="7628157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 : 7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254532-2ED7-299A-4242-8FD7364AB246}"/>
              </a:ext>
            </a:extLst>
          </p:cNvPr>
          <p:cNvSpPr txBox="1"/>
          <p:nvPr/>
        </p:nvSpPr>
        <p:spPr>
          <a:xfrm>
            <a:off x="10268386" y="8804695"/>
            <a:ext cx="1977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88 : 9 =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9B516C1-3188-BD45-B0AE-EDDC0CB98CE3}"/>
              </a:ext>
            </a:extLst>
          </p:cNvPr>
          <p:cNvSpPr txBox="1"/>
          <p:nvPr/>
        </p:nvSpPr>
        <p:spPr>
          <a:xfrm>
            <a:off x="6399231" y="5086180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A7FD38A-EF65-E5AE-68DA-0162C480A88D}"/>
              </a:ext>
            </a:extLst>
          </p:cNvPr>
          <p:cNvSpPr txBox="1"/>
          <p:nvPr/>
        </p:nvSpPr>
        <p:spPr>
          <a:xfrm>
            <a:off x="6399231" y="6376675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FC5EEDF-361C-133F-A7CA-1C346C583ED8}"/>
              </a:ext>
            </a:extLst>
          </p:cNvPr>
          <p:cNvSpPr txBox="1"/>
          <p:nvPr/>
        </p:nvSpPr>
        <p:spPr>
          <a:xfrm>
            <a:off x="6434383" y="7570561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7F34F1-F191-990D-3781-C9268B3B4948}"/>
              </a:ext>
            </a:extLst>
          </p:cNvPr>
          <p:cNvSpPr txBox="1"/>
          <p:nvPr/>
        </p:nvSpPr>
        <p:spPr>
          <a:xfrm>
            <a:off x="6482005" y="8749421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9B0A19A9-73EF-9878-3B45-D42462A6F1C9}"/>
              </a:ext>
            </a:extLst>
          </p:cNvPr>
          <p:cNvSpPr txBox="1"/>
          <p:nvPr/>
        </p:nvSpPr>
        <p:spPr>
          <a:xfrm>
            <a:off x="12162774" y="5138116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F013F16-5191-775E-28CB-C60AA4059384}"/>
              </a:ext>
            </a:extLst>
          </p:cNvPr>
          <p:cNvSpPr txBox="1"/>
          <p:nvPr/>
        </p:nvSpPr>
        <p:spPr>
          <a:xfrm>
            <a:off x="12162774" y="6451937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62C62053-C4BD-3C30-175D-680ACFAEC8FE}"/>
              </a:ext>
            </a:extLst>
          </p:cNvPr>
          <p:cNvSpPr txBox="1"/>
          <p:nvPr/>
        </p:nvSpPr>
        <p:spPr>
          <a:xfrm>
            <a:off x="12246004" y="7628157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FC8F588-0372-D9A1-A95C-8F6B576CCA36}"/>
              </a:ext>
            </a:extLst>
          </p:cNvPr>
          <p:cNvSpPr txBox="1"/>
          <p:nvPr/>
        </p:nvSpPr>
        <p:spPr>
          <a:xfrm>
            <a:off x="12311425" y="8809658"/>
            <a:ext cx="2185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5267">
            <a:off x="5307702" y="5934827"/>
            <a:ext cx="7315200" cy="28728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960769" y="-333184"/>
            <a:ext cx="6400281" cy="97511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22731" y="1626424"/>
            <a:ext cx="496559" cy="496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53027">
            <a:off x="14686924" y="2964182"/>
            <a:ext cx="2540207" cy="7581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24812">
            <a:off x="-665129" y="519247"/>
            <a:ext cx="1488825" cy="1827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70883">
            <a:off x="14773379" y="5143500"/>
            <a:ext cx="268584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9285">
            <a:off x="1158630" y="1002186"/>
            <a:ext cx="1645615" cy="68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405011" flipH="1">
            <a:off x="460985" y="4913440"/>
            <a:ext cx="3844265" cy="5421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486154" y="161537"/>
            <a:ext cx="1718654" cy="165850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26B7CDB-B0CA-1F47-BEC5-BF011B7B8D3A}"/>
              </a:ext>
            </a:extLst>
          </p:cNvPr>
          <p:cNvSpPr txBox="1"/>
          <p:nvPr/>
        </p:nvSpPr>
        <p:spPr>
          <a:xfrm>
            <a:off x="4553172" y="3775277"/>
            <a:ext cx="91816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2145" t="8166" r="4246" b="12802"/>
          <a:stretch>
            <a:fillRect/>
          </a:stretch>
        </p:blipFill>
        <p:spPr>
          <a:xfrm>
            <a:off x="807065" y="2924702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4670">
            <a:off x="439321" y="1816308"/>
            <a:ext cx="4768936" cy="8171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6895" y="2508037"/>
            <a:ext cx="3823187" cy="76742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02787" y="2508037"/>
            <a:ext cx="3823187" cy="767428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497985">
            <a:off x="15153631" y="-1228652"/>
            <a:ext cx="8992257" cy="16181809"/>
            <a:chOff x="0" y="0"/>
            <a:chExt cx="11989675" cy="21575745"/>
          </a:xfrm>
        </p:grpSpPr>
        <p:sp>
          <p:nvSpPr>
            <p:cNvPr id="7" name="AutoShape 7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140879" y="2527994"/>
            <a:ext cx="3823187" cy="76742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82984" y="2497151"/>
            <a:ext cx="3823187" cy="76742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15105">
            <a:off x="-676317" y="816084"/>
            <a:ext cx="2419435" cy="9999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19075" y="7798739"/>
            <a:ext cx="1735525" cy="4710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73333" y="-178644"/>
            <a:ext cx="1038334" cy="1002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477786" flipH="1">
            <a:off x="-887594" y="8196489"/>
            <a:ext cx="3108687" cy="2537819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C478098-4A9D-9427-0057-97D7DFE45084}"/>
              </a:ext>
            </a:extLst>
          </p:cNvPr>
          <p:cNvSpPr txBox="1"/>
          <p:nvPr/>
        </p:nvSpPr>
        <p:spPr>
          <a:xfrm>
            <a:off x="6298846" y="865498"/>
            <a:ext cx="573322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3DDB697-4BB8-DAA5-898E-953264E44C8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38558" r="69709" b="35535"/>
          <a:stretch/>
        </p:blipFill>
        <p:spPr>
          <a:xfrm>
            <a:off x="1367144" y="3487823"/>
            <a:ext cx="3231258" cy="1095439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195E197B-8F1D-62D3-75DC-C1A1023BDDF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9" t="38293" r="48720" b="35800"/>
          <a:stretch/>
        </p:blipFill>
        <p:spPr>
          <a:xfrm>
            <a:off x="5581723" y="3487822"/>
            <a:ext cx="3231258" cy="1095439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393FBDA6-37AA-5BA5-9A7B-1238665566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1" t="38293" r="27638" b="35800"/>
          <a:stretch/>
        </p:blipFill>
        <p:spPr>
          <a:xfrm>
            <a:off x="9703573" y="3487822"/>
            <a:ext cx="3231258" cy="1095439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E15E00E6-A337-50A2-B83D-76DE5269D1B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0" t="39537" r="6649" b="34556"/>
          <a:stretch/>
        </p:blipFill>
        <p:spPr>
          <a:xfrm>
            <a:off x="13448566" y="3487821"/>
            <a:ext cx="3231258" cy="1095439"/>
          </a:xfrm>
          <a:prstGeom prst="rect">
            <a:avLst/>
          </a:prstGeom>
        </p:spPr>
      </p:pic>
      <p:grpSp>
        <p:nvGrpSpPr>
          <p:cNvPr id="36" name="Group 5">
            <a:extLst>
              <a:ext uri="{FF2B5EF4-FFF2-40B4-BE49-F238E27FC236}">
                <a16:creationId xmlns:a16="http://schemas.microsoft.com/office/drawing/2014/main" id="{3804928D-A462-6E5E-7C1E-9D762C65A51D}"/>
              </a:ext>
            </a:extLst>
          </p:cNvPr>
          <p:cNvGrpSpPr/>
          <p:nvPr/>
        </p:nvGrpSpPr>
        <p:grpSpPr>
          <a:xfrm>
            <a:off x="1914773" y="5045286"/>
            <a:ext cx="2249874" cy="3125871"/>
            <a:chOff x="-47887" y="2643673"/>
            <a:chExt cx="1838552" cy="2703661"/>
          </a:xfrm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557F2882-4D7A-90D0-7DD3-AE9C4FDBFF95}"/>
                </a:ext>
              </a:extLst>
            </p:cNvPr>
            <p:cNvSpPr/>
            <p:nvPr/>
          </p:nvSpPr>
          <p:spPr>
            <a:xfrm>
              <a:off x="901553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476E8C71-7D51-1E68-3DD9-922EC340BF56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Connector 8">
              <a:extLst>
                <a:ext uri="{FF2B5EF4-FFF2-40B4-BE49-F238E27FC236}">
                  <a16:creationId xmlns:a16="http://schemas.microsoft.com/office/drawing/2014/main" id="{836E313F-2851-AF07-41D2-2ECA2B70FE8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6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8B744268-1A97-DD82-0E06-110C0B07BFBE}"/>
                </a:ext>
              </a:extLst>
            </p:cNvPr>
            <p:cNvSpPr/>
            <p:nvPr/>
          </p:nvSpPr>
          <p:spPr>
            <a:xfrm>
              <a:off x="62215" y="3823854"/>
              <a:ext cx="637310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7EF9B113-DFE3-4679-1261-682972556A5D}"/>
                </a:ext>
              </a:extLst>
            </p:cNvPr>
            <p:cNvSpPr/>
            <p:nvPr/>
          </p:nvSpPr>
          <p:spPr>
            <a:xfrm>
              <a:off x="-21229" y="4269684"/>
              <a:ext cx="637310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2" name="Straight Connector 11">
              <a:extLst>
                <a:ext uri="{FF2B5EF4-FFF2-40B4-BE49-F238E27FC236}">
                  <a16:creationId xmlns:a16="http://schemas.microsoft.com/office/drawing/2014/main" id="{FF0E61E8-AAE9-02E6-A71E-B7FD1E970260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2"/>
              <a:ext cx="6373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07F53358-0422-4396-F8AC-C75596A5851E}"/>
                </a:ext>
              </a:extLst>
            </p:cNvPr>
            <p:cNvSpPr/>
            <p:nvPr/>
          </p:nvSpPr>
          <p:spPr>
            <a:xfrm>
              <a:off x="-47887" y="4835914"/>
              <a:ext cx="637310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0E07303B-A7CF-8B99-4371-AF982DF90145}"/>
                </a:ext>
              </a:extLst>
            </p:cNvPr>
            <p:cNvSpPr/>
            <p:nvPr/>
          </p:nvSpPr>
          <p:spPr>
            <a:xfrm>
              <a:off x="8672" y="2643673"/>
              <a:ext cx="762866" cy="63182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cxnSp>
          <p:nvCxnSpPr>
            <p:cNvPr id="45" name="Straight Connector 14">
              <a:extLst>
                <a:ext uri="{FF2B5EF4-FFF2-40B4-BE49-F238E27FC236}">
                  <a16:creationId xmlns:a16="http://schemas.microsoft.com/office/drawing/2014/main" id="{1E42B650-C00E-E649-676B-FF30BAE71025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9" y="3229512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5">
              <a:extLst>
                <a:ext uri="{FF2B5EF4-FFF2-40B4-BE49-F238E27FC236}">
                  <a16:creationId xmlns:a16="http://schemas.microsoft.com/office/drawing/2014/main" id="{370F99D3-A326-46A0-EBD8-5CEE656C8733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9" y="2774849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E5E1FAD0-B590-EBE8-ADB5-8CBBFF7D9DFB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1" name="Group 5">
            <a:extLst>
              <a:ext uri="{FF2B5EF4-FFF2-40B4-BE49-F238E27FC236}">
                <a16:creationId xmlns:a16="http://schemas.microsoft.com/office/drawing/2014/main" id="{7A371803-83B2-DC90-1769-BDABAA818587}"/>
              </a:ext>
            </a:extLst>
          </p:cNvPr>
          <p:cNvGrpSpPr/>
          <p:nvPr/>
        </p:nvGrpSpPr>
        <p:grpSpPr>
          <a:xfrm>
            <a:off x="6072447" y="5045284"/>
            <a:ext cx="2249874" cy="3125874"/>
            <a:chOff x="-47887" y="2643671"/>
            <a:chExt cx="1838551" cy="2703663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35566786-1841-5AA8-87FE-B63ED66E4A24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CF78148D-F9D9-09FB-9C2C-D225E833A1BB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4" name="Straight Connector 8">
              <a:extLst>
                <a:ext uri="{FF2B5EF4-FFF2-40B4-BE49-F238E27FC236}">
                  <a16:creationId xmlns:a16="http://schemas.microsoft.com/office/drawing/2014/main" id="{2EF82BF8-FB9A-75F9-BB8E-8B5F547FFC48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798EDAE6-161D-81AD-C99A-1B4008726D3C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66" name="Rectangle 10">
              <a:extLst>
                <a:ext uri="{FF2B5EF4-FFF2-40B4-BE49-F238E27FC236}">
                  <a16:creationId xmlns:a16="http://schemas.microsoft.com/office/drawing/2014/main" id="{34B02970-B9EC-504E-C3F1-83054E1E1D48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67" name="Straight Connector 11">
              <a:extLst>
                <a:ext uri="{FF2B5EF4-FFF2-40B4-BE49-F238E27FC236}">
                  <a16:creationId xmlns:a16="http://schemas.microsoft.com/office/drawing/2014/main" id="{B9FA2A2D-838A-2A99-7136-495541E0C138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8" name="Rectangle 12">
              <a:extLst>
                <a:ext uri="{FF2B5EF4-FFF2-40B4-BE49-F238E27FC236}">
                  <a16:creationId xmlns:a16="http://schemas.microsoft.com/office/drawing/2014/main" id="{BF6E6645-7981-4B68-3E8C-72CDDF40F986}"/>
                </a:ext>
              </a:extLst>
            </p:cNvPr>
            <p:cNvSpPr/>
            <p:nvPr/>
          </p:nvSpPr>
          <p:spPr>
            <a:xfrm>
              <a:off x="-47887" y="4835914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9" name="Rectangle 13">
              <a:extLst>
                <a:ext uri="{FF2B5EF4-FFF2-40B4-BE49-F238E27FC236}">
                  <a16:creationId xmlns:a16="http://schemas.microsoft.com/office/drawing/2014/main" id="{8F5DD582-3A2F-24DF-B596-E225782C9986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  <p:cxnSp>
          <p:nvCxnSpPr>
            <p:cNvPr id="70" name="Straight Connector 14">
              <a:extLst>
                <a:ext uri="{FF2B5EF4-FFF2-40B4-BE49-F238E27FC236}">
                  <a16:creationId xmlns:a16="http://schemas.microsoft.com/office/drawing/2014/main" id="{1208A8D5-6A13-4B02-CFE7-B8B1C9FE934E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15">
              <a:extLst>
                <a:ext uri="{FF2B5EF4-FFF2-40B4-BE49-F238E27FC236}">
                  <a16:creationId xmlns:a16="http://schemas.microsoft.com/office/drawing/2014/main" id="{8002BF23-EED9-0986-A960-DDBCC9E5279D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2" name="Rectangle 16">
              <a:extLst>
                <a:ext uri="{FF2B5EF4-FFF2-40B4-BE49-F238E27FC236}">
                  <a16:creationId xmlns:a16="http://schemas.microsoft.com/office/drawing/2014/main" id="{96EC2936-E63A-3716-4D1C-9AFC6525393E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3" name="Group 5">
            <a:extLst>
              <a:ext uri="{FF2B5EF4-FFF2-40B4-BE49-F238E27FC236}">
                <a16:creationId xmlns:a16="http://schemas.microsoft.com/office/drawing/2014/main" id="{FB521218-C319-0DCA-09F7-8CDC39085059}"/>
              </a:ext>
            </a:extLst>
          </p:cNvPr>
          <p:cNvGrpSpPr/>
          <p:nvPr/>
        </p:nvGrpSpPr>
        <p:grpSpPr>
          <a:xfrm>
            <a:off x="10179056" y="5120411"/>
            <a:ext cx="2249874" cy="3125874"/>
            <a:chOff x="-47887" y="2643671"/>
            <a:chExt cx="1838551" cy="2703663"/>
          </a:xfrm>
        </p:grpSpPr>
        <p:sp>
          <p:nvSpPr>
            <p:cNvPr id="74" name="Rectangle 6">
              <a:extLst>
                <a:ext uri="{FF2B5EF4-FFF2-40B4-BE49-F238E27FC236}">
                  <a16:creationId xmlns:a16="http://schemas.microsoft.com/office/drawing/2014/main" id="{0D8D03C9-C1B3-7AC2-8F4B-4AD55D4CD0D8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75" name="Rectangle 7">
              <a:extLst>
                <a:ext uri="{FF2B5EF4-FFF2-40B4-BE49-F238E27FC236}">
                  <a16:creationId xmlns:a16="http://schemas.microsoft.com/office/drawing/2014/main" id="{5DF717CF-7460-29BC-648C-C14B8F2E54D9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76" name="Straight Connector 8">
              <a:extLst>
                <a:ext uri="{FF2B5EF4-FFF2-40B4-BE49-F238E27FC236}">
                  <a16:creationId xmlns:a16="http://schemas.microsoft.com/office/drawing/2014/main" id="{97CA2EEC-C3A7-45F2-46B1-B5B5E34E9723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id="{653159DF-924D-98B0-801E-2B01D83967B7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78" name="Rectangle 10">
              <a:extLst>
                <a:ext uri="{FF2B5EF4-FFF2-40B4-BE49-F238E27FC236}">
                  <a16:creationId xmlns:a16="http://schemas.microsoft.com/office/drawing/2014/main" id="{C6CD64B3-92AD-51C7-E308-6999FDB55797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79" name="Straight Connector 11">
              <a:extLst>
                <a:ext uri="{FF2B5EF4-FFF2-40B4-BE49-F238E27FC236}">
                  <a16:creationId xmlns:a16="http://schemas.microsoft.com/office/drawing/2014/main" id="{20CD1446-B166-F2B2-4155-3C3749FA63D5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F3782C97-12AE-44E4-AD08-7818AD8356E2}"/>
                </a:ext>
              </a:extLst>
            </p:cNvPr>
            <p:cNvSpPr/>
            <p:nvPr/>
          </p:nvSpPr>
          <p:spPr>
            <a:xfrm>
              <a:off x="-47887" y="4835914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A9A53FE7-3F9E-6B93-43D7-ACEBD54F2258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96</a:t>
              </a:r>
            </a:p>
          </p:txBody>
        </p:sp>
        <p:cxnSp>
          <p:nvCxnSpPr>
            <p:cNvPr id="82" name="Straight Connector 14">
              <a:extLst>
                <a:ext uri="{FF2B5EF4-FFF2-40B4-BE49-F238E27FC236}">
                  <a16:creationId xmlns:a16="http://schemas.microsoft.com/office/drawing/2014/main" id="{BEB1B694-5A47-7E99-0E64-5BC893AE5B6E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Connector 15">
              <a:extLst>
                <a:ext uri="{FF2B5EF4-FFF2-40B4-BE49-F238E27FC236}">
                  <a16:creationId xmlns:a16="http://schemas.microsoft.com/office/drawing/2014/main" id="{2F68FF6F-2E1C-40EC-1518-DDEFE5EFA969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4386134D-9455-B2F5-A38F-1A7F8F9309C5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5" name="Group 5">
            <a:extLst>
              <a:ext uri="{FF2B5EF4-FFF2-40B4-BE49-F238E27FC236}">
                <a16:creationId xmlns:a16="http://schemas.microsoft.com/office/drawing/2014/main" id="{E32C37EC-B194-269F-2C59-49B4D0490FB1}"/>
              </a:ext>
            </a:extLst>
          </p:cNvPr>
          <p:cNvGrpSpPr/>
          <p:nvPr/>
        </p:nvGrpSpPr>
        <p:grpSpPr>
          <a:xfrm>
            <a:off x="13963930" y="5142225"/>
            <a:ext cx="2249874" cy="3125874"/>
            <a:chOff x="-47887" y="2643671"/>
            <a:chExt cx="1838551" cy="2703663"/>
          </a:xfrm>
        </p:grpSpPr>
        <p:sp>
          <p:nvSpPr>
            <p:cNvPr id="86" name="Rectangle 6">
              <a:extLst>
                <a:ext uri="{FF2B5EF4-FFF2-40B4-BE49-F238E27FC236}">
                  <a16:creationId xmlns:a16="http://schemas.microsoft.com/office/drawing/2014/main" id="{00DB915A-8C34-F892-9E12-0F5AFA09540A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87" name="Rectangle 7">
              <a:extLst>
                <a:ext uri="{FF2B5EF4-FFF2-40B4-BE49-F238E27FC236}">
                  <a16:creationId xmlns:a16="http://schemas.microsoft.com/office/drawing/2014/main" id="{9CBAF25F-98F0-FCEE-F430-C55E0DBE506F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88" name="Straight Connector 8">
              <a:extLst>
                <a:ext uri="{FF2B5EF4-FFF2-40B4-BE49-F238E27FC236}">
                  <a16:creationId xmlns:a16="http://schemas.microsoft.com/office/drawing/2014/main" id="{CD65DB46-EB9C-D48F-4EAB-8BAC52B4079C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92F8B223-B226-3CAE-2D87-3E1706BC68DC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90" name="Rectangle 10">
              <a:extLst>
                <a:ext uri="{FF2B5EF4-FFF2-40B4-BE49-F238E27FC236}">
                  <a16:creationId xmlns:a16="http://schemas.microsoft.com/office/drawing/2014/main" id="{DE15449D-F1EA-1AEC-33E1-CCB347FA578E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91" name="Straight Connector 11">
              <a:extLst>
                <a:ext uri="{FF2B5EF4-FFF2-40B4-BE49-F238E27FC236}">
                  <a16:creationId xmlns:a16="http://schemas.microsoft.com/office/drawing/2014/main" id="{C796D19B-7589-A7D0-DD4E-A30A7A0629B4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2" name="Rectangle 12">
              <a:extLst>
                <a:ext uri="{FF2B5EF4-FFF2-40B4-BE49-F238E27FC236}">
                  <a16:creationId xmlns:a16="http://schemas.microsoft.com/office/drawing/2014/main" id="{3A202495-2BC9-89B2-578A-CD9D1850B70A}"/>
                </a:ext>
              </a:extLst>
            </p:cNvPr>
            <p:cNvSpPr/>
            <p:nvPr/>
          </p:nvSpPr>
          <p:spPr>
            <a:xfrm>
              <a:off x="-47887" y="4835914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3" name="Rectangle 13">
              <a:extLst>
                <a:ext uri="{FF2B5EF4-FFF2-40B4-BE49-F238E27FC236}">
                  <a16:creationId xmlns:a16="http://schemas.microsoft.com/office/drawing/2014/main" id="{DC081FC0-92F7-37F6-932A-2FF5A805BEF8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88</a:t>
              </a:r>
            </a:p>
          </p:txBody>
        </p:sp>
        <p:cxnSp>
          <p:nvCxnSpPr>
            <p:cNvPr id="94" name="Straight Connector 14">
              <a:extLst>
                <a:ext uri="{FF2B5EF4-FFF2-40B4-BE49-F238E27FC236}">
                  <a16:creationId xmlns:a16="http://schemas.microsoft.com/office/drawing/2014/main" id="{A7EEC8E1-5B19-22DA-1A50-70928DB3D5E2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15">
              <a:extLst>
                <a:ext uri="{FF2B5EF4-FFF2-40B4-BE49-F238E27FC236}">
                  <a16:creationId xmlns:a16="http://schemas.microsoft.com/office/drawing/2014/main" id="{7E169DAA-E470-C2DD-287A-33017602A60C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6" name="Rectangle 16">
              <a:extLst>
                <a:ext uri="{FF2B5EF4-FFF2-40B4-BE49-F238E27FC236}">
                  <a16:creationId xmlns:a16="http://schemas.microsoft.com/office/drawing/2014/main" id="{129C32EF-9988-99E8-2A7C-A9A2C85C5716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03">
            <a:off x="1623720" y="1356297"/>
            <a:ext cx="4042816" cy="77206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79662" y="1750863"/>
            <a:ext cx="6460822" cy="73137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59308" y="1596233"/>
            <a:ext cx="4185309" cy="3926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71676">
            <a:off x="16147000" y="828100"/>
            <a:ext cx="2419435" cy="999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0159" y="4742414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3871">
            <a:off x="5280786" y="8567274"/>
            <a:ext cx="810221" cy="9946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04987" y="7841695"/>
            <a:ext cx="1735525" cy="471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83950" y="4478900"/>
            <a:ext cx="3120818" cy="3115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3180548" y="5880493"/>
            <a:ext cx="5027148" cy="430506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F5FEC95-2610-D375-4A9A-51F4820DC8E0}"/>
              </a:ext>
            </a:extLst>
          </p:cNvPr>
          <p:cNvSpPr txBox="1"/>
          <p:nvPr/>
        </p:nvSpPr>
        <p:spPr>
          <a:xfrm>
            <a:off x="7391223" y="39724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5" name="Group 43">
            <a:extLst>
              <a:ext uri="{FF2B5EF4-FFF2-40B4-BE49-F238E27FC236}">
                <a16:creationId xmlns:a16="http://schemas.microsoft.com/office/drawing/2014/main" id="{6B94B0CE-3C27-0A7E-3D04-42464C2D5EB8}"/>
              </a:ext>
            </a:extLst>
          </p:cNvPr>
          <p:cNvGrpSpPr/>
          <p:nvPr/>
        </p:nvGrpSpPr>
        <p:grpSpPr>
          <a:xfrm>
            <a:off x="5832513" y="2551057"/>
            <a:ext cx="3136080" cy="4879272"/>
            <a:chOff x="655782" y="4433165"/>
            <a:chExt cx="2123491" cy="4879272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DA10E1D-720C-3D2E-3775-BBE2A067EDC7}"/>
                </a:ext>
              </a:extLst>
            </p:cNvPr>
            <p:cNvSpPr/>
            <p:nvPr/>
          </p:nvSpPr>
          <p:spPr>
            <a:xfrm>
              <a:off x="1760147" y="5226646"/>
              <a:ext cx="1019126" cy="816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137CCADB-0E49-3D1E-833A-4BF1528191A8}"/>
                </a:ext>
              </a:extLst>
            </p:cNvPr>
            <p:cNvSpPr/>
            <p:nvPr/>
          </p:nvSpPr>
          <p:spPr>
            <a:xfrm>
              <a:off x="851197" y="5198554"/>
              <a:ext cx="572655" cy="7599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CF4E3813-102A-CC62-7922-A59D982A4A19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923138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AE0337B2-3E07-B8C0-DCB1-96F36F80F1A6}"/>
                </a:ext>
              </a:extLst>
            </p:cNvPr>
            <p:cNvSpPr/>
            <p:nvPr/>
          </p:nvSpPr>
          <p:spPr>
            <a:xfrm>
              <a:off x="851298" y="5990658"/>
              <a:ext cx="637309" cy="6118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3165E488-0238-BD0A-C92F-2F86C6695A96}"/>
                </a:ext>
              </a:extLst>
            </p:cNvPr>
            <p:cNvSpPr/>
            <p:nvPr/>
          </p:nvSpPr>
          <p:spPr>
            <a:xfrm>
              <a:off x="697415" y="6498966"/>
              <a:ext cx="637309" cy="816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7F5C58C8-68B1-D16C-56CF-8423063E1AA5}"/>
                </a:ext>
              </a:extLst>
            </p:cNvPr>
            <p:cNvSpPr/>
            <p:nvPr/>
          </p:nvSpPr>
          <p:spPr>
            <a:xfrm>
              <a:off x="930949" y="7322774"/>
              <a:ext cx="637309" cy="66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A7191366-0EE9-0229-0F98-F2C05D0EFE87}"/>
                </a:ext>
              </a:extLst>
            </p:cNvPr>
            <p:cNvSpPr/>
            <p:nvPr/>
          </p:nvSpPr>
          <p:spPr>
            <a:xfrm>
              <a:off x="655782" y="4433165"/>
              <a:ext cx="1104365" cy="8168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246</a:t>
              </a:r>
            </a:p>
          </p:txBody>
        </p:sp>
        <p:cxnSp>
          <p:nvCxnSpPr>
            <p:cNvPr id="23" name="Straight Connector 14">
              <a:extLst>
                <a:ext uri="{FF2B5EF4-FFF2-40B4-BE49-F238E27FC236}">
                  <a16:creationId xmlns:a16="http://schemas.microsoft.com/office/drawing/2014/main" id="{6A0185EC-6683-9E4A-2AEA-4324822721ED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5190564"/>
              <a:ext cx="96112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15">
              <a:extLst>
                <a:ext uri="{FF2B5EF4-FFF2-40B4-BE49-F238E27FC236}">
                  <a16:creationId xmlns:a16="http://schemas.microsoft.com/office/drawing/2014/main" id="{90531205-DF79-C406-F025-9BC46BF1548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433165"/>
              <a:ext cx="0" cy="148997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592479BB-615C-604D-098A-CF8F46025084}"/>
                </a:ext>
              </a:extLst>
            </p:cNvPr>
            <p:cNvSpPr/>
            <p:nvPr/>
          </p:nvSpPr>
          <p:spPr>
            <a:xfrm>
              <a:off x="1890162" y="4519170"/>
              <a:ext cx="762866" cy="623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6" name="Straight Connector 44">
              <a:extLst>
                <a:ext uri="{FF2B5EF4-FFF2-40B4-BE49-F238E27FC236}">
                  <a16:creationId xmlns:a16="http://schemas.microsoft.com/office/drawing/2014/main" id="{6E7E05B0-7443-3DB1-6D9B-A006F3CDA18F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7250715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45">
              <a:extLst>
                <a:ext uri="{FF2B5EF4-FFF2-40B4-BE49-F238E27FC236}">
                  <a16:creationId xmlns:a16="http://schemas.microsoft.com/office/drawing/2014/main" id="{82CD0819-691A-98B2-81C6-3632C96571A5}"/>
                </a:ext>
              </a:extLst>
            </p:cNvPr>
            <p:cNvSpPr/>
            <p:nvPr/>
          </p:nvSpPr>
          <p:spPr>
            <a:xfrm>
              <a:off x="915589" y="7933147"/>
              <a:ext cx="637309" cy="66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8" name="Rectangle 46">
              <a:extLst>
                <a:ext uri="{FF2B5EF4-FFF2-40B4-BE49-F238E27FC236}">
                  <a16:creationId xmlns:a16="http://schemas.microsoft.com/office/drawing/2014/main" id="{AE4D0824-4DA8-DAE8-6BAE-69A4AA39B431}"/>
                </a:ext>
              </a:extLst>
            </p:cNvPr>
            <p:cNvSpPr/>
            <p:nvPr/>
          </p:nvSpPr>
          <p:spPr>
            <a:xfrm>
              <a:off x="915589" y="8651250"/>
              <a:ext cx="637309" cy="661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33327F92-54CE-D4A1-B879-E6C305421882}"/>
              </a:ext>
            </a:extLst>
          </p:cNvPr>
          <p:cNvSpPr txBox="1"/>
          <p:nvPr/>
        </p:nvSpPr>
        <p:spPr>
          <a:xfrm>
            <a:off x="3373265" y="2637062"/>
            <a:ext cx="154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3CF5D0D-232E-A913-4D4B-D3FB62CD9937}"/>
              </a:ext>
            </a:extLst>
          </p:cNvPr>
          <p:cNvSpPr txBox="1"/>
          <p:nvPr/>
        </p:nvSpPr>
        <p:spPr>
          <a:xfrm>
            <a:off x="4136410" y="7735943"/>
            <a:ext cx="447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246 : 2 = 123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15105">
            <a:off x="80452" y="446633"/>
            <a:ext cx="2419435" cy="9999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3879" y="9502416"/>
            <a:ext cx="1735525" cy="4710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9908" y="313573"/>
            <a:ext cx="1038334" cy="1002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6560">
            <a:off x="-321055" y="7261535"/>
            <a:ext cx="2401199" cy="3884292"/>
          </a:xfrm>
          <a:prstGeom prst="rect">
            <a:avLst/>
          </a:prstGeom>
        </p:spPr>
      </p:pic>
      <p:grpSp>
        <p:nvGrpSpPr>
          <p:cNvPr id="16" name="Group 43">
            <a:extLst>
              <a:ext uri="{FF2B5EF4-FFF2-40B4-BE49-F238E27FC236}">
                <a16:creationId xmlns:a16="http://schemas.microsoft.com/office/drawing/2014/main" id="{29DC0CDD-249A-A638-955E-B6C961DFD4AF}"/>
              </a:ext>
            </a:extLst>
          </p:cNvPr>
          <p:cNvGrpSpPr/>
          <p:nvPr/>
        </p:nvGrpSpPr>
        <p:grpSpPr>
          <a:xfrm>
            <a:off x="1821516" y="2102194"/>
            <a:ext cx="3136080" cy="4879272"/>
            <a:chOff x="655782" y="3429000"/>
            <a:chExt cx="2123492" cy="3774058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1AE09F19-4359-AE3B-D839-183158681671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312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73E67CF4-CE2F-D873-72C5-59F09CBBEC97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id="{3D4EEDF3-17C5-216E-96A2-D965E200E2C7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9506EBD8-8A9F-D5A6-C169-A4B9B76A6A1D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5843B8D7-6728-668C-ED67-C65B3FDC0DFA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7228DD06-0FB0-6A7A-A99D-5DBD9044EC15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70471151-88D6-1E48-3D61-C1EF1AE0DC5E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624</a:t>
              </a:r>
            </a:p>
          </p:txBody>
        </p:sp>
        <p:cxnSp>
          <p:nvCxnSpPr>
            <p:cNvPr id="24" name="Straight Connector 14">
              <a:extLst>
                <a:ext uri="{FF2B5EF4-FFF2-40B4-BE49-F238E27FC236}">
                  <a16:creationId xmlns:a16="http://schemas.microsoft.com/office/drawing/2014/main" id="{4A25964A-BE2C-7A47-C521-9300C51DD4EF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E1C1B522-3830-96AD-CBFC-E7E930878F3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E9D76BE4-BB74-BE82-5A1B-01146B565356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7" name="Straight Connector 44">
              <a:extLst>
                <a:ext uri="{FF2B5EF4-FFF2-40B4-BE49-F238E27FC236}">
                  <a16:creationId xmlns:a16="http://schemas.microsoft.com/office/drawing/2014/main" id="{45A4BFEA-A50E-4040-7115-0CFA006708D1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45">
              <a:extLst>
                <a:ext uri="{FF2B5EF4-FFF2-40B4-BE49-F238E27FC236}">
                  <a16:creationId xmlns:a16="http://schemas.microsoft.com/office/drawing/2014/main" id="{DE3828EE-F6C4-4023-15FF-B10DE4AE36F2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" name="Rectangle 46">
              <a:extLst>
                <a:ext uri="{FF2B5EF4-FFF2-40B4-BE49-F238E27FC236}">
                  <a16:creationId xmlns:a16="http://schemas.microsoft.com/office/drawing/2014/main" id="{DB2CFAB7-EA08-8C23-73A8-7EC3F61BBB71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0" name="Straight Connector 47">
              <a:extLst>
                <a:ext uri="{FF2B5EF4-FFF2-40B4-BE49-F238E27FC236}">
                  <a16:creationId xmlns:a16="http://schemas.microsoft.com/office/drawing/2014/main" id="{7973653E-541E-3E90-2492-3CC5CEFBCB61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A1CB1A6F-0E46-1193-4D13-A1EA5E26C7AD}"/>
              </a:ext>
            </a:extLst>
          </p:cNvPr>
          <p:cNvGrpSpPr/>
          <p:nvPr/>
        </p:nvGrpSpPr>
        <p:grpSpPr>
          <a:xfrm>
            <a:off x="7575960" y="2102194"/>
            <a:ext cx="3136080" cy="4879272"/>
            <a:chOff x="655782" y="3429000"/>
            <a:chExt cx="2123492" cy="3774058"/>
          </a:xfrm>
        </p:grpSpPr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53FEE673-6BA7-4026-C77F-20BC4F7F32D8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</a:t>
              </a: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91801C6C-A090-736F-5ACB-9994133D3DF7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096A7193-0FEF-6046-5BB3-F45D8B2BF3DC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96781D8C-065C-4BF6-677C-AF1E158C10D7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3C9839EB-C269-C896-9BC7-A697B0659E2C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8DA616C4-4156-94EF-701A-38701C8020AE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717FD8B1-2E21-5EDD-A442-9716814DED40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448</a:t>
              </a:r>
            </a:p>
          </p:txBody>
        </p:sp>
        <p:cxnSp>
          <p:nvCxnSpPr>
            <p:cNvPr id="39" name="Straight Connector 14">
              <a:extLst>
                <a:ext uri="{FF2B5EF4-FFF2-40B4-BE49-F238E27FC236}">
                  <a16:creationId xmlns:a16="http://schemas.microsoft.com/office/drawing/2014/main" id="{3C5C18E1-B5E4-8E65-4B0C-E8ED0ACFFA8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15">
              <a:extLst>
                <a:ext uri="{FF2B5EF4-FFF2-40B4-BE49-F238E27FC236}">
                  <a16:creationId xmlns:a16="http://schemas.microsoft.com/office/drawing/2014/main" id="{2C2235A8-AADA-892E-531C-6DEC7D0E06F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AF791921-C455-20BA-BBE9-64ED01E50B9B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2" name="Straight Connector 44">
              <a:extLst>
                <a:ext uri="{FF2B5EF4-FFF2-40B4-BE49-F238E27FC236}">
                  <a16:creationId xmlns:a16="http://schemas.microsoft.com/office/drawing/2014/main" id="{56223287-8C75-2F4F-3EDE-7FB56858AAC8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15B55B68-7225-ED1D-E263-C3D3F7D28A89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2DC9DA1C-31CF-1938-BB10-8F15D93CA2C3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45" name="Straight Connector 47">
              <a:extLst>
                <a:ext uri="{FF2B5EF4-FFF2-40B4-BE49-F238E27FC236}">
                  <a16:creationId xmlns:a16="http://schemas.microsoft.com/office/drawing/2014/main" id="{9E438C11-3B7D-495F-752A-D709D1A04E24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43">
            <a:extLst>
              <a:ext uri="{FF2B5EF4-FFF2-40B4-BE49-F238E27FC236}">
                <a16:creationId xmlns:a16="http://schemas.microsoft.com/office/drawing/2014/main" id="{20168F06-701A-6A17-C245-C36E540D5A28}"/>
              </a:ext>
            </a:extLst>
          </p:cNvPr>
          <p:cNvGrpSpPr/>
          <p:nvPr/>
        </p:nvGrpSpPr>
        <p:grpSpPr>
          <a:xfrm>
            <a:off x="13244245" y="2102194"/>
            <a:ext cx="3136080" cy="4879272"/>
            <a:chOff x="655782" y="3429000"/>
            <a:chExt cx="2123492" cy="3774058"/>
          </a:xfrm>
        </p:grpSpPr>
        <p:sp>
          <p:nvSpPr>
            <p:cNvPr id="62" name="Rectangle 6">
              <a:extLst>
                <a:ext uri="{FF2B5EF4-FFF2-40B4-BE49-F238E27FC236}">
                  <a16:creationId xmlns:a16="http://schemas.microsoft.com/office/drawing/2014/main" id="{D85EBEED-CC6C-0981-4CF6-5673AC4EDB47}"/>
                </a:ext>
              </a:extLst>
            </p:cNvPr>
            <p:cNvSpPr/>
            <p:nvPr/>
          </p:nvSpPr>
          <p:spPr>
            <a:xfrm>
              <a:off x="1760148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63" name="Rectangle 7">
              <a:extLst>
                <a:ext uri="{FF2B5EF4-FFF2-40B4-BE49-F238E27FC236}">
                  <a16:creationId xmlns:a16="http://schemas.microsoft.com/office/drawing/2014/main" id="{3BAFDC03-D49D-FA09-5096-D53484F9E392}"/>
                </a:ext>
              </a:extLst>
            </p:cNvPr>
            <p:cNvSpPr/>
            <p:nvPr/>
          </p:nvSpPr>
          <p:spPr>
            <a:xfrm>
              <a:off x="851197" y="402101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64" name="Straight Connector 8">
              <a:extLst>
                <a:ext uri="{FF2B5EF4-FFF2-40B4-BE49-F238E27FC236}">
                  <a16:creationId xmlns:a16="http://schemas.microsoft.com/office/drawing/2014/main" id="{06E51F4B-3E49-E0DD-9AE1-615D56F64468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BA2FE80B-D24B-2B04-606F-FA12EA29A8AB}"/>
                </a:ext>
              </a:extLst>
            </p:cNvPr>
            <p:cNvSpPr/>
            <p:nvPr/>
          </p:nvSpPr>
          <p:spPr>
            <a:xfrm>
              <a:off x="851298" y="4633702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66" name="Rectangle 10">
              <a:extLst>
                <a:ext uri="{FF2B5EF4-FFF2-40B4-BE49-F238E27FC236}">
                  <a16:creationId xmlns:a16="http://schemas.microsoft.com/office/drawing/2014/main" id="{0298C30C-ED3A-73C0-5725-E4DD492DF041}"/>
                </a:ext>
              </a:extLst>
            </p:cNvPr>
            <p:cNvSpPr/>
            <p:nvPr/>
          </p:nvSpPr>
          <p:spPr>
            <a:xfrm>
              <a:off x="697415" y="5026872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7" name="Rectangle 12">
              <a:extLst>
                <a:ext uri="{FF2B5EF4-FFF2-40B4-BE49-F238E27FC236}">
                  <a16:creationId xmlns:a16="http://schemas.microsoft.com/office/drawing/2014/main" id="{531AD92A-4CD6-5392-3788-565806A96934}"/>
                </a:ext>
              </a:extLst>
            </p:cNvPr>
            <p:cNvSpPr/>
            <p:nvPr/>
          </p:nvSpPr>
          <p:spPr>
            <a:xfrm>
              <a:off x="930949" y="566407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68" name="Rectangle 13">
              <a:extLst>
                <a:ext uri="{FF2B5EF4-FFF2-40B4-BE49-F238E27FC236}">
                  <a16:creationId xmlns:a16="http://schemas.microsoft.com/office/drawing/2014/main" id="{1B9371F6-6743-C03B-B242-FB4DC9973776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999</a:t>
              </a:r>
            </a:p>
          </p:txBody>
        </p:sp>
        <p:cxnSp>
          <p:nvCxnSpPr>
            <p:cNvPr id="69" name="Straight Connector 14">
              <a:extLst>
                <a:ext uri="{FF2B5EF4-FFF2-40B4-BE49-F238E27FC236}">
                  <a16:creationId xmlns:a16="http://schemas.microsoft.com/office/drawing/2014/main" id="{5FC05319-5940-2FFF-E5D9-51C3841724B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5">
              <a:extLst>
                <a:ext uri="{FF2B5EF4-FFF2-40B4-BE49-F238E27FC236}">
                  <a16:creationId xmlns:a16="http://schemas.microsoft.com/office/drawing/2014/main" id="{1D211185-7C36-B874-37EB-8264A66CF55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3429000"/>
              <a:ext cx="0" cy="115247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id="{8DCA59E1-BEFF-9441-D1A1-6D62B207C525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72" name="Straight Connector 44">
              <a:extLst>
                <a:ext uri="{FF2B5EF4-FFF2-40B4-BE49-F238E27FC236}">
                  <a16:creationId xmlns:a16="http://schemas.microsoft.com/office/drawing/2014/main" id="{D34E1A26-4AD1-49A0-AA05-B7921B12F8DC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45">
              <a:extLst>
                <a:ext uri="{FF2B5EF4-FFF2-40B4-BE49-F238E27FC236}">
                  <a16:creationId xmlns:a16="http://schemas.microsoft.com/office/drawing/2014/main" id="{18C55026-E38C-C6A9-FD3A-9011AA32B134}"/>
                </a:ext>
              </a:extLst>
            </p:cNvPr>
            <p:cNvSpPr/>
            <p:nvPr/>
          </p:nvSpPr>
          <p:spPr>
            <a:xfrm>
              <a:off x="915589" y="6136194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4" name="Rectangle 46">
              <a:extLst>
                <a:ext uri="{FF2B5EF4-FFF2-40B4-BE49-F238E27FC236}">
                  <a16:creationId xmlns:a16="http://schemas.microsoft.com/office/drawing/2014/main" id="{D77E916E-05AB-EE26-4AD0-04B99E46A860}"/>
                </a:ext>
              </a:extLst>
            </p:cNvPr>
            <p:cNvSpPr/>
            <p:nvPr/>
          </p:nvSpPr>
          <p:spPr>
            <a:xfrm>
              <a:off x="915589" y="669163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75" name="Straight Connector 47">
              <a:extLst>
                <a:ext uri="{FF2B5EF4-FFF2-40B4-BE49-F238E27FC236}">
                  <a16:creationId xmlns:a16="http://schemas.microsoft.com/office/drawing/2014/main" id="{F1373BEA-4D7D-A6E0-254D-E89AE06282F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0073F5A3-14E2-9DC8-E2FE-8A630FC7A430}"/>
              </a:ext>
            </a:extLst>
          </p:cNvPr>
          <p:cNvSpPr txBox="1"/>
          <p:nvPr/>
        </p:nvSpPr>
        <p:spPr>
          <a:xfrm>
            <a:off x="650232" y="7477948"/>
            <a:ext cx="447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624 : 2 = 312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CD486BA8-80C6-F762-0E91-21931B0CFD6A}"/>
              </a:ext>
            </a:extLst>
          </p:cNvPr>
          <p:cNvSpPr txBox="1"/>
          <p:nvPr/>
        </p:nvSpPr>
        <p:spPr>
          <a:xfrm>
            <a:off x="6690853" y="7477948"/>
            <a:ext cx="447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448 : 2 = 112</a:t>
            </a:r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id="{DE192F9D-CC30-50E1-C372-B6CBFF356F85}"/>
              </a:ext>
            </a:extLst>
          </p:cNvPr>
          <p:cNvSpPr txBox="1"/>
          <p:nvPr/>
        </p:nvSpPr>
        <p:spPr>
          <a:xfrm>
            <a:off x="12529825" y="7447161"/>
            <a:ext cx="447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999 : 9 = 111</a:t>
            </a:r>
          </a:p>
        </p:txBody>
      </p:sp>
      <p:pic>
        <p:nvPicPr>
          <p:cNvPr id="79" name="Picture 9">
            <a:extLst>
              <a:ext uri="{FF2B5EF4-FFF2-40B4-BE49-F238E27FC236}">
                <a16:creationId xmlns:a16="http://schemas.microsoft.com/office/drawing/2014/main" id="{777D81B6-B4AF-4B22-0ACB-5038285FD3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15472">
            <a:off x="15504316" y="5062868"/>
            <a:ext cx="3007207" cy="405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85" t="7428" r="2202" b="120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46266" y="1491964"/>
            <a:ext cx="7554015" cy="81785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57429" y="732372"/>
            <a:ext cx="8082082" cy="46876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3027">
            <a:off x="15352628" y="2540773"/>
            <a:ext cx="2540207" cy="7581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24812">
            <a:off x="8657494" y="3589462"/>
            <a:ext cx="973013" cy="11945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79817" y="8012023"/>
            <a:ext cx="1718654" cy="16585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215472">
            <a:off x="15400977" y="5159410"/>
            <a:ext cx="3456041" cy="46588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028700" y="4949495"/>
            <a:ext cx="8102829" cy="6217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647441" y="6278473"/>
            <a:ext cx="496559" cy="4965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7259300" y="995405"/>
            <a:ext cx="496559" cy="4965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71676">
            <a:off x="-294718" y="5710288"/>
            <a:ext cx="2024505" cy="83668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B6C7317-DCA4-7BDD-80CC-FDADA6033D38}"/>
              </a:ext>
            </a:extLst>
          </p:cNvPr>
          <p:cNvSpPr txBox="1"/>
          <p:nvPr/>
        </p:nvSpPr>
        <p:spPr>
          <a:xfrm>
            <a:off x="2451318" y="2951419"/>
            <a:ext cx="5951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008204D2-6E93-34AE-4220-7D75C8F8C4B4}"/>
              </a:ext>
            </a:extLst>
          </p:cNvPr>
          <p:cNvGrpSpPr/>
          <p:nvPr/>
        </p:nvGrpSpPr>
        <p:grpSpPr>
          <a:xfrm>
            <a:off x="12487038" y="3857042"/>
            <a:ext cx="2833420" cy="3572515"/>
            <a:chOff x="-21229" y="2643671"/>
            <a:chExt cx="1811893" cy="2703707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4992E87-DD76-A5D6-46C0-2FC579D8AE1C}"/>
                </a:ext>
              </a:extLst>
            </p:cNvPr>
            <p:cNvSpPr/>
            <p:nvPr/>
          </p:nvSpPr>
          <p:spPr>
            <a:xfrm>
              <a:off x="901552" y="3199726"/>
              <a:ext cx="572655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95C60246-335F-B86A-22D5-C2DDD8870E6C}"/>
                </a:ext>
              </a:extLst>
            </p:cNvPr>
            <p:cNvSpPr/>
            <p:nvPr/>
          </p:nvSpPr>
          <p:spPr>
            <a:xfrm>
              <a:off x="137225" y="3226495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" name="Straight Connector 8">
              <a:extLst>
                <a:ext uri="{FF2B5EF4-FFF2-40B4-BE49-F238E27FC236}">
                  <a16:creationId xmlns:a16="http://schemas.microsoft.com/office/drawing/2014/main" id="{5FAB6BB0-27C5-8414-D65B-7BED917FD231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4B20817E-B26F-415F-066E-088561A88A8B}"/>
                </a:ext>
              </a:extLst>
            </p:cNvPr>
            <p:cNvSpPr/>
            <p:nvPr/>
          </p:nvSpPr>
          <p:spPr>
            <a:xfrm>
              <a:off x="172350" y="383491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BDB028DA-0405-5362-D139-8A196A6BA906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33CD3969-7604-11C9-35CE-1686B158DABC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090FABB2-7129-A754-7310-E000BD1CEE00}"/>
                </a:ext>
              </a:extLst>
            </p:cNvPr>
            <p:cNvSpPr/>
            <p:nvPr/>
          </p:nvSpPr>
          <p:spPr>
            <a:xfrm>
              <a:off x="-21229" y="4835958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BAF36F27-87ED-3EC5-9C64-ABF10B1FBB5D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87</a:t>
              </a:r>
            </a:p>
          </p:txBody>
        </p:sp>
        <p:cxnSp>
          <p:nvCxnSpPr>
            <p:cNvPr id="24" name="Straight Connector 14">
              <a:extLst>
                <a:ext uri="{FF2B5EF4-FFF2-40B4-BE49-F238E27FC236}">
                  <a16:creationId xmlns:a16="http://schemas.microsoft.com/office/drawing/2014/main" id="{1C52ACAA-0981-2996-5FCD-C8BCB10E28E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15">
              <a:extLst>
                <a:ext uri="{FF2B5EF4-FFF2-40B4-BE49-F238E27FC236}">
                  <a16:creationId xmlns:a16="http://schemas.microsoft.com/office/drawing/2014/main" id="{CD236925-AB9F-F01B-354F-857003DE355A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2A330046-1B0A-87FF-CF85-4648882DAC8C}"/>
                </a:ext>
              </a:extLst>
            </p:cNvPr>
            <p:cNvSpPr/>
            <p:nvPr/>
          </p:nvSpPr>
          <p:spPr>
            <a:xfrm>
              <a:off x="949197" y="2718495"/>
              <a:ext cx="512720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C87FD143-EF32-2EDD-B652-177AB26D2A28}"/>
              </a:ext>
            </a:extLst>
          </p:cNvPr>
          <p:cNvSpPr txBox="1"/>
          <p:nvPr/>
        </p:nvSpPr>
        <p:spPr>
          <a:xfrm>
            <a:off x="11260861" y="2861917"/>
            <a:ext cx="208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C6CC777-5A2A-2EA9-1414-2A112E9167F3}"/>
              </a:ext>
            </a:extLst>
          </p:cNvPr>
          <p:cNvSpPr txBox="1"/>
          <p:nvPr/>
        </p:nvSpPr>
        <p:spPr>
          <a:xfrm>
            <a:off x="11169207" y="7658080"/>
            <a:ext cx="529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87 : 4 = 21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l="3134" t="8497" r="2834" b="12113"/>
          <a:stretch>
            <a:fillRect/>
          </a:stretch>
        </p:blipFill>
        <p:spPr>
          <a:xfrm>
            <a:off x="0" y="22459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7320"/>
          <a:stretch/>
        </p:blipFill>
        <p:spPr>
          <a:xfrm>
            <a:off x="1104843" y="152363"/>
            <a:ext cx="14440999" cy="33981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027">
            <a:off x="1055288" y="7748236"/>
            <a:ext cx="1809738" cy="540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658611">
            <a:off x="15567591" y="727854"/>
            <a:ext cx="894621" cy="10983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07668">
            <a:off x="-399195" y="5960909"/>
            <a:ext cx="2281844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106420" y="1907653"/>
            <a:ext cx="4828505" cy="8377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329285">
            <a:off x="17016685" y="3488174"/>
            <a:ext cx="1645615" cy="680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58000" y="722543"/>
            <a:ext cx="496559" cy="496559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789CF263-5864-87CE-A2F6-B5FC43B99901}"/>
              </a:ext>
            </a:extLst>
          </p:cNvPr>
          <p:cNvGrpSpPr/>
          <p:nvPr/>
        </p:nvGrpSpPr>
        <p:grpSpPr>
          <a:xfrm>
            <a:off x="4178267" y="3707669"/>
            <a:ext cx="2833420" cy="3572515"/>
            <a:chOff x="-21229" y="2643671"/>
            <a:chExt cx="1811893" cy="2703707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C3CA9861-017E-29BC-5F7E-E9C90F136A81}"/>
                </a:ext>
              </a:extLst>
            </p:cNvPr>
            <p:cNvSpPr/>
            <p:nvPr/>
          </p:nvSpPr>
          <p:spPr>
            <a:xfrm>
              <a:off x="901552" y="3199726"/>
              <a:ext cx="572655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E9F4C6CE-6652-61DD-34A1-A966592BF916}"/>
                </a:ext>
              </a:extLst>
            </p:cNvPr>
            <p:cNvSpPr/>
            <p:nvPr/>
          </p:nvSpPr>
          <p:spPr>
            <a:xfrm>
              <a:off x="137225" y="3226495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6" name="Straight Connector 8">
              <a:extLst>
                <a:ext uri="{FF2B5EF4-FFF2-40B4-BE49-F238E27FC236}">
                  <a16:creationId xmlns:a16="http://schemas.microsoft.com/office/drawing/2014/main" id="{0FF30DF1-C2F1-3E59-1AF1-9FEB3AB312E6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7CC98C55-9304-3218-FAF7-6F2789484C9D}"/>
                </a:ext>
              </a:extLst>
            </p:cNvPr>
            <p:cNvSpPr/>
            <p:nvPr/>
          </p:nvSpPr>
          <p:spPr>
            <a:xfrm>
              <a:off x="172350" y="383491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2107E859-715F-0778-F42E-F7538B790770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9" name="Straight Connector 11">
              <a:extLst>
                <a:ext uri="{FF2B5EF4-FFF2-40B4-BE49-F238E27FC236}">
                  <a16:creationId xmlns:a16="http://schemas.microsoft.com/office/drawing/2014/main" id="{D6652802-9F9E-D959-7B29-1C543BF1748C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473FCE0-90D7-85D1-1258-321FC5D76D50}"/>
                </a:ext>
              </a:extLst>
            </p:cNvPr>
            <p:cNvSpPr/>
            <p:nvPr/>
          </p:nvSpPr>
          <p:spPr>
            <a:xfrm>
              <a:off x="-21229" y="4835958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4F1A18-35B1-B436-28FE-F87614371E51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65</a:t>
              </a:r>
            </a:p>
          </p:txBody>
        </p:sp>
        <p:cxnSp>
          <p:nvCxnSpPr>
            <p:cNvPr id="22" name="Straight Connector 14">
              <a:extLst>
                <a:ext uri="{FF2B5EF4-FFF2-40B4-BE49-F238E27FC236}">
                  <a16:creationId xmlns:a16="http://schemas.microsoft.com/office/drawing/2014/main" id="{DEC716F7-0A37-1420-DC56-5DB4A68773E0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15">
              <a:extLst>
                <a:ext uri="{FF2B5EF4-FFF2-40B4-BE49-F238E27FC236}">
                  <a16:creationId xmlns:a16="http://schemas.microsoft.com/office/drawing/2014/main" id="{78DED360-4B05-9787-E358-33194748B672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9F80DFEE-DB55-215D-C8D9-AA8614E2261D}"/>
                </a:ext>
              </a:extLst>
            </p:cNvPr>
            <p:cNvSpPr/>
            <p:nvPr/>
          </p:nvSpPr>
          <p:spPr>
            <a:xfrm>
              <a:off x="949197" y="2718495"/>
              <a:ext cx="512720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8704CA8-FF92-A870-9736-A96D34689B91}"/>
              </a:ext>
            </a:extLst>
          </p:cNvPr>
          <p:cNvSpPr txBox="1"/>
          <p:nvPr/>
        </p:nvSpPr>
        <p:spPr>
          <a:xfrm>
            <a:off x="2860436" y="7508707"/>
            <a:ext cx="529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 : 3 = 21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BD2405C6-1EE3-F389-543A-1854F3A4BA6B}"/>
              </a:ext>
            </a:extLst>
          </p:cNvPr>
          <p:cNvGrpSpPr/>
          <p:nvPr/>
        </p:nvGrpSpPr>
        <p:grpSpPr>
          <a:xfrm>
            <a:off x="10354477" y="3711298"/>
            <a:ext cx="2833420" cy="3572515"/>
            <a:chOff x="-21229" y="2643671"/>
            <a:chExt cx="1811893" cy="2703707"/>
          </a:xfrm>
        </p:grpSpPr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6EEB2904-22C5-D65C-98F5-1643EACAFABB}"/>
                </a:ext>
              </a:extLst>
            </p:cNvPr>
            <p:cNvSpPr/>
            <p:nvPr/>
          </p:nvSpPr>
          <p:spPr>
            <a:xfrm>
              <a:off x="901552" y="3199726"/>
              <a:ext cx="572655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F823DFE3-E458-E27F-28FC-C0165E204BC8}"/>
                </a:ext>
              </a:extLst>
            </p:cNvPr>
            <p:cNvSpPr/>
            <p:nvPr/>
          </p:nvSpPr>
          <p:spPr>
            <a:xfrm>
              <a:off x="137225" y="3226495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9" name="Straight Connector 8">
              <a:extLst>
                <a:ext uri="{FF2B5EF4-FFF2-40B4-BE49-F238E27FC236}">
                  <a16:creationId xmlns:a16="http://schemas.microsoft.com/office/drawing/2014/main" id="{3573DA27-9077-082D-668A-C56B774634EA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771CA98D-14B6-D170-F7B8-71A26DF64832}"/>
                </a:ext>
              </a:extLst>
            </p:cNvPr>
            <p:cNvSpPr/>
            <p:nvPr/>
          </p:nvSpPr>
          <p:spPr>
            <a:xfrm>
              <a:off x="172350" y="383491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11778B8E-A88F-0890-92F7-3D067D0A2BC4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2" name="Straight Connector 11">
              <a:extLst>
                <a:ext uri="{FF2B5EF4-FFF2-40B4-BE49-F238E27FC236}">
                  <a16:creationId xmlns:a16="http://schemas.microsoft.com/office/drawing/2014/main" id="{A43906EE-504B-97FF-B17D-E314B0119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Rectangle 12">
              <a:extLst>
                <a:ext uri="{FF2B5EF4-FFF2-40B4-BE49-F238E27FC236}">
                  <a16:creationId xmlns:a16="http://schemas.microsoft.com/office/drawing/2014/main" id="{DD43FE54-E031-1EB6-6162-90496A7B9CEE}"/>
                </a:ext>
              </a:extLst>
            </p:cNvPr>
            <p:cNvSpPr/>
            <p:nvPr/>
          </p:nvSpPr>
          <p:spPr>
            <a:xfrm>
              <a:off x="-21229" y="4835958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Rectangle 13">
              <a:extLst>
                <a:ext uri="{FF2B5EF4-FFF2-40B4-BE49-F238E27FC236}">
                  <a16:creationId xmlns:a16="http://schemas.microsoft.com/office/drawing/2014/main" id="{EFE6490E-10B3-DD11-70C1-10F5400CC66F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49</a:t>
              </a:r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C8D1DFC6-D615-0DD8-FC4C-94E18D4010D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15">
              <a:extLst>
                <a:ext uri="{FF2B5EF4-FFF2-40B4-BE49-F238E27FC236}">
                  <a16:creationId xmlns:a16="http://schemas.microsoft.com/office/drawing/2014/main" id="{15A129CD-3128-1D38-8B47-ECCF4F56F9DC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7" name="Rectangle 16">
              <a:extLst>
                <a:ext uri="{FF2B5EF4-FFF2-40B4-BE49-F238E27FC236}">
                  <a16:creationId xmlns:a16="http://schemas.microsoft.com/office/drawing/2014/main" id="{CF6A4C93-378A-91B2-DCE5-12FF3642580E}"/>
                </a:ext>
              </a:extLst>
            </p:cNvPr>
            <p:cNvSpPr/>
            <p:nvPr/>
          </p:nvSpPr>
          <p:spPr>
            <a:xfrm>
              <a:off x="949197" y="2718495"/>
              <a:ext cx="512720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C5E4B6A-DA4A-52F5-8450-44947F4B36E0}"/>
              </a:ext>
            </a:extLst>
          </p:cNvPr>
          <p:cNvSpPr txBox="1"/>
          <p:nvPr/>
        </p:nvSpPr>
        <p:spPr>
          <a:xfrm>
            <a:off x="9036646" y="7512336"/>
            <a:ext cx="529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49 : 2 = 24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603">
            <a:off x="1623720" y="1356297"/>
            <a:ext cx="4042816" cy="77206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79662" y="1750863"/>
            <a:ext cx="6460822" cy="73137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59308" y="1596233"/>
            <a:ext cx="4185309" cy="39265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71676">
            <a:off x="16147000" y="828100"/>
            <a:ext cx="2419435" cy="9999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60159" y="4742414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3871">
            <a:off x="5280786" y="8567274"/>
            <a:ext cx="810221" cy="9946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04987" y="7841695"/>
            <a:ext cx="1735525" cy="4710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83950" y="4478900"/>
            <a:ext cx="3120818" cy="3115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3180548" y="5880493"/>
            <a:ext cx="5027148" cy="4305066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39CE5832-B1E2-6539-12EE-80BEB8C7FA82}"/>
              </a:ext>
            </a:extLst>
          </p:cNvPr>
          <p:cNvGrpSpPr/>
          <p:nvPr/>
        </p:nvGrpSpPr>
        <p:grpSpPr>
          <a:xfrm>
            <a:off x="5081769" y="3161698"/>
            <a:ext cx="2833420" cy="3572515"/>
            <a:chOff x="-21229" y="2643671"/>
            <a:chExt cx="1811893" cy="2703707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1D262A3-20C5-A3F4-8A11-B3747DB67D50}"/>
                </a:ext>
              </a:extLst>
            </p:cNvPr>
            <p:cNvSpPr/>
            <p:nvPr/>
          </p:nvSpPr>
          <p:spPr>
            <a:xfrm>
              <a:off x="901552" y="3199726"/>
              <a:ext cx="572655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FB1A6EA2-CD96-7791-1C5C-4966211BE5B6}"/>
                </a:ext>
              </a:extLst>
            </p:cNvPr>
            <p:cNvSpPr/>
            <p:nvPr/>
          </p:nvSpPr>
          <p:spPr>
            <a:xfrm>
              <a:off x="137225" y="3226495"/>
              <a:ext cx="572655" cy="58784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32" name="Straight Connector 8">
              <a:extLst>
                <a:ext uri="{FF2B5EF4-FFF2-40B4-BE49-F238E27FC236}">
                  <a16:creationId xmlns:a16="http://schemas.microsoft.com/office/drawing/2014/main" id="{C9FD12BA-D5BA-1536-C2D4-56E385B2C3FB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116DCD93-0B9F-797C-6D46-7AE6BB113BAA}"/>
                </a:ext>
              </a:extLst>
            </p:cNvPr>
            <p:cNvSpPr/>
            <p:nvPr/>
          </p:nvSpPr>
          <p:spPr>
            <a:xfrm>
              <a:off x="172350" y="3834914"/>
              <a:ext cx="637309" cy="47325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BAFE8968-EED8-F589-6EBD-76168D4D5320}"/>
                </a:ext>
              </a:extLst>
            </p:cNvPr>
            <p:cNvSpPr/>
            <p:nvPr/>
          </p:nvSpPr>
          <p:spPr>
            <a:xfrm>
              <a:off x="-21229" y="4269684"/>
              <a:ext cx="6373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35" name="Straight Connector 11">
              <a:extLst>
                <a:ext uri="{FF2B5EF4-FFF2-40B4-BE49-F238E27FC236}">
                  <a16:creationId xmlns:a16="http://schemas.microsoft.com/office/drawing/2014/main" id="{271F881D-A273-1DE9-C1BC-69CF199C7EED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434A89EB-6850-C9AA-0268-4EF6374B1499}"/>
                </a:ext>
              </a:extLst>
            </p:cNvPr>
            <p:cNvSpPr/>
            <p:nvPr/>
          </p:nvSpPr>
          <p:spPr>
            <a:xfrm>
              <a:off x="-21229" y="4835958"/>
              <a:ext cx="637309" cy="5114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E70141F2-0649-A2C2-349F-755160DDB289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58</a:t>
              </a:r>
            </a:p>
          </p:txBody>
        </p:sp>
        <p:cxnSp>
          <p:nvCxnSpPr>
            <p:cNvPr id="38" name="Straight Connector 14">
              <a:extLst>
                <a:ext uri="{FF2B5EF4-FFF2-40B4-BE49-F238E27FC236}">
                  <a16:creationId xmlns:a16="http://schemas.microsoft.com/office/drawing/2014/main" id="{43B8C98A-E656-E47D-CE7B-F0D17B221532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15">
              <a:extLst>
                <a:ext uri="{FF2B5EF4-FFF2-40B4-BE49-F238E27FC236}">
                  <a16:creationId xmlns:a16="http://schemas.microsoft.com/office/drawing/2014/main" id="{73A9985B-DDB4-F2C0-3C27-D735445AB03B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98722E91-AFFE-1168-0657-5F7AAE582130}"/>
                </a:ext>
              </a:extLst>
            </p:cNvPr>
            <p:cNvSpPr/>
            <p:nvPr/>
          </p:nvSpPr>
          <p:spPr>
            <a:xfrm>
              <a:off x="949197" y="2718495"/>
              <a:ext cx="512720" cy="4821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1F1AADAC-4363-0D78-6E20-118D41C07085}"/>
              </a:ext>
            </a:extLst>
          </p:cNvPr>
          <p:cNvSpPr txBox="1"/>
          <p:nvPr/>
        </p:nvSpPr>
        <p:spPr>
          <a:xfrm>
            <a:off x="3763938" y="6962736"/>
            <a:ext cx="529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58 : 5 = 11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628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502</Words>
  <Application>Microsoft Office PowerPoint</Application>
  <PresentationFormat>Custom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Purple Playful Illustration Class Syllabus Presentation</dc:title>
  <dc:creator>Lê Thảo</dc:creator>
  <cp:lastModifiedBy>Lê Thảo</cp:lastModifiedBy>
  <cp:revision>5</cp:revision>
  <dcterms:created xsi:type="dcterms:W3CDTF">2006-08-16T00:00:00Z</dcterms:created>
  <dcterms:modified xsi:type="dcterms:W3CDTF">2022-10-18T03:51:18Z</dcterms:modified>
  <dc:identifier>DAFMvqSU2Og</dc:identifier>
</cp:coreProperties>
</file>