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57" r:id="rId4"/>
    <p:sldId id="268" r:id="rId5"/>
    <p:sldId id="269" r:id="rId6"/>
    <p:sldId id="270" r:id="rId7"/>
    <p:sldId id="259" r:id="rId8"/>
    <p:sldId id="258" r:id="rId9"/>
    <p:sldId id="261" r:id="rId10"/>
    <p:sldId id="262" r:id="rId11"/>
    <p:sldId id="263" r:id="rId12"/>
    <p:sldId id="264" r:id="rId13"/>
    <p:sldId id="266" r:id="rId14"/>
    <p:sldId id="267" r:id="rId15"/>
    <p:sldId id="265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2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1.svg"/><Relationship Id="rId7" Type="http://schemas.openxmlformats.org/officeDocument/2006/relationships/image" Target="../media/image4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23.svg"/><Relationship Id="rId7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59.svg"/><Relationship Id="rId4" Type="http://schemas.openxmlformats.org/officeDocument/2006/relationships/image" Target="../media/image45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5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65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12" Type="http://schemas.openxmlformats.org/officeDocument/2006/relationships/image" Target="../media/image3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openxmlformats.org/officeDocument/2006/relationships/image" Target="../media/image16.svg"/><Relationship Id="rId4" Type="http://schemas.openxmlformats.org/officeDocument/2006/relationships/image" Target="../media/image25.svg"/><Relationship Id="rId9" Type="http://schemas.openxmlformats.org/officeDocument/2006/relationships/image" Target="../media/image15.pn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31.svg"/><Relationship Id="rId7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3.svg"/><Relationship Id="rId3" Type="http://schemas.openxmlformats.org/officeDocument/2006/relationships/image" Target="../media/image69.svg"/><Relationship Id="rId7" Type="http://schemas.openxmlformats.org/officeDocument/2006/relationships/image" Target="../media/image71.svg"/><Relationship Id="rId12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35.svg"/><Relationship Id="rId5" Type="http://schemas.openxmlformats.org/officeDocument/2006/relationships/image" Target="../media/image3.svg"/><Relationship Id="rId15" Type="http://schemas.openxmlformats.org/officeDocument/2006/relationships/image" Target="../media/image75.sv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sv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1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6.svg"/><Relationship Id="rId5" Type="http://schemas.openxmlformats.org/officeDocument/2006/relationships/image" Target="../media/image25.svg"/><Relationship Id="rId15" Type="http://schemas.openxmlformats.org/officeDocument/2006/relationships/image" Target="../media/image33.svg"/><Relationship Id="rId10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svg"/><Relationship Id="rId7" Type="http://schemas.openxmlformats.org/officeDocument/2006/relationships/image" Target="../media/image3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5.svg"/><Relationship Id="rId5" Type="http://schemas.openxmlformats.org/officeDocument/2006/relationships/image" Target="../media/image23.svg"/><Relationship Id="rId10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6.png"/><Relationship Id="rId18" Type="http://schemas.openxmlformats.org/officeDocument/2006/relationships/image" Target="../media/image33.svg"/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32.png"/><Relationship Id="rId2" Type="http://schemas.openxmlformats.org/officeDocument/2006/relationships/image" Target="../media/image38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43.png"/><Relationship Id="rId5" Type="http://schemas.openxmlformats.org/officeDocument/2006/relationships/image" Target="../media/image15.png"/><Relationship Id="rId15" Type="http://schemas.openxmlformats.org/officeDocument/2006/relationships/image" Target="../media/image28.png"/><Relationship Id="rId10" Type="http://schemas.openxmlformats.org/officeDocument/2006/relationships/image" Target="../media/image42.svg"/><Relationship Id="rId4" Type="http://schemas.openxmlformats.org/officeDocument/2006/relationships/image" Target="../media/image23.svg"/><Relationship Id="rId9" Type="http://schemas.openxmlformats.org/officeDocument/2006/relationships/image" Target="../media/image41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9.svg"/><Relationship Id="rId7" Type="http://schemas.openxmlformats.org/officeDocument/2006/relationships/image" Target="../media/image15.png"/><Relationship Id="rId12" Type="http://schemas.openxmlformats.org/officeDocument/2006/relationships/image" Target="../media/image54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53.png"/><Relationship Id="rId5" Type="http://schemas.openxmlformats.org/officeDocument/2006/relationships/image" Target="../media/image22.png"/><Relationship Id="rId10" Type="http://schemas.openxmlformats.org/officeDocument/2006/relationships/image" Target="../media/image52.sv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12" Type="http://schemas.openxmlformats.org/officeDocument/2006/relationships/image" Target="../media/image3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openxmlformats.org/officeDocument/2006/relationships/image" Target="../media/image16.svg"/><Relationship Id="rId4" Type="http://schemas.openxmlformats.org/officeDocument/2006/relationships/image" Target="../media/image25.sv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svg"/><Relationship Id="rId7" Type="http://schemas.openxmlformats.org/officeDocument/2006/relationships/image" Target="../media/image4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16.svg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23253" y="6836806"/>
            <a:ext cx="7602093" cy="8229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01900" y="0"/>
            <a:ext cx="3086100" cy="10287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45215" y="-44816"/>
            <a:ext cx="10446313" cy="104463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32160" y="6733258"/>
            <a:ext cx="5779572" cy="40818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7960" y="190500"/>
            <a:ext cx="4146568" cy="34680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97077" y="7774028"/>
            <a:ext cx="1050310" cy="9111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618822" y="6172200"/>
            <a:ext cx="3149692" cy="411480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70CBDE-8A0C-6767-4CF2-7A1E84E5AA19}"/>
              </a:ext>
            </a:extLst>
          </p:cNvPr>
          <p:cNvSpPr txBox="1"/>
          <p:nvPr/>
        </p:nvSpPr>
        <p:spPr>
          <a:xfrm>
            <a:off x="2747387" y="2961193"/>
            <a:ext cx="11044813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505" y="6773059"/>
            <a:ext cx="5441058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60206" y="-774503"/>
            <a:ext cx="544105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5864272" y="-735936"/>
            <a:ext cx="7114508" cy="12915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179874">
            <a:off x="-5970574" y="-6703704"/>
            <a:ext cx="10051930" cy="108816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179874">
            <a:off x="14054055" y="6291119"/>
            <a:ext cx="10051930" cy="10881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8203" y="-282319"/>
            <a:ext cx="3190252" cy="33581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5611012" y="7529699"/>
            <a:ext cx="3190252" cy="335816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524B364-AD3A-5D8D-A819-A2426C0AA6AF}"/>
              </a:ext>
            </a:extLst>
          </p:cNvPr>
          <p:cNvSpPr txBox="1"/>
          <p:nvPr/>
        </p:nvSpPr>
        <p:spPr>
          <a:xfrm>
            <a:off x="6937752" y="966230"/>
            <a:ext cx="5793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39BE0B5-DC5D-89A3-8D24-45E4560133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22817" r="3199" b="6782"/>
          <a:stretch/>
        </p:blipFill>
        <p:spPr>
          <a:xfrm>
            <a:off x="2830224" y="3467811"/>
            <a:ext cx="13182603" cy="4567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384691" y="1489591"/>
            <a:ext cx="2775940" cy="7873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1459202" y="8505352"/>
            <a:ext cx="2775940" cy="787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13262036" y="-414862"/>
            <a:ext cx="10051930" cy="10881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29903" y="788616"/>
            <a:ext cx="1050310" cy="9111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42421" y="6397726"/>
            <a:ext cx="3363849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12519789" y="-357640"/>
            <a:ext cx="336384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8280" y="6841630"/>
            <a:ext cx="2083117" cy="4114800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1F0E3C1F-80E4-F447-9C51-E550B1FD2D69}"/>
              </a:ext>
            </a:extLst>
          </p:cNvPr>
          <p:cNvGrpSpPr/>
          <p:nvPr/>
        </p:nvGrpSpPr>
        <p:grpSpPr>
          <a:xfrm>
            <a:off x="1858335" y="1326444"/>
            <a:ext cx="2515099" cy="4302141"/>
            <a:chOff x="-55765" y="2643671"/>
            <a:chExt cx="1846430" cy="2765544"/>
          </a:xfrm>
        </p:grpSpPr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E84C75FA-94F0-2454-3A33-0E4CD4099481}"/>
                </a:ext>
              </a:extLst>
            </p:cNvPr>
            <p:cNvSpPr/>
            <p:nvPr/>
          </p:nvSpPr>
          <p:spPr>
            <a:xfrm>
              <a:off x="901553" y="3199726"/>
              <a:ext cx="762866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BD62D3E4-3DE1-A2F7-A258-CBBFDC7AF42B}"/>
                </a:ext>
              </a:extLst>
            </p:cNvPr>
            <p:cNvSpPr/>
            <p:nvPr/>
          </p:nvSpPr>
          <p:spPr>
            <a:xfrm>
              <a:off x="80687" y="3159034"/>
              <a:ext cx="572656" cy="5878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15" name="Straight Connector 8">
              <a:extLst>
                <a:ext uri="{FF2B5EF4-FFF2-40B4-BE49-F238E27FC236}">
                  <a16:creationId xmlns:a16="http://schemas.microsoft.com/office/drawing/2014/main" id="{B7E1AB62-5348-A9E7-8013-9B0AFF72A5B1}"/>
                </a:ext>
              </a:extLst>
            </p:cNvPr>
            <p:cNvCxnSpPr>
              <a:cxnSpLocks/>
            </p:cNvCxnSpPr>
            <p:nvPr/>
          </p:nvCxnSpPr>
          <p:spPr>
            <a:xfrm>
              <a:off x="80687" y="3785365"/>
              <a:ext cx="66572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B4BCFB8-2A68-1C14-6722-2456756079EE}"/>
                </a:ext>
              </a:extLst>
            </p:cNvPr>
            <p:cNvSpPr/>
            <p:nvPr/>
          </p:nvSpPr>
          <p:spPr>
            <a:xfrm>
              <a:off x="62215" y="3823854"/>
              <a:ext cx="637310" cy="4732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</a:t>
              </a:r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72471783-8A1B-1E81-4BDC-EE33FFD8C00B}"/>
                </a:ext>
              </a:extLst>
            </p:cNvPr>
            <p:cNvSpPr/>
            <p:nvPr/>
          </p:nvSpPr>
          <p:spPr>
            <a:xfrm>
              <a:off x="-55765" y="4248361"/>
              <a:ext cx="637310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18" name="Straight Connector 12">
              <a:extLst>
                <a:ext uri="{FF2B5EF4-FFF2-40B4-BE49-F238E27FC236}">
                  <a16:creationId xmlns:a16="http://schemas.microsoft.com/office/drawing/2014/main" id="{9F54070B-74B1-3CD1-1890-17FAB321370D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4" y="4808531"/>
              <a:ext cx="63731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929E8665-8881-5B20-5A84-898B66A3B75B}"/>
                </a:ext>
              </a:extLst>
            </p:cNvPr>
            <p:cNvSpPr/>
            <p:nvPr/>
          </p:nvSpPr>
          <p:spPr>
            <a:xfrm>
              <a:off x="-55765" y="4897795"/>
              <a:ext cx="637310" cy="5114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0" name="Rectangle 40">
              <a:extLst>
                <a:ext uri="{FF2B5EF4-FFF2-40B4-BE49-F238E27FC236}">
                  <a16:creationId xmlns:a16="http://schemas.microsoft.com/office/drawing/2014/main" id="{EA8EE199-3EEF-CC7B-6335-B9CEAB05108F}"/>
                </a:ext>
              </a:extLst>
            </p:cNvPr>
            <p:cNvSpPr/>
            <p:nvPr/>
          </p:nvSpPr>
          <p:spPr>
            <a:xfrm>
              <a:off x="8672" y="2643671"/>
              <a:ext cx="762866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</a:t>
              </a:r>
            </a:p>
          </p:txBody>
        </p:sp>
        <p:cxnSp>
          <p:nvCxnSpPr>
            <p:cNvPr id="21" name="Straight Connector 41">
              <a:extLst>
                <a:ext uri="{FF2B5EF4-FFF2-40B4-BE49-F238E27FC236}">
                  <a16:creationId xmlns:a16="http://schemas.microsoft.com/office/drawing/2014/main" id="{0D080F6C-0370-B38C-7E5E-19D9C2235D23}"/>
                </a:ext>
              </a:extLst>
            </p:cNvPr>
            <p:cNvCxnSpPr>
              <a:cxnSpLocks/>
            </p:cNvCxnSpPr>
            <p:nvPr/>
          </p:nvCxnSpPr>
          <p:spPr>
            <a:xfrm>
              <a:off x="829539" y="3229510"/>
              <a:ext cx="96112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42">
              <a:extLst>
                <a:ext uri="{FF2B5EF4-FFF2-40B4-BE49-F238E27FC236}">
                  <a16:creationId xmlns:a16="http://schemas.microsoft.com/office/drawing/2014/main" id="{E0C67853-792C-C360-4BCD-4B5444BD9662}"/>
                </a:ext>
              </a:extLst>
            </p:cNvPr>
            <p:cNvCxnSpPr>
              <a:cxnSpLocks/>
            </p:cNvCxnSpPr>
            <p:nvPr/>
          </p:nvCxnSpPr>
          <p:spPr>
            <a:xfrm>
              <a:off x="829538" y="2774847"/>
              <a:ext cx="0" cy="9720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 43">
              <a:extLst>
                <a:ext uri="{FF2B5EF4-FFF2-40B4-BE49-F238E27FC236}">
                  <a16:creationId xmlns:a16="http://schemas.microsoft.com/office/drawing/2014/main" id="{A08AAB8A-3700-51BA-D82B-6AC9F5BCB75B}"/>
                </a:ext>
              </a:extLst>
            </p:cNvPr>
            <p:cNvSpPr/>
            <p:nvPr/>
          </p:nvSpPr>
          <p:spPr>
            <a:xfrm>
              <a:off x="901552" y="2719431"/>
              <a:ext cx="762866" cy="4821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6" name="Group 57">
            <a:extLst>
              <a:ext uri="{FF2B5EF4-FFF2-40B4-BE49-F238E27FC236}">
                <a16:creationId xmlns:a16="http://schemas.microsoft.com/office/drawing/2014/main" id="{900766AC-A645-9A86-D889-2B44C3B8E2F8}"/>
              </a:ext>
            </a:extLst>
          </p:cNvPr>
          <p:cNvGrpSpPr/>
          <p:nvPr/>
        </p:nvGrpSpPr>
        <p:grpSpPr>
          <a:xfrm>
            <a:off x="6823200" y="1444297"/>
            <a:ext cx="2407249" cy="4046050"/>
            <a:chOff x="-16724" y="2680615"/>
            <a:chExt cx="1807388" cy="2639335"/>
          </a:xfrm>
        </p:grpSpPr>
        <p:sp>
          <p:nvSpPr>
            <p:cNvPr id="37" name="Rectangle 58">
              <a:extLst>
                <a:ext uri="{FF2B5EF4-FFF2-40B4-BE49-F238E27FC236}">
                  <a16:creationId xmlns:a16="http://schemas.microsoft.com/office/drawing/2014/main" id="{A68D8F07-6855-059E-EEBE-ACBAAAE9462C}"/>
                </a:ext>
              </a:extLst>
            </p:cNvPr>
            <p:cNvSpPr/>
            <p:nvPr/>
          </p:nvSpPr>
          <p:spPr>
            <a:xfrm>
              <a:off x="901552" y="3199726"/>
              <a:ext cx="762866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38" name="Rectangle 59">
              <a:extLst>
                <a:ext uri="{FF2B5EF4-FFF2-40B4-BE49-F238E27FC236}">
                  <a16:creationId xmlns:a16="http://schemas.microsoft.com/office/drawing/2014/main" id="{4DB4818C-C37A-CF14-3FB8-7387826DE08C}"/>
                </a:ext>
              </a:extLst>
            </p:cNvPr>
            <p:cNvSpPr/>
            <p:nvPr/>
          </p:nvSpPr>
          <p:spPr>
            <a:xfrm>
              <a:off x="80687" y="3159034"/>
              <a:ext cx="572655" cy="5878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39" name="Straight Connector 60">
              <a:extLst>
                <a:ext uri="{FF2B5EF4-FFF2-40B4-BE49-F238E27FC236}">
                  <a16:creationId xmlns:a16="http://schemas.microsoft.com/office/drawing/2014/main" id="{883ED8DD-6C1B-2236-3DBA-0D7092AEA067}"/>
                </a:ext>
              </a:extLst>
            </p:cNvPr>
            <p:cNvCxnSpPr>
              <a:cxnSpLocks/>
            </p:cNvCxnSpPr>
            <p:nvPr/>
          </p:nvCxnSpPr>
          <p:spPr>
            <a:xfrm>
              <a:off x="80687" y="3785365"/>
              <a:ext cx="66572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61">
              <a:extLst>
                <a:ext uri="{FF2B5EF4-FFF2-40B4-BE49-F238E27FC236}">
                  <a16:creationId xmlns:a16="http://schemas.microsoft.com/office/drawing/2014/main" id="{E020A6B5-73CE-9EC4-DD2D-C03BCEC8DA8F}"/>
                </a:ext>
              </a:extLst>
            </p:cNvPr>
            <p:cNvSpPr/>
            <p:nvPr/>
          </p:nvSpPr>
          <p:spPr>
            <a:xfrm>
              <a:off x="62215" y="3823854"/>
              <a:ext cx="637309" cy="4732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  <p:sp>
          <p:nvSpPr>
            <p:cNvPr id="41" name="Rectangle 62">
              <a:extLst>
                <a:ext uri="{FF2B5EF4-FFF2-40B4-BE49-F238E27FC236}">
                  <a16:creationId xmlns:a16="http://schemas.microsoft.com/office/drawing/2014/main" id="{6DEA813F-1193-A8DE-40AD-979C52BD071D}"/>
                </a:ext>
              </a:extLst>
            </p:cNvPr>
            <p:cNvSpPr/>
            <p:nvPr/>
          </p:nvSpPr>
          <p:spPr>
            <a:xfrm>
              <a:off x="-14854" y="4241459"/>
              <a:ext cx="637309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42" name="Straight Connector 63">
              <a:extLst>
                <a:ext uri="{FF2B5EF4-FFF2-40B4-BE49-F238E27FC236}">
                  <a16:creationId xmlns:a16="http://schemas.microsoft.com/office/drawing/2014/main" id="{D15CED23-B950-4FE4-ED55-467D2E89C892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4" y="4808531"/>
              <a:ext cx="6373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3E15CDA4-16AC-9124-6791-E4C0E96E9C9E}"/>
                </a:ext>
              </a:extLst>
            </p:cNvPr>
            <p:cNvSpPr/>
            <p:nvPr/>
          </p:nvSpPr>
          <p:spPr>
            <a:xfrm>
              <a:off x="-16724" y="4808530"/>
              <a:ext cx="637309" cy="5114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4" name="Rectangle 65">
              <a:extLst>
                <a:ext uri="{FF2B5EF4-FFF2-40B4-BE49-F238E27FC236}">
                  <a16:creationId xmlns:a16="http://schemas.microsoft.com/office/drawing/2014/main" id="{0EEA2365-4ABC-25B0-2E92-038C550CEE5A}"/>
                </a:ext>
              </a:extLst>
            </p:cNvPr>
            <p:cNvSpPr/>
            <p:nvPr/>
          </p:nvSpPr>
          <p:spPr>
            <a:xfrm>
              <a:off x="8672" y="2680615"/>
              <a:ext cx="762866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</a:p>
          </p:txBody>
        </p:sp>
        <p:cxnSp>
          <p:nvCxnSpPr>
            <p:cNvPr id="45" name="Straight Connector 66">
              <a:extLst>
                <a:ext uri="{FF2B5EF4-FFF2-40B4-BE49-F238E27FC236}">
                  <a16:creationId xmlns:a16="http://schemas.microsoft.com/office/drawing/2014/main" id="{4864629A-D797-D8F1-DBB0-555D8DFCEDBE}"/>
                </a:ext>
              </a:extLst>
            </p:cNvPr>
            <p:cNvCxnSpPr>
              <a:cxnSpLocks/>
            </p:cNvCxnSpPr>
            <p:nvPr/>
          </p:nvCxnSpPr>
          <p:spPr>
            <a:xfrm>
              <a:off x="829538" y="3247982"/>
              <a:ext cx="96112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67">
              <a:extLst>
                <a:ext uri="{FF2B5EF4-FFF2-40B4-BE49-F238E27FC236}">
                  <a16:creationId xmlns:a16="http://schemas.microsoft.com/office/drawing/2014/main" id="{C66545A9-750C-5A70-8343-A3B4CAA354D5}"/>
                </a:ext>
              </a:extLst>
            </p:cNvPr>
            <p:cNvCxnSpPr>
              <a:cxnSpLocks/>
            </p:cNvCxnSpPr>
            <p:nvPr/>
          </p:nvCxnSpPr>
          <p:spPr>
            <a:xfrm>
              <a:off x="829538" y="2774848"/>
              <a:ext cx="0" cy="9874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Rectangle 68">
              <a:extLst>
                <a:ext uri="{FF2B5EF4-FFF2-40B4-BE49-F238E27FC236}">
                  <a16:creationId xmlns:a16="http://schemas.microsoft.com/office/drawing/2014/main" id="{B052F8C5-EEF4-D1F2-8DE4-0B8CF664BBED}"/>
                </a:ext>
              </a:extLst>
            </p:cNvPr>
            <p:cNvSpPr/>
            <p:nvPr/>
          </p:nvSpPr>
          <p:spPr>
            <a:xfrm>
              <a:off x="901552" y="2737903"/>
              <a:ext cx="762866" cy="4821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2" name="Group 3">
            <a:extLst>
              <a:ext uri="{FF2B5EF4-FFF2-40B4-BE49-F238E27FC236}">
                <a16:creationId xmlns:a16="http://schemas.microsoft.com/office/drawing/2014/main" id="{7A575104-C6F8-1B60-2BAF-BF73C9CD69B3}"/>
              </a:ext>
            </a:extLst>
          </p:cNvPr>
          <p:cNvGrpSpPr/>
          <p:nvPr/>
        </p:nvGrpSpPr>
        <p:grpSpPr>
          <a:xfrm>
            <a:off x="3715246" y="5644521"/>
            <a:ext cx="2515099" cy="4302141"/>
            <a:chOff x="-55765" y="2643671"/>
            <a:chExt cx="1846429" cy="2765544"/>
          </a:xfrm>
        </p:grpSpPr>
        <p:sp>
          <p:nvSpPr>
            <p:cNvPr id="63" name="Rectangle 6">
              <a:extLst>
                <a:ext uri="{FF2B5EF4-FFF2-40B4-BE49-F238E27FC236}">
                  <a16:creationId xmlns:a16="http://schemas.microsoft.com/office/drawing/2014/main" id="{0589E04D-BE76-2BD1-4936-CE35E27643BB}"/>
                </a:ext>
              </a:extLst>
            </p:cNvPr>
            <p:cNvSpPr/>
            <p:nvPr/>
          </p:nvSpPr>
          <p:spPr>
            <a:xfrm>
              <a:off x="901552" y="3199726"/>
              <a:ext cx="762866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</p:txBody>
        </p:sp>
        <p:sp>
          <p:nvSpPr>
            <p:cNvPr id="64" name="Rectangle 7">
              <a:extLst>
                <a:ext uri="{FF2B5EF4-FFF2-40B4-BE49-F238E27FC236}">
                  <a16:creationId xmlns:a16="http://schemas.microsoft.com/office/drawing/2014/main" id="{ED88176A-FA7B-7E4C-EDB0-8A09140A749A}"/>
                </a:ext>
              </a:extLst>
            </p:cNvPr>
            <p:cNvSpPr/>
            <p:nvPr/>
          </p:nvSpPr>
          <p:spPr>
            <a:xfrm>
              <a:off x="80687" y="3159034"/>
              <a:ext cx="572655" cy="5878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65" name="Straight Connector 8">
              <a:extLst>
                <a:ext uri="{FF2B5EF4-FFF2-40B4-BE49-F238E27FC236}">
                  <a16:creationId xmlns:a16="http://schemas.microsoft.com/office/drawing/2014/main" id="{510E3F02-7FBB-1A1E-3B43-B1AFF6D74CB5}"/>
                </a:ext>
              </a:extLst>
            </p:cNvPr>
            <p:cNvCxnSpPr>
              <a:cxnSpLocks/>
            </p:cNvCxnSpPr>
            <p:nvPr/>
          </p:nvCxnSpPr>
          <p:spPr>
            <a:xfrm>
              <a:off x="80687" y="3785365"/>
              <a:ext cx="66572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Rectangle 10">
              <a:extLst>
                <a:ext uri="{FF2B5EF4-FFF2-40B4-BE49-F238E27FC236}">
                  <a16:creationId xmlns:a16="http://schemas.microsoft.com/office/drawing/2014/main" id="{FAB17934-6CA8-B2F4-7025-87D28AE5D348}"/>
                </a:ext>
              </a:extLst>
            </p:cNvPr>
            <p:cNvSpPr/>
            <p:nvPr/>
          </p:nvSpPr>
          <p:spPr>
            <a:xfrm>
              <a:off x="62215" y="3823854"/>
              <a:ext cx="637309" cy="4732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  <p:sp>
          <p:nvSpPr>
            <p:cNvPr id="67" name="Rectangle 11">
              <a:extLst>
                <a:ext uri="{FF2B5EF4-FFF2-40B4-BE49-F238E27FC236}">
                  <a16:creationId xmlns:a16="http://schemas.microsoft.com/office/drawing/2014/main" id="{EDCDE6D8-B43D-D4DD-E5A3-948435E3EB28}"/>
                </a:ext>
              </a:extLst>
            </p:cNvPr>
            <p:cNvSpPr/>
            <p:nvPr/>
          </p:nvSpPr>
          <p:spPr>
            <a:xfrm>
              <a:off x="-55765" y="4248361"/>
              <a:ext cx="637309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68" name="Straight Connector 12">
              <a:extLst>
                <a:ext uri="{FF2B5EF4-FFF2-40B4-BE49-F238E27FC236}">
                  <a16:creationId xmlns:a16="http://schemas.microsoft.com/office/drawing/2014/main" id="{446472B4-B50C-7185-AD0F-81659A6F2920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4" y="4808531"/>
              <a:ext cx="6373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Rectangle 14">
              <a:extLst>
                <a:ext uri="{FF2B5EF4-FFF2-40B4-BE49-F238E27FC236}">
                  <a16:creationId xmlns:a16="http://schemas.microsoft.com/office/drawing/2014/main" id="{D04DBC4D-E0D2-9463-191D-1845015D6904}"/>
                </a:ext>
              </a:extLst>
            </p:cNvPr>
            <p:cNvSpPr/>
            <p:nvPr/>
          </p:nvSpPr>
          <p:spPr>
            <a:xfrm>
              <a:off x="-55765" y="4897795"/>
              <a:ext cx="637309" cy="5114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0" name="Rectangle 40">
              <a:extLst>
                <a:ext uri="{FF2B5EF4-FFF2-40B4-BE49-F238E27FC236}">
                  <a16:creationId xmlns:a16="http://schemas.microsoft.com/office/drawing/2014/main" id="{F08BF4D2-BB4E-E2FA-8AA9-1F182B14A654}"/>
                </a:ext>
              </a:extLst>
            </p:cNvPr>
            <p:cNvSpPr/>
            <p:nvPr/>
          </p:nvSpPr>
          <p:spPr>
            <a:xfrm>
              <a:off x="8672" y="2643671"/>
              <a:ext cx="762866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</a:t>
              </a:r>
            </a:p>
          </p:txBody>
        </p:sp>
        <p:cxnSp>
          <p:nvCxnSpPr>
            <p:cNvPr id="71" name="Straight Connector 41">
              <a:extLst>
                <a:ext uri="{FF2B5EF4-FFF2-40B4-BE49-F238E27FC236}">
                  <a16:creationId xmlns:a16="http://schemas.microsoft.com/office/drawing/2014/main" id="{1C01ADB9-21B0-DB6F-F9FD-9B6A85B970DF}"/>
                </a:ext>
              </a:extLst>
            </p:cNvPr>
            <p:cNvCxnSpPr>
              <a:cxnSpLocks/>
            </p:cNvCxnSpPr>
            <p:nvPr/>
          </p:nvCxnSpPr>
          <p:spPr>
            <a:xfrm>
              <a:off x="829538" y="3229510"/>
              <a:ext cx="96112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42">
              <a:extLst>
                <a:ext uri="{FF2B5EF4-FFF2-40B4-BE49-F238E27FC236}">
                  <a16:creationId xmlns:a16="http://schemas.microsoft.com/office/drawing/2014/main" id="{09CF0230-2F8B-EEED-6B24-1A43528AC029}"/>
                </a:ext>
              </a:extLst>
            </p:cNvPr>
            <p:cNvCxnSpPr>
              <a:cxnSpLocks/>
            </p:cNvCxnSpPr>
            <p:nvPr/>
          </p:nvCxnSpPr>
          <p:spPr>
            <a:xfrm>
              <a:off x="829538" y="2774848"/>
              <a:ext cx="0" cy="9720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Rectangle 43">
              <a:extLst>
                <a:ext uri="{FF2B5EF4-FFF2-40B4-BE49-F238E27FC236}">
                  <a16:creationId xmlns:a16="http://schemas.microsoft.com/office/drawing/2014/main" id="{565512EF-3A47-2102-B0A4-74489E4FD6AF}"/>
                </a:ext>
              </a:extLst>
            </p:cNvPr>
            <p:cNvSpPr/>
            <p:nvPr/>
          </p:nvSpPr>
          <p:spPr>
            <a:xfrm>
              <a:off x="901552" y="2719431"/>
              <a:ext cx="762866" cy="4821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4" name="Group 3">
            <a:extLst>
              <a:ext uri="{FF2B5EF4-FFF2-40B4-BE49-F238E27FC236}">
                <a16:creationId xmlns:a16="http://schemas.microsoft.com/office/drawing/2014/main" id="{5F576910-23F4-0BAD-23A2-3E4949FFC4CC}"/>
              </a:ext>
            </a:extLst>
          </p:cNvPr>
          <p:cNvGrpSpPr/>
          <p:nvPr/>
        </p:nvGrpSpPr>
        <p:grpSpPr>
          <a:xfrm>
            <a:off x="8794231" y="5628585"/>
            <a:ext cx="2515099" cy="4302141"/>
            <a:chOff x="-55765" y="2643671"/>
            <a:chExt cx="1846429" cy="2765544"/>
          </a:xfrm>
        </p:grpSpPr>
        <p:sp>
          <p:nvSpPr>
            <p:cNvPr id="75" name="Rectangle 6">
              <a:extLst>
                <a:ext uri="{FF2B5EF4-FFF2-40B4-BE49-F238E27FC236}">
                  <a16:creationId xmlns:a16="http://schemas.microsoft.com/office/drawing/2014/main" id="{69819C2A-0F7C-DACA-3766-3921CB257811}"/>
                </a:ext>
              </a:extLst>
            </p:cNvPr>
            <p:cNvSpPr/>
            <p:nvPr/>
          </p:nvSpPr>
          <p:spPr>
            <a:xfrm>
              <a:off x="901552" y="3199726"/>
              <a:ext cx="762866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76" name="Rectangle 7">
              <a:extLst>
                <a:ext uri="{FF2B5EF4-FFF2-40B4-BE49-F238E27FC236}">
                  <a16:creationId xmlns:a16="http://schemas.microsoft.com/office/drawing/2014/main" id="{3CC604B1-61CB-4485-215E-D0C375A675F2}"/>
                </a:ext>
              </a:extLst>
            </p:cNvPr>
            <p:cNvSpPr/>
            <p:nvPr/>
          </p:nvSpPr>
          <p:spPr>
            <a:xfrm>
              <a:off x="80687" y="3159034"/>
              <a:ext cx="572655" cy="5878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77" name="Straight Connector 8">
              <a:extLst>
                <a:ext uri="{FF2B5EF4-FFF2-40B4-BE49-F238E27FC236}">
                  <a16:creationId xmlns:a16="http://schemas.microsoft.com/office/drawing/2014/main" id="{99DB38A7-7B26-F070-713E-387592F9742E}"/>
                </a:ext>
              </a:extLst>
            </p:cNvPr>
            <p:cNvCxnSpPr>
              <a:cxnSpLocks/>
            </p:cNvCxnSpPr>
            <p:nvPr/>
          </p:nvCxnSpPr>
          <p:spPr>
            <a:xfrm>
              <a:off x="80687" y="3785365"/>
              <a:ext cx="66572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Rectangle 10">
              <a:extLst>
                <a:ext uri="{FF2B5EF4-FFF2-40B4-BE49-F238E27FC236}">
                  <a16:creationId xmlns:a16="http://schemas.microsoft.com/office/drawing/2014/main" id="{6018A496-8A85-CE35-C5B1-8C332CB2C099}"/>
                </a:ext>
              </a:extLst>
            </p:cNvPr>
            <p:cNvSpPr/>
            <p:nvPr/>
          </p:nvSpPr>
          <p:spPr>
            <a:xfrm>
              <a:off x="62215" y="3823854"/>
              <a:ext cx="637309" cy="4732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08</a:t>
              </a:r>
            </a:p>
          </p:txBody>
        </p:sp>
        <p:sp>
          <p:nvSpPr>
            <p:cNvPr id="79" name="Rectangle 11">
              <a:extLst>
                <a:ext uri="{FF2B5EF4-FFF2-40B4-BE49-F238E27FC236}">
                  <a16:creationId xmlns:a16="http://schemas.microsoft.com/office/drawing/2014/main" id="{6B3408D6-3548-FA85-5303-B4C92F6177CC}"/>
                </a:ext>
              </a:extLst>
            </p:cNvPr>
            <p:cNvSpPr/>
            <p:nvPr/>
          </p:nvSpPr>
          <p:spPr>
            <a:xfrm>
              <a:off x="-55765" y="4248361"/>
              <a:ext cx="637309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80" name="Straight Connector 12">
              <a:extLst>
                <a:ext uri="{FF2B5EF4-FFF2-40B4-BE49-F238E27FC236}">
                  <a16:creationId xmlns:a16="http://schemas.microsoft.com/office/drawing/2014/main" id="{8511186E-DD62-95CE-7B85-89994588235C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4" y="4808531"/>
              <a:ext cx="63730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Rectangle 14">
              <a:extLst>
                <a:ext uri="{FF2B5EF4-FFF2-40B4-BE49-F238E27FC236}">
                  <a16:creationId xmlns:a16="http://schemas.microsoft.com/office/drawing/2014/main" id="{F3625DDE-A332-F9D2-23DE-68F9113987DA}"/>
                </a:ext>
              </a:extLst>
            </p:cNvPr>
            <p:cNvSpPr/>
            <p:nvPr/>
          </p:nvSpPr>
          <p:spPr>
            <a:xfrm>
              <a:off x="-55765" y="4897795"/>
              <a:ext cx="637309" cy="5114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2" name="Rectangle 40">
              <a:extLst>
                <a:ext uri="{FF2B5EF4-FFF2-40B4-BE49-F238E27FC236}">
                  <a16:creationId xmlns:a16="http://schemas.microsoft.com/office/drawing/2014/main" id="{82AABE84-FC90-5F4F-E720-49DB920827E5}"/>
                </a:ext>
              </a:extLst>
            </p:cNvPr>
            <p:cNvSpPr/>
            <p:nvPr/>
          </p:nvSpPr>
          <p:spPr>
            <a:xfrm>
              <a:off x="8672" y="2643671"/>
              <a:ext cx="762866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</p:txBody>
        </p:sp>
        <p:cxnSp>
          <p:nvCxnSpPr>
            <p:cNvPr id="83" name="Straight Connector 41">
              <a:extLst>
                <a:ext uri="{FF2B5EF4-FFF2-40B4-BE49-F238E27FC236}">
                  <a16:creationId xmlns:a16="http://schemas.microsoft.com/office/drawing/2014/main" id="{499A191F-80D1-FCB1-64B8-EA694EC025F8}"/>
                </a:ext>
              </a:extLst>
            </p:cNvPr>
            <p:cNvCxnSpPr>
              <a:cxnSpLocks/>
            </p:cNvCxnSpPr>
            <p:nvPr/>
          </p:nvCxnSpPr>
          <p:spPr>
            <a:xfrm>
              <a:off x="829538" y="3229510"/>
              <a:ext cx="96112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42">
              <a:extLst>
                <a:ext uri="{FF2B5EF4-FFF2-40B4-BE49-F238E27FC236}">
                  <a16:creationId xmlns:a16="http://schemas.microsoft.com/office/drawing/2014/main" id="{068ED8DC-3E13-851E-7AD2-4021066C9401}"/>
                </a:ext>
              </a:extLst>
            </p:cNvPr>
            <p:cNvCxnSpPr>
              <a:cxnSpLocks/>
            </p:cNvCxnSpPr>
            <p:nvPr/>
          </p:nvCxnSpPr>
          <p:spPr>
            <a:xfrm>
              <a:off x="829538" y="2774848"/>
              <a:ext cx="0" cy="9720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Rectangle 43">
              <a:extLst>
                <a:ext uri="{FF2B5EF4-FFF2-40B4-BE49-F238E27FC236}">
                  <a16:creationId xmlns:a16="http://schemas.microsoft.com/office/drawing/2014/main" id="{92B3E60B-6B21-FA11-9C10-60442F0DB2BA}"/>
                </a:ext>
              </a:extLst>
            </p:cNvPr>
            <p:cNvSpPr/>
            <p:nvPr/>
          </p:nvSpPr>
          <p:spPr>
            <a:xfrm>
              <a:off x="901552" y="2719431"/>
              <a:ext cx="762866" cy="4821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12652663" y="-5181696"/>
            <a:ext cx="10051930" cy="10881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-2745520" y="6473243"/>
            <a:ext cx="10051930" cy="10881657"/>
          </a:xfrm>
          <a:prstGeom prst="rect">
            <a:avLst/>
          </a:prstGeom>
        </p:spPr>
      </p:pic>
      <p:pic>
        <p:nvPicPr>
          <p:cNvPr id="17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086F3C85-0EAF-7879-87B6-19504395B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20083" r="6165" b="5037"/>
          <a:stretch/>
        </p:blipFill>
        <p:spPr>
          <a:xfrm>
            <a:off x="3020100" y="3296103"/>
            <a:ext cx="12092315" cy="694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3549512" y="-169675"/>
            <a:ext cx="336384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6490826"/>
            <a:ext cx="336384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400220" y="-483807"/>
            <a:ext cx="2083117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31436" y="6888106"/>
            <a:ext cx="2083117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804" y="3048187"/>
            <a:ext cx="1000641" cy="89693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89713" y="348959"/>
            <a:ext cx="10308574" cy="99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7AF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72354" y="6490826"/>
            <a:ext cx="1000641" cy="896938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292C824-0F0D-31F3-EBD5-1BE54A4BE66D}"/>
              </a:ext>
            </a:extLst>
          </p:cNvPr>
          <p:cNvSpPr txBox="1"/>
          <p:nvPr/>
        </p:nvSpPr>
        <p:spPr>
          <a:xfrm>
            <a:off x="2653006" y="1500799"/>
            <a:ext cx="1013653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84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rổ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rổ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929508">
            <a:off x="11993665" y="3699474"/>
            <a:ext cx="4309173" cy="78230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954954">
            <a:off x="2200988" y="-1304349"/>
            <a:ext cx="4612855" cy="83743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45109" y="1484272"/>
            <a:ext cx="10603142" cy="77668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12409">
            <a:off x="10160038" y="1465485"/>
            <a:ext cx="2775940" cy="787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72613" flipH="1">
            <a:off x="3931518" y="7731325"/>
            <a:ext cx="2775940" cy="7873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231595"/>
            <a:ext cx="5658501" cy="22138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12040653" y="-78244"/>
            <a:ext cx="5658501" cy="22138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0523" y="573128"/>
            <a:ext cx="1050310" cy="9111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88320" y="4232356"/>
            <a:ext cx="1050310" cy="9111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466375" y="831637"/>
            <a:ext cx="1501435" cy="394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62000" y="3082484"/>
            <a:ext cx="1501435" cy="3941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62980" y="9061237"/>
            <a:ext cx="1501435" cy="3941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4961" y="7307674"/>
            <a:ext cx="1501435" cy="39412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718BAF1-C897-169A-C296-AC1F65153CCB}"/>
              </a:ext>
            </a:extLst>
          </p:cNvPr>
          <p:cNvSpPr txBox="1"/>
          <p:nvPr/>
        </p:nvSpPr>
        <p:spPr>
          <a:xfrm>
            <a:off x="4507415" y="3350645"/>
            <a:ext cx="9172574" cy="4260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endParaRPr lang="en-US" sz="4400" b="1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rổ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chua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84 : 4 = 21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21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chua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Hình ảnh 12" descr="Ảnh có chứa trong nhà, rau&#10;&#10;Mô tả được tạo tự động">
            <a:extLst>
              <a:ext uri="{FF2B5EF4-FFF2-40B4-BE49-F238E27FC236}">
                <a16:creationId xmlns:a16="http://schemas.microsoft.com/office/drawing/2014/main" id="{1D782151-F112-10A4-EBA2-7B8D24301D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3" y="1357691"/>
            <a:ext cx="3893186" cy="3893186"/>
          </a:xfrm>
          <a:prstGeom prst="rect">
            <a:avLst/>
          </a:prstGeom>
        </p:spPr>
      </p:pic>
      <p:pic>
        <p:nvPicPr>
          <p:cNvPr id="15" name="Hình ảnh 14" descr="Ảnh có chứa thực phẩm, cà chua, rau, tươi&#10;&#10;Mô tả được tạo tự động">
            <a:extLst>
              <a:ext uri="{FF2B5EF4-FFF2-40B4-BE49-F238E27FC236}">
                <a16:creationId xmlns:a16="http://schemas.microsoft.com/office/drawing/2014/main" id="{ACE14AEE-8E4D-0DDD-C46E-AF36D30BF4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410" y="6214103"/>
            <a:ext cx="6554735" cy="40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505" y="6773059"/>
            <a:ext cx="5441058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60206" y="-774503"/>
            <a:ext cx="544105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5864272" y="-735936"/>
            <a:ext cx="7114508" cy="12915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179874">
            <a:off x="-5970574" y="-6703704"/>
            <a:ext cx="10051930" cy="108816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179874">
            <a:off x="14054055" y="6291119"/>
            <a:ext cx="10051930" cy="10881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8203" y="-282319"/>
            <a:ext cx="3190252" cy="33581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15611012" y="7529699"/>
            <a:ext cx="3190252" cy="335816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153520F-6927-45F0-4261-3202E13044BA}"/>
              </a:ext>
            </a:extLst>
          </p:cNvPr>
          <p:cNvSpPr txBox="1"/>
          <p:nvPr/>
        </p:nvSpPr>
        <p:spPr>
          <a:xfrm>
            <a:off x="4773326" y="546067"/>
            <a:ext cx="929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DẶN DÒ VỀ NHÀ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FE666E5-942F-5B45-F264-7BA3D3B0DA0E}"/>
              </a:ext>
            </a:extLst>
          </p:cNvPr>
          <p:cNvSpPr txBox="1"/>
          <p:nvPr/>
        </p:nvSpPr>
        <p:spPr>
          <a:xfrm>
            <a:off x="3727379" y="3527578"/>
            <a:ext cx="11023186" cy="5672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3901509" y="-5466944"/>
            <a:ext cx="11856356" cy="1391056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7600950" y="-400050"/>
            <a:ext cx="3086100" cy="18288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9084153" y="6984028"/>
            <a:ext cx="10446313" cy="104463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1302313" y="6984028"/>
            <a:ext cx="10446313" cy="104463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1676" y="5143500"/>
            <a:ext cx="3401163" cy="46883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31981" y="1901584"/>
            <a:ext cx="10954510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53208" y="2730896"/>
            <a:ext cx="4293875" cy="35912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1676" y="1028700"/>
            <a:ext cx="1501435" cy="3941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43111" y="2533833"/>
            <a:ext cx="1501435" cy="3941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57865" y="634573"/>
            <a:ext cx="1501435" cy="3941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86400" y="8476488"/>
            <a:ext cx="7315200" cy="18105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75492" y="8297878"/>
            <a:ext cx="1583424" cy="153394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387691" y="9381744"/>
            <a:ext cx="1392924" cy="13493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08676" y="8297878"/>
            <a:ext cx="1392924" cy="1349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05422">
            <a:off x="12881034" y="-5558032"/>
            <a:ext cx="10051930" cy="10881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770409" y="6409034"/>
            <a:ext cx="6517591" cy="38779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114410">
            <a:off x="4276560" y="237165"/>
            <a:ext cx="6613201" cy="120058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34923" y="200940"/>
            <a:ext cx="10308574" cy="100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7AF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483687" y="573128"/>
            <a:ext cx="1050310" cy="911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22124" flipH="1">
            <a:off x="15924562" y="-1028700"/>
            <a:ext cx="2669477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246181" y="6970969"/>
            <a:ext cx="4660819" cy="28838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100000" flipH="1">
            <a:off x="13715913" y="1965613"/>
            <a:ext cx="2024824" cy="3121116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A59AB6F-FB41-9CF4-3692-AD11A00595A6}"/>
              </a:ext>
            </a:extLst>
          </p:cNvPr>
          <p:cNvSpPr txBox="1"/>
          <p:nvPr/>
        </p:nvSpPr>
        <p:spPr>
          <a:xfrm>
            <a:off x="548990" y="1256170"/>
            <a:ext cx="128016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75F24D5-4833-1AB8-894E-EAF98393F86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7205" r="7284" b="6405"/>
          <a:stretch/>
        </p:blipFill>
        <p:spPr>
          <a:xfrm rot="21315030">
            <a:off x="1420264" y="4158099"/>
            <a:ext cx="12411382" cy="44985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287352">
            <a:off x="-61392" y="4187863"/>
            <a:ext cx="2775940" cy="7873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287352">
            <a:off x="11894420" y="8037836"/>
            <a:ext cx="2775940" cy="787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666422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66465" y="2882512"/>
            <a:ext cx="7602093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4174" y="2055405"/>
            <a:ext cx="8431658" cy="61761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53932" y="1165254"/>
            <a:ext cx="1354729" cy="21472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84233">
            <a:off x="12996859" y="1864833"/>
            <a:ext cx="1077401" cy="17076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25337" y="2055405"/>
            <a:ext cx="846522" cy="13417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618845" y="7183897"/>
            <a:ext cx="1050310" cy="9111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88471" y="9258300"/>
            <a:ext cx="7602093" cy="8229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572000" y="6438900"/>
            <a:ext cx="5441058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96998" y="-717645"/>
            <a:ext cx="5441058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924083" y="5794422"/>
            <a:ext cx="2835471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013622" y="1661278"/>
            <a:ext cx="1501435" cy="3941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893555" y="8864173"/>
            <a:ext cx="1501435" cy="394127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405DB80-8FB3-D9FF-2061-C29F520A17D4}"/>
              </a:ext>
            </a:extLst>
          </p:cNvPr>
          <p:cNvSpPr txBox="1"/>
          <p:nvPr/>
        </p:nvSpPr>
        <p:spPr>
          <a:xfrm>
            <a:off x="8716936" y="4416913"/>
            <a:ext cx="641756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tủ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26 : 2 = ?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15E041C-0D01-8E5F-7EE0-FD76A2F77D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3" t="13258" r="28448" b="6405"/>
          <a:stretch/>
        </p:blipFill>
        <p:spPr>
          <a:xfrm rot="20962861">
            <a:off x="1607914" y="544302"/>
            <a:ext cx="5046583" cy="4676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5148" y="628047"/>
            <a:ext cx="12050942" cy="88273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12409">
            <a:off x="15464266" y="8477236"/>
            <a:ext cx="2775940" cy="787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72613" flipH="1">
            <a:off x="85067" y="961403"/>
            <a:ext cx="2775940" cy="7873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231595"/>
            <a:ext cx="5658501" cy="22138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2040653" y="-78244"/>
            <a:ext cx="5658501" cy="22138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0523" y="573128"/>
            <a:ext cx="1050310" cy="9111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88320" y="4232356"/>
            <a:ext cx="1050310" cy="9111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66375" y="831637"/>
            <a:ext cx="1501435" cy="394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62000" y="3082484"/>
            <a:ext cx="1501435" cy="3941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2980" y="9061237"/>
            <a:ext cx="1501435" cy="3941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4961" y="7307674"/>
            <a:ext cx="1501435" cy="39412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BFA262E-6808-CA1F-5DE1-457379AA8447}"/>
              </a:ext>
            </a:extLst>
          </p:cNvPr>
          <p:cNvSpPr txBox="1"/>
          <p:nvPr/>
        </p:nvSpPr>
        <p:spPr>
          <a:xfrm>
            <a:off x="4353159" y="3205996"/>
            <a:ext cx="9581681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CHIA CHO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30520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96BCA01-50ED-8E0B-0A22-74C6D9A74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5689" r="8990" b="62065"/>
          <a:stretch/>
        </p:blipFill>
        <p:spPr>
          <a:xfrm>
            <a:off x="1879919" y="2368804"/>
            <a:ext cx="14107622" cy="52943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700000">
            <a:off x="13603087" y="1058854"/>
            <a:ext cx="2775940" cy="787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700000">
            <a:off x="14793485" y="2248919"/>
            <a:ext cx="2775940" cy="7873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08403" flipH="1">
            <a:off x="15878968" y="996962"/>
            <a:ext cx="1050310" cy="9111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0" y="7077980"/>
            <a:ext cx="5509047" cy="3209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88690" y="0"/>
            <a:ext cx="3801967" cy="33172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 flipV="1">
            <a:off x="681577" y="7077980"/>
            <a:ext cx="2708213" cy="2687901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8CE1C29B-B2B7-0839-9B56-07E060B06A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392400" y="3530724"/>
            <a:ext cx="1354729" cy="2147265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B4C1BD01-61ED-E19A-EED8-4CE45883F4D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784233">
            <a:off x="16935327" y="4230303"/>
            <a:ext cx="1077401" cy="1707696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DE68C211-F7FD-2AB0-59B4-6CC6100240E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363805" y="4420875"/>
            <a:ext cx="846522" cy="134175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815A3236-D438-383B-F862-E711A4CE76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4924083" y="5794422"/>
            <a:ext cx="283547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505" y="6773059"/>
            <a:ext cx="5441058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60206" y="-774503"/>
            <a:ext cx="544105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179874">
            <a:off x="-5970574" y="-6703704"/>
            <a:ext cx="10051930" cy="108816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179874">
            <a:off x="14054055" y="6291119"/>
            <a:ext cx="10051930" cy="10881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68203" y="-282319"/>
            <a:ext cx="3190252" cy="33581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15611012" y="7529699"/>
            <a:ext cx="3190252" cy="33581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A5D574E-83CE-92D1-A98F-1E41885F16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 t="37632" r="48788" b="10390"/>
          <a:stretch/>
        </p:blipFill>
        <p:spPr>
          <a:xfrm>
            <a:off x="5578179" y="876300"/>
            <a:ext cx="7131641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0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39699" y="439219"/>
            <a:ext cx="9408561" cy="94085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0261" y="439219"/>
            <a:ext cx="9408561" cy="94085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9575" b="8450"/>
          <a:stretch>
            <a:fillRect/>
          </a:stretch>
        </p:blipFill>
        <p:spPr>
          <a:xfrm rot="5400000">
            <a:off x="1609527" y="901620"/>
            <a:ext cx="7241495" cy="8759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6907" y="1088328"/>
            <a:ext cx="2775940" cy="7873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647159" y="1420113"/>
            <a:ext cx="1050310" cy="9111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11302" y="275719"/>
            <a:ext cx="2982716" cy="10849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561232" y="518181"/>
            <a:ext cx="2982716" cy="10849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4800" y="7882805"/>
            <a:ext cx="2982716" cy="10849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95634" y="1120980"/>
            <a:ext cx="1463651" cy="107944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6320765" y="1470976"/>
            <a:ext cx="1463651" cy="107944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5567" y="8796713"/>
            <a:ext cx="1463651" cy="1079443"/>
          </a:xfrm>
          <a:prstGeom prst="rect">
            <a:avLst/>
          </a:prstGeom>
        </p:spPr>
      </p:pic>
      <p:sp>
        <p:nvSpPr>
          <p:cNvPr id="23" name="Hình tự do: Hình 22">
            <a:extLst>
              <a:ext uri="{FF2B5EF4-FFF2-40B4-BE49-F238E27FC236}">
                <a16:creationId xmlns:a16="http://schemas.microsoft.com/office/drawing/2014/main" id="{66751026-5F73-4E2B-2630-58B239B3ACDC}"/>
              </a:ext>
            </a:extLst>
          </p:cNvPr>
          <p:cNvSpPr/>
          <p:nvPr/>
        </p:nvSpPr>
        <p:spPr>
          <a:xfrm rot="18900000">
            <a:off x="11214945" y="1873480"/>
            <a:ext cx="6384862" cy="6278346"/>
          </a:xfrm>
          <a:custGeom>
            <a:avLst/>
            <a:gdLst>
              <a:gd name="connsiteX0" fmla="*/ 511862 w 2644631"/>
              <a:gd name="connsiteY0" fmla="*/ 2407504 h 2665730"/>
              <a:gd name="connsiteX1" fmla="*/ 305178 w 2644631"/>
              <a:gd name="connsiteY1" fmla="*/ 482280 h 2665730"/>
              <a:gd name="connsiteX2" fmla="*/ 2128810 w 2644631"/>
              <a:gd name="connsiteY2" fmla="*/ 267636 h 2665730"/>
              <a:gd name="connsiteX3" fmla="*/ 2324439 w 2644631"/>
              <a:gd name="connsiteY3" fmla="*/ 2106583 h 2665730"/>
              <a:gd name="connsiteX4" fmla="*/ 511862 w 2644631"/>
              <a:gd name="connsiteY4" fmla="*/ 2407644 h 26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4631" h="2665730">
                <a:moveTo>
                  <a:pt x="511862" y="2407504"/>
                </a:moveTo>
                <a:cubicBezTo>
                  <a:pt x="-45778" y="1986746"/>
                  <a:pt x="-196768" y="1146628"/>
                  <a:pt x="305178" y="482280"/>
                </a:cubicBezTo>
                <a:cubicBezTo>
                  <a:pt x="726243" y="-74955"/>
                  <a:pt x="1571310" y="-153122"/>
                  <a:pt x="2128810" y="267636"/>
                </a:cubicBezTo>
                <a:cubicBezTo>
                  <a:pt x="2686311" y="688394"/>
                  <a:pt x="2851994" y="1400146"/>
                  <a:pt x="2324439" y="2106583"/>
                </a:cubicBezTo>
                <a:cubicBezTo>
                  <a:pt x="1851739" y="2739468"/>
                  <a:pt x="1069363" y="2828262"/>
                  <a:pt x="511862" y="2407644"/>
                </a:cubicBezTo>
                <a:close/>
              </a:path>
            </a:pathLst>
          </a:custGeom>
          <a:solidFill>
            <a:srgbClr val="FFE9AD"/>
          </a:solidFill>
          <a:ln w="139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4365BE1-3D4B-4295-7D77-60EAFA1B2051}"/>
              </a:ext>
            </a:extLst>
          </p:cNvPr>
          <p:cNvSpPr txBox="1"/>
          <p:nvPr/>
        </p:nvSpPr>
        <p:spPr>
          <a:xfrm>
            <a:off x="1254987" y="3011881"/>
            <a:ext cx="8053387" cy="4748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26 : 2 = 13.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3D00CB2-0B90-8E21-B788-C3202E027E33}"/>
              </a:ext>
            </a:extLst>
          </p:cNvPr>
          <p:cNvSpPr txBox="1"/>
          <p:nvPr/>
        </p:nvSpPr>
        <p:spPr>
          <a:xfrm>
            <a:off x="13662601" y="3468529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42C7E68D-0463-3D33-0CA3-B84E5436BFED}"/>
              </a:ext>
            </a:extLst>
          </p:cNvPr>
          <p:cNvSpPr txBox="1"/>
          <p:nvPr/>
        </p:nvSpPr>
        <p:spPr>
          <a:xfrm>
            <a:off x="14770595" y="3468529"/>
            <a:ext cx="44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2FEF055D-D37D-481D-05A2-76BB5F5536D3}"/>
              </a:ext>
            </a:extLst>
          </p:cNvPr>
          <p:cNvCxnSpPr/>
          <p:nvPr/>
        </p:nvCxnSpPr>
        <p:spPr>
          <a:xfrm>
            <a:off x="14514479" y="3585865"/>
            <a:ext cx="0" cy="1371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96C08AE5-ABAF-4C72-4994-2B1B6F58289A}"/>
              </a:ext>
            </a:extLst>
          </p:cNvPr>
          <p:cNvCxnSpPr>
            <a:cxnSpLocks/>
          </p:cNvCxnSpPr>
          <p:nvPr/>
        </p:nvCxnSpPr>
        <p:spPr>
          <a:xfrm>
            <a:off x="14500801" y="4176415"/>
            <a:ext cx="98041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24D83608-38C4-AFB8-F964-3E112E9420F5}"/>
              </a:ext>
            </a:extLst>
          </p:cNvPr>
          <p:cNvSpPr txBox="1"/>
          <p:nvPr/>
        </p:nvSpPr>
        <p:spPr>
          <a:xfrm>
            <a:off x="14627858" y="4249579"/>
            <a:ext cx="44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12B820E2-AFF5-8C1D-5BC3-ED3033F2A0BC}"/>
              </a:ext>
            </a:extLst>
          </p:cNvPr>
          <p:cNvSpPr txBox="1"/>
          <p:nvPr/>
        </p:nvSpPr>
        <p:spPr>
          <a:xfrm>
            <a:off x="13662601" y="4249579"/>
            <a:ext cx="44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CEF1A68F-8BA2-24DB-C22F-3C00A518033C}"/>
              </a:ext>
            </a:extLst>
          </p:cNvPr>
          <p:cNvCxnSpPr>
            <a:cxnSpLocks/>
          </p:cNvCxnSpPr>
          <p:nvPr/>
        </p:nvCxnSpPr>
        <p:spPr>
          <a:xfrm>
            <a:off x="13528032" y="4957465"/>
            <a:ext cx="88228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82810996-C42C-3FB5-11C0-68CA7B5FF4CD}"/>
              </a:ext>
            </a:extLst>
          </p:cNvPr>
          <p:cNvSpPr txBox="1"/>
          <p:nvPr/>
        </p:nvSpPr>
        <p:spPr>
          <a:xfrm>
            <a:off x="13668177" y="4974816"/>
            <a:ext cx="44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1A1DC8B3-A27A-713E-030F-C01850E9CA8D}"/>
              </a:ext>
            </a:extLst>
          </p:cNvPr>
          <p:cNvSpPr txBox="1"/>
          <p:nvPr/>
        </p:nvSpPr>
        <p:spPr>
          <a:xfrm>
            <a:off x="13964595" y="4974815"/>
            <a:ext cx="44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E55004C6-7892-22D4-3DB4-0210E436C53D}"/>
              </a:ext>
            </a:extLst>
          </p:cNvPr>
          <p:cNvSpPr txBox="1"/>
          <p:nvPr/>
        </p:nvSpPr>
        <p:spPr>
          <a:xfrm>
            <a:off x="14920640" y="4251410"/>
            <a:ext cx="44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19A72E08-9E68-9AF9-951A-D834A758F6E6}"/>
              </a:ext>
            </a:extLst>
          </p:cNvPr>
          <p:cNvSpPr txBox="1"/>
          <p:nvPr/>
        </p:nvSpPr>
        <p:spPr>
          <a:xfrm>
            <a:off x="13964595" y="5665351"/>
            <a:ext cx="44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45" name="Đường nối Thẳng 44">
            <a:extLst>
              <a:ext uri="{FF2B5EF4-FFF2-40B4-BE49-F238E27FC236}">
                <a16:creationId xmlns:a16="http://schemas.microsoft.com/office/drawing/2014/main" id="{57626070-BCB9-0DD0-8E8D-7F2728FE6470}"/>
              </a:ext>
            </a:extLst>
          </p:cNvPr>
          <p:cNvCxnSpPr>
            <a:cxnSpLocks/>
          </p:cNvCxnSpPr>
          <p:nvPr/>
        </p:nvCxnSpPr>
        <p:spPr>
          <a:xfrm>
            <a:off x="13604233" y="6352460"/>
            <a:ext cx="88228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560DA0B5-9848-2903-FDD0-58EE69727895}"/>
              </a:ext>
            </a:extLst>
          </p:cNvPr>
          <p:cNvSpPr txBox="1"/>
          <p:nvPr/>
        </p:nvSpPr>
        <p:spPr>
          <a:xfrm>
            <a:off x="13973511" y="6399529"/>
            <a:ext cx="44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1D237B00-5BDA-9AB2-63B3-A790952F71F3}"/>
              </a:ext>
            </a:extLst>
          </p:cNvPr>
          <p:cNvSpPr txBox="1"/>
          <p:nvPr/>
        </p:nvSpPr>
        <p:spPr>
          <a:xfrm>
            <a:off x="1865776" y="9191785"/>
            <a:ext cx="1481220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ở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7" grpId="0"/>
      <p:bldP spid="38" grpId="0"/>
      <p:bldP spid="41" grpId="0"/>
      <p:bldP spid="42" grpId="0"/>
      <p:bldP spid="43" grpId="0"/>
      <p:bldP spid="44" grpId="0"/>
      <p:bldP spid="46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929508">
            <a:off x="11993665" y="3699474"/>
            <a:ext cx="4309173" cy="78230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954954">
            <a:off x="2200988" y="-1304349"/>
            <a:ext cx="4612855" cy="83743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41658" y="2072667"/>
            <a:ext cx="8431658" cy="61761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12409">
            <a:off x="9264713" y="2055405"/>
            <a:ext cx="2775940" cy="787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72613" flipH="1">
            <a:off x="5935310" y="7308122"/>
            <a:ext cx="2775940" cy="7873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231595"/>
            <a:ext cx="5658501" cy="22138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12040653" y="-78244"/>
            <a:ext cx="5658501" cy="22138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0523" y="573128"/>
            <a:ext cx="1050310" cy="9111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88320" y="4232356"/>
            <a:ext cx="1050310" cy="9111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466375" y="831637"/>
            <a:ext cx="1501435" cy="394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62000" y="3082484"/>
            <a:ext cx="1501435" cy="3941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62980" y="9061237"/>
            <a:ext cx="1501435" cy="3941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4961" y="7307674"/>
            <a:ext cx="1501435" cy="394127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A4E7733-3EA2-4396-E13C-EBCACB7BC07A}"/>
              </a:ext>
            </a:extLst>
          </p:cNvPr>
          <p:cNvSpPr txBox="1"/>
          <p:nvPr/>
        </p:nvSpPr>
        <p:spPr>
          <a:xfrm>
            <a:off x="6409795" y="5026238"/>
            <a:ext cx="5895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4565CD3-6024-BE90-4DDD-0E94717D349F}"/>
              </a:ext>
            </a:extLst>
          </p:cNvPr>
          <p:cNvSpPr txBox="1"/>
          <p:nvPr/>
        </p:nvSpPr>
        <p:spPr>
          <a:xfrm>
            <a:off x="1327130" y="2135645"/>
            <a:ext cx="22511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: 2 =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41B89E1-754A-983F-E47D-2BA19AC393D3}"/>
              </a:ext>
            </a:extLst>
          </p:cNvPr>
          <p:cNvSpPr txBox="1"/>
          <p:nvPr/>
        </p:nvSpPr>
        <p:spPr>
          <a:xfrm>
            <a:off x="1327129" y="3923067"/>
            <a:ext cx="22511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63 : 3 =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D746365C-1BDD-B46A-4CF6-6FCEA97CCC5D}"/>
              </a:ext>
            </a:extLst>
          </p:cNvPr>
          <p:cNvSpPr txBox="1"/>
          <p:nvPr/>
        </p:nvSpPr>
        <p:spPr>
          <a:xfrm>
            <a:off x="13162362" y="7605972"/>
            <a:ext cx="22511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88 : 8 =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A3CEF524-4CFD-292F-EB9F-BF55A998C053}"/>
              </a:ext>
            </a:extLst>
          </p:cNvPr>
          <p:cNvSpPr txBox="1"/>
          <p:nvPr/>
        </p:nvSpPr>
        <p:spPr>
          <a:xfrm>
            <a:off x="3383093" y="2113370"/>
            <a:ext cx="837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95E13E27-3B19-BE06-37F2-5F0333B8981F}"/>
              </a:ext>
            </a:extLst>
          </p:cNvPr>
          <p:cNvSpPr txBox="1"/>
          <p:nvPr/>
        </p:nvSpPr>
        <p:spPr>
          <a:xfrm>
            <a:off x="3426654" y="3923067"/>
            <a:ext cx="837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344E10C-23B5-3297-91A6-27AEFD3D25D9}"/>
              </a:ext>
            </a:extLst>
          </p:cNvPr>
          <p:cNvSpPr txBox="1"/>
          <p:nvPr/>
        </p:nvSpPr>
        <p:spPr>
          <a:xfrm>
            <a:off x="15124417" y="7605971"/>
            <a:ext cx="837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991896" y="411605"/>
            <a:ext cx="10308574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F7AF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13603087" y="1058854"/>
            <a:ext cx="2775940" cy="787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14793485" y="2248919"/>
            <a:ext cx="2775940" cy="7873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08403" flipH="1">
            <a:off x="15878968" y="996962"/>
            <a:ext cx="1050310" cy="9111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0" y="7077980"/>
            <a:ext cx="5509047" cy="3209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-88690" y="0"/>
            <a:ext cx="3801967" cy="33172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681577" y="7077980"/>
            <a:ext cx="2708213" cy="268790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E490797-F4EC-D076-F31A-C9BFB577BF9D}"/>
              </a:ext>
            </a:extLst>
          </p:cNvPr>
          <p:cNvSpPr txBox="1"/>
          <p:nvPr/>
        </p:nvSpPr>
        <p:spPr>
          <a:xfrm>
            <a:off x="3724416" y="1899373"/>
            <a:ext cx="29718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Rectangle 40">
            <a:extLst>
              <a:ext uri="{FF2B5EF4-FFF2-40B4-BE49-F238E27FC236}">
                <a16:creationId xmlns:a16="http://schemas.microsoft.com/office/drawing/2014/main" id="{3EC7B080-A25A-0959-1550-F8E30D76C2FC}"/>
              </a:ext>
            </a:extLst>
          </p:cNvPr>
          <p:cNvSpPr/>
          <p:nvPr/>
        </p:nvSpPr>
        <p:spPr>
          <a:xfrm>
            <a:off x="1631831" y="3538614"/>
            <a:ext cx="895830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24" name="Straight Connector 41">
            <a:extLst>
              <a:ext uri="{FF2B5EF4-FFF2-40B4-BE49-F238E27FC236}">
                <a16:creationId xmlns:a16="http://schemas.microsoft.com/office/drawing/2014/main" id="{C0F8C66F-860B-0492-6CEA-35FC280A3BE3}"/>
              </a:ext>
            </a:extLst>
          </p:cNvPr>
          <p:cNvCxnSpPr>
            <a:cxnSpLocks/>
          </p:cNvCxnSpPr>
          <p:nvPr/>
        </p:nvCxnSpPr>
        <p:spPr>
          <a:xfrm>
            <a:off x="2595770" y="4358539"/>
            <a:ext cx="11286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42">
            <a:extLst>
              <a:ext uri="{FF2B5EF4-FFF2-40B4-BE49-F238E27FC236}">
                <a16:creationId xmlns:a16="http://schemas.microsoft.com/office/drawing/2014/main" id="{6D679BEB-EEE1-4026-F4DC-BFA5A7ADB5E8}"/>
              </a:ext>
            </a:extLst>
          </p:cNvPr>
          <p:cNvCxnSpPr>
            <a:cxnSpLocks/>
          </p:cNvCxnSpPr>
          <p:nvPr/>
        </p:nvCxnSpPr>
        <p:spPr>
          <a:xfrm>
            <a:off x="2595770" y="3722206"/>
            <a:ext cx="0" cy="15234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43">
            <a:extLst>
              <a:ext uri="{FF2B5EF4-FFF2-40B4-BE49-F238E27FC236}">
                <a16:creationId xmlns:a16="http://schemas.microsoft.com/office/drawing/2014/main" id="{13D398DB-F186-61D7-840E-35307B7D0F29}"/>
              </a:ext>
            </a:extLst>
          </p:cNvPr>
          <p:cNvSpPr/>
          <p:nvPr/>
        </p:nvSpPr>
        <p:spPr>
          <a:xfrm>
            <a:off x="2680335" y="3644646"/>
            <a:ext cx="895830" cy="674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58A79645-945D-BA9E-ECAE-172DB278F712}"/>
              </a:ext>
            </a:extLst>
          </p:cNvPr>
          <p:cNvSpPr/>
          <p:nvPr/>
        </p:nvSpPr>
        <p:spPr>
          <a:xfrm>
            <a:off x="2587540" y="4422893"/>
            <a:ext cx="895830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15042761-9DDE-751E-193E-3D710194E762}"/>
              </a:ext>
            </a:extLst>
          </p:cNvPr>
          <p:cNvSpPr/>
          <p:nvPr/>
        </p:nvSpPr>
        <p:spPr>
          <a:xfrm>
            <a:off x="1729860" y="4422893"/>
            <a:ext cx="672466" cy="822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0" name="Straight Connector 8">
            <a:extLst>
              <a:ext uri="{FF2B5EF4-FFF2-40B4-BE49-F238E27FC236}">
                <a16:creationId xmlns:a16="http://schemas.microsoft.com/office/drawing/2014/main" id="{7D4452A5-4DD2-8C5E-1587-B74DE3D345C5}"/>
              </a:ext>
            </a:extLst>
          </p:cNvPr>
          <p:cNvCxnSpPr>
            <a:cxnSpLocks/>
          </p:cNvCxnSpPr>
          <p:nvPr/>
        </p:nvCxnSpPr>
        <p:spPr>
          <a:xfrm>
            <a:off x="1729860" y="5299489"/>
            <a:ext cx="7483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10">
            <a:extLst>
              <a:ext uri="{FF2B5EF4-FFF2-40B4-BE49-F238E27FC236}">
                <a16:creationId xmlns:a16="http://schemas.microsoft.com/office/drawing/2014/main" id="{1141F8FA-DBEB-32AB-5A5B-0F8CB3C07AE4}"/>
              </a:ext>
            </a:extLst>
          </p:cNvPr>
          <p:cNvSpPr/>
          <p:nvPr/>
        </p:nvSpPr>
        <p:spPr>
          <a:xfrm>
            <a:off x="1708169" y="5353358"/>
            <a:ext cx="748389" cy="662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97FB91C3-BB7A-4982-EA08-74CA942FC955}"/>
              </a:ext>
            </a:extLst>
          </p:cNvPr>
          <p:cNvSpPr/>
          <p:nvPr/>
        </p:nvSpPr>
        <p:spPr>
          <a:xfrm>
            <a:off x="1631831" y="5921174"/>
            <a:ext cx="748389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33" name="Straight Connector 12">
            <a:extLst>
              <a:ext uri="{FF2B5EF4-FFF2-40B4-BE49-F238E27FC236}">
                <a16:creationId xmlns:a16="http://schemas.microsoft.com/office/drawing/2014/main" id="{7B06ED19-3A94-EA2F-9C49-5C811FEAFB9F}"/>
              </a:ext>
            </a:extLst>
          </p:cNvPr>
          <p:cNvCxnSpPr>
            <a:cxnSpLocks/>
          </p:cNvCxnSpPr>
          <p:nvPr/>
        </p:nvCxnSpPr>
        <p:spPr>
          <a:xfrm>
            <a:off x="1763230" y="6731485"/>
            <a:ext cx="7483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14">
            <a:extLst>
              <a:ext uri="{FF2B5EF4-FFF2-40B4-BE49-F238E27FC236}">
                <a16:creationId xmlns:a16="http://schemas.microsoft.com/office/drawing/2014/main" id="{983BE623-9E10-B4F3-073D-CAF0AB0E9F7A}"/>
              </a:ext>
            </a:extLst>
          </p:cNvPr>
          <p:cNvSpPr/>
          <p:nvPr/>
        </p:nvSpPr>
        <p:spPr>
          <a:xfrm>
            <a:off x="1631830" y="6784448"/>
            <a:ext cx="748389" cy="715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8" name="Rectangle 40">
            <a:extLst>
              <a:ext uri="{FF2B5EF4-FFF2-40B4-BE49-F238E27FC236}">
                <a16:creationId xmlns:a16="http://schemas.microsoft.com/office/drawing/2014/main" id="{702AEA71-8081-4C6B-DF38-A07B27E5BC2B}"/>
              </a:ext>
            </a:extLst>
          </p:cNvPr>
          <p:cNvSpPr/>
          <p:nvPr/>
        </p:nvSpPr>
        <p:spPr>
          <a:xfrm>
            <a:off x="5413008" y="3643544"/>
            <a:ext cx="895830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</a:p>
        </p:txBody>
      </p:sp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1F0A350C-6293-29AD-0530-CDBFD5F2D587}"/>
              </a:ext>
            </a:extLst>
          </p:cNvPr>
          <p:cNvCxnSpPr>
            <a:cxnSpLocks/>
          </p:cNvCxnSpPr>
          <p:nvPr/>
        </p:nvCxnSpPr>
        <p:spPr>
          <a:xfrm>
            <a:off x="6376947" y="4463469"/>
            <a:ext cx="11286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2">
            <a:extLst>
              <a:ext uri="{FF2B5EF4-FFF2-40B4-BE49-F238E27FC236}">
                <a16:creationId xmlns:a16="http://schemas.microsoft.com/office/drawing/2014/main" id="{B8EFD379-5845-E165-77EA-B413850FE89D}"/>
              </a:ext>
            </a:extLst>
          </p:cNvPr>
          <p:cNvCxnSpPr>
            <a:cxnSpLocks/>
          </p:cNvCxnSpPr>
          <p:nvPr/>
        </p:nvCxnSpPr>
        <p:spPr>
          <a:xfrm>
            <a:off x="6376947" y="3827136"/>
            <a:ext cx="0" cy="15234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Rectangle 43">
            <a:extLst>
              <a:ext uri="{FF2B5EF4-FFF2-40B4-BE49-F238E27FC236}">
                <a16:creationId xmlns:a16="http://schemas.microsoft.com/office/drawing/2014/main" id="{D69505EE-44D9-EC0D-B8DE-37D1DE03C74A}"/>
              </a:ext>
            </a:extLst>
          </p:cNvPr>
          <p:cNvSpPr/>
          <p:nvPr/>
        </p:nvSpPr>
        <p:spPr>
          <a:xfrm>
            <a:off x="6461512" y="3749576"/>
            <a:ext cx="895830" cy="674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98732C82-8760-F17C-640B-AA37CC255A31}"/>
              </a:ext>
            </a:extLst>
          </p:cNvPr>
          <p:cNvSpPr/>
          <p:nvPr/>
        </p:nvSpPr>
        <p:spPr>
          <a:xfrm>
            <a:off x="6368717" y="4527823"/>
            <a:ext cx="895830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42" name="Rectangle 7">
            <a:extLst>
              <a:ext uri="{FF2B5EF4-FFF2-40B4-BE49-F238E27FC236}">
                <a16:creationId xmlns:a16="http://schemas.microsoft.com/office/drawing/2014/main" id="{B147ABEE-4A56-0D9A-18BC-27DB46C2A54A}"/>
              </a:ext>
            </a:extLst>
          </p:cNvPr>
          <p:cNvSpPr/>
          <p:nvPr/>
        </p:nvSpPr>
        <p:spPr>
          <a:xfrm>
            <a:off x="5511037" y="4527823"/>
            <a:ext cx="672466" cy="822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43" name="Straight Connector 8">
            <a:extLst>
              <a:ext uri="{FF2B5EF4-FFF2-40B4-BE49-F238E27FC236}">
                <a16:creationId xmlns:a16="http://schemas.microsoft.com/office/drawing/2014/main" id="{0B048E53-1831-EAC5-22FA-97B0DFDE47FD}"/>
              </a:ext>
            </a:extLst>
          </p:cNvPr>
          <p:cNvCxnSpPr>
            <a:cxnSpLocks/>
          </p:cNvCxnSpPr>
          <p:nvPr/>
        </p:nvCxnSpPr>
        <p:spPr>
          <a:xfrm>
            <a:off x="5511037" y="5404419"/>
            <a:ext cx="7483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Rectangle 10">
            <a:extLst>
              <a:ext uri="{FF2B5EF4-FFF2-40B4-BE49-F238E27FC236}">
                <a16:creationId xmlns:a16="http://schemas.microsoft.com/office/drawing/2014/main" id="{7342CBEA-6788-C2E3-D491-6132D3419557}"/>
              </a:ext>
            </a:extLst>
          </p:cNvPr>
          <p:cNvSpPr/>
          <p:nvPr/>
        </p:nvSpPr>
        <p:spPr>
          <a:xfrm>
            <a:off x="5489346" y="5458288"/>
            <a:ext cx="748389" cy="662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5" name="Rectangle 11">
            <a:extLst>
              <a:ext uri="{FF2B5EF4-FFF2-40B4-BE49-F238E27FC236}">
                <a16:creationId xmlns:a16="http://schemas.microsoft.com/office/drawing/2014/main" id="{700CF8D1-7A93-4147-600E-ED105F336457}"/>
              </a:ext>
            </a:extLst>
          </p:cNvPr>
          <p:cNvSpPr/>
          <p:nvPr/>
        </p:nvSpPr>
        <p:spPr>
          <a:xfrm>
            <a:off x="5413008" y="6026104"/>
            <a:ext cx="748389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6" name="Straight Connector 12">
            <a:extLst>
              <a:ext uri="{FF2B5EF4-FFF2-40B4-BE49-F238E27FC236}">
                <a16:creationId xmlns:a16="http://schemas.microsoft.com/office/drawing/2014/main" id="{697BAF18-9F1E-B7E4-63B8-11FEA9F718E5}"/>
              </a:ext>
            </a:extLst>
          </p:cNvPr>
          <p:cNvCxnSpPr>
            <a:cxnSpLocks/>
          </p:cNvCxnSpPr>
          <p:nvPr/>
        </p:nvCxnSpPr>
        <p:spPr>
          <a:xfrm>
            <a:off x="5544407" y="6836415"/>
            <a:ext cx="7483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Rectangle 14">
            <a:extLst>
              <a:ext uri="{FF2B5EF4-FFF2-40B4-BE49-F238E27FC236}">
                <a16:creationId xmlns:a16="http://schemas.microsoft.com/office/drawing/2014/main" id="{E018E265-AE06-E4E3-27D8-09ADC4E75F03}"/>
              </a:ext>
            </a:extLst>
          </p:cNvPr>
          <p:cNvSpPr/>
          <p:nvPr/>
        </p:nvSpPr>
        <p:spPr>
          <a:xfrm>
            <a:off x="5413007" y="6889378"/>
            <a:ext cx="748389" cy="715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2" name="Rectangle 40">
            <a:extLst>
              <a:ext uri="{FF2B5EF4-FFF2-40B4-BE49-F238E27FC236}">
                <a16:creationId xmlns:a16="http://schemas.microsoft.com/office/drawing/2014/main" id="{0FAA63B7-5552-368A-C3A1-9D5EAFDDA4E2}"/>
              </a:ext>
            </a:extLst>
          </p:cNvPr>
          <p:cNvSpPr/>
          <p:nvPr/>
        </p:nvSpPr>
        <p:spPr>
          <a:xfrm>
            <a:off x="9270523" y="3643544"/>
            <a:ext cx="895830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cxnSp>
        <p:nvCxnSpPr>
          <p:cNvPr id="63" name="Straight Connector 41">
            <a:extLst>
              <a:ext uri="{FF2B5EF4-FFF2-40B4-BE49-F238E27FC236}">
                <a16:creationId xmlns:a16="http://schemas.microsoft.com/office/drawing/2014/main" id="{88DF4FC2-62A1-BE98-FFF6-729B3C7FAEA7}"/>
              </a:ext>
            </a:extLst>
          </p:cNvPr>
          <p:cNvCxnSpPr>
            <a:cxnSpLocks/>
          </p:cNvCxnSpPr>
          <p:nvPr/>
        </p:nvCxnSpPr>
        <p:spPr>
          <a:xfrm>
            <a:off x="10234462" y="4463469"/>
            <a:ext cx="11286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42">
            <a:extLst>
              <a:ext uri="{FF2B5EF4-FFF2-40B4-BE49-F238E27FC236}">
                <a16:creationId xmlns:a16="http://schemas.microsoft.com/office/drawing/2014/main" id="{6B9CAB79-8E1B-28FC-102C-64725A739A9C}"/>
              </a:ext>
            </a:extLst>
          </p:cNvPr>
          <p:cNvCxnSpPr>
            <a:cxnSpLocks/>
          </p:cNvCxnSpPr>
          <p:nvPr/>
        </p:nvCxnSpPr>
        <p:spPr>
          <a:xfrm>
            <a:off x="10234462" y="3827136"/>
            <a:ext cx="0" cy="15234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Rectangle 43">
            <a:extLst>
              <a:ext uri="{FF2B5EF4-FFF2-40B4-BE49-F238E27FC236}">
                <a16:creationId xmlns:a16="http://schemas.microsoft.com/office/drawing/2014/main" id="{B72D5708-6AE5-9B3D-AF8C-73B9366CFE17}"/>
              </a:ext>
            </a:extLst>
          </p:cNvPr>
          <p:cNvSpPr/>
          <p:nvPr/>
        </p:nvSpPr>
        <p:spPr>
          <a:xfrm>
            <a:off x="10319027" y="3749576"/>
            <a:ext cx="895830" cy="674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0F8393DE-CA12-37F6-E052-66433B81E2AC}"/>
              </a:ext>
            </a:extLst>
          </p:cNvPr>
          <p:cNvSpPr/>
          <p:nvPr/>
        </p:nvSpPr>
        <p:spPr>
          <a:xfrm>
            <a:off x="10226232" y="4527823"/>
            <a:ext cx="895830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56" name="Rectangle 7">
            <a:extLst>
              <a:ext uri="{FF2B5EF4-FFF2-40B4-BE49-F238E27FC236}">
                <a16:creationId xmlns:a16="http://schemas.microsoft.com/office/drawing/2014/main" id="{9842E2B6-F85A-32DC-C86E-8BB2E448F7C3}"/>
              </a:ext>
            </a:extLst>
          </p:cNvPr>
          <p:cNvSpPr/>
          <p:nvPr/>
        </p:nvSpPr>
        <p:spPr>
          <a:xfrm>
            <a:off x="9368552" y="4527823"/>
            <a:ext cx="672466" cy="822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57" name="Straight Connector 8">
            <a:extLst>
              <a:ext uri="{FF2B5EF4-FFF2-40B4-BE49-F238E27FC236}">
                <a16:creationId xmlns:a16="http://schemas.microsoft.com/office/drawing/2014/main" id="{E9A14CE2-E4CA-3E20-3D1F-4BC72B28A475}"/>
              </a:ext>
            </a:extLst>
          </p:cNvPr>
          <p:cNvCxnSpPr>
            <a:cxnSpLocks/>
          </p:cNvCxnSpPr>
          <p:nvPr/>
        </p:nvCxnSpPr>
        <p:spPr>
          <a:xfrm>
            <a:off x="9368552" y="5404419"/>
            <a:ext cx="7483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Rectangle 10">
            <a:extLst>
              <a:ext uri="{FF2B5EF4-FFF2-40B4-BE49-F238E27FC236}">
                <a16:creationId xmlns:a16="http://schemas.microsoft.com/office/drawing/2014/main" id="{D3880F92-AB3E-B608-D598-CBA186FA3F3E}"/>
              </a:ext>
            </a:extLst>
          </p:cNvPr>
          <p:cNvSpPr/>
          <p:nvPr/>
        </p:nvSpPr>
        <p:spPr>
          <a:xfrm>
            <a:off x="9346861" y="5458288"/>
            <a:ext cx="748389" cy="662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59" name="Rectangle 11">
            <a:extLst>
              <a:ext uri="{FF2B5EF4-FFF2-40B4-BE49-F238E27FC236}">
                <a16:creationId xmlns:a16="http://schemas.microsoft.com/office/drawing/2014/main" id="{7132D905-33DD-9979-A8FE-1C7536F35DAC}"/>
              </a:ext>
            </a:extLst>
          </p:cNvPr>
          <p:cNvSpPr/>
          <p:nvPr/>
        </p:nvSpPr>
        <p:spPr>
          <a:xfrm>
            <a:off x="9270523" y="6026104"/>
            <a:ext cx="748389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60" name="Straight Connector 12">
            <a:extLst>
              <a:ext uri="{FF2B5EF4-FFF2-40B4-BE49-F238E27FC236}">
                <a16:creationId xmlns:a16="http://schemas.microsoft.com/office/drawing/2014/main" id="{6B71F231-A75B-5CB2-E5E1-96036A53C936}"/>
              </a:ext>
            </a:extLst>
          </p:cNvPr>
          <p:cNvCxnSpPr>
            <a:cxnSpLocks/>
          </p:cNvCxnSpPr>
          <p:nvPr/>
        </p:nvCxnSpPr>
        <p:spPr>
          <a:xfrm>
            <a:off x="9401922" y="6836415"/>
            <a:ext cx="7483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ectangle 14">
            <a:extLst>
              <a:ext uri="{FF2B5EF4-FFF2-40B4-BE49-F238E27FC236}">
                <a16:creationId xmlns:a16="http://schemas.microsoft.com/office/drawing/2014/main" id="{89BCAD4A-7232-7F86-F250-840CD2CCBEB6}"/>
              </a:ext>
            </a:extLst>
          </p:cNvPr>
          <p:cNvSpPr/>
          <p:nvPr/>
        </p:nvSpPr>
        <p:spPr>
          <a:xfrm>
            <a:off x="9270522" y="6889378"/>
            <a:ext cx="748389" cy="715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6" name="Rectangle 40">
            <a:extLst>
              <a:ext uri="{FF2B5EF4-FFF2-40B4-BE49-F238E27FC236}">
                <a16:creationId xmlns:a16="http://schemas.microsoft.com/office/drawing/2014/main" id="{05F3DE87-7DBD-0748-C7FE-5A7DC1A0C5DA}"/>
              </a:ext>
            </a:extLst>
          </p:cNvPr>
          <p:cNvSpPr/>
          <p:nvPr/>
        </p:nvSpPr>
        <p:spPr>
          <a:xfrm>
            <a:off x="13471927" y="3538614"/>
            <a:ext cx="895830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cxnSp>
        <p:nvCxnSpPr>
          <p:cNvPr id="77" name="Straight Connector 41">
            <a:extLst>
              <a:ext uri="{FF2B5EF4-FFF2-40B4-BE49-F238E27FC236}">
                <a16:creationId xmlns:a16="http://schemas.microsoft.com/office/drawing/2014/main" id="{22BFD093-D74D-1BC5-AB30-6904BE808790}"/>
              </a:ext>
            </a:extLst>
          </p:cNvPr>
          <p:cNvCxnSpPr>
            <a:cxnSpLocks/>
          </p:cNvCxnSpPr>
          <p:nvPr/>
        </p:nvCxnSpPr>
        <p:spPr>
          <a:xfrm>
            <a:off x="14435866" y="4358539"/>
            <a:ext cx="11286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42">
            <a:extLst>
              <a:ext uri="{FF2B5EF4-FFF2-40B4-BE49-F238E27FC236}">
                <a16:creationId xmlns:a16="http://schemas.microsoft.com/office/drawing/2014/main" id="{BFDF2932-702E-53F4-2AAD-BC3D776789DF}"/>
              </a:ext>
            </a:extLst>
          </p:cNvPr>
          <p:cNvCxnSpPr>
            <a:cxnSpLocks/>
          </p:cNvCxnSpPr>
          <p:nvPr/>
        </p:nvCxnSpPr>
        <p:spPr>
          <a:xfrm>
            <a:off x="14435866" y="3722206"/>
            <a:ext cx="0" cy="15234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Rectangle 43">
            <a:extLst>
              <a:ext uri="{FF2B5EF4-FFF2-40B4-BE49-F238E27FC236}">
                <a16:creationId xmlns:a16="http://schemas.microsoft.com/office/drawing/2014/main" id="{94557ED1-0DB6-ED8B-EEEE-02AC64B88794}"/>
              </a:ext>
            </a:extLst>
          </p:cNvPr>
          <p:cNvSpPr/>
          <p:nvPr/>
        </p:nvSpPr>
        <p:spPr>
          <a:xfrm>
            <a:off x="14520431" y="3644646"/>
            <a:ext cx="895830" cy="674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9" name="Rectangle 6">
            <a:extLst>
              <a:ext uri="{FF2B5EF4-FFF2-40B4-BE49-F238E27FC236}">
                <a16:creationId xmlns:a16="http://schemas.microsoft.com/office/drawing/2014/main" id="{C6286C2A-CEE3-8BCA-A21B-F76A4BC36FB7}"/>
              </a:ext>
            </a:extLst>
          </p:cNvPr>
          <p:cNvSpPr/>
          <p:nvPr/>
        </p:nvSpPr>
        <p:spPr>
          <a:xfrm>
            <a:off x="14427636" y="4422893"/>
            <a:ext cx="895830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0" name="Rectangle 7">
            <a:extLst>
              <a:ext uri="{FF2B5EF4-FFF2-40B4-BE49-F238E27FC236}">
                <a16:creationId xmlns:a16="http://schemas.microsoft.com/office/drawing/2014/main" id="{1E15B8B0-8163-FC6D-A1E6-A5DE834EFDBA}"/>
              </a:ext>
            </a:extLst>
          </p:cNvPr>
          <p:cNvSpPr/>
          <p:nvPr/>
        </p:nvSpPr>
        <p:spPr>
          <a:xfrm>
            <a:off x="13569956" y="4422893"/>
            <a:ext cx="672466" cy="822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71" name="Straight Connector 8">
            <a:extLst>
              <a:ext uri="{FF2B5EF4-FFF2-40B4-BE49-F238E27FC236}">
                <a16:creationId xmlns:a16="http://schemas.microsoft.com/office/drawing/2014/main" id="{3AB9002B-CE82-7787-F454-C1A11C4DF7E6}"/>
              </a:ext>
            </a:extLst>
          </p:cNvPr>
          <p:cNvCxnSpPr>
            <a:cxnSpLocks/>
          </p:cNvCxnSpPr>
          <p:nvPr/>
        </p:nvCxnSpPr>
        <p:spPr>
          <a:xfrm>
            <a:off x="13569956" y="5299489"/>
            <a:ext cx="7483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Rectangle 10">
            <a:extLst>
              <a:ext uri="{FF2B5EF4-FFF2-40B4-BE49-F238E27FC236}">
                <a16:creationId xmlns:a16="http://schemas.microsoft.com/office/drawing/2014/main" id="{B091BDAE-6491-86E5-63BE-62AF99DB612A}"/>
              </a:ext>
            </a:extLst>
          </p:cNvPr>
          <p:cNvSpPr/>
          <p:nvPr/>
        </p:nvSpPr>
        <p:spPr>
          <a:xfrm>
            <a:off x="13548265" y="5353358"/>
            <a:ext cx="748389" cy="662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73" name="Rectangle 11">
            <a:extLst>
              <a:ext uri="{FF2B5EF4-FFF2-40B4-BE49-F238E27FC236}">
                <a16:creationId xmlns:a16="http://schemas.microsoft.com/office/drawing/2014/main" id="{B0A3D8C2-F72C-6D3D-1B9A-AFF806BFF20C}"/>
              </a:ext>
            </a:extLst>
          </p:cNvPr>
          <p:cNvSpPr/>
          <p:nvPr/>
        </p:nvSpPr>
        <p:spPr>
          <a:xfrm>
            <a:off x="13471927" y="5921174"/>
            <a:ext cx="748389" cy="88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74" name="Straight Connector 12">
            <a:extLst>
              <a:ext uri="{FF2B5EF4-FFF2-40B4-BE49-F238E27FC236}">
                <a16:creationId xmlns:a16="http://schemas.microsoft.com/office/drawing/2014/main" id="{128694C3-298D-80CD-21CF-DE32D3257A8F}"/>
              </a:ext>
            </a:extLst>
          </p:cNvPr>
          <p:cNvCxnSpPr>
            <a:cxnSpLocks/>
          </p:cNvCxnSpPr>
          <p:nvPr/>
        </p:nvCxnSpPr>
        <p:spPr>
          <a:xfrm>
            <a:off x="13603326" y="6731485"/>
            <a:ext cx="7483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Rectangle 14">
            <a:extLst>
              <a:ext uri="{FF2B5EF4-FFF2-40B4-BE49-F238E27FC236}">
                <a16:creationId xmlns:a16="http://schemas.microsoft.com/office/drawing/2014/main" id="{4CE77DB8-7089-4E5F-4311-6E610929C130}"/>
              </a:ext>
            </a:extLst>
          </p:cNvPr>
          <p:cNvSpPr/>
          <p:nvPr/>
        </p:nvSpPr>
        <p:spPr>
          <a:xfrm>
            <a:off x="13471926" y="6784448"/>
            <a:ext cx="748389" cy="715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6" grpId="0"/>
      <p:bldP spid="28" grpId="0"/>
      <p:bldP spid="29" grpId="0"/>
      <p:bldP spid="31" grpId="0"/>
      <p:bldP spid="32" grpId="0"/>
      <p:bldP spid="34" grpId="0"/>
      <p:bldP spid="48" grpId="0"/>
      <p:bldP spid="51" grpId="0"/>
      <p:bldP spid="41" grpId="0"/>
      <p:bldP spid="42" grpId="0"/>
      <p:bldP spid="44" grpId="0"/>
      <p:bldP spid="45" grpId="0"/>
      <p:bldP spid="47" grpId="0"/>
      <p:bldP spid="62" grpId="0"/>
      <p:bldP spid="65" grpId="0"/>
      <p:bldP spid="55" grpId="0"/>
      <p:bldP spid="56" grpId="0"/>
      <p:bldP spid="58" grpId="0"/>
      <p:bldP spid="59" grpId="0"/>
      <p:bldP spid="61" grpId="0"/>
      <p:bldP spid="76" grpId="0"/>
      <p:bldP spid="79" grpId="0"/>
      <p:bldP spid="69" grpId="0"/>
      <p:bldP spid="70" grpId="0"/>
      <p:bldP spid="72" grpId="0"/>
      <p:bldP spid="73" grpId="0"/>
      <p:bldP spid="7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323</Words>
  <Application>Microsoft Office PowerPoint</Application>
  <PresentationFormat>Custom</PresentationFormat>
  <Paragraphs>94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Wingdings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Tosca Green Cute Illustration Earth Science Class Presentation</dc:title>
  <dc:creator>Lê Thảo</dc:creator>
  <cp:lastModifiedBy>Lê Thảo</cp:lastModifiedBy>
  <cp:revision>4</cp:revision>
  <dcterms:created xsi:type="dcterms:W3CDTF">2006-08-16T00:00:00Z</dcterms:created>
  <dcterms:modified xsi:type="dcterms:W3CDTF">2022-10-18T03:48:19Z</dcterms:modified>
  <dc:identifier>DAFMvibnwcs</dc:identifier>
</cp:coreProperties>
</file>