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6" r:id="rId9"/>
    <p:sldId id="267" r:id="rId10"/>
    <p:sldId id="265" r:id="rId11"/>
    <p:sldId id="263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70" r:id="rId23"/>
    <p:sldId id="271" r:id="rId24"/>
    <p:sldId id="281" r:id="rId25"/>
    <p:sldId id="264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FFAA5-7CE7-4F97-BF56-58A33D374EF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7F1E7-3ABA-4152-A446-9E577714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0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Kich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Khi HS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32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41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2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7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7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28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02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73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24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F1E7-3ABA-4152-A446-9E57771452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1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18" Type="http://schemas.openxmlformats.org/officeDocument/2006/relationships/image" Target="../media/image63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slide" Target="slide18.xml"/><Relationship Id="rId34" Type="http://schemas.openxmlformats.org/officeDocument/2006/relationships/image" Target="../media/image72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slide" Target="slide16.xml"/><Relationship Id="rId25" Type="http://schemas.openxmlformats.org/officeDocument/2006/relationships/slide" Target="slide19.xml"/><Relationship Id="rId3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66.png"/><Relationship Id="rId32" Type="http://schemas.openxmlformats.org/officeDocument/2006/relationships/image" Target="../media/image70.png"/><Relationship Id="rId5" Type="http://schemas.openxmlformats.org/officeDocument/2006/relationships/slide" Target="slide24.xml"/><Relationship Id="rId15" Type="http://schemas.openxmlformats.org/officeDocument/2006/relationships/slide" Target="slide15.xml"/><Relationship Id="rId23" Type="http://schemas.openxmlformats.org/officeDocument/2006/relationships/slide" Target="slide20.xml"/><Relationship Id="rId28" Type="http://schemas.openxmlformats.org/officeDocument/2006/relationships/image" Target="../media/image68.png"/><Relationship Id="rId36" Type="http://schemas.openxmlformats.org/officeDocument/2006/relationships/image" Target="../media/image74.svg"/><Relationship Id="rId10" Type="http://schemas.openxmlformats.org/officeDocument/2006/relationships/image" Target="../media/image58.png"/><Relationship Id="rId19" Type="http://schemas.openxmlformats.org/officeDocument/2006/relationships/slide" Target="slide17.xml"/><Relationship Id="rId31" Type="http://schemas.openxmlformats.org/officeDocument/2006/relationships/slide" Target="slide23.xml"/><Relationship Id="rId4" Type="http://schemas.openxmlformats.org/officeDocument/2006/relationships/image" Target="../media/image45.svg"/><Relationship Id="rId9" Type="http://schemas.openxmlformats.org/officeDocument/2006/relationships/image" Target="../media/image57.png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slide" Target="slide21.xml"/><Relationship Id="rId30" Type="http://schemas.openxmlformats.org/officeDocument/2006/relationships/image" Target="../media/image69.png"/><Relationship Id="rId35" Type="http://schemas.openxmlformats.org/officeDocument/2006/relationships/image" Target="../media/image73.png"/><Relationship Id="rId8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4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slide" Target="slide13.xml"/><Relationship Id="rId4" Type="http://schemas.openxmlformats.org/officeDocument/2006/relationships/image" Target="../media/image45.svg"/><Relationship Id="rId9" Type="http://schemas.openxmlformats.org/officeDocument/2006/relationships/image" Target="../media/image7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4.png"/><Relationship Id="rId7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45.svg"/><Relationship Id="rId9" Type="http://schemas.openxmlformats.org/officeDocument/2006/relationships/image" Target="../media/image7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4.png"/><Relationship Id="rId7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45.svg"/><Relationship Id="rId9" Type="http://schemas.openxmlformats.org/officeDocument/2006/relationships/image" Target="../media/image7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4.png"/><Relationship Id="rId7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45.svg"/><Relationship Id="rId9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4.png"/><Relationship Id="rId7" Type="http://schemas.openxmlformats.org/officeDocument/2006/relationships/slide" Target="slide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45.svg"/><Relationship Id="rId9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4.png"/><Relationship Id="rId7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45.sv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4.png"/><Relationship Id="rId7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45.svg"/><Relationship Id="rId9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4.png"/><Relationship Id="rId7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45.svg"/><Relationship Id="rId9" Type="http://schemas.openxmlformats.org/officeDocument/2006/relationships/image" Target="../media/image7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4.png"/><Relationship Id="rId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45.svg"/><Relationship Id="rId9" Type="http://schemas.openxmlformats.org/officeDocument/2006/relationships/image" Target="../media/image7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4.png"/><Relationship Id="rId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45.svg"/><Relationship Id="rId9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6.svg"/><Relationship Id="rId4" Type="http://schemas.openxmlformats.org/officeDocument/2006/relationships/image" Target="../media/image32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6519">
            <a:off x="-2566509" y="10671757"/>
            <a:ext cx="20743377" cy="150860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3971" y="7799832"/>
            <a:ext cx="7639171" cy="25973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200033" y="7972373"/>
            <a:ext cx="7553316" cy="2568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2794" y="4289236"/>
            <a:ext cx="1136055" cy="842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09913" y="4454172"/>
            <a:ext cx="1125996" cy="8349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5194" b="499"/>
          <a:stretch>
            <a:fillRect/>
          </a:stretch>
        </p:blipFill>
        <p:spPr>
          <a:xfrm rot="8494201">
            <a:off x="1589147" y="5581055"/>
            <a:ext cx="2562861" cy="13493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5194" b="499"/>
          <a:stretch>
            <a:fillRect/>
          </a:stretch>
        </p:blipFill>
        <p:spPr>
          <a:xfrm rot="-8191150" flipH="1">
            <a:off x="14775660" y="5431072"/>
            <a:ext cx="2243491" cy="1181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4444">
            <a:off x="1773103" y="1576301"/>
            <a:ext cx="1522572" cy="12678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976678">
            <a:off x="14731331" y="1657335"/>
            <a:ext cx="1522572" cy="12678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77064" y="7936398"/>
            <a:ext cx="8082674" cy="27481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9349" y="4783512"/>
            <a:ext cx="283779" cy="2837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86222" y="3806661"/>
            <a:ext cx="283779" cy="2837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31674" y="1477596"/>
            <a:ext cx="283779" cy="2837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62301" y="7222098"/>
            <a:ext cx="283779" cy="2837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580544" y="6611395"/>
            <a:ext cx="6667771" cy="340889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011602" y="2392859"/>
            <a:ext cx="10947618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054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38" t="12872" r="1174" b="97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60CEF9-93C1-E973-4C8E-A7086A774721}"/>
              </a:ext>
            </a:extLst>
          </p:cNvPr>
          <p:cNvSpPr txBox="1"/>
          <p:nvPr/>
        </p:nvSpPr>
        <p:spPr>
          <a:xfrm>
            <a:off x="6077235" y="1618027"/>
            <a:ext cx="1150620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320 m.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129">
            <a:extLst>
              <a:ext uri="{FF2B5EF4-FFF2-40B4-BE49-F238E27FC236}">
                <a16:creationId xmlns:a16="http://schemas.microsoft.com/office/drawing/2014/main" id="{4ACB8C11-4BCE-DA80-B76A-2BDA0CCC57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23148" r="11823" b="10057"/>
          <a:stretch/>
        </p:blipFill>
        <p:spPr bwMode="auto">
          <a:xfrm>
            <a:off x="6248400" y="4631865"/>
            <a:ext cx="11163871" cy="4704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42" b="166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C90B9A0-2C45-8E19-6A01-277899C8B030}"/>
              </a:ext>
            </a:extLst>
          </p:cNvPr>
          <p:cNvSpPr txBox="1"/>
          <p:nvPr/>
        </p:nvSpPr>
        <p:spPr>
          <a:xfrm>
            <a:off x="8915400" y="3559849"/>
            <a:ext cx="7543800" cy="435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endParaRPr lang="en-US" sz="4800" b="1" u="sng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320 × 3 = 960 (m)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1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960 m.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Vẽ Tay Vui Vẻ Hoạt Hình Cậu Bé đang Vật Lộn để Chạy Về Phía Trước  PNG , Yếu Tố Thương Mại, Mỉm Cười, Hạnh Phúc PNG miễn phí tải">
            <a:extLst>
              <a:ext uri="{FF2B5EF4-FFF2-40B4-BE49-F238E27FC236}">
                <a16:creationId xmlns:a16="http://schemas.microsoft.com/office/drawing/2014/main" id="{0E7D491A-4C73-6B62-1AFA-564AE495C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5226">
            <a:off x="1746453" y="1854874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220"/>
          <a:stretch/>
        </p:blipFill>
        <p:spPr>
          <a:xfrm>
            <a:off x="-383460" y="6047747"/>
            <a:ext cx="19054923" cy="423925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F7B84D5-D82D-3448-D9E0-7A8E1AA000DF}"/>
              </a:ext>
            </a:extLst>
          </p:cNvPr>
          <p:cNvGrpSpPr/>
          <p:nvPr/>
        </p:nvGrpSpPr>
        <p:grpSpPr>
          <a:xfrm>
            <a:off x="2479586" y="741037"/>
            <a:ext cx="13798425" cy="7836500"/>
            <a:chOff x="1653057" y="494024"/>
            <a:chExt cx="9198950" cy="522433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AAD3FF8-0A95-4253-16DA-C6A110DE7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53057" y="494024"/>
              <a:ext cx="4845654" cy="4731119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D3C93F0-C046-4D86-D20C-0BFACCCA4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006353" y="987238"/>
              <a:ext cx="4845654" cy="4731119"/>
            </a:xfrm>
            <a:prstGeom prst="rect">
              <a:avLst/>
            </a:prstGeom>
          </p:spPr>
        </p:pic>
      </p:grpSp>
      <p:pic>
        <p:nvPicPr>
          <p:cNvPr id="13" name="Picture 11">
            <a:extLst>
              <a:ext uri="{FF2B5EF4-FFF2-40B4-BE49-F238E27FC236}">
                <a16:creationId xmlns:a16="http://schemas.microsoft.com/office/drawing/2014/main" id="{7B40201E-42C1-D00F-32FA-716525D71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18229" y="6543377"/>
            <a:ext cx="3069771" cy="3743624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9857C79-E675-553A-E9E7-F70015286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" y="6249671"/>
            <a:ext cx="3472103" cy="40373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A18839-D799-FE47-8F7C-324684EB0894}"/>
              </a:ext>
            </a:extLst>
          </p:cNvPr>
          <p:cNvSpPr txBox="1"/>
          <p:nvPr/>
        </p:nvSpPr>
        <p:spPr>
          <a:xfrm>
            <a:off x="2706460" y="3959834"/>
            <a:ext cx="128750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8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SỐ MAY MẮN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E074BB2E-F491-AFD3-D72C-EDC5FFBE16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199405" y="965926"/>
            <a:ext cx="1619526" cy="135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7 0.04537 L -0.05247 0.04561 C -0.05299 0.04561 -0.06862 0.06644 -0.07213 0.07361 C -0.0737 0.0757 -0.07409 0.07894 -0.07526 0.08102 C -0.07643 0.0838 -0.07878 0.08635 -0.08034 0.08912 C -0.0819 0.09213 -0.08268 0.09514 -0.08503 0.09792 C -0.08737 0.10486 -0.09479 0.11783 -0.09479 0.11829 C -0.09831 0.13149 -0.09557 0.12315 -0.10456 0.14074 C -0.1112 0.15348 -0.10573 0.1426 -0.11159 0.15811 C -0.11354 0.1625 -0.11588 0.16644 -0.11745 0.17084 C -0.11823 0.17385 -0.11901 0.17662 -0.11979 0.17963 C -0.12292 0.19028 -0.12135 0.19121 -0.12799 0.20394 C -0.12917 0.20625 -0.13073 0.20834 -0.13151 0.21111 C -0.13268 0.2132 -0.13307 0.21598 -0.13346 0.21806 C -0.13424 0.2213 -0.13463 0.22385 -0.1362 0.22686 C -0.13737 0.2301 -0.13893 0.23357 -0.14049 0.23658 C -0.14206 0.23889 -0.14245 0.24121 -0.14323 0.24422 C -0.14401 0.24561 -0.1444 0.24815 -0.14479 0.24954 C -0.14596 0.25093 -0.14674 0.25255 -0.14792 0.25394 C -0.14948 0.25973 -0.15065 0.26621 -0.15338 0.27107 C -0.15651 0.27686 -0.15729 0.27917 -0.15963 0.28542 C -0.16003 0.2875 -0.16003 0.29051 -0.1612 0.29283 C -0.16237 0.29514 -0.16432 0.29723 -0.16588 0.3 C -0.16745 0.3044 -0.1694 0.30926 -0.17096 0.31412 C -0.17174 0.31713 -0.17253 0.32014 -0.1737 0.32292 C -0.17565 0.32639 -0.1776 0.32917 -0.17917 0.33264 C -0.18112 0.33658 -0.1819 0.34144 -0.18346 0.34537 C -0.18503 0.34815 -0.18698 0.35024 -0.18815 0.35301 C -0.18971 0.35556 -0.19049 0.35834 -0.19167 0.36135 C -0.19284 0.36366 -0.19323 0.36667 -0.19479 0.36852 C -0.19557 0.37061 -0.19713 0.37153 -0.19909 0.37292 C -0.20065 0.37547 -0.20221 0.37824 -0.20338 0.38125 C -0.20729 0.3919 -0.19948 0.38218 -0.20768 0.39399 C -0.2112 0.39885 -0.21549 0.40209 -0.21862 0.40695 C -0.22174 0.41181 -0.22526 0.41667 -0.22838 0.42153 C -0.22917 0.42361 -0.23034 0.42639 -0.2319 0.42848 C -0.24167 0.44098 -0.23112 0.42801 -0.24206 0.44005 C -0.2444 0.4426 -0.24635 0.44584 -0.24909 0.44885 C -0.25104 0.4507 -0.25338 0.45232 -0.25534 0.45417 C -0.25729 0.45649 -0.25885 0.45949 -0.26081 0.46181 C -0.26276 0.46389 -0.26471 0.46528 -0.26706 0.46736 C -0.27331 0.47269 -0.27799 0.47639 -0.28503 0.48033 C -0.2944 0.48519 -0.28854 0.48033 -0.29844 0.48727 C -0.30156 0.48959 -0.30469 0.4926 -0.30742 0.49445 C -0.31133 0.49653 -0.31445 0.49699 -0.31836 0.49885 C -0.32109 0.50024 -0.32383 0.50186 -0.32617 0.50278 C -0.33203 0.50556 -0.33867 0.50718 -0.34336 0.51042 C -0.34609 0.51158 -0.34883 0.51343 -0.35156 0.51436 C -0.35508 0.51574 -0.36094 0.51783 -0.36484 0.51875 C -0.36719 0.51922 -0.36992 0.51968 -0.37226 0.52014 C -0.38398 0.52269 -0.37226 0.52061 -0.3875 0.52315 C -0.38945 0.52408 -0.39141 0.52547 -0.39375 0.52547 C -0.39531 0.52662 -0.40937 0.52848 -0.41094 0.52894 C -0.42734 0.53195 -0.40234 0.52848 -0.42734 0.53195 L -0.51888 0.53033 C -0.52161 0.52986 -0.52435 0.52986 -0.52695 0.52894 C -0.5306 0.52755 -0.53411 0.525 -0.53906 0.52315 C -0.53997 0.52176 -0.54193 0.52061 -0.54427 0.51875 C -0.54544 0.51736 -0.5474 0.51574 -0.54857 0.51436 L -0.55208 0.51158 C -0.55286 0.50903 -0.55325 0.50672 -0.55404 0.50417 C -0.55482 0.50186 -0.55716 0.50024 -0.55716 0.49746 C -0.55716 0.49491 -0.55482 0.47986 -0.55286 0.47593 C -0.55208 0.47315 -0.55013 0.47107 -0.54857 0.46875 C -0.54661 0.46528 -0.54505 0.46181 -0.5431 0.45857 C -0.54193 0.45602 -0.54075 0.45278 -0.53906 0.45162 C -0.53529 0.44977 -0.53138 0.4507 -0.52851 0.45024 C -0.51094 0.45162 -0.49375 0.45232 -0.47695 0.45417 C -0.47539 0.45463 -0.47383 0.45602 -0.4724 0.45695 C -0.46888 0.46042 -0.46615 0.46621 -0.46341 0.47014 C -0.46172 0.47269 -0.4599 0.475 -0.45794 0.47709 C -0.45781 0.48125 -0.45781 0.48565 -0.45703 0.49005 C -0.45677 0.49306 -0.45625 0.49584 -0.45625 0.49885 C -0.45638 0.50857 -0.45677 0.51783 -0.45794 0.52755 C -0.4582 0.52894 -0.4595 0.52986 -0.4599 0.53195 C -0.46146 0.53635 -0.46263 0.54121 -0.46419 0.54607 C -0.46615 0.55186 -0.46797 0.55857 -0.47161 0.56297 C -0.47305 0.56505 -0.47461 0.5669 -0.47591 0.56875 C -0.4849 0.58334 -0.47279 0.56829 -0.48594 0.58426 C -0.49154 0.59167 -0.5043 0.60232 -0.5082 0.6044 C -0.5125 0.60764 -0.51641 0.61065 -0.5207 0.61297 C -0.5263 0.61644 -0.53216 0.61783 -0.53906 0.62037 C -0.54075 0.62176 -0.54388 0.62361 -0.54661 0.62477 C -0.54974 0.6257 -0.55208 0.62662 -0.55482 0.62755 C -0.58021 0.63496 -0.57396 0.63334 -0.59075 0.63635 C -0.61615 0.63449 -0.64154 0.63449 -0.66693 0.63195 C -0.66888 0.63195 -0.67057 0.62963 -0.6724 0.62755 C -0.67604 0.62315 -0.68307 0.61297 -0.68307 0.61343 C -0.68385 0.61111 -0.68424 0.60926 -0.6849 0.60764 C -0.68841 0.59352 -0.68802 0.58588 -0.68411 0.56736 C -0.68333 0.56482 -0.67318 0.56065 -0.6724 0.56019 C -0.66224 0.56065 -0.65208 0.55996 -0.64193 0.56158 C -0.63763 0.5625 -0.63763 0.57037 -0.63646 0.57454 C -0.63255 0.59306 -0.63529 0.57894 -0.63216 0.59607 C -0.63255 0.61389 -0.63255 0.63149 -0.63372 0.64908 C -0.6345 0.6544 -0.63646 0.66065 -0.63841 0.66459 C -0.63958 0.66806 -0.64115 0.67176 -0.6431 0.67477 C -0.64544 0.67963 -0.647 0.67871 -0.65013 0.68195 C -0.65208 0.68403 -0.65404 0.68727 -0.65638 0.68936 C -0.65833 0.69121 -0.66068 0.69167 -0.66341 0.69329 C -0.67135 0.69861 -0.66966 0.69908 -0.67943 0.70047 C -0.68503 0.70139 -0.69075 0.70139 -0.69661 0.70232 C -0.70846 0.70047 -0.72044 0.7 -0.73255 0.69769 C -0.73802 0.69653 -0.7599 0.68727 -0.76654 0.68311 C -0.79635 0.6669 -0.76588 0.68102 -0.78971 0.67037 C -0.79206 0.66783 -0.79753 0.66158 -0.7987 0.65764 C -0.80026 0.6544 -0.80221 0.6382 -0.80221 0.63635 C -0.80182 0.61783 -0.80651 0.59699 -0.79596 0.58588 C -0.7944 0.58426 -0.79245 0.58426 -0.79049 0.58287 C -0.78333 0.5838 -0.7763 0.58334 -0.76927 0.58426 C -0.76823 0.58496 -0.76771 0.58635 -0.76732 0.58727 C -0.76654 0.59213 -0.76615 0.59699 -0.76549 0.60186 C -0.76458 0.62223 -0.76393 0.6213 -0.76654 0.64213 C -0.76693 0.64514 -0.7694 0.65348 -0.77083 0.65625 C -0.77174 0.65764 -0.77279 0.65811 -0.77357 0.65926 C -0.7845 0.67176 -0.77213 0.65834 -0.78255 0.66899 C -0.7845 0.67084 -0.78581 0.67385 -0.78815 0.67477 C -0.79245 0.67755 -0.79753 0.67917 -0.80221 0.68056 C -0.80846 0.68195 -0.81432 0.68149 -0.82018 0.68195 C -0.82799 0.6801 -0.83073 0.68311 -0.84284 0.67616 C -0.85534 0.66852 -0.88659 0.66204 -0.89401 0.63774 C -0.90807 0.59306 -0.89479 0.62616 -0.90573 0.58426 C -0.9069 0.5794 -0.91237 0.57037 -0.91393 0.56551 C -0.91471 0.56204 -0.91354 0.56389 -0.91432 0.56019 C -0.91471 0.55625 -0.91601 0.54931 -0.91641 0.54561 C -0.91719 0.53473 -0.90221 0.53473 -0.90378 0.52454 C -0.90417 0.51968 -0.90495 0.51482 -0.90534 0.51042 C -0.90612 0.50324 -0.9069 0.49584 -0.90729 0.48866 C -0.90768 0.48565 -0.90807 0.48334 -0.90807 0.48033 C -0.90885 0.47223 -0.90885 0.46875 -0.91003 0.46181 C -0.91042 0.45996 -0.91081 0.45857 -0.91081 0.45695 C -0.9112 0.45324 -0.9112 0.44931 -0.91198 0.44584 C -0.91198 0.44399 -0.91315 0.44306 -0.91354 0.44144 C -0.91471 0.4382 -0.91588 0.43473 -0.91706 0.43172 C -0.91784 0.4294 -0.91823 0.42686 -0.91901 0.42408 C -0.9194 0.42246 -0.9194 0.42014 -0.91979 0.41875 C -0.92018 0.41713 -0.92096 0.41667 -0.92174 0.41574 C -0.92213 0.41436 -0.92213 0.41274 -0.92253 0.41135 C -0.92331 0.40857 -0.92565 0.40463 -0.92721 0.40301 C -0.92838 0.40116 -0.93034 0.40024 -0.93151 0.39838 C -0.94128 0.38704 -0.93229 0.39352 -0.94753 0.38125 C -0.94948 0.37986 -0.95104 0.37824 -0.95299 0.37686 C -0.95495 0.37593 -0.9569 0.37547 -0.95846 0.37408 C -0.96042 0.37246 -0.96198 0.37014 -0.96393 0.36852 C -0.99362 0.34375 -0.97292 0.36528 -0.99167 0.34283 C -0.99792 0.33473 -0.99753 0.33704 -1.00338 0.32824 C -1.00534 0.32593 -1.00729 0.32292 -1.00885 0.31991 C -1.01003 0.31667 -1.01081 0.3132 -1.01237 0.30973 C -1.0237 0.28311 -1.01354 0.31181 -1.0237 0.27963 C -1.02799 0.25093 -1.0237 0.28449 -1.02643 0.25093 C -1.02721 0.24607 -1.02799 0.24121 -1.02838 0.23658 C -1.02878 0.23357 -1.02917 0.2301 -1.02917 0.22686 C -1.02917 0.21713 -1.02917 0.2044 -1.02643 0.19514 C -1.02565 0.19213 -1.02448 0.18936 -1.02292 0.18681 C -1.02057 0.18149 -1.01784 0.17709 -1.0151 0.17269 C -1.01276 0.16945 -1.01081 0.16644 -1.00885 0.16412 C -1.00299 0.15672 -1.00143 0.15533 -0.99635 0.14954 C -0.98932 0.15047 -0.98698 0.15047 -0.98073 0.15232 C -0.97995 0.15278 -0.97838 0.15348 -0.97721 0.15394 C -0.97565 0.1544 -0.97448 0.15579 -0.97292 0.15672 C -0.96823 0.15973 -0.96823 0.15926 -0.96393 0.16111 C -0.96237 0.1625 -0.96081 0.16412 -0.95963 0.16505 C -0.95221 0.1713 -0.95534 0.16736 -0.94831 0.17524 C -0.93268 0.19375 -0.93698 0.18889 -0.92331 0.20672 C -0.92213 0.2088 -0.92057 0.21065 -0.91901 0.21274 C -0.91784 0.21412 -0.91628 0.21505 -0.91549 0.2169 C -0.91471 0.21806 -0.91393 0.21991 -0.91276 0.2213 C -0.91081 0.22385 -0.90846 0.2257 -0.90651 0.22824 C -0.90495 0.2301 -0.90417 0.23218 -0.90299 0.23403 C -0.90182 0.23496 -0.89948 0.22871 -0.8987 0.2301 C -0.89206 0.2419 -0.8901 0.22732 -0.8862 0.22732 C -0.84323 0.19329 -0.80846 0.1801 -0.76549 0.14653 C -0.72435 0.18056 -0.67604 0.19121 -0.6349 0.2257 C -0.60247 0.16111 -0.56497 0.11899 -0.53255 0.05463 " pathEditMode="relative" rAng="0" ptsTypes="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41" y="3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5F64-02D6-029A-122D-C6A1A1A3D863}"/>
              </a:ext>
            </a:extLst>
          </p:cNvPr>
          <p:cNvSpPr/>
          <p:nvPr/>
        </p:nvSpPr>
        <p:spPr>
          <a:xfrm>
            <a:off x="0" y="9171710"/>
            <a:ext cx="9144000" cy="1115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29C2FA-8DC5-E711-B80A-79A7EED8403E}"/>
              </a:ext>
            </a:extLst>
          </p:cNvPr>
          <p:cNvSpPr/>
          <p:nvPr/>
        </p:nvSpPr>
        <p:spPr>
          <a:xfrm>
            <a:off x="9143999" y="9171709"/>
            <a:ext cx="9143999" cy="11152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9">
            <a:hlinkClick r:id="rId5" action="ppaction://hlinksldjump"/>
            <a:extLst>
              <a:ext uri="{FF2B5EF4-FFF2-40B4-BE49-F238E27FC236}">
                <a16:creationId xmlns:a16="http://schemas.microsoft.com/office/drawing/2014/main" id="{E44E7FEC-0258-B610-4CD0-F6C34713D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38454" y="8510603"/>
            <a:ext cx="1611093" cy="178762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9C0A663-C785-59DF-11A9-C34CFD7BA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646" y="2091175"/>
            <a:ext cx="2717642" cy="302814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767" y="4384016"/>
            <a:ext cx="2717642" cy="2966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612678B-EE75-55FB-C072-8EB9686A14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7838" y="2076127"/>
            <a:ext cx="2701622" cy="30386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7F0CEA3-20CD-358A-16E3-97D6A0C094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1664" y="2070715"/>
            <a:ext cx="2700752" cy="302814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209599F-9511-33DA-CC9C-A1E929B212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6626" y="2043838"/>
            <a:ext cx="2863355" cy="305199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9CAA17-DCB0-F706-C7FD-80E497704C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9396" y="4338214"/>
            <a:ext cx="2717642" cy="296645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0FE0D9-77A0-22F4-5E64-35CC10E6E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5010" y="4379502"/>
            <a:ext cx="2709594" cy="292022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5337728-F915-47C8-2547-A619D49B9C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4811" y="4327460"/>
            <a:ext cx="2646390" cy="296645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BC3237A-67C7-EDFB-8AFE-B74FB9C5E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1695" y="4309594"/>
            <a:ext cx="2717642" cy="302814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0D02E88-26E9-B2D2-97F0-3D11A7894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54876" y="2032546"/>
            <a:ext cx="2717642" cy="3028145"/>
          </a:xfrm>
          <a:prstGeom prst="rect">
            <a:avLst/>
          </a:prstGeom>
        </p:spPr>
      </p:pic>
      <p:pic>
        <p:nvPicPr>
          <p:cNvPr id="39" name="Picture 38">
            <a:hlinkClick r:id="rId13" action="ppaction://hlinksldjump"/>
            <a:extLst>
              <a:ext uri="{FF2B5EF4-FFF2-40B4-BE49-F238E27FC236}">
                <a16:creationId xmlns:a16="http://schemas.microsoft.com/office/drawing/2014/main" id="{54038B36-7B32-1923-F2D1-49DF837DD9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2567" y="4336381"/>
            <a:ext cx="2606040" cy="3017519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id="{0DF68C1E-2179-B34A-BCEB-70C476CED7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35445" y="2086318"/>
            <a:ext cx="2606040" cy="3028145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:a16="http://schemas.microsoft.com/office/drawing/2014/main" id="{EA846E30-F607-6821-3333-3FA45B4467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35195" y="4307368"/>
            <a:ext cx="2606040" cy="3028145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:a16="http://schemas.microsoft.com/office/drawing/2014/main" id="{F97F94B7-8D57-78D5-30C3-BD3FC95FE1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22879" y="2081375"/>
            <a:ext cx="2606040" cy="3028145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:a16="http://schemas.microsoft.com/office/drawing/2014/main" id="{81F2874D-0A02-694D-D5EE-6801F0E9C97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6787" y="4330855"/>
            <a:ext cx="2606040" cy="3017519"/>
          </a:xfrm>
          <a:prstGeom prst="rect">
            <a:avLst/>
          </a:prstGeom>
        </p:spPr>
      </p:pic>
      <p:pic>
        <p:nvPicPr>
          <p:cNvPr id="48" name="Picture 47">
            <a:hlinkClick r:id="rId23" action="ppaction://hlinksldjump"/>
            <a:extLst>
              <a:ext uri="{FF2B5EF4-FFF2-40B4-BE49-F238E27FC236}">
                <a16:creationId xmlns:a16="http://schemas.microsoft.com/office/drawing/2014/main" id="{103E4B86-42BD-A5D8-5AEC-81DE2E709EF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24986" y="4301927"/>
            <a:ext cx="2606040" cy="3017519"/>
          </a:xfrm>
          <a:prstGeom prst="rect">
            <a:avLst/>
          </a:prstGeom>
        </p:spPr>
      </p:pic>
      <p:pic>
        <p:nvPicPr>
          <p:cNvPr id="49" name="Picture 48">
            <a:hlinkClick r:id="rId25" action="ppaction://hlinksldjump"/>
            <a:extLst>
              <a:ext uri="{FF2B5EF4-FFF2-40B4-BE49-F238E27FC236}">
                <a16:creationId xmlns:a16="http://schemas.microsoft.com/office/drawing/2014/main" id="{E564BF07-FDE6-5695-E241-2CBB199637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69018" y="2076028"/>
            <a:ext cx="2606040" cy="3017519"/>
          </a:xfrm>
          <a:prstGeom prst="rect">
            <a:avLst/>
          </a:prstGeom>
        </p:spPr>
      </p:pic>
      <p:pic>
        <p:nvPicPr>
          <p:cNvPr id="50" name="Picture 49">
            <a:hlinkClick r:id="rId27" action="ppaction://hlinksldjump"/>
            <a:extLst>
              <a:ext uri="{FF2B5EF4-FFF2-40B4-BE49-F238E27FC236}">
                <a16:creationId xmlns:a16="http://schemas.microsoft.com/office/drawing/2014/main" id="{04E2E24B-91AA-FEE5-3821-0D26A42A461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95282" y="2061076"/>
            <a:ext cx="2606040" cy="3017519"/>
          </a:xfrm>
          <a:prstGeom prst="rect">
            <a:avLst/>
          </a:prstGeom>
        </p:spPr>
      </p:pic>
      <p:pic>
        <p:nvPicPr>
          <p:cNvPr id="51" name="Picture 50">
            <a:hlinkClick r:id="rId29" action="ppaction://hlinksldjump"/>
            <a:extLst>
              <a:ext uri="{FF2B5EF4-FFF2-40B4-BE49-F238E27FC236}">
                <a16:creationId xmlns:a16="http://schemas.microsoft.com/office/drawing/2014/main" id="{4B762E33-7F75-52AA-AC75-84C9AF1BBDB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277494" y="4309594"/>
            <a:ext cx="2606040" cy="3028145"/>
          </a:xfrm>
          <a:prstGeom prst="rect">
            <a:avLst/>
          </a:prstGeom>
        </p:spPr>
      </p:pic>
      <p:pic>
        <p:nvPicPr>
          <p:cNvPr id="44" name="Picture 43">
            <a:hlinkClick r:id="rId31" action="ppaction://hlinksldjump"/>
            <a:extLst>
              <a:ext uri="{FF2B5EF4-FFF2-40B4-BE49-F238E27FC236}">
                <a16:creationId xmlns:a16="http://schemas.microsoft.com/office/drawing/2014/main" id="{C83FB0EC-75B5-B32F-3D6F-475521D206B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455852" y="2006903"/>
            <a:ext cx="2715687" cy="3079428"/>
          </a:xfrm>
          <a:prstGeom prst="rect">
            <a:avLst/>
          </a:prstGeom>
        </p:spPr>
      </p:pic>
      <p:pic>
        <p:nvPicPr>
          <p:cNvPr id="67" name="Picture 15">
            <a:extLst>
              <a:ext uri="{FF2B5EF4-FFF2-40B4-BE49-F238E27FC236}">
                <a16:creationId xmlns:a16="http://schemas.microsoft.com/office/drawing/2014/main" id="{6862AA29-9A43-BC5F-5F2F-58F5A5D7DF6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5806048" y="1"/>
            <a:ext cx="2492540" cy="2596397"/>
          </a:xfrm>
          <a:prstGeom prst="rect">
            <a:avLst/>
          </a:prstGeom>
        </p:spPr>
      </p:pic>
      <p:pic>
        <p:nvPicPr>
          <p:cNvPr id="68" name="Picture 22">
            <a:extLst>
              <a:ext uri="{FF2B5EF4-FFF2-40B4-BE49-F238E27FC236}">
                <a16:creationId xmlns:a16="http://schemas.microsoft.com/office/drawing/2014/main" id="{EEF6FF90-6C16-2601-BB22-A0B3CA1680F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-77351" y="1"/>
            <a:ext cx="2244339" cy="30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× 3 = 369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× 3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3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81E3C240-FEC2-E53F-1699-F9382F928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× 2 = 168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× 2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C7B901AF-BE32-A847-EAE6-4871FF334D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× 3 = 69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× 3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D59E1ACE-8989-022A-A0F8-7E84EAF95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× 2 = 128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× 2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3909DD0D-512B-875C-1269-635732E7F6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× 9 = 99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× 9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18898012-31F4-2225-2DE2-A070248CA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× 8 = 168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× 8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79FA6FAB-6C29-C10A-6CED-E3712B9AFB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73811" y="375535"/>
            <a:ext cx="911867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0740" y="773365"/>
            <a:ext cx="911867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34" r="34"/>
          <a:stretch>
            <a:fillRect/>
          </a:stretch>
        </p:blipFill>
        <p:spPr>
          <a:xfrm>
            <a:off x="5318741" y="1374357"/>
            <a:ext cx="7600841" cy="68597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3693" b="3693"/>
          <a:stretch>
            <a:fillRect/>
          </a:stretch>
        </p:blipFill>
        <p:spPr>
          <a:xfrm>
            <a:off x="7948342" y="7958382"/>
            <a:ext cx="12026118" cy="84785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3693" b="3693"/>
          <a:stretch>
            <a:fillRect/>
          </a:stretch>
        </p:blipFill>
        <p:spPr>
          <a:xfrm>
            <a:off x="-1686461" y="7958382"/>
            <a:ext cx="12026118" cy="847852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F501BC-B9EE-268C-0CB7-3C3B6DB86863}"/>
              </a:ext>
            </a:extLst>
          </p:cNvPr>
          <p:cNvSpPr txBox="1"/>
          <p:nvPr/>
        </p:nvSpPr>
        <p:spPr>
          <a:xfrm>
            <a:off x="2263511" y="654973"/>
            <a:ext cx="1242060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“VƯỢT QUA THỬ THÁCH”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F5AE8D1-8DDE-407F-96E6-6242073EAC4B}"/>
              </a:ext>
            </a:extLst>
          </p:cNvPr>
          <p:cNvSpPr txBox="1"/>
          <p:nvPr/>
        </p:nvSpPr>
        <p:spPr>
          <a:xfrm>
            <a:off x="2263511" y="3109862"/>
            <a:ext cx="14673262" cy="474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nêu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liên quan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nhân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Mời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(nhanh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câu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hay,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thắng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 × 4 = 248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 × 4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22406B53-E77F-AC08-6765-3C45A29B98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× 3 = 99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× 3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6B51363-6509-2250-A5A4-5890FC198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× 2 = 48 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× 2 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08226714-6025-5E5F-59F3-C4A71F49C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6047747"/>
            <a:ext cx="18288000" cy="4239255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1001920" y="4309706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× 4 = 288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1001921" y="899015"/>
            <a:ext cx="16279586" cy="3020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× 4</a:t>
            </a:r>
            <a:endParaRPr lang="vi-VN" sz="6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42" y="7296355"/>
            <a:ext cx="2145429" cy="2979764"/>
          </a:xfrm>
          <a:prstGeom prst="rect">
            <a:avLst/>
          </a:prstGeom>
        </p:spPr>
      </p:pic>
      <p:pic>
        <p:nvPicPr>
          <p:cNvPr id="7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3816931E-8ECC-9E08-9DF4-CD0B3F171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0357" y="7860155"/>
            <a:ext cx="2367644" cy="24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08063" y="495300"/>
            <a:ext cx="19904126" cy="139826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200" y="876300"/>
            <a:ext cx="2332775" cy="2332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45634" y="5319708"/>
            <a:ext cx="5997583" cy="495300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22ACCB4-5478-5657-EF7D-2969BCAFFD03}"/>
              </a:ext>
            </a:extLst>
          </p:cNvPr>
          <p:cNvSpPr txBox="1"/>
          <p:nvPr/>
        </p:nvSpPr>
        <p:spPr>
          <a:xfrm>
            <a:off x="4572000" y="144244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DẶN DÒ VỀ NHÀ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526666E-A0DC-3DB1-4826-8D99F3DB67B9}"/>
              </a:ext>
            </a:extLst>
          </p:cNvPr>
          <p:cNvSpPr txBox="1"/>
          <p:nvPr/>
        </p:nvSpPr>
        <p:spPr>
          <a:xfrm>
            <a:off x="5685286" y="3009900"/>
            <a:ext cx="11619325" cy="6102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phạm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1000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nhẩm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phạm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1000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8" t="38873" r="8996" b="14413"/>
          <a:stretch>
            <a:fillRect/>
          </a:stretch>
        </p:blipFill>
        <p:spPr>
          <a:xfrm>
            <a:off x="-20950" y="-8070"/>
            <a:ext cx="18268950" cy="102762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30400" y="1051698"/>
            <a:ext cx="2944200" cy="18842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-359337"/>
            <a:ext cx="5135906" cy="2353179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24A0CB8-3FAA-8F36-AEC3-A8E3E2E2D06D}"/>
              </a:ext>
            </a:extLst>
          </p:cNvPr>
          <p:cNvSpPr txBox="1"/>
          <p:nvPr/>
        </p:nvSpPr>
        <p:spPr>
          <a:xfrm>
            <a:off x="3048000" y="1790700"/>
            <a:ext cx="11033747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1833" y="7799832"/>
            <a:ext cx="7577033" cy="25761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58083" y="7961757"/>
            <a:ext cx="7315200" cy="24871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609" t="1342" b="2493"/>
          <a:stretch>
            <a:fillRect/>
          </a:stretch>
        </p:blipFill>
        <p:spPr>
          <a:xfrm>
            <a:off x="2252197" y="1028700"/>
            <a:ext cx="16035803" cy="17807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57972">
            <a:off x="7502492" y="7004029"/>
            <a:ext cx="2283997" cy="20984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96519">
            <a:off x="-2566509" y="10671757"/>
            <a:ext cx="20743377" cy="1508609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35363D1-C014-EE92-ECC2-85AAF55E55FA}"/>
              </a:ext>
            </a:extLst>
          </p:cNvPr>
          <p:cNvSpPr txBox="1"/>
          <p:nvPr/>
        </p:nvSpPr>
        <p:spPr>
          <a:xfrm>
            <a:off x="5105400" y="360585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30" r="16271" b="50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072" y="7786543"/>
            <a:ext cx="8545759" cy="18907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351799"/>
            <a:ext cx="4409952" cy="34783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73400" y="1524974"/>
            <a:ext cx="2152101" cy="203104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765172-6C36-19A4-90C6-4CFAA64DBD05}"/>
              </a:ext>
            </a:extLst>
          </p:cNvPr>
          <p:cNvSpPr txBox="1"/>
          <p:nvPr/>
        </p:nvSpPr>
        <p:spPr>
          <a:xfrm>
            <a:off x="2400300" y="1812196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0">
            <a:extLst>
              <a:ext uri="{FF2B5EF4-FFF2-40B4-BE49-F238E27FC236}">
                <a16:creationId xmlns:a16="http://schemas.microsoft.com/office/drawing/2014/main" id="{7E99B185-869C-8713-DEA0-BCA3E74F51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7" t="34549" r="14162" b="19553"/>
          <a:stretch/>
        </p:blipFill>
        <p:spPr bwMode="auto">
          <a:xfrm>
            <a:off x="2134231" y="3269941"/>
            <a:ext cx="14019537" cy="2625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1994D48-24A5-7B2E-770E-65472ACAA89A}"/>
              </a:ext>
            </a:extLst>
          </p:cNvPr>
          <p:cNvSpPr/>
          <p:nvPr/>
        </p:nvSpPr>
        <p:spPr>
          <a:xfrm>
            <a:off x="2743200" y="4991100"/>
            <a:ext cx="1143000" cy="73736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FB213AEC-7E69-2ABD-80C3-0B6AD9A26AD8}"/>
              </a:ext>
            </a:extLst>
          </p:cNvPr>
          <p:cNvSpPr/>
          <p:nvPr/>
        </p:nvSpPr>
        <p:spPr>
          <a:xfrm>
            <a:off x="6400800" y="5019140"/>
            <a:ext cx="1143000" cy="73736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482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F20B2262-FE3C-9E04-EBFD-0DA1D1BF6F38}"/>
              </a:ext>
            </a:extLst>
          </p:cNvPr>
          <p:cNvSpPr/>
          <p:nvPr/>
        </p:nvSpPr>
        <p:spPr>
          <a:xfrm>
            <a:off x="10439400" y="5020958"/>
            <a:ext cx="1143000" cy="73736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963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CE8D641D-9B22-BDBC-5FA1-ABEEC9101EA7}"/>
              </a:ext>
            </a:extLst>
          </p:cNvPr>
          <p:cNvSpPr/>
          <p:nvPr/>
        </p:nvSpPr>
        <p:spPr>
          <a:xfrm>
            <a:off x="14478000" y="4991100"/>
            <a:ext cx="1143000" cy="73736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707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08063" y="0"/>
            <a:ext cx="19904126" cy="139826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1816" t="46002" r="1938"/>
          <a:stretch>
            <a:fillRect/>
          </a:stretch>
        </p:blipFill>
        <p:spPr>
          <a:xfrm>
            <a:off x="14091754" y="5448300"/>
            <a:ext cx="4196246" cy="51224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r="44428"/>
          <a:stretch>
            <a:fillRect/>
          </a:stretch>
        </p:blipFill>
        <p:spPr>
          <a:xfrm>
            <a:off x="0" y="4762500"/>
            <a:ext cx="5316948" cy="56769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4AE9499-4D10-022D-E4FC-4589178AB3CA}"/>
              </a:ext>
            </a:extLst>
          </p:cNvPr>
          <p:cNvSpPr txBox="1"/>
          <p:nvPr/>
        </p:nvSpPr>
        <p:spPr>
          <a:xfrm>
            <a:off x="6553200" y="1030140"/>
            <a:ext cx="5842397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19">
            <a:extLst>
              <a:ext uri="{FF2B5EF4-FFF2-40B4-BE49-F238E27FC236}">
                <a16:creationId xmlns:a16="http://schemas.microsoft.com/office/drawing/2014/main" id="{E004E0FF-DC9F-041B-7B1A-75644DE4AB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29181" r="6034" b="13451"/>
          <a:stretch/>
        </p:blipFill>
        <p:spPr bwMode="auto">
          <a:xfrm>
            <a:off x="2002174" y="3042793"/>
            <a:ext cx="14283651" cy="3389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A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8751"/>
          <a:stretch>
            <a:fillRect/>
          </a:stretch>
        </p:blipFill>
        <p:spPr>
          <a:xfrm>
            <a:off x="-526173" y="8075911"/>
            <a:ext cx="23652154" cy="15938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88751"/>
          <a:stretch>
            <a:fillRect/>
          </a:stretch>
        </p:blipFill>
        <p:spPr>
          <a:xfrm>
            <a:off x="-305191" y="9669767"/>
            <a:ext cx="23652154" cy="1593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48647" y="6956570"/>
            <a:ext cx="6581024" cy="34440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51701" y="21758"/>
            <a:ext cx="4813872" cy="25192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24972">
            <a:off x="-603364" y="1112229"/>
            <a:ext cx="22896414" cy="131524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54200" y="391422"/>
            <a:ext cx="2672224" cy="2149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44677" y="6001856"/>
            <a:ext cx="6143893" cy="452147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21186DA-C486-1E02-60B1-B99BEA042B9E}"/>
              </a:ext>
            </a:extLst>
          </p:cNvPr>
          <p:cNvSpPr txBox="1"/>
          <p:nvPr/>
        </p:nvSpPr>
        <p:spPr>
          <a:xfrm>
            <a:off x="2067873" y="2667554"/>
            <a:ext cx="121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443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81700EA-D64C-1CCE-DE01-7CD8DEF4E943}"/>
              </a:ext>
            </a:extLst>
          </p:cNvPr>
          <p:cNvSpPr txBox="1"/>
          <p:nvPr/>
        </p:nvSpPr>
        <p:spPr>
          <a:xfrm>
            <a:off x="2164029" y="3623186"/>
            <a:ext cx="976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49A61EC-281E-1BF7-86C7-2E71F33E77E2}"/>
              </a:ext>
            </a:extLst>
          </p:cNvPr>
          <p:cNvSpPr txBox="1"/>
          <p:nvPr/>
        </p:nvSpPr>
        <p:spPr>
          <a:xfrm>
            <a:off x="1684152" y="3152348"/>
            <a:ext cx="46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C57E6C7-4AA4-285B-6E34-524D3EE862E2}"/>
              </a:ext>
            </a:extLst>
          </p:cNvPr>
          <p:cNvCxnSpPr>
            <a:cxnSpLocks/>
          </p:cNvCxnSpPr>
          <p:nvPr/>
        </p:nvCxnSpPr>
        <p:spPr>
          <a:xfrm>
            <a:off x="1717716" y="4269517"/>
            <a:ext cx="164854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F65FA47-D7CF-3408-D468-96AC1523FF4C}"/>
              </a:ext>
            </a:extLst>
          </p:cNvPr>
          <p:cNvSpPr txBox="1"/>
          <p:nvPr/>
        </p:nvSpPr>
        <p:spPr>
          <a:xfrm>
            <a:off x="2065152" y="4417189"/>
            <a:ext cx="121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886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DE62264-A964-8868-6A49-07E23958CFD8}"/>
              </a:ext>
            </a:extLst>
          </p:cNvPr>
          <p:cNvSpPr txBox="1"/>
          <p:nvPr/>
        </p:nvSpPr>
        <p:spPr>
          <a:xfrm>
            <a:off x="5282684" y="2667554"/>
            <a:ext cx="121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121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FC55D32-7D6F-F703-1C1E-79E47DFF94AA}"/>
              </a:ext>
            </a:extLst>
          </p:cNvPr>
          <p:cNvSpPr txBox="1"/>
          <p:nvPr/>
        </p:nvSpPr>
        <p:spPr>
          <a:xfrm>
            <a:off x="5378840" y="3623186"/>
            <a:ext cx="976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B92DC0AE-0AC3-BF73-E694-A331D4069265}"/>
              </a:ext>
            </a:extLst>
          </p:cNvPr>
          <p:cNvSpPr txBox="1"/>
          <p:nvPr/>
        </p:nvSpPr>
        <p:spPr>
          <a:xfrm>
            <a:off x="4898963" y="3152348"/>
            <a:ext cx="46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FF1609BC-A6F6-6B61-2118-8F04B1AA9569}"/>
              </a:ext>
            </a:extLst>
          </p:cNvPr>
          <p:cNvCxnSpPr>
            <a:cxnSpLocks/>
          </p:cNvCxnSpPr>
          <p:nvPr/>
        </p:nvCxnSpPr>
        <p:spPr>
          <a:xfrm>
            <a:off x="4932527" y="4269517"/>
            <a:ext cx="164854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181219D-45CF-9E09-C290-F75549E0BB28}"/>
              </a:ext>
            </a:extLst>
          </p:cNvPr>
          <p:cNvSpPr txBox="1"/>
          <p:nvPr/>
        </p:nvSpPr>
        <p:spPr>
          <a:xfrm>
            <a:off x="5279963" y="4417189"/>
            <a:ext cx="121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484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5746718-229C-A7D3-A217-59F9B3976B7E}"/>
              </a:ext>
            </a:extLst>
          </p:cNvPr>
          <p:cNvSpPr txBox="1"/>
          <p:nvPr/>
        </p:nvSpPr>
        <p:spPr>
          <a:xfrm>
            <a:off x="8334072" y="2667554"/>
            <a:ext cx="121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7188F17-ECBF-8A24-F3A6-782ADEE6983D}"/>
              </a:ext>
            </a:extLst>
          </p:cNvPr>
          <p:cNvSpPr txBox="1"/>
          <p:nvPr/>
        </p:nvSpPr>
        <p:spPr>
          <a:xfrm>
            <a:off x="8430228" y="3623186"/>
            <a:ext cx="976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7A84BED-C6C0-E1E4-EA00-B48E08CCF5FC}"/>
              </a:ext>
            </a:extLst>
          </p:cNvPr>
          <p:cNvSpPr txBox="1"/>
          <p:nvPr/>
        </p:nvSpPr>
        <p:spPr>
          <a:xfrm>
            <a:off x="7950351" y="3152348"/>
            <a:ext cx="46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B41A9B2F-51A2-1E49-1B28-D60DFCE5B885}"/>
              </a:ext>
            </a:extLst>
          </p:cNvPr>
          <p:cNvCxnSpPr>
            <a:cxnSpLocks/>
          </p:cNvCxnSpPr>
          <p:nvPr/>
        </p:nvCxnSpPr>
        <p:spPr>
          <a:xfrm>
            <a:off x="7983915" y="4269517"/>
            <a:ext cx="164854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774FD4-0535-35ED-806F-CB7AAF4B2B83}"/>
              </a:ext>
            </a:extLst>
          </p:cNvPr>
          <p:cNvSpPr txBox="1"/>
          <p:nvPr/>
        </p:nvSpPr>
        <p:spPr>
          <a:xfrm>
            <a:off x="8331351" y="4417189"/>
            <a:ext cx="121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306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DD8E7C5-05FC-DBDF-F74C-5E775E421360}"/>
              </a:ext>
            </a:extLst>
          </p:cNvPr>
          <p:cNvSpPr txBox="1"/>
          <p:nvPr/>
        </p:nvSpPr>
        <p:spPr>
          <a:xfrm>
            <a:off x="11585121" y="2629964"/>
            <a:ext cx="121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EE6EF3AE-4FFA-7ACD-4405-68B4A54F4E3C}"/>
              </a:ext>
            </a:extLst>
          </p:cNvPr>
          <p:cNvSpPr txBox="1"/>
          <p:nvPr/>
        </p:nvSpPr>
        <p:spPr>
          <a:xfrm>
            <a:off x="11681277" y="3585596"/>
            <a:ext cx="976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8FB2052C-4CEF-9CD0-A32F-369AF3B545A3}"/>
              </a:ext>
            </a:extLst>
          </p:cNvPr>
          <p:cNvSpPr txBox="1"/>
          <p:nvPr/>
        </p:nvSpPr>
        <p:spPr>
          <a:xfrm>
            <a:off x="11201400" y="3114758"/>
            <a:ext cx="46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1EBF2872-55BA-7C29-C066-48EF6AF03D31}"/>
              </a:ext>
            </a:extLst>
          </p:cNvPr>
          <p:cNvCxnSpPr>
            <a:cxnSpLocks/>
          </p:cNvCxnSpPr>
          <p:nvPr/>
        </p:nvCxnSpPr>
        <p:spPr>
          <a:xfrm>
            <a:off x="11234964" y="4231927"/>
            <a:ext cx="164854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0CC4732-8DC3-22AE-29D2-F92B1A3200B1}"/>
              </a:ext>
            </a:extLst>
          </p:cNvPr>
          <p:cNvSpPr txBox="1"/>
          <p:nvPr/>
        </p:nvSpPr>
        <p:spPr>
          <a:xfrm>
            <a:off x="11582400" y="4379599"/>
            <a:ext cx="121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880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08063" y="495300"/>
            <a:ext cx="19904126" cy="139826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200" y="876300"/>
            <a:ext cx="2332775" cy="2332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57" y="5356038"/>
            <a:ext cx="5997583" cy="495300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1F0DA9A-EB94-AA6B-98C1-3BE11BE5D9CD}"/>
              </a:ext>
            </a:extLst>
          </p:cNvPr>
          <p:cNvSpPr txBox="1"/>
          <p:nvPr/>
        </p:nvSpPr>
        <p:spPr>
          <a:xfrm>
            <a:off x="6007100" y="1632350"/>
            <a:ext cx="7556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nhẩm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551D6066-54D4-7A8B-C49D-E658C866A100}"/>
              </a:ext>
            </a:extLst>
          </p:cNvPr>
          <p:cNvSpPr/>
          <p:nvPr/>
        </p:nvSpPr>
        <p:spPr>
          <a:xfrm>
            <a:off x="7696200" y="4229100"/>
            <a:ext cx="7239000" cy="327660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		300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2 = ?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3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2 = 6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endParaRPr lang="en-US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2 = 600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6519">
            <a:off x="-2566509" y="10671757"/>
            <a:ext cx="20743377" cy="150860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3971" y="7799832"/>
            <a:ext cx="7639171" cy="25973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200033" y="7972373"/>
            <a:ext cx="7553316" cy="2568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3210" y="5595053"/>
            <a:ext cx="1136055" cy="842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23224" y="5649192"/>
            <a:ext cx="1125996" cy="8349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5194" b="499"/>
          <a:stretch>
            <a:fillRect/>
          </a:stretch>
        </p:blipFill>
        <p:spPr>
          <a:xfrm rot="8494201">
            <a:off x="238380" y="6669436"/>
            <a:ext cx="2562861" cy="13493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5194" b="499"/>
          <a:stretch>
            <a:fillRect/>
          </a:stretch>
        </p:blipFill>
        <p:spPr>
          <a:xfrm rot="-8191150" flipH="1">
            <a:off x="16088971" y="6626092"/>
            <a:ext cx="2243491" cy="1181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4444">
            <a:off x="384774" y="594004"/>
            <a:ext cx="1522572" cy="12678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976678">
            <a:off x="15200885" y="1127432"/>
            <a:ext cx="1522572" cy="12678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77064" y="7936398"/>
            <a:ext cx="8082674" cy="27481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9349" y="4783512"/>
            <a:ext cx="283779" cy="2837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86222" y="3806661"/>
            <a:ext cx="283779" cy="2837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31674" y="1477596"/>
            <a:ext cx="283779" cy="2837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62301" y="7222098"/>
            <a:ext cx="283779" cy="2837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985015" y="6878102"/>
            <a:ext cx="6667771" cy="3408898"/>
          </a:xfrm>
          <a:prstGeom prst="rect">
            <a:avLst/>
          </a:prstGeom>
        </p:spPr>
      </p:pic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F01F359-FF70-4839-9457-F28A49FAB594}"/>
              </a:ext>
            </a:extLst>
          </p:cNvPr>
          <p:cNvSpPr/>
          <p:nvPr/>
        </p:nvSpPr>
        <p:spPr>
          <a:xfrm>
            <a:off x="2325828" y="2571214"/>
            <a:ext cx="5903772" cy="340889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4 = ?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4 = 8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endParaRPr lang="en-US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4 = 800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9741AF23-2BC9-0110-8314-F71CACC7CD09}"/>
              </a:ext>
            </a:extLst>
          </p:cNvPr>
          <p:cNvSpPr/>
          <p:nvPr/>
        </p:nvSpPr>
        <p:spPr>
          <a:xfrm>
            <a:off x="10229590" y="2596334"/>
            <a:ext cx="5826200" cy="334880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8 = ?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8 = 8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endParaRPr lang="en-US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8 = 800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08063" y="0"/>
            <a:ext cx="19904126" cy="139826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1816" t="46002" r="1938"/>
          <a:stretch>
            <a:fillRect/>
          </a:stretch>
        </p:blipFill>
        <p:spPr>
          <a:xfrm>
            <a:off x="11734800" y="2571135"/>
            <a:ext cx="6553200" cy="79995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r="44428"/>
          <a:stretch>
            <a:fillRect/>
          </a:stretch>
        </p:blipFill>
        <p:spPr>
          <a:xfrm>
            <a:off x="0" y="2710327"/>
            <a:ext cx="7239000" cy="7729073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1A21588D-890D-B297-51A2-18641AC1F99B}"/>
              </a:ext>
            </a:extLst>
          </p:cNvPr>
          <p:cNvSpPr/>
          <p:nvPr/>
        </p:nvSpPr>
        <p:spPr>
          <a:xfrm>
            <a:off x="2964926" y="2400301"/>
            <a:ext cx="5494391" cy="310599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3 = ?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3 = 9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endParaRPr lang="en-US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3 = 900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1C86877-B28D-F2F8-A70A-CF6773F2C1A7}"/>
              </a:ext>
            </a:extLst>
          </p:cNvPr>
          <p:cNvSpPr/>
          <p:nvPr/>
        </p:nvSpPr>
        <p:spPr>
          <a:xfrm>
            <a:off x="10514484" y="2400300"/>
            <a:ext cx="5518362" cy="310599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2 = ?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2 = 8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endParaRPr lang="en-US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 2 = 800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677</Words>
  <Application>Microsoft Office PowerPoint</Application>
  <PresentationFormat>Custom</PresentationFormat>
  <Paragraphs>100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Wingdings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Red Playful Illustration Classroom Rules Education Presentation</dc:title>
  <dc:creator>Lê Thảo</dc:creator>
  <cp:lastModifiedBy>Lê Thảo</cp:lastModifiedBy>
  <cp:revision>5</cp:revision>
  <dcterms:created xsi:type="dcterms:W3CDTF">2006-08-16T00:00:00Z</dcterms:created>
  <dcterms:modified xsi:type="dcterms:W3CDTF">2022-10-18T03:30:56Z</dcterms:modified>
  <dc:identifier>DAFMp-SgoE0</dc:identifier>
</cp:coreProperties>
</file>