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9" r:id="rId13"/>
    <p:sldId id="267" r:id="rId14"/>
    <p:sldId id="270" r:id="rId15"/>
    <p:sldId id="271" r:id="rId16"/>
    <p:sldId id="268" r:id="rId17"/>
  </p:sldIdLst>
  <p:sldSz cx="18288000" cy="10287000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7" Type="http://schemas.openxmlformats.org/officeDocument/2006/relationships/image" Target="../media/image8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84.sv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91.sv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1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7" Type="http://schemas.openxmlformats.org/officeDocument/2006/relationships/image" Target="../media/image95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84.sv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1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5.sv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17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sv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19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1.png"/><Relationship Id="rId7" Type="http://schemas.openxmlformats.org/officeDocument/2006/relationships/image" Target="../media/image7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svg"/><Relationship Id="rId9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778098">
            <a:off x="15655054" y="1746028"/>
            <a:ext cx="1551908" cy="16845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283951">
            <a:off x="1027102" y="1748760"/>
            <a:ext cx="1551908" cy="168456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313986" y="8567190"/>
            <a:ext cx="18915972" cy="1016368"/>
            <a:chOff x="0" y="0"/>
            <a:chExt cx="4981984" cy="2676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81984" cy="267686"/>
            </a:xfrm>
            <a:custGeom>
              <a:avLst/>
              <a:gdLst/>
              <a:ahLst/>
              <a:cxnLst/>
              <a:rect l="l" t="t" r="r" b="b"/>
              <a:pathLst>
                <a:path w="4981984" h="267686">
                  <a:moveTo>
                    <a:pt x="0" y="0"/>
                  </a:moveTo>
                  <a:lnTo>
                    <a:pt x="4981984" y="0"/>
                  </a:lnTo>
                  <a:lnTo>
                    <a:pt x="4981984" y="267686"/>
                  </a:lnTo>
                  <a:lnTo>
                    <a:pt x="0" y="267686"/>
                  </a:lnTo>
                  <a:close/>
                </a:path>
              </a:pathLst>
            </a:custGeom>
            <a:solidFill>
              <a:srgbClr val="F0CC8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13986" y="9583558"/>
            <a:ext cx="18915972" cy="1169099"/>
            <a:chOff x="0" y="0"/>
            <a:chExt cx="4981984" cy="30791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81984" cy="307911"/>
            </a:xfrm>
            <a:custGeom>
              <a:avLst/>
              <a:gdLst/>
              <a:ahLst/>
              <a:cxnLst/>
              <a:rect l="l" t="t" r="r" b="b"/>
              <a:pathLst>
                <a:path w="4981984" h="307911">
                  <a:moveTo>
                    <a:pt x="0" y="0"/>
                  </a:moveTo>
                  <a:lnTo>
                    <a:pt x="4981984" y="0"/>
                  </a:lnTo>
                  <a:lnTo>
                    <a:pt x="4981984" y="307911"/>
                  </a:lnTo>
                  <a:lnTo>
                    <a:pt x="0" y="307911"/>
                  </a:lnTo>
                  <a:close/>
                </a:path>
              </a:pathLst>
            </a:custGeom>
            <a:solidFill>
              <a:srgbClr val="82583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700000">
            <a:off x="1799838" y="2166496"/>
            <a:ext cx="2777490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082702">
            <a:off x="13579428" y="2098886"/>
            <a:ext cx="2777490" cy="41148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301514" y="9075374"/>
            <a:ext cx="2243060" cy="1861729"/>
            <a:chOff x="0" y="0"/>
            <a:chExt cx="818274" cy="6791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969650" y="9075374"/>
            <a:ext cx="2243060" cy="1861729"/>
            <a:chOff x="0" y="0"/>
            <a:chExt cx="818274" cy="6791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637787" y="9075374"/>
            <a:ext cx="2243060" cy="1861729"/>
            <a:chOff x="0" y="0"/>
            <a:chExt cx="818274" cy="67916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305924" y="9075374"/>
            <a:ext cx="2243060" cy="1861729"/>
            <a:chOff x="0" y="0"/>
            <a:chExt cx="818274" cy="6791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1974061" y="9075374"/>
            <a:ext cx="2243060" cy="1861729"/>
            <a:chOff x="0" y="0"/>
            <a:chExt cx="818274" cy="67916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4642197" y="9075374"/>
            <a:ext cx="2243060" cy="1861729"/>
            <a:chOff x="0" y="0"/>
            <a:chExt cx="818274" cy="67916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09748" y="-712808"/>
            <a:ext cx="20107496" cy="5856308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39081" y="4751024"/>
            <a:ext cx="2700338" cy="4114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374501" y="4751024"/>
            <a:ext cx="2268283" cy="4114800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3720856" y="3503273"/>
            <a:ext cx="10921341" cy="3375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8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3986" y="8567190"/>
            <a:ext cx="18915972" cy="1016368"/>
            <a:chOff x="0" y="0"/>
            <a:chExt cx="4981984" cy="267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1984" cy="267686"/>
            </a:xfrm>
            <a:custGeom>
              <a:avLst/>
              <a:gdLst/>
              <a:ahLst/>
              <a:cxnLst/>
              <a:rect l="l" t="t" r="r" b="b"/>
              <a:pathLst>
                <a:path w="4981984" h="267686">
                  <a:moveTo>
                    <a:pt x="0" y="0"/>
                  </a:moveTo>
                  <a:lnTo>
                    <a:pt x="4981984" y="0"/>
                  </a:lnTo>
                  <a:lnTo>
                    <a:pt x="4981984" y="267686"/>
                  </a:lnTo>
                  <a:lnTo>
                    <a:pt x="0" y="267686"/>
                  </a:lnTo>
                  <a:close/>
                </a:path>
              </a:pathLst>
            </a:custGeom>
            <a:solidFill>
              <a:srgbClr val="F0CC8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13986" y="9583558"/>
            <a:ext cx="18915972" cy="1169099"/>
            <a:chOff x="0" y="0"/>
            <a:chExt cx="4981984" cy="3079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81984" cy="307911"/>
            </a:xfrm>
            <a:custGeom>
              <a:avLst/>
              <a:gdLst/>
              <a:ahLst/>
              <a:cxnLst/>
              <a:rect l="l" t="t" r="r" b="b"/>
              <a:pathLst>
                <a:path w="4981984" h="307911">
                  <a:moveTo>
                    <a:pt x="0" y="0"/>
                  </a:moveTo>
                  <a:lnTo>
                    <a:pt x="4981984" y="0"/>
                  </a:lnTo>
                  <a:lnTo>
                    <a:pt x="4981984" y="307911"/>
                  </a:lnTo>
                  <a:lnTo>
                    <a:pt x="0" y="307911"/>
                  </a:lnTo>
                  <a:close/>
                </a:path>
              </a:pathLst>
            </a:custGeom>
            <a:solidFill>
              <a:srgbClr val="82583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01514" y="9075374"/>
            <a:ext cx="2243060" cy="1861729"/>
            <a:chOff x="0" y="0"/>
            <a:chExt cx="818274" cy="6791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969650" y="9075374"/>
            <a:ext cx="2243060" cy="1861729"/>
            <a:chOff x="0" y="0"/>
            <a:chExt cx="818274" cy="6791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637787" y="9075374"/>
            <a:ext cx="2243060" cy="1861729"/>
            <a:chOff x="0" y="0"/>
            <a:chExt cx="818274" cy="6791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305924" y="9075374"/>
            <a:ext cx="2243060" cy="1861729"/>
            <a:chOff x="0" y="0"/>
            <a:chExt cx="818274" cy="6791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1974061" y="9075374"/>
            <a:ext cx="2243060" cy="1861729"/>
            <a:chOff x="0" y="0"/>
            <a:chExt cx="818274" cy="67916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4642197" y="9075374"/>
            <a:ext cx="2243060" cy="1861729"/>
            <a:chOff x="0" y="0"/>
            <a:chExt cx="818274" cy="6791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FFD78FD-6DB8-F8D6-336A-FD783CF5C764}"/>
              </a:ext>
            </a:extLst>
          </p:cNvPr>
          <p:cNvSpPr txBox="1"/>
          <p:nvPr/>
        </p:nvSpPr>
        <p:spPr>
          <a:xfrm>
            <a:off x="999193" y="172828"/>
            <a:ext cx="15763307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9.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chemeClr val="bg1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B0B4918C-B364-0093-56D3-3E027D6C1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285" y="3186666"/>
            <a:ext cx="13387390" cy="53442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18511">
            <a:off x="15419931" y="7062453"/>
            <a:ext cx="2395231" cy="2395231"/>
          </a:xfrm>
          <a:prstGeom prst="rect">
            <a:avLst/>
          </a:prstGeom>
        </p:spPr>
      </p:pic>
      <p:pic>
        <p:nvPicPr>
          <p:cNvPr id="4" name="Picture 20">
            <a:extLst>
              <a:ext uri="{FF2B5EF4-FFF2-40B4-BE49-F238E27FC236}">
                <a16:creationId xmlns:a16="http://schemas.microsoft.com/office/drawing/2014/main" id="{0FE7E3E8-F813-517E-FC9B-D8890FE856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1601" y="6787834"/>
            <a:ext cx="693897" cy="3384866"/>
          </a:xfrm>
          <a:prstGeom prst="rect">
            <a:avLst/>
          </a:prstGeom>
        </p:spPr>
      </p:pic>
      <p:pic>
        <p:nvPicPr>
          <p:cNvPr id="5" name="Picture 21">
            <a:extLst>
              <a:ext uri="{FF2B5EF4-FFF2-40B4-BE49-F238E27FC236}">
                <a16:creationId xmlns:a16="http://schemas.microsoft.com/office/drawing/2014/main" id="{953C40B8-6338-AA8A-4699-FE6366F850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08779" y="6057900"/>
            <a:ext cx="3451288" cy="41148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75419B2-6C09-F157-53AA-315825A6E8D8}"/>
              </a:ext>
            </a:extLst>
          </p:cNvPr>
          <p:cNvSpPr txBox="1"/>
          <p:nvPr/>
        </p:nvSpPr>
        <p:spPr>
          <a:xfrm>
            <a:off x="5490377" y="2628900"/>
            <a:ext cx="8686800" cy="6290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7: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× 7 = 21            →          21 : 3 = 7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× 3 = 21            →          21 : 7 = 3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9: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× 9 = 36            →           36 : 4 = 9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 × 4 = 36            →          36 : 9 = 4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EE6DE4E-0F00-2D6E-CC2D-5B9B662CE306}"/>
              </a:ext>
            </a:extLst>
          </p:cNvPr>
          <p:cNvSpPr txBox="1"/>
          <p:nvPr/>
        </p:nvSpPr>
        <p:spPr>
          <a:xfrm>
            <a:off x="8923356" y="1181100"/>
            <a:ext cx="1820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3986" y="8567190"/>
            <a:ext cx="18915972" cy="1016368"/>
            <a:chOff x="0" y="0"/>
            <a:chExt cx="4981984" cy="267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1984" cy="267686"/>
            </a:xfrm>
            <a:custGeom>
              <a:avLst/>
              <a:gdLst/>
              <a:ahLst/>
              <a:cxnLst/>
              <a:rect l="l" t="t" r="r" b="b"/>
              <a:pathLst>
                <a:path w="4981984" h="267686">
                  <a:moveTo>
                    <a:pt x="0" y="0"/>
                  </a:moveTo>
                  <a:lnTo>
                    <a:pt x="4981984" y="0"/>
                  </a:lnTo>
                  <a:lnTo>
                    <a:pt x="4981984" y="267686"/>
                  </a:lnTo>
                  <a:lnTo>
                    <a:pt x="0" y="267686"/>
                  </a:lnTo>
                  <a:close/>
                </a:path>
              </a:pathLst>
            </a:custGeom>
            <a:solidFill>
              <a:srgbClr val="F0CC8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13986" y="9583558"/>
            <a:ext cx="18915972" cy="1169099"/>
            <a:chOff x="0" y="0"/>
            <a:chExt cx="4981984" cy="3079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81984" cy="307911"/>
            </a:xfrm>
            <a:custGeom>
              <a:avLst/>
              <a:gdLst/>
              <a:ahLst/>
              <a:cxnLst/>
              <a:rect l="l" t="t" r="r" b="b"/>
              <a:pathLst>
                <a:path w="4981984" h="307911">
                  <a:moveTo>
                    <a:pt x="0" y="0"/>
                  </a:moveTo>
                  <a:lnTo>
                    <a:pt x="4981984" y="0"/>
                  </a:lnTo>
                  <a:lnTo>
                    <a:pt x="4981984" y="307911"/>
                  </a:lnTo>
                  <a:lnTo>
                    <a:pt x="0" y="307911"/>
                  </a:lnTo>
                  <a:close/>
                </a:path>
              </a:pathLst>
            </a:custGeom>
            <a:solidFill>
              <a:srgbClr val="82583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01514" y="9075374"/>
            <a:ext cx="2243060" cy="1861729"/>
            <a:chOff x="0" y="0"/>
            <a:chExt cx="818274" cy="6791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969650" y="9075374"/>
            <a:ext cx="2243060" cy="1861729"/>
            <a:chOff x="0" y="0"/>
            <a:chExt cx="818274" cy="6791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637787" y="9075374"/>
            <a:ext cx="2243060" cy="1861729"/>
            <a:chOff x="0" y="0"/>
            <a:chExt cx="818274" cy="6791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305924" y="9075374"/>
            <a:ext cx="2243060" cy="1861729"/>
            <a:chOff x="0" y="0"/>
            <a:chExt cx="818274" cy="6791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1974061" y="9075374"/>
            <a:ext cx="2243060" cy="1861729"/>
            <a:chOff x="0" y="0"/>
            <a:chExt cx="818274" cy="67916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4642197" y="9075374"/>
            <a:ext cx="2243060" cy="1861729"/>
            <a:chOff x="0" y="0"/>
            <a:chExt cx="818274" cy="6791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90443" y="-1097112"/>
            <a:ext cx="4189627" cy="10355412"/>
          </a:xfrm>
          <a:prstGeom prst="rect">
            <a:avLst/>
          </a:prstGeom>
        </p:spPr>
      </p:pic>
      <p:pic>
        <p:nvPicPr>
          <p:cNvPr id="21" name="Picture 29">
            <a:extLst>
              <a:ext uri="{FF2B5EF4-FFF2-40B4-BE49-F238E27FC236}">
                <a16:creationId xmlns:a16="http://schemas.microsoft.com/office/drawing/2014/main" id="{CCE72449-EE65-C733-F69C-D021DBFA3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9868"/>
            <a:ext cx="15378961" cy="5134479"/>
          </a:xfrm>
          <a:prstGeom prst="rect">
            <a:avLst/>
          </a:prstGeom>
        </p:spPr>
      </p:pic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D608D979-A24B-8C66-8CC2-50C57350BB07}"/>
              </a:ext>
            </a:extLst>
          </p:cNvPr>
          <p:cNvSpPr txBox="1"/>
          <p:nvPr/>
        </p:nvSpPr>
        <p:spPr>
          <a:xfrm>
            <a:off x="1922404" y="516944"/>
            <a:ext cx="124206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Quan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F1E44C2D-5DED-C9A0-FFE6-F3A81F0DF9C4}"/>
              </a:ext>
            </a:extLst>
          </p:cNvPr>
          <p:cNvSpPr/>
          <p:nvPr/>
        </p:nvSpPr>
        <p:spPr>
          <a:xfrm>
            <a:off x="11458635" y="3248585"/>
            <a:ext cx="960834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: Góc Tròn 46">
            <a:extLst>
              <a:ext uri="{FF2B5EF4-FFF2-40B4-BE49-F238E27FC236}">
                <a16:creationId xmlns:a16="http://schemas.microsoft.com/office/drawing/2014/main" id="{19111F87-03BD-C678-2015-C1F6EF31B2D5}"/>
              </a:ext>
            </a:extLst>
          </p:cNvPr>
          <p:cNvSpPr/>
          <p:nvPr/>
        </p:nvSpPr>
        <p:spPr>
          <a:xfrm>
            <a:off x="12924652" y="3248585"/>
            <a:ext cx="960834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7B220821-8161-3954-674C-AFB2C7E0CD77}"/>
              </a:ext>
            </a:extLst>
          </p:cNvPr>
          <p:cNvSpPr/>
          <p:nvPr/>
        </p:nvSpPr>
        <p:spPr>
          <a:xfrm>
            <a:off x="14326487" y="3248585"/>
            <a:ext cx="960834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DEE43605-E966-9DA1-4C2A-AE4C6418EB4C}"/>
              </a:ext>
            </a:extLst>
          </p:cNvPr>
          <p:cNvSpPr/>
          <p:nvPr/>
        </p:nvSpPr>
        <p:spPr>
          <a:xfrm>
            <a:off x="11458635" y="4698015"/>
            <a:ext cx="960834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0" name="Hình chữ nhật: Góc Tròn 49">
            <a:extLst>
              <a:ext uri="{FF2B5EF4-FFF2-40B4-BE49-F238E27FC236}">
                <a16:creationId xmlns:a16="http://schemas.microsoft.com/office/drawing/2014/main" id="{755E18DC-266F-4443-BDDF-73A692C8395A}"/>
              </a:ext>
            </a:extLst>
          </p:cNvPr>
          <p:cNvSpPr/>
          <p:nvPr/>
        </p:nvSpPr>
        <p:spPr>
          <a:xfrm>
            <a:off x="12844009" y="4686300"/>
            <a:ext cx="960834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1" name="Hình chữ nhật: Góc Tròn 50">
            <a:extLst>
              <a:ext uri="{FF2B5EF4-FFF2-40B4-BE49-F238E27FC236}">
                <a16:creationId xmlns:a16="http://schemas.microsoft.com/office/drawing/2014/main" id="{59B8CE41-9777-BF72-26AC-E8C69D7ED053}"/>
              </a:ext>
            </a:extLst>
          </p:cNvPr>
          <p:cNvSpPr/>
          <p:nvPr/>
        </p:nvSpPr>
        <p:spPr>
          <a:xfrm>
            <a:off x="14332812" y="4681518"/>
            <a:ext cx="960834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2" name="Hình chữ nhật: Góc Tròn 51">
            <a:extLst>
              <a:ext uri="{FF2B5EF4-FFF2-40B4-BE49-F238E27FC236}">
                <a16:creationId xmlns:a16="http://schemas.microsoft.com/office/drawing/2014/main" id="{94C4A8E7-D6C1-A2A0-AEDF-006BC3DB365C}"/>
              </a:ext>
            </a:extLst>
          </p:cNvPr>
          <p:cNvSpPr/>
          <p:nvPr/>
        </p:nvSpPr>
        <p:spPr>
          <a:xfrm>
            <a:off x="11462624" y="6134100"/>
            <a:ext cx="960834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3" name="Hình chữ nhật: Góc Tròn 52">
            <a:extLst>
              <a:ext uri="{FF2B5EF4-FFF2-40B4-BE49-F238E27FC236}">
                <a16:creationId xmlns:a16="http://schemas.microsoft.com/office/drawing/2014/main" id="{3A859C8F-FC89-7D9F-3F12-DC8117F63185}"/>
              </a:ext>
            </a:extLst>
          </p:cNvPr>
          <p:cNvSpPr/>
          <p:nvPr/>
        </p:nvSpPr>
        <p:spPr>
          <a:xfrm>
            <a:off x="12872799" y="6148182"/>
            <a:ext cx="960834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4" name="Hình chữ nhật: Góc Tròn 53">
            <a:extLst>
              <a:ext uri="{FF2B5EF4-FFF2-40B4-BE49-F238E27FC236}">
                <a16:creationId xmlns:a16="http://schemas.microsoft.com/office/drawing/2014/main" id="{4AC8A535-1467-CB11-FC9E-1C1E9675D9C6}"/>
              </a:ext>
            </a:extLst>
          </p:cNvPr>
          <p:cNvSpPr/>
          <p:nvPr/>
        </p:nvSpPr>
        <p:spPr>
          <a:xfrm>
            <a:off x="14343004" y="6134100"/>
            <a:ext cx="960834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5601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697200" y="-170192"/>
            <a:ext cx="2784558" cy="1042561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233797" y="-138616"/>
            <a:ext cx="2258252" cy="1042561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644960" y="6286500"/>
            <a:ext cx="2512600" cy="411480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995DBEA9-143B-A1B0-8C26-F39A2D15634A}"/>
              </a:ext>
            </a:extLst>
          </p:cNvPr>
          <p:cNvSpPr txBox="1"/>
          <p:nvPr/>
        </p:nvSpPr>
        <p:spPr>
          <a:xfrm>
            <a:off x="6853236" y="433388"/>
            <a:ext cx="4905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B390900D-E617-ED07-5806-5B7F20342B34}"/>
              </a:ext>
            </a:extLst>
          </p:cNvPr>
          <p:cNvSpPr txBox="1"/>
          <p:nvPr/>
        </p:nvSpPr>
        <p:spPr>
          <a:xfrm>
            <a:off x="2327647" y="1556770"/>
            <a:ext cx="13632706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5: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Sau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81 kg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nhãn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tươi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long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nhãn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Yên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ki-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lô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-gam long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nhãn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ki-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lô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-gam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nhãn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tươi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Yên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ki-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lô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-gam long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nhãn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8" name="Picture 30">
            <a:extLst>
              <a:ext uri="{FF2B5EF4-FFF2-40B4-BE49-F238E27FC236}">
                <a16:creationId xmlns:a16="http://schemas.microsoft.com/office/drawing/2014/main" id="{2FD2E589-0B08-2958-9CAA-E0CD51A976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4" b="5031"/>
          <a:stretch/>
        </p:blipFill>
        <p:spPr bwMode="auto">
          <a:xfrm>
            <a:off x="3663025" y="5726749"/>
            <a:ext cx="11285798" cy="4126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3986" y="8567190"/>
            <a:ext cx="18915972" cy="1016368"/>
            <a:chOff x="0" y="0"/>
            <a:chExt cx="4981984" cy="267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1984" cy="267686"/>
            </a:xfrm>
            <a:custGeom>
              <a:avLst/>
              <a:gdLst/>
              <a:ahLst/>
              <a:cxnLst/>
              <a:rect l="l" t="t" r="r" b="b"/>
              <a:pathLst>
                <a:path w="4981984" h="267686">
                  <a:moveTo>
                    <a:pt x="0" y="0"/>
                  </a:moveTo>
                  <a:lnTo>
                    <a:pt x="4981984" y="0"/>
                  </a:lnTo>
                  <a:lnTo>
                    <a:pt x="4981984" y="267686"/>
                  </a:lnTo>
                  <a:lnTo>
                    <a:pt x="0" y="267686"/>
                  </a:lnTo>
                  <a:close/>
                </a:path>
              </a:pathLst>
            </a:custGeom>
            <a:solidFill>
              <a:srgbClr val="F0CC8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13986" y="9583558"/>
            <a:ext cx="18915972" cy="1169099"/>
            <a:chOff x="0" y="0"/>
            <a:chExt cx="4981984" cy="3079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81984" cy="307911"/>
            </a:xfrm>
            <a:custGeom>
              <a:avLst/>
              <a:gdLst/>
              <a:ahLst/>
              <a:cxnLst/>
              <a:rect l="l" t="t" r="r" b="b"/>
              <a:pathLst>
                <a:path w="4981984" h="307911">
                  <a:moveTo>
                    <a:pt x="0" y="0"/>
                  </a:moveTo>
                  <a:lnTo>
                    <a:pt x="4981984" y="0"/>
                  </a:lnTo>
                  <a:lnTo>
                    <a:pt x="4981984" y="307911"/>
                  </a:lnTo>
                  <a:lnTo>
                    <a:pt x="0" y="307911"/>
                  </a:lnTo>
                  <a:close/>
                </a:path>
              </a:pathLst>
            </a:custGeom>
            <a:solidFill>
              <a:srgbClr val="82583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01514" y="9075374"/>
            <a:ext cx="2243060" cy="1861729"/>
            <a:chOff x="0" y="0"/>
            <a:chExt cx="818274" cy="6791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969650" y="9075374"/>
            <a:ext cx="2243060" cy="1861729"/>
            <a:chOff x="0" y="0"/>
            <a:chExt cx="818274" cy="6791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637787" y="9075374"/>
            <a:ext cx="2243060" cy="1861729"/>
            <a:chOff x="0" y="0"/>
            <a:chExt cx="818274" cy="6791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305924" y="9075374"/>
            <a:ext cx="2243060" cy="1861729"/>
            <a:chOff x="0" y="0"/>
            <a:chExt cx="818274" cy="6791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1974061" y="9075374"/>
            <a:ext cx="2243060" cy="1861729"/>
            <a:chOff x="0" y="0"/>
            <a:chExt cx="818274" cy="67916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4642197" y="9075374"/>
            <a:ext cx="2243060" cy="1861729"/>
            <a:chOff x="0" y="0"/>
            <a:chExt cx="818274" cy="6791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85822" y="-644525"/>
            <a:ext cx="399135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757558">
            <a:off x="11668254" y="-484553"/>
            <a:ext cx="5339018" cy="790965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41144">
            <a:off x="482352" y="6694928"/>
            <a:ext cx="2070162" cy="2231981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D71CEF6-EE0F-B1E6-F6D3-635F68D78C11}"/>
              </a:ext>
            </a:extLst>
          </p:cNvPr>
          <p:cNvSpPr txBox="1"/>
          <p:nvPr/>
        </p:nvSpPr>
        <p:spPr>
          <a:xfrm>
            <a:off x="688210" y="972241"/>
            <a:ext cx="110490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Yên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ki-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lô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-gam long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nhãn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81 : 9 = 9 </a:t>
            </a:r>
            <a:r>
              <a:rPr lang="en-US" sz="4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400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kg)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81 kg long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nhãn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Long nhãn chống lão suy, an thần">
            <a:extLst>
              <a:ext uri="{FF2B5EF4-FFF2-40B4-BE49-F238E27FC236}">
                <a16:creationId xmlns:a16="http://schemas.microsoft.com/office/drawing/2014/main" id="{A89F0117-B165-5AAF-1108-EB9261098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801211"/>
            <a:ext cx="6803401" cy="425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450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313986" y="8567190"/>
            <a:ext cx="18915972" cy="1016368"/>
            <a:chOff x="0" y="0"/>
            <a:chExt cx="4981984" cy="2676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81984" cy="267686"/>
            </a:xfrm>
            <a:custGeom>
              <a:avLst/>
              <a:gdLst/>
              <a:ahLst/>
              <a:cxnLst/>
              <a:rect l="l" t="t" r="r" b="b"/>
              <a:pathLst>
                <a:path w="4981984" h="267686">
                  <a:moveTo>
                    <a:pt x="0" y="0"/>
                  </a:moveTo>
                  <a:lnTo>
                    <a:pt x="4981984" y="0"/>
                  </a:lnTo>
                  <a:lnTo>
                    <a:pt x="4981984" y="267686"/>
                  </a:lnTo>
                  <a:lnTo>
                    <a:pt x="0" y="267686"/>
                  </a:lnTo>
                  <a:close/>
                </a:path>
              </a:pathLst>
            </a:custGeom>
            <a:solidFill>
              <a:srgbClr val="F0CC8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16913" y="-771854"/>
            <a:ext cx="4189627" cy="1035541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313986" y="9583558"/>
            <a:ext cx="18915972" cy="1169099"/>
            <a:chOff x="0" y="0"/>
            <a:chExt cx="4981984" cy="30791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81984" cy="307911"/>
            </a:xfrm>
            <a:custGeom>
              <a:avLst/>
              <a:gdLst/>
              <a:ahLst/>
              <a:cxnLst/>
              <a:rect l="l" t="t" r="r" b="b"/>
              <a:pathLst>
                <a:path w="4981984" h="307911">
                  <a:moveTo>
                    <a:pt x="0" y="0"/>
                  </a:moveTo>
                  <a:lnTo>
                    <a:pt x="4981984" y="0"/>
                  </a:lnTo>
                  <a:lnTo>
                    <a:pt x="4981984" y="307911"/>
                  </a:lnTo>
                  <a:lnTo>
                    <a:pt x="0" y="307911"/>
                  </a:lnTo>
                  <a:close/>
                </a:path>
              </a:pathLst>
            </a:custGeom>
            <a:solidFill>
              <a:srgbClr val="82583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18541" y="-771854"/>
            <a:ext cx="4189627" cy="1035541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301514" y="9075374"/>
            <a:ext cx="2243060" cy="1861729"/>
            <a:chOff x="0" y="0"/>
            <a:chExt cx="818274" cy="6791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969650" y="9075374"/>
            <a:ext cx="2243060" cy="1861729"/>
            <a:chOff x="0" y="0"/>
            <a:chExt cx="818274" cy="67916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6637787" y="9075374"/>
            <a:ext cx="2243060" cy="1861729"/>
            <a:chOff x="0" y="0"/>
            <a:chExt cx="818274" cy="67916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305924" y="9075374"/>
            <a:ext cx="2243060" cy="1861729"/>
            <a:chOff x="0" y="0"/>
            <a:chExt cx="818274" cy="67916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1974061" y="9075374"/>
            <a:ext cx="2243060" cy="1861729"/>
            <a:chOff x="0" y="0"/>
            <a:chExt cx="818274" cy="67916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4642197" y="9075374"/>
            <a:ext cx="2243060" cy="1861729"/>
            <a:chOff x="0" y="0"/>
            <a:chExt cx="818274" cy="67916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23662" y="4610620"/>
            <a:ext cx="2720912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61717" y="4600211"/>
            <a:ext cx="2628328" cy="4114800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DC811FC-1341-FA2E-308E-560B089CBBF5}"/>
              </a:ext>
            </a:extLst>
          </p:cNvPr>
          <p:cNvSpPr txBox="1"/>
          <p:nvPr/>
        </p:nvSpPr>
        <p:spPr>
          <a:xfrm>
            <a:off x="6123291" y="1103262"/>
            <a:ext cx="6972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 VỀ NHÀ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7B1BBDC-0BF5-AA23-C3ED-8A5FEDED49F4}"/>
              </a:ext>
            </a:extLst>
          </p:cNvPr>
          <p:cNvSpPr txBox="1"/>
          <p:nvPr/>
        </p:nvSpPr>
        <p:spPr>
          <a:xfrm>
            <a:off x="4316015" y="2902003"/>
            <a:ext cx="106953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9,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7F7BE4CC-0B88-438B-D993-17B49493F3E7}"/>
              </a:ext>
            </a:extLst>
          </p:cNvPr>
          <p:cNvSpPr txBox="1"/>
          <p:nvPr/>
        </p:nvSpPr>
        <p:spPr>
          <a:xfrm>
            <a:off x="4316015" y="4405852"/>
            <a:ext cx="10445702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9,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5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3986" y="8567190"/>
            <a:ext cx="18915972" cy="1016368"/>
            <a:chOff x="0" y="0"/>
            <a:chExt cx="4981984" cy="267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1984" cy="267686"/>
            </a:xfrm>
            <a:custGeom>
              <a:avLst/>
              <a:gdLst/>
              <a:ahLst/>
              <a:cxnLst/>
              <a:rect l="l" t="t" r="r" b="b"/>
              <a:pathLst>
                <a:path w="4981984" h="267686">
                  <a:moveTo>
                    <a:pt x="0" y="0"/>
                  </a:moveTo>
                  <a:lnTo>
                    <a:pt x="4981984" y="0"/>
                  </a:lnTo>
                  <a:lnTo>
                    <a:pt x="4981984" y="267686"/>
                  </a:lnTo>
                  <a:lnTo>
                    <a:pt x="0" y="267686"/>
                  </a:lnTo>
                  <a:close/>
                </a:path>
              </a:pathLst>
            </a:custGeom>
            <a:solidFill>
              <a:srgbClr val="F0CC8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13986" y="9583558"/>
            <a:ext cx="18915972" cy="1169099"/>
            <a:chOff x="0" y="0"/>
            <a:chExt cx="4981984" cy="3079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81984" cy="307911"/>
            </a:xfrm>
            <a:custGeom>
              <a:avLst/>
              <a:gdLst/>
              <a:ahLst/>
              <a:cxnLst/>
              <a:rect l="l" t="t" r="r" b="b"/>
              <a:pathLst>
                <a:path w="4981984" h="307911">
                  <a:moveTo>
                    <a:pt x="0" y="0"/>
                  </a:moveTo>
                  <a:lnTo>
                    <a:pt x="4981984" y="0"/>
                  </a:lnTo>
                  <a:lnTo>
                    <a:pt x="4981984" y="307911"/>
                  </a:lnTo>
                  <a:lnTo>
                    <a:pt x="0" y="307911"/>
                  </a:lnTo>
                  <a:close/>
                </a:path>
              </a:pathLst>
            </a:custGeom>
            <a:solidFill>
              <a:srgbClr val="82583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01514" y="9075374"/>
            <a:ext cx="2243060" cy="1861729"/>
            <a:chOff x="0" y="0"/>
            <a:chExt cx="818274" cy="6791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969650" y="9075374"/>
            <a:ext cx="2243060" cy="1861729"/>
            <a:chOff x="0" y="0"/>
            <a:chExt cx="818274" cy="6791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637787" y="9075374"/>
            <a:ext cx="2243060" cy="1861729"/>
            <a:chOff x="0" y="0"/>
            <a:chExt cx="818274" cy="6791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305924" y="9075374"/>
            <a:ext cx="2243060" cy="1861729"/>
            <a:chOff x="0" y="0"/>
            <a:chExt cx="818274" cy="6791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1974061" y="9075374"/>
            <a:ext cx="2243060" cy="1861729"/>
            <a:chOff x="0" y="0"/>
            <a:chExt cx="818274" cy="67916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4642197" y="9075374"/>
            <a:ext cx="2243060" cy="1861729"/>
            <a:chOff x="0" y="0"/>
            <a:chExt cx="818274" cy="6791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233057" y="-882650"/>
            <a:ext cx="4368929" cy="973577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313986" y="-882650"/>
            <a:ext cx="4368929" cy="973577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66110" y="5182324"/>
            <a:ext cx="693897" cy="338486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950228" y="4706482"/>
            <a:ext cx="3831908" cy="4114800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F0742F2F-5739-A6E7-2C73-765976020A41}"/>
              </a:ext>
            </a:extLst>
          </p:cNvPr>
          <p:cNvSpPr txBox="1"/>
          <p:nvPr/>
        </p:nvSpPr>
        <p:spPr>
          <a:xfrm>
            <a:off x="3544574" y="1505737"/>
            <a:ext cx="11087100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3986" y="8567190"/>
            <a:ext cx="18915972" cy="1016368"/>
            <a:chOff x="0" y="0"/>
            <a:chExt cx="4981984" cy="267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1984" cy="267686"/>
            </a:xfrm>
            <a:custGeom>
              <a:avLst/>
              <a:gdLst/>
              <a:ahLst/>
              <a:cxnLst/>
              <a:rect l="l" t="t" r="r" b="b"/>
              <a:pathLst>
                <a:path w="4981984" h="267686">
                  <a:moveTo>
                    <a:pt x="0" y="0"/>
                  </a:moveTo>
                  <a:lnTo>
                    <a:pt x="4981984" y="0"/>
                  </a:lnTo>
                  <a:lnTo>
                    <a:pt x="4981984" y="267686"/>
                  </a:lnTo>
                  <a:lnTo>
                    <a:pt x="0" y="267686"/>
                  </a:lnTo>
                  <a:close/>
                </a:path>
              </a:pathLst>
            </a:custGeom>
            <a:solidFill>
              <a:srgbClr val="F0CC8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13986" y="9583558"/>
            <a:ext cx="18915972" cy="1169099"/>
            <a:chOff x="0" y="0"/>
            <a:chExt cx="4981984" cy="3079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81984" cy="307911"/>
            </a:xfrm>
            <a:custGeom>
              <a:avLst/>
              <a:gdLst/>
              <a:ahLst/>
              <a:cxnLst/>
              <a:rect l="l" t="t" r="r" b="b"/>
              <a:pathLst>
                <a:path w="4981984" h="307911">
                  <a:moveTo>
                    <a:pt x="0" y="0"/>
                  </a:moveTo>
                  <a:lnTo>
                    <a:pt x="4981984" y="0"/>
                  </a:lnTo>
                  <a:lnTo>
                    <a:pt x="4981984" y="307911"/>
                  </a:lnTo>
                  <a:lnTo>
                    <a:pt x="0" y="307911"/>
                  </a:lnTo>
                  <a:close/>
                </a:path>
              </a:pathLst>
            </a:custGeom>
            <a:solidFill>
              <a:srgbClr val="82583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01514" y="9075374"/>
            <a:ext cx="2243060" cy="1861729"/>
            <a:chOff x="0" y="0"/>
            <a:chExt cx="818274" cy="6791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969650" y="9075374"/>
            <a:ext cx="2243060" cy="1861729"/>
            <a:chOff x="0" y="0"/>
            <a:chExt cx="818274" cy="6791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637787" y="9075374"/>
            <a:ext cx="2243060" cy="1861729"/>
            <a:chOff x="0" y="0"/>
            <a:chExt cx="818274" cy="6791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305924" y="9075374"/>
            <a:ext cx="2243060" cy="1861729"/>
            <a:chOff x="0" y="0"/>
            <a:chExt cx="818274" cy="6791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1974061" y="9075374"/>
            <a:ext cx="2243060" cy="1861729"/>
            <a:chOff x="0" y="0"/>
            <a:chExt cx="818274" cy="67916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4642197" y="9075374"/>
            <a:ext cx="2243060" cy="1861729"/>
            <a:chOff x="0" y="0"/>
            <a:chExt cx="818274" cy="6791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85822" y="-644525"/>
            <a:ext cx="399135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757558">
            <a:off x="11668254" y="-484553"/>
            <a:ext cx="5339018" cy="790965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41144">
            <a:off x="482352" y="6694928"/>
            <a:ext cx="2070162" cy="2231981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1F09EB39-8E61-A81C-0D3D-F1F92BA835A3}"/>
              </a:ext>
            </a:extLst>
          </p:cNvPr>
          <p:cNvSpPr txBox="1"/>
          <p:nvPr/>
        </p:nvSpPr>
        <p:spPr>
          <a:xfrm>
            <a:off x="6926185" y="721686"/>
            <a:ext cx="5344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1F4078E1-7ED8-BE79-63D5-796A1132DD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2723" y="2456010"/>
            <a:ext cx="13811250" cy="6038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Bong bóng Lời nói: Hình chữ nhật với Góc Tròn 29">
            <a:extLst>
              <a:ext uri="{FF2B5EF4-FFF2-40B4-BE49-F238E27FC236}">
                <a16:creationId xmlns:a16="http://schemas.microsoft.com/office/drawing/2014/main" id="{8201DA49-DE01-0A76-0077-E921C86269DB}"/>
              </a:ext>
            </a:extLst>
          </p:cNvPr>
          <p:cNvSpPr/>
          <p:nvPr/>
        </p:nvSpPr>
        <p:spPr>
          <a:xfrm>
            <a:off x="11974061" y="2456010"/>
            <a:ext cx="2243060" cy="1014265"/>
          </a:xfrm>
          <a:prstGeom prst="wedgeRoundRectCallout">
            <a:avLst>
              <a:gd name="adj1" fmla="val -33572"/>
              <a:gd name="adj2" fmla="val 9771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26" t="1866" r="1795" b="191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378098">
            <a:off x="14647677" y="7215440"/>
            <a:ext cx="1551908" cy="16845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482702">
            <a:off x="12529421" y="4448455"/>
            <a:ext cx="2777490" cy="41148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313986" y="8567190"/>
            <a:ext cx="18915972" cy="1016368"/>
            <a:chOff x="0" y="0"/>
            <a:chExt cx="4981984" cy="26768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81984" cy="267686"/>
            </a:xfrm>
            <a:custGeom>
              <a:avLst/>
              <a:gdLst/>
              <a:ahLst/>
              <a:cxnLst/>
              <a:rect l="l" t="t" r="r" b="b"/>
              <a:pathLst>
                <a:path w="4981984" h="267686">
                  <a:moveTo>
                    <a:pt x="0" y="0"/>
                  </a:moveTo>
                  <a:lnTo>
                    <a:pt x="4981984" y="0"/>
                  </a:lnTo>
                  <a:lnTo>
                    <a:pt x="4981984" y="267686"/>
                  </a:lnTo>
                  <a:lnTo>
                    <a:pt x="0" y="267686"/>
                  </a:lnTo>
                  <a:close/>
                </a:path>
              </a:pathLst>
            </a:custGeom>
            <a:solidFill>
              <a:srgbClr val="F0CC8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13986" y="9583558"/>
            <a:ext cx="18915972" cy="1169099"/>
            <a:chOff x="0" y="0"/>
            <a:chExt cx="4981984" cy="30791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81984" cy="307911"/>
            </a:xfrm>
            <a:custGeom>
              <a:avLst/>
              <a:gdLst/>
              <a:ahLst/>
              <a:cxnLst/>
              <a:rect l="l" t="t" r="r" b="b"/>
              <a:pathLst>
                <a:path w="4981984" h="307911">
                  <a:moveTo>
                    <a:pt x="0" y="0"/>
                  </a:moveTo>
                  <a:lnTo>
                    <a:pt x="4981984" y="0"/>
                  </a:lnTo>
                  <a:lnTo>
                    <a:pt x="4981984" y="307911"/>
                  </a:lnTo>
                  <a:lnTo>
                    <a:pt x="0" y="307911"/>
                  </a:lnTo>
                  <a:close/>
                </a:path>
              </a:pathLst>
            </a:custGeom>
            <a:solidFill>
              <a:srgbClr val="82583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01514" y="9075374"/>
            <a:ext cx="2243060" cy="1861729"/>
            <a:chOff x="0" y="0"/>
            <a:chExt cx="818274" cy="67916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3969650" y="9075374"/>
            <a:ext cx="2243060" cy="1861729"/>
            <a:chOff x="0" y="0"/>
            <a:chExt cx="818274" cy="67916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6637787" y="9075374"/>
            <a:ext cx="2243060" cy="1861729"/>
            <a:chOff x="0" y="0"/>
            <a:chExt cx="818274" cy="67916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305924" y="9075374"/>
            <a:ext cx="2243060" cy="1861729"/>
            <a:chOff x="0" y="0"/>
            <a:chExt cx="818274" cy="67916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1974061" y="9075374"/>
            <a:ext cx="2243060" cy="1861729"/>
            <a:chOff x="0" y="0"/>
            <a:chExt cx="818274" cy="67916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4642197" y="9075374"/>
            <a:ext cx="2243060" cy="1861729"/>
            <a:chOff x="0" y="0"/>
            <a:chExt cx="818274" cy="6791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1E573F2F-8B74-B2BC-3A78-C74235F90106}"/>
              </a:ext>
            </a:extLst>
          </p:cNvPr>
          <p:cNvSpPr txBox="1"/>
          <p:nvPr/>
        </p:nvSpPr>
        <p:spPr>
          <a:xfrm>
            <a:off x="5213703" y="2192317"/>
            <a:ext cx="8184442" cy="2091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44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vi-VN" sz="4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54 : 9 = 6.</a:t>
            </a:r>
            <a:endParaRPr lang="en-US" sz="4400" dirty="0">
              <a:solidFill>
                <a:schemeClr val="bg1"/>
              </a:solidFill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4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4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4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vi-VN" sz="4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4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vi-VN" sz="44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4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4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lông.</a:t>
            </a:r>
            <a:endParaRPr lang="en-US" sz="4400" dirty="0">
              <a:solidFill>
                <a:schemeClr val="bg1"/>
              </a:solidFill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Bộ 6 quả cầu lông tập luyện chuyên nghiệp màu | Quả cầu lông |  ShopDuyNguyen.Com">
            <a:extLst>
              <a:ext uri="{FF2B5EF4-FFF2-40B4-BE49-F238E27FC236}">
                <a16:creationId xmlns:a16="http://schemas.microsoft.com/office/drawing/2014/main" id="{8F9F9EB5-9000-2B27-B0C2-F2F5FBBD8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0" b="18332"/>
          <a:stretch/>
        </p:blipFill>
        <p:spPr bwMode="auto">
          <a:xfrm>
            <a:off x="6476409" y="4597287"/>
            <a:ext cx="5335177" cy="340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96370" y="3034591"/>
            <a:ext cx="10745827" cy="163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 CHIA 9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313986" y="8567190"/>
            <a:ext cx="18915972" cy="1016368"/>
            <a:chOff x="0" y="0"/>
            <a:chExt cx="4981984" cy="2676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81984" cy="267686"/>
            </a:xfrm>
            <a:custGeom>
              <a:avLst/>
              <a:gdLst/>
              <a:ahLst/>
              <a:cxnLst/>
              <a:rect l="l" t="t" r="r" b="b"/>
              <a:pathLst>
                <a:path w="4981984" h="267686">
                  <a:moveTo>
                    <a:pt x="0" y="0"/>
                  </a:moveTo>
                  <a:lnTo>
                    <a:pt x="4981984" y="0"/>
                  </a:lnTo>
                  <a:lnTo>
                    <a:pt x="4981984" y="267686"/>
                  </a:lnTo>
                  <a:lnTo>
                    <a:pt x="0" y="267686"/>
                  </a:lnTo>
                  <a:close/>
                </a:path>
              </a:pathLst>
            </a:custGeom>
            <a:solidFill>
              <a:srgbClr val="F0CC8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16913" y="-771854"/>
            <a:ext cx="4189627" cy="1035541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313986" y="9583558"/>
            <a:ext cx="18915972" cy="1169099"/>
            <a:chOff x="0" y="0"/>
            <a:chExt cx="4981984" cy="30791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81984" cy="307911"/>
            </a:xfrm>
            <a:custGeom>
              <a:avLst/>
              <a:gdLst/>
              <a:ahLst/>
              <a:cxnLst/>
              <a:rect l="l" t="t" r="r" b="b"/>
              <a:pathLst>
                <a:path w="4981984" h="307911">
                  <a:moveTo>
                    <a:pt x="0" y="0"/>
                  </a:moveTo>
                  <a:lnTo>
                    <a:pt x="4981984" y="0"/>
                  </a:lnTo>
                  <a:lnTo>
                    <a:pt x="4981984" y="307911"/>
                  </a:lnTo>
                  <a:lnTo>
                    <a:pt x="0" y="307911"/>
                  </a:lnTo>
                  <a:close/>
                </a:path>
              </a:pathLst>
            </a:custGeom>
            <a:solidFill>
              <a:srgbClr val="82583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18541" y="-771854"/>
            <a:ext cx="4189627" cy="1035541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301514" y="9075374"/>
            <a:ext cx="2243060" cy="1861729"/>
            <a:chOff x="0" y="0"/>
            <a:chExt cx="818274" cy="6791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969650" y="9075374"/>
            <a:ext cx="2243060" cy="1861729"/>
            <a:chOff x="0" y="0"/>
            <a:chExt cx="818274" cy="67916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6637787" y="9075374"/>
            <a:ext cx="2243060" cy="1861729"/>
            <a:chOff x="0" y="0"/>
            <a:chExt cx="818274" cy="67916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305924" y="9075374"/>
            <a:ext cx="2243060" cy="1861729"/>
            <a:chOff x="0" y="0"/>
            <a:chExt cx="818274" cy="67916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1974061" y="9075374"/>
            <a:ext cx="2243060" cy="1861729"/>
            <a:chOff x="0" y="0"/>
            <a:chExt cx="818274" cy="67916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4642197" y="9075374"/>
            <a:ext cx="2243060" cy="1861729"/>
            <a:chOff x="0" y="0"/>
            <a:chExt cx="818274" cy="67916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09195" y="4768850"/>
            <a:ext cx="2720912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902956" y="4768850"/>
            <a:ext cx="2628328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3986" y="8567190"/>
            <a:ext cx="18915972" cy="1016368"/>
            <a:chOff x="0" y="0"/>
            <a:chExt cx="4981984" cy="267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1984" cy="267686"/>
            </a:xfrm>
            <a:custGeom>
              <a:avLst/>
              <a:gdLst/>
              <a:ahLst/>
              <a:cxnLst/>
              <a:rect l="l" t="t" r="r" b="b"/>
              <a:pathLst>
                <a:path w="4981984" h="267686">
                  <a:moveTo>
                    <a:pt x="0" y="0"/>
                  </a:moveTo>
                  <a:lnTo>
                    <a:pt x="4981984" y="0"/>
                  </a:lnTo>
                  <a:lnTo>
                    <a:pt x="4981984" y="267686"/>
                  </a:lnTo>
                  <a:lnTo>
                    <a:pt x="0" y="267686"/>
                  </a:lnTo>
                  <a:close/>
                </a:path>
              </a:pathLst>
            </a:custGeom>
            <a:solidFill>
              <a:srgbClr val="F0CC8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13986" y="9583558"/>
            <a:ext cx="18915972" cy="1169099"/>
            <a:chOff x="0" y="0"/>
            <a:chExt cx="4981984" cy="3079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81984" cy="307911"/>
            </a:xfrm>
            <a:custGeom>
              <a:avLst/>
              <a:gdLst/>
              <a:ahLst/>
              <a:cxnLst/>
              <a:rect l="l" t="t" r="r" b="b"/>
              <a:pathLst>
                <a:path w="4981984" h="307911">
                  <a:moveTo>
                    <a:pt x="0" y="0"/>
                  </a:moveTo>
                  <a:lnTo>
                    <a:pt x="4981984" y="0"/>
                  </a:lnTo>
                  <a:lnTo>
                    <a:pt x="4981984" y="307911"/>
                  </a:lnTo>
                  <a:lnTo>
                    <a:pt x="0" y="307911"/>
                  </a:lnTo>
                  <a:close/>
                </a:path>
              </a:pathLst>
            </a:custGeom>
            <a:solidFill>
              <a:srgbClr val="82583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01514" y="9075374"/>
            <a:ext cx="2243060" cy="1861729"/>
            <a:chOff x="0" y="0"/>
            <a:chExt cx="818274" cy="6791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969650" y="9075374"/>
            <a:ext cx="2243060" cy="1861729"/>
            <a:chOff x="0" y="0"/>
            <a:chExt cx="818274" cy="6791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637787" y="9075374"/>
            <a:ext cx="2243060" cy="1861729"/>
            <a:chOff x="0" y="0"/>
            <a:chExt cx="818274" cy="6791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305924" y="9075374"/>
            <a:ext cx="2243060" cy="1861729"/>
            <a:chOff x="0" y="0"/>
            <a:chExt cx="818274" cy="6791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1974061" y="9075374"/>
            <a:ext cx="2243060" cy="1861729"/>
            <a:chOff x="0" y="0"/>
            <a:chExt cx="818274" cy="67916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4642197" y="9075374"/>
            <a:ext cx="2243060" cy="1861729"/>
            <a:chOff x="0" y="0"/>
            <a:chExt cx="818274" cy="6791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35899">
            <a:off x="-526126" y="5831662"/>
            <a:ext cx="3521527" cy="284803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90443" y="-1097112"/>
            <a:ext cx="4189627" cy="10355412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3735B070-1AC9-84A3-6C87-EE43917B5928}"/>
              </a:ext>
            </a:extLst>
          </p:cNvPr>
          <p:cNvSpPr txBox="1"/>
          <p:nvPr/>
        </p:nvSpPr>
        <p:spPr>
          <a:xfrm>
            <a:off x="4963214" y="1065031"/>
            <a:ext cx="7439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4CAEEE5-9949-E892-4FA7-74E13CA212AB}"/>
                  </a:ext>
                </a:extLst>
              </p:cNvPr>
              <p:cNvSpPr txBox="1"/>
              <p:nvPr/>
            </p:nvSpPr>
            <p:spPr>
              <a:xfrm>
                <a:off x="4947765" y="2594519"/>
                <a:ext cx="181665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 :9=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4CAEEE5-9949-E892-4FA7-74E13CA21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765" y="2594519"/>
                <a:ext cx="1816651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ED05EFC8-A628-17D7-C53E-0A94AA584037}"/>
                  </a:ext>
                </a:extLst>
              </p:cNvPr>
              <p:cNvSpPr txBox="1"/>
              <p:nvPr/>
            </p:nvSpPr>
            <p:spPr>
              <a:xfrm>
                <a:off x="4758388" y="3539724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18 :9=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ED05EFC8-A628-17D7-C53E-0A94AA584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388" y="3539724"/>
                <a:ext cx="2129237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42FF39B-1184-CF07-BE3B-4A10BC17365B}"/>
                  </a:ext>
                </a:extLst>
              </p:cNvPr>
              <p:cNvSpPr txBox="1"/>
              <p:nvPr/>
            </p:nvSpPr>
            <p:spPr>
              <a:xfrm>
                <a:off x="4767568" y="4624255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27 :9=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42FF39B-1184-CF07-BE3B-4A10BC173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568" y="4624255"/>
                <a:ext cx="2129237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11E1925-9ECB-2656-82F9-E6170BD96CBC}"/>
                  </a:ext>
                </a:extLst>
              </p:cNvPr>
              <p:cNvSpPr txBox="1"/>
              <p:nvPr/>
            </p:nvSpPr>
            <p:spPr>
              <a:xfrm>
                <a:off x="4776061" y="5628501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36 :9=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11E1925-9ECB-2656-82F9-E6170BD96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061" y="5628501"/>
                <a:ext cx="2129237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9054602-83F9-4096-C123-8F06CBD7F21A}"/>
                  </a:ext>
                </a:extLst>
              </p:cNvPr>
              <p:cNvSpPr txBox="1"/>
              <p:nvPr/>
            </p:nvSpPr>
            <p:spPr>
              <a:xfrm>
                <a:off x="4765328" y="6658611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45 :9=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9054602-83F9-4096-C123-8F06CBD7F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328" y="6658611"/>
                <a:ext cx="2129237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7374ED64-7C0B-7A3A-D6FD-20FB4C10BCA2}"/>
                  </a:ext>
                </a:extLst>
              </p:cNvPr>
              <p:cNvSpPr txBox="1"/>
              <p:nvPr/>
            </p:nvSpPr>
            <p:spPr>
              <a:xfrm>
                <a:off x="10137722" y="2598747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54 :9=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7374ED64-7C0B-7A3A-D6FD-20FB4C10B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722" y="2598747"/>
                <a:ext cx="2129237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39CC6FA-45BB-3040-C6D3-50E5302FC2AA}"/>
                  </a:ext>
                </a:extLst>
              </p:cNvPr>
              <p:cNvSpPr txBox="1"/>
              <p:nvPr/>
            </p:nvSpPr>
            <p:spPr>
              <a:xfrm>
                <a:off x="10137722" y="3567572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63 :9=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39CC6FA-45BB-3040-C6D3-50E5302FC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722" y="3567572"/>
                <a:ext cx="2129237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7B893E1D-3409-0667-07E6-CE16A89AFB7E}"/>
                  </a:ext>
                </a:extLst>
              </p:cNvPr>
              <p:cNvSpPr txBox="1"/>
              <p:nvPr/>
            </p:nvSpPr>
            <p:spPr>
              <a:xfrm>
                <a:off x="10137721" y="4623072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72 :9=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7B893E1D-3409-0667-07E6-CE16A89AF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721" y="4623072"/>
                <a:ext cx="2129237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329FE69C-2D1E-7F88-FFEF-7F687C68ADCA}"/>
                  </a:ext>
                </a:extLst>
              </p:cNvPr>
              <p:cNvSpPr txBox="1"/>
              <p:nvPr/>
            </p:nvSpPr>
            <p:spPr>
              <a:xfrm>
                <a:off x="10137721" y="5656349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81 :9=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329FE69C-2D1E-7F88-FFEF-7F687C68A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721" y="5656349"/>
                <a:ext cx="2129237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8A95F33-BB1D-628E-AD5B-155AFA8057F5}"/>
                  </a:ext>
                </a:extLst>
              </p:cNvPr>
              <p:cNvSpPr txBox="1"/>
              <p:nvPr/>
            </p:nvSpPr>
            <p:spPr>
              <a:xfrm>
                <a:off x="10134600" y="6677556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90 :9=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8A95F33-BB1D-628E-AD5B-155AFA805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600" y="6677556"/>
                <a:ext cx="2129237" cy="6771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B4DAB537-872F-12F2-3F02-05050CDC33DE}"/>
                  </a:ext>
                </a:extLst>
              </p:cNvPr>
              <p:cNvSpPr txBox="1"/>
              <p:nvPr/>
            </p:nvSpPr>
            <p:spPr>
              <a:xfrm>
                <a:off x="6864505" y="2598747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B4DAB537-872F-12F2-3F02-05050CDC3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505" y="2598747"/>
                <a:ext cx="440826" cy="6771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E47B279-9B1C-0ABC-9871-A016AD1DEE5A}"/>
                  </a:ext>
                </a:extLst>
              </p:cNvPr>
              <p:cNvSpPr txBox="1"/>
              <p:nvPr/>
            </p:nvSpPr>
            <p:spPr>
              <a:xfrm>
                <a:off x="7073139" y="3553492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E47B279-9B1C-0ABC-9871-A016AD1DE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139" y="3553492"/>
                <a:ext cx="440826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E80B35AD-9962-822A-23DB-80C5FEF346A4}"/>
                  </a:ext>
                </a:extLst>
              </p:cNvPr>
              <p:cNvSpPr txBox="1"/>
              <p:nvPr/>
            </p:nvSpPr>
            <p:spPr>
              <a:xfrm>
                <a:off x="7070401" y="4643145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E80B35AD-9962-822A-23DB-80C5FEF34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401" y="4643145"/>
                <a:ext cx="440826" cy="67710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667D934-1CA1-BCF9-7E95-0F961AC5DE7F}"/>
                  </a:ext>
                </a:extLst>
              </p:cNvPr>
              <p:cNvSpPr txBox="1"/>
              <p:nvPr/>
            </p:nvSpPr>
            <p:spPr>
              <a:xfrm>
                <a:off x="7044041" y="5646670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667D934-1CA1-BCF9-7E95-0F961AC5D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041" y="5646670"/>
                <a:ext cx="440826" cy="67710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534F13CA-AC99-CC8D-F705-F059C80EA669}"/>
                  </a:ext>
                </a:extLst>
              </p:cNvPr>
              <p:cNvSpPr txBox="1"/>
              <p:nvPr/>
            </p:nvSpPr>
            <p:spPr>
              <a:xfrm>
                <a:off x="7044763" y="6676780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534F13CA-AC99-CC8D-F705-F059C80EA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763" y="6676780"/>
                <a:ext cx="440826" cy="6771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91C4D9A-1E3B-47EE-BA23-0D7191187E99}"/>
                  </a:ext>
                </a:extLst>
              </p:cNvPr>
              <p:cNvSpPr txBox="1"/>
              <p:nvPr/>
            </p:nvSpPr>
            <p:spPr>
              <a:xfrm>
                <a:off x="12352182" y="2650000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91C4D9A-1E3B-47EE-BA23-0D7191187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2182" y="2650000"/>
                <a:ext cx="440826" cy="67710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C6CADAC6-58DB-E855-AD99-0A2DBD2ECA46}"/>
                  </a:ext>
                </a:extLst>
              </p:cNvPr>
              <p:cNvSpPr txBox="1"/>
              <p:nvPr/>
            </p:nvSpPr>
            <p:spPr>
              <a:xfrm>
                <a:off x="12352182" y="3609146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C6CADAC6-58DB-E855-AD99-0A2DBD2EC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2182" y="3609146"/>
                <a:ext cx="440826" cy="67710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DF79D374-4E44-EFEA-597B-74D166AA8669}"/>
                  </a:ext>
                </a:extLst>
              </p:cNvPr>
              <p:cNvSpPr txBox="1"/>
              <p:nvPr/>
            </p:nvSpPr>
            <p:spPr>
              <a:xfrm>
                <a:off x="12352182" y="4692206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DF79D374-4E44-EFEA-597B-74D166AA8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2182" y="4692206"/>
                <a:ext cx="440826" cy="67710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8A4F7AB1-9B14-C5F7-1C91-90E4AEC7AD60}"/>
                  </a:ext>
                </a:extLst>
              </p:cNvPr>
              <p:cNvSpPr txBox="1"/>
              <p:nvPr/>
            </p:nvSpPr>
            <p:spPr>
              <a:xfrm>
                <a:off x="12352182" y="5694699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8A4F7AB1-9B14-C5F7-1C91-90E4AEC7A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2182" y="5694699"/>
                <a:ext cx="440826" cy="67710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F9DB8E96-00BD-0402-AB7B-07DD56CF5763}"/>
                  </a:ext>
                </a:extLst>
              </p:cNvPr>
              <p:cNvSpPr txBox="1"/>
              <p:nvPr/>
            </p:nvSpPr>
            <p:spPr>
              <a:xfrm>
                <a:off x="12335921" y="6678879"/>
                <a:ext cx="75341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F9DB8E96-00BD-0402-AB7B-07DD56CF5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5921" y="6678879"/>
                <a:ext cx="753411" cy="67710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3986" y="8567190"/>
            <a:ext cx="18915972" cy="1016368"/>
            <a:chOff x="0" y="0"/>
            <a:chExt cx="4981984" cy="267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1984" cy="267686"/>
            </a:xfrm>
            <a:custGeom>
              <a:avLst/>
              <a:gdLst/>
              <a:ahLst/>
              <a:cxnLst/>
              <a:rect l="l" t="t" r="r" b="b"/>
              <a:pathLst>
                <a:path w="4981984" h="267686">
                  <a:moveTo>
                    <a:pt x="0" y="0"/>
                  </a:moveTo>
                  <a:lnTo>
                    <a:pt x="4981984" y="0"/>
                  </a:lnTo>
                  <a:lnTo>
                    <a:pt x="4981984" y="267686"/>
                  </a:lnTo>
                  <a:lnTo>
                    <a:pt x="0" y="267686"/>
                  </a:lnTo>
                  <a:close/>
                </a:path>
              </a:pathLst>
            </a:custGeom>
            <a:solidFill>
              <a:srgbClr val="F0CC8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13986" y="9583558"/>
            <a:ext cx="18915972" cy="1169099"/>
            <a:chOff x="0" y="0"/>
            <a:chExt cx="4981984" cy="3079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81984" cy="307911"/>
            </a:xfrm>
            <a:custGeom>
              <a:avLst/>
              <a:gdLst/>
              <a:ahLst/>
              <a:cxnLst/>
              <a:rect l="l" t="t" r="r" b="b"/>
              <a:pathLst>
                <a:path w="4981984" h="307911">
                  <a:moveTo>
                    <a:pt x="0" y="0"/>
                  </a:moveTo>
                  <a:lnTo>
                    <a:pt x="4981984" y="0"/>
                  </a:lnTo>
                  <a:lnTo>
                    <a:pt x="4981984" y="307911"/>
                  </a:lnTo>
                  <a:lnTo>
                    <a:pt x="0" y="307911"/>
                  </a:lnTo>
                  <a:close/>
                </a:path>
              </a:pathLst>
            </a:custGeom>
            <a:solidFill>
              <a:srgbClr val="82583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01514" y="9075374"/>
            <a:ext cx="2243060" cy="1861729"/>
            <a:chOff x="0" y="0"/>
            <a:chExt cx="818274" cy="6791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969650" y="9075374"/>
            <a:ext cx="2243060" cy="1861729"/>
            <a:chOff x="0" y="0"/>
            <a:chExt cx="818274" cy="6791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637787" y="9075374"/>
            <a:ext cx="2243060" cy="1861729"/>
            <a:chOff x="0" y="0"/>
            <a:chExt cx="818274" cy="6791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305924" y="9075374"/>
            <a:ext cx="2243060" cy="1861729"/>
            <a:chOff x="0" y="0"/>
            <a:chExt cx="818274" cy="6791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1974061" y="9075374"/>
            <a:ext cx="2243060" cy="1861729"/>
            <a:chOff x="0" y="0"/>
            <a:chExt cx="818274" cy="67916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4642197" y="9075374"/>
            <a:ext cx="2243060" cy="1861729"/>
            <a:chOff x="0" y="0"/>
            <a:chExt cx="818274" cy="6791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2D27F5B9-9639-B566-1F1A-27A2DA3E0590}"/>
              </a:ext>
            </a:extLst>
          </p:cNvPr>
          <p:cNvSpPr txBox="1"/>
          <p:nvPr/>
        </p:nvSpPr>
        <p:spPr>
          <a:xfrm>
            <a:off x="6899646" y="720682"/>
            <a:ext cx="4301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9</a:t>
            </a: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1C8CCAE2-02CC-EA75-7969-F619F9940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22" y="2627042"/>
            <a:ext cx="15003757" cy="5272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02178433-79F5-CF25-133E-CD5B86615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2700000">
            <a:off x="705486" y="649307"/>
            <a:ext cx="2777490" cy="4114800"/>
          </a:xfrm>
          <a:prstGeom prst="rect">
            <a:avLst/>
          </a:prstGeom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F07FEBDD-35B2-E795-5654-3199374CE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082702">
            <a:off x="14767581" y="581697"/>
            <a:ext cx="2777490" cy="4114800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6CB4932F-D046-9BFB-7794-E98F3A8883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5778098">
            <a:off x="16792290" y="291346"/>
            <a:ext cx="1551908" cy="1684568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EDB89AA5-7EAA-5F8C-134C-C6B4BEFF828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283951">
            <a:off x="-1826" y="446365"/>
            <a:ext cx="1551908" cy="1684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3986" y="8567190"/>
            <a:ext cx="18915972" cy="1016368"/>
            <a:chOff x="0" y="0"/>
            <a:chExt cx="4981984" cy="267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1984" cy="267686"/>
            </a:xfrm>
            <a:custGeom>
              <a:avLst/>
              <a:gdLst/>
              <a:ahLst/>
              <a:cxnLst/>
              <a:rect l="l" t="t" r="r" b="b"/>
              <a:pathLst>
                <a:path w="4981984" h="267686">
                  <a:moveTo>
                    <a:pt x="0" y="0"/>
                  </a:moveTo>
                  <a:lnTo>
                    <a:pt x="4981984" y="0"/>
                  </a:lnTo>
                  <a:lnTo>
                    <a:pt x="4981984" y="267686"/>
                  </a:lnTo>
                  <a:lnTo>
                    <a:pt x="0" y="267686"/>
                  </a:lnTo>
                  <a:close/>
                </a:path>
              </a:pathLst>
            </a:custGeom>
            <a:solidFill>
              <a:srgbClr val="F0CC8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13986" y="9583558"/>
            <a:ext cx="18915972" cy="1169099"/>
            <a:chOff x="0" y="0"/>
            <a:chExt cx="4981984" cy="3079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81984" cy="307911"/>
            </a:xfrm>
            <a:custGeom>
              <a:avLst/>
              <a:gdLst/>
              <a:ahLst/>
              <a:cxnLst/>
              <a:rect l="l" t="t" r="r" b="b"/>
              <a:pathLst>
                <a:path w="4981984" h="307911">
                  <a:moveTo>
                    <a:pt x="0" y="0"/>
                  </a:moveTo>
                  <a:lnTo>
                    <a:pt x="4981984" y="0"/>
                  </a:lnTo>
                  <a:lnTo>
                    <a:pt x="4981984" y="307911"/>
                  </a:lnTo>
                  <a:lnTo>
                    <a:pt x="0" y="307911"/>
                  </a:lnTo>
                  <a:close/>
                </a:path>
              </a:pathLst>
            </a:custGeom>
            <a:solidFill>
              <a:srgbClr val="82583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01514" y="9075374"/>
            <a:ext cx="2243060" cy="1861729"/>
            <a:chOff x="0" y="0"/>
            <a:chExt cx="818274" cy="6791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969650" y="9075374"/>
            <a:ext cx="2243060" cy="1861729"/>
            <a:chOff x="0" y="0"/>
            <a:chExt cx="818274" cy="6791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637787" y="9075374"/>
            <a:ext cx="2243060" cy="1861729"/>
            <a:chOff x="0" y="0"/>
            <a:chExt cx="818274" cy="6791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305924" y="9075374"/>
            <a:ext cx="2243060" cy="1861729"/>
            <a:chOff x="0" y="0"/>
            <a:chExt cx="818274" cy="6791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1974061" y="9075374"/>
            <a:ext cx="2243060" cy="1861729"/>
            <a:chOff x="0" y="0"/>
            <a:chExt cx="818274" cy="67916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4642197" y="9075374"/>
            <a:ext cx="2243060" cy="1861729"/>
            <a:chOff x="0" y="0"/>
            <a:chExt cx="818274" cy="6791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815012" y="3314701"/>
            <a:ext cx="2472988" cy="524772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8575" y="3314700"/>
            <a:ext cx="2472989" cy="5247722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DFB6D6F-FFF3-69DD-B220-DDE03FE946A7}"/>
              </a:ext>
            </a:extLst>
          </p:cNvPr>
          <p:cNvSpPr txBox="1"/>
          <p:nvPr/>
        </p:nvSpPr>
        <p:spPr>
          <a:xfrm>
            <a:off x="6871275" y="494365"/>
            <a:ext cx="5143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9DBF2806-A5DF-9A2F-F426-75B572811E8E}"/>
              </a:ext>
            </a:extLst>
          </p:cNvPr>
          <p:cNvSpPr txBox="1"/>
          <p:nvPr/>
        </p:nvSpPr>
        <p:spPr>
          <a:xfrm>
            <a:off x="3009900" y="2007639"/>
            <a:ext cx="575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a)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5E02186-7400-592F-185A-471606BE8447}"/>
                  </a:ext>
                </a:extLst>
              </p:cNvPr>
              <p:cNvSpPr txBox="1"/>
              <p:nvPr/>
            </p:nvSpPr>
            <p:spPr>
              <a:xfrm>
                <a:off x="3202964" y="5443205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36 :9=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5E02186-7400-592F-185A-471606BE8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964" y="5443205"/>
                <a:ext cx="2129237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4CC76A0-D505-DD24-F8B8-C063943D1007}"/>
                  </a:ext>
                </a:extLst>
              </p:cNvPr>
              <p:cNvSpPr txBox="1"/>
              <p:nvPr/>
            </p:nvSpPr>
            <p:spPr>
              <a:xfrm>
                <a:off x="3183956" y="3613246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18 :9=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4CC76A0-D505-DD24-F8B8-C063943D1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956" y="3613246"/>
                <a:ext cx="2129237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87F097-9FAF-3155-3731-B7953B9A01E5}"/>
                  </a:ext>
                </a:extLst>
              </p:cNvPr>
              <p:cNvSpPr txBox="1"/>
              <p:nvPr/>
            </p:nvSpPr>
            <p:spPr>
              <a:xfrm>
                <a:off x="3134740" y="7273164"/>
                <a:ext cx="1941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 : 9=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87F097-9FAF-3155-3731-B7953B9A0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740" y="7273164"/>
                <a:ext cx="1941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0EE05D12-C3AF-6F5C-7C39-625A10FB5FB2}"/>
                  </a:ext>
                </a:extLst>
              </p:cNvPr>
              <p:cNvSpPr txBox="1"/>
              <p:nvPr/>
            </p:nvSpPr>
            <p:spPr>
              <a:xfrm>
                <a:off x="5346395" y="5464276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0EE05D12-C3AF-6F5C-7C39-625A10FB5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395" y="5464276"/>
                <a:ext cx="440826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F62D6B22-F532-5798-1447-F5CFF7114860}"/>
                  </a:ext>
                </a:extLst>
              </p:cNvPr>
              <p:cNvSpPr txBox="1"/>
              <p:nvPr/>
            </p:nvSpPr>
            <p:spPr>
              <a:xfrm>
                <a:off x="5339408" y="3619818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F62D6B22-F532-5798-1447-F5CFF7114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408" y="3619818"/>
                <a:ext cx="440826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EA05366A-76CB-8A64-552B-0D82ED107FB2}"/>
                  </a:ext>
                </a:extLst>
              </p:cNvPr>
              <p:cNvSpPr txBox="1"/>
              <p:nvPr/>
            </p:nvSpPr>
            <p:spPr>
              <a:xfrm>
                <a:off x="5254876" y="7284137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EA05366A-76CB-8A64-552B-0D82ED107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876" y="7284137"/>
                <a:ext cx="440826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F22CBED6-1718-ABCE-036D-3C773DD9B477}"/>
                  </a:ext>
                </a:extLst>
              </p:cNvPr>
              <p:cNvSpPr txBox="1"/>
              <p:nvPr/>
            </p:nvSpPr>
            <p:spPr>
              <a:xfrm>
                <a:off x="7804813" y="3608845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45 :9=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F22CBED6-1718-ABCE-036D-3C773DD9B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813" y="3608845"/>
                <a:ext cx="2129237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DFE243D0-4A9D-1872-E1FF-08B2F08FE31E}"/>
                  </a:ext>
                </a:extLst>
              </p:cNvPr>
              <p:cNvSpPr txBox="1"/>
              <p:nvPr/>
            </p:nvSpPr>
            <p:spPr>
              <a:xfrm>
                <a:off x="7759317" y="7284137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90 :9=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DFE243D0-4A9D-1872-E1FF-08B2F08FE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317" y="7284137"/>
                <a:ext cx="2129237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986504D3-269D-6ECB-912B-F3CF912D0636}"/>
                  </a:ext>
                </a:extLst>
              </p:cNvPr>
              <p:cNvSpPr txBox="1"/>
              <p:nvPr/>
            </p:nvSpPr>
            <p:spPr>
              <a:xfrm>
                <a:off x="7809716" y="5443205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27 :9=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986504D3-269D-6ECB-912B-F3CF912D0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716" y="5443205"/>
                <a:ext cx="2129237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7D3177-24CE-5325-0C54-B788BB829E2F}"/>
                  </a:ext>
                </a:extLst>
              </p:cNvPr>
              <p:cNvSpPr txBox="1"/>
              <p:nvPr/>
            </p:nvSpPr>
            <p:spPr>
              <a:xfrm>
                <a:off x="10153989" y="3617847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7D3177-24CE-5325-0C54-B788BB829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989" y="3617847"/>
                <a:ext cx="440826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81556971-AB9E-E498-194D-1913F7EE6D52}"/>
                  </a:ext>
                </a:extLst>
              </p:cNvPr>
              <p:cNvSpPr txBox="1"/>
              <p:nvPr/>
            </p:nvSpPr>
            <p:spPr>
              <a:xfrm>
                <a:off x="9979173" y="7292418"/>
                <a:ext cx="75341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81556971-AB9E-E498-194D-1913F7EE6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173" y="7292418"/>
                <a:ext cx="753411" cy="6771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BE01EEC8-4558-FF29-7177-42D3528FAE05}"/>
                  </a:ext>
                </a:extLst>
              </p:cNvPr>
              <p:cNvSpPr txBox="1"/>
              <p:nvPr/>
            </p:nvSpPr>
            <p:spPr>
              <a:xfrm>
                <a:off x="9910825" y="5461584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BE01EEC8-4558-FF29-7177-42D3528FA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825" y="5461584"/>
                <a:ext cx="440826" cy="6771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FB11C743-BFB2-8798-996D-00FBB627E9E1}"/>
                  </a:ext>
                </a:extLst>
              </p:cNvPr>
              <p:cNvSpPr txBox="1"/>
              <p:nvPr/>
            </p:nvSpPr>
            <p:spPr>
              <a:xfrm>
                <a:off x="12603505" y="3608845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54 :9=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FB11C743-BFB2-8798-996D-00FBB627E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3505" y="3608845"/>
                <a:ext cx="2129237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EC06D26D-3D5D-03B8-4C27-9D2E70037DCF}"/>
                  </a:ext>
                </a:extLst>
              </p:cNvPr>
              <p:cNvSpPr txBox="1"/>
              <p:nvPr/>
            </p:nvSpPr>
            <p:spPr>
              <a:xfrm>
                <a:off x="12603505" y="7284137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63 :9=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EC06D26D-3D5D-03B8-4C27-9D2E70037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3505" y="7284137"/>
                <a:ext cx="2129237" cy="67710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C1C0BCD3-AB68-00F4-923C-7CD333D8F8AD}"/>
                  </a:ext>
                </a:extLst>
              </p:cNvPr>
              <p:cNvSpPr txBox="1"/>
              <p:nvPr/>
            </p:nvSpPr>
            <p:spPr>
              <a:xfrm>
                <a:off x="12603505" y="5453303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81 :9=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C1C0BCD3-AB68-00F4-923C-7CD333D8F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3505" y="5453303"/>
                <a:ext cx="2129237" cy="67710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8EA50C90-C8A9-388C-F49A-D4DDC903787B}"/>
                  </a:ext>
                </a:extLst>
              </p:cNvPr>
              <p:cNvSpPr txBox="1"/>
              <p:nvPr/>
            </p:nvSpPr>
            <p:spPr>
              <a:xfrm>
                <a:off x="14763150" y="3651455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8EA50C90-C8A9-388C-F49A-D4DDC9037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150" y="3651455"/>
                <a:ext cx="440826" cy="6771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19172F9-605E-0FFB-7770-CA473F6D8D1E}"/>
                  </a:ext>
                </a:extLst>
              </p:cNvPr>
              <p:cNvSpPr txBox="1"/>
              <p:nvPr/>
            </p:nvSpPr>
            <p:spPr>
              <a:xfrm>
                <a:off x="14763150" y="7295963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19172F9-605E-0FFB-7770-CA473F6D8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150" y="7295963"/>
                <a:ext cx="440826" cy="67710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8B7473CC-B54A-B9A1-B22F-B47F2C63B44C}"/>
                  </a:ext>
                </a:extLst>
              </p:cNvPr>
              <p:cNvSpPr txBox="1"/>
              <p:nvPr/>
            </p:nvSpPr>
            <p:spPr>
              <a:xfrm>
                <a:off x="14721523" y="5455031"/>
                <a:ext cx="613951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8B7473CC-B54A-B9A1-B22F-B47F2C63B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1523" y="5455031"/>
                <a:ext cx="613951" cy="67710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3986" y="8567190"/>
            <a:ext cx="18915972" cy="1016368"/>
            <a:chOff x="0" y="0"/>
            <a:chExt cx="4981984" cy="267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1984" cy="267686"/>
            </a:xfrm>
            <a:custGeom>
              <a:avLst/>
              <a:gdLst/>
              <a:ahLst/>
              <a:cxnLst/>
              <a:rect l="l" t="t" r="r" b="b"/>
              <a:pathLst>
                <a:path w="4981984" h="267686">
                  <a:moveTo>
                    <a:pt x="0" y="0"/>
                  </a:moveTo>
                  <a:lnTo>
                    <a:pt x="4981984" y="0"/>
                  </a:lnTo>
                  <a:lnTo>
                    <a:pt x="4981984" y="267686"/>
                  </a:lnTo>
                  <a:lnTo>
                    <a:pt x="0" y="267686"/>
                  </a:lnTo>
                  <a:close/>
                </a:path>
              </a:pathLst>
            </a:custGeom>
            <a:solidFill>
              <a:srgbClr val="F0CC8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13986" y="9583558"/>
            <a:ext cx="18915972" cy="1169099"/>
            <a:chOff x="0" y="0"/>
            <a:chExt cx="4981984" cy="3079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81984" cy="307911"/>
            </a:xfrm>
            <a:custGeom>
              <a:avLst/>
              <a:gdLst/>
              <a:ahLst/>
              <a:cxnLst/>
              <a:rect l="l" t="t" r="r" b="b"/>
              <a:pathLst>
                <a:path w="4981984" h="307911">
                  <a:moveTo>
                    <a:pt x="0" y="0"/>
                  </a:moveTo>
                  <a:lnTo>
                    <a:pt x="4981984" y="0"/>
                  </a:lnTo>
                  <a:lnTo>
                    <a:pt x="4981984" y="307911"/>
                  </a:lnTo>
                  <a:lnTo>
                    <a:pt x="0" y="307911"/>
                  </a:lnTo>
                  <a:close/>
                </a:path>
              </a:pathLst>
            </a:custGeom>
            <a:solidFill>
              <a:srgbClr val="82583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01514" y="9075374"/>
            <a:ext cx="2243060" cy="1861729"/>
            <a:chOff x="0" y="0"/>
            <a:chExt cx="818274" cy="6791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969650" y="9075374"/>
            <a:ext cx="2243060" cy="1861729"/>
            <a:chOff x="0" y="0"/>
            <a:chExt cx="818274" cy="6791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637787" y="9075374"/>
            <a:ext cx="2243060" cy="1861729"/>
            <a:chOff x="0" y="0"/>
            <a:chExt cx="818274" cy="6791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305924" y="9075374"/>
            <a:ext cx="2243060" cy="1861729"/>
            <a:chOff x="0" y="0"/>
            <a:chExt cx="818274" cy="6791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1974061" y="9075374"/>
            <a:ext cx="2243060" cy="1861729"/>
            <a:chOff x="0" y="0"/>
            <a:chExt cx="818274" cy="67916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4642197" y="9075374"/>
            <a:ext cx="2243060" cy="1861729"/>
            <a:chOff x="0" y="0"/>
            <a:chExt cx="818274" cy="6791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11652" y="-163640"/>
            <a:ext cx="19756100" cy="4247562"/>
          </a:xfrm>
          <a:prstGeom prst="rect">
            <a:avLst/>
          </a:prstGeom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id="{F486D1C7-F985-F16D-0D48-5722FCC12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33338" y="4514705"/>
            <a:ext cx="6211019" cy="411480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336158B-95A1-B7CC-09CB-5250D380DE4F}"/>
              </a:ext>
            </a:extLst>
          </p:cNvPr>
          <p:cNvSpPr txBox="1"/>
          <p:nvPr/>
        </p:nvSpPr>
        <p:spPr>
          <a:xfrm>
            <a:off x="3352800" y="25527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ình chữ nhật: Góc Tròn 24">
                <a:extLst>
                  <a:ext uri="{FF2B5EF4-FFF2-40B4-BE49-F238E27FC236}">
                    <a16:creationId xmlns:a16="http://schemas.microsoft.com/office/drawing/2014/main" id="{8A592167-8168-2ED2-C38D-CA0603587401}"/>
                  </a:ext>
                </a:extLst>
              </p:cNvPr>
              <p:cNvSpPr/>
              <p:nvPr/>
            </p:nvSpPr>
            <p:spPr>
              <a:xfrm>
                <a:off x="7495040" y="3046114"/>
                <a:ext cx="2626477" cy="1182469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9 </m:t>
                      </m:r>
                      <m:r>
                        <a:rPr lang="en-US" sz="4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𝑑𝑚</m:t>
                      </m:r>
                      <m:r>
                        <a:rPr lang="en-US" sz="4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: 9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Hình chữ nhật: Góc Tròn 24">
                <a:extLst>
                  <a:ext uri="{FF2B5EF4-FFF2-40B4-BE49-F238E27FC236}">
                    <a16:creationId xmlns:a16="http://schemas.microsoft.com/office/drawing/2014/main" id="{8A592167-8168-2ED2-C38D-CA06035874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040" y="3046114"/>
                <a:ext cx="2626477" cy="118246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ình chữ nhật: Góc Tròn 25">
                <a:extLst>
                  <a:ext uri="{FF2B5EF4-FFF2-40B4-BE49-F238E27FC236}">
                    <a16:creationId xmlns:a16="http://schemas.microsoft.com/office/drawing/2014/main" id="{A8AF4DB7-831D-A93D-BC62-820DA535AC59}"/>
                  </a:ext>
                </a:extLst>
              </p:cNvPr>
              <p:cNvSpPr/>
              <p:nvPr/>
            </p:nvSpPr>
            <p:spPr>
              <a:xfrm>
                <a:off x="7495040" y="5020610"/>
                <a:ext cx="2626477" cy="1182469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90 </m:t>
                      </m:r>
                      <m:r>
                        <a:rPr lang="en-US" sz="4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𝑘𝑔</m:t>
                      </m:r>
                      <m:r>
                        <a:rPr lang="en-US" sz="4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: 9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ình chữ nhật: Góc Tròn 25">
                <a:extLst>
                  <a:ext uri="{FF2B5EF4-FFF2-40B4-BE49-F238E27FC236}">
                    <a16:creationId xmlns:a16="http://schemas.microsoft.com/office/drawing/2014/main" id="{A8AF4DB7-831D-A93D-BC62-820DA535A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040" y="5020610"/>
                <a:ext cx="2626477" cy="118246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ình chữ nhật: Góc Tròn 26">
                <a:extLst>
                  <a:ext uri="{FF2B5EF4-FFF2-40B4-BE49-F238E27FC236}">
                    <a16:creationId xmlns:a16="http://schemas.microsoft.com/office/drawing/2014/main" id="{583243BB-0107-3C69-F978-B86FB38BA448}"/>
                  </a:ext>
                </a:extLst>
              </p:cNvPr>
              <p:cNvSpPr/>
              <p:nvPr/>
            </p:nvSpPr>
            <p:spPr>
              <a:xfrm>
                <a:off x="7523615" y="7012728"/>
                <a:ext cx="2626477" cy="112368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63 </m:t>
                      </m:r>
                      <m:r>
                        <a:rPr lang="en-US" sz="4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𝑙</m:t>
                      </m:r>
                      <m:r>
                        <a:rPr lang="en-US" sz="4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: 9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Hình chữ nhật: Góc Tròn 26">
                <a:extLst>
                  <a:ext uri="{FF2B5EF4-FFF2-40B4-BE49-F238E27FC236}">
                    <a16:creationId xmlns:a16="http://schemas.microsoft.com/office/drawing/2014/main" id="{583243BB-0107-3C69-F978-B86FB38BA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615" y="7012728"/>
                <a:ext cx="2626477" cy="112368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ình chữ nhật: Góc Tròn 27">
                <a:extLst>
                  <a:ext uri="{FF2B5EF4-FFF2-40B4-BE49-F238E27FC236}">
                    <a16:creationId xmlns:a16="http://schemas.microsoft.com/office/drawing/2014/main" id="{5FEBD861-8C1F-B6AD-48D3-90D31A1E71EE}"/>
                  </a:ext>
                </a:extLst>
              </p:cNvPr>
              <p:cNvSpPr/>
              <p:nvPr/>
            </p:nvSpPr>
            <p:spPr>
              <a:xfrm>
                <a:off x="10792961" y="3059760"/>
                <a:ext cx="1791973" cy="116882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4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𝑑𝑚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Hình chữ nhật: Góc Tròn 27">
                <a:extLst>
                  <a:ext uri="{FF2B5EF4-FFF2-40B4-BE49-F238E27FC236}">
                    <a16:creationId xmlns:a16="http://schemas.microsoft.com/office/drawing/2014/main" id="{5FEBD861-8C1F-B6AD-48D3-90D31A1E71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961" y="3059760"/>
                <a:ext cx="1791973" cy="116882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ình chữ nhật: Góc Tròn 29">
                <a:extLst>
                  <a:ext uri="{FF2B5EF4-FFF2-40B4-BE49-F238E27FC236}">
                    <a16:creationId xmlns:a16="http://schemas.microsoft.com/office/drawing/2014/main" id="{047F14CA-720F-9C66-AFBD-7F83CFE1A564}"/>
                  </a:ext>
                </a:extLst>
              </p:cNvPr>
              <p:cNvSpPr/>
              <p:nvPr/>
            </p:nvSpPr>
            <p:spPr>
              <a:xfrm>
                <a:off x="10792960" y="5020610"/>
                <a:ext cx="1791973" cy="116882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</m:t>
                      </m:r>
                      <m:r>
                        <a:rPr lang="en-US" sz="4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𝑘𝑔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Hình chữ nhật: Góc Tròn 29">
                <a:extLst>
                  <a:ext uri="{FF2B5EF4-FFF2-40B4-BE49-F238E27FC236}">
                    <a16:creationId xmlns:a16="http://schemas.microsoft.com/office/drawing/2014/main" id="{047F14CA-720F-9C66-AFBD-7F83CFE1A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960" y="5020610"/>
                <a:ext cx="1791973" cy="116882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ình chữ nhật: Góc Tròn 30">
                <a:extLst>
                  <a:ext uri="{FF2B5EF4-FFF2-40B4-BE49-F238E27FC236}">
                    <a16:creationId xmlns:a16="http://schemas.microsoft.com/office/drawing/2014/main" id="{DCC45B7C-39BD-5BCC-27F4-88CE7A879840}"/>
                  </a:ext>
                </a:extLst>
              </p:cNvPr>
              <p:cNvSpPr/>
              <p:nvPr/>
            </p:nvSpPr>
            <p:spPr>
              <a:xfrm>
                <a:off x="10836958" y="7029318"/>
                <a:ext cx="1791973" cy="116882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  <m:r>
                        <a:rPr lang="en-US" sz="4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𝑙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Hình chữ nhật: Góc Tròn 30">
                <a:extLst>
                  <a:ext uri="{FF2B5EF4-FFF2-40B4-BE49-F238E27FC236}">
                    <a16:creationId xmlns:a16="http://schemas.microsoft.com/office/drawing/2014/main" id="{DCC45B7C-39BD-5BCC-27F4-88CE7A879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6958" y="7029318"/>
                <a:ext cx="1791973" cy="116882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63A66876-9ADF-CBC3-E37A-CDE6C5A78C1E}"/>
              </a:ext>
            </a:extLst>
          </p:cNvPr>
          <p:cNvSpPr txBox="1"/>
          <p:nvPr/>
        </p:nvSpPr>
        <p:spPr>
          <a:xfrm>
            <a:off x="10209445" y="3344921"/>
            <a:ext cx="59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1BAA2741-32B8-3C78-2FE4-76CB528FD7D9}"/>
              </a:ext>
            </a:extLst>
          </p:cNvPr>
          <p:cNvSpPr txBox="1"/>
          <p:nvPr/>
        </p:nvSpPr>
        <p:spPr>
          <a:xfrm>
            <a:off x="10240441" y="5282943"/>
            <a:ext cx="59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7AC8D35F-4659-9D24-EA33-3328C75C6560}"/>
              </a:ext>
            </a:extLst>
          </p:cNvPr>
          <p:cNvSpPr txBox="1"/>
          <p:nvPr/>
        </p:nvSpPr>
        <p:spPr>
          <a:xfrm>
            <a:off x="10240441" y="7290564"/>
            <a:ext cx="59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3986" y="8567190"/>
            <a:ext cx="18915972" cy="1016368"/>
            <a:chOff x="0" y="0"/>
            <a:chExt cx="4981984" cy="2676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1984" cy="267686"/>
            </a:xfrm>
            <a:custGeom>
              <a:avLst/>
              <a:gdLst/>
              <a:ahLst/>
              <a:cxnLst/>
              <a:rect l="l" t="t" r="r" b="b"/>
              <a:pathLst>
                <a:path w="4981984" h="267686">
                  <a:moveTo>
                    <a:pt x="0" y="0"/>
                  </a:moveTo>
                  <a:lnTo>
                    <a:pt x="4981984" y="0"/>
                  </a:lnTo>
                  <a:lnTo>
                    <a:pt x="4981984" y="267686"/>
                  </a:lnTo>
                  <a:lnTo>
                    <a:pt x="0" y="267686"/>
                  </a:lnTo>
                  <a:close/>
                </a:path>
              </a:pathLst>
            </a:custGeom>
            <a:solidFill>
              <a:srgbClr val="F0CC8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13986" y="9583558"/>
            <a:ext cx="18915972" cy="1169099"/>
            <a:chOff x="0" y="0"/>
            <a:chExt cx="4981984" cy="3079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81984" cy="307911"/>
            </a:xfrm>
            <a:custGeom>
              <a:avLst/>
              <a:gdLst/>
              <a:ahLst/>
              <a:cxnLst/>
              <a:rect l="l" t="t" r="r" b="b"/>
              <a:pathLst>
                <a:path w="4981984" h="307911">
                  <a:moveTo>
                    <a:pt x="0" y="0"/>
                  </a:moveTo>
                  <a:lnTo>
                    <a:pt x="4981984" y="0"/>
                  </a:lnTo>
                  <a:lnTo>
                    <a:pt x="4981984" y="307911"/>
                  </a:lnTo>
                  <a:lnTo>
                    <a:pt x="0" y="307911"/>
                  </a:lnTo>
                  <a:close/>
                </a:path>
              </a:pathLst>
            </a:custGeom>
            <a:solidFill>
              <a:srgbClr val="82583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01514" y="9075374"/>
            <a:ext cx="2243060" cy="1861729"/>
            <a:chOff x="0" y="0"/>
            <a:chExt cx="818274" cy="6791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969650" y="9075374"/>
            <a:ext cx="2243060" cy="1861729"/>
            <a:chOff x="0" y="0"/>
            <a:chExt cx="818274" cy="6791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637787" y="9075374"/>
            <a:ext cx="2243060" cy="1861729"/>
            <a:chOff x="0" y="0"/>
            <a:chExt cx="818274" cy="6791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305924" y="9075374"/>
            <a:ext cx="2243060" cy="1861729"/>
            <a:chOff x="0" y="0"/>
            <a:chExt cx="818274" cy="6791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1974061" y="9075374"/>
            <a:ext cx="2243060" cy="1861729"/>
            <a:chOff x="0" y="0"/>
            <a:chExt cx="818274" cy="67916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4642197" y="9075374"/>
            <a:ext cx="2243060" cy="1861729"/>
            <a:chOff x="0" y="0"/>
            <a:chExt cx="818274" cy="6791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95492" y="3142307"/>
            <a:ext cx="2848556" cy="549721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3264920" y="2447134"/>
            <a:ext cx="2782634" cy="411480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27B167-D4FD-0A55-D776-76A4AE718F6A}"/>
              </a:ext>
            </a:extLst>
          </p:cNvPr>
          <p:cNvSpPr txBox="1"/>
          <p:nvPr/>
        </p:nvSpPr>
        <p:spPr>
          <a:xfrm>
            <a:off x="7505700" y="1114727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5" name="Bảng 3">
            <a:extLst>
              <a:ext uri="{FF2B5EF4-FFF2-40B4-BE49-F238E27FC236}">
                <a16:creationId xmlns:a16="http://schemas.microsoft.com/office/drawing/2014/main" id="{0A947CBF-9454-8D6D-D13A-0D48D72C2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90241"/>
              </p:ext>
            </p:extLst>
          </p:nvPr>
        </p:nvGraphicFramePr>
        <p:xfrm>
          <a:off x="4724400" y="3353396"/>
          <a:ext cx="12920585" cy="339062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01729691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29487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7698792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968562725"/>
                    </a:ext>
                  </a:extLst>
                </a:gridCol>
                <a:gridCol w="1642985">
                  <a:extLst>
                    <a:ext uri="{9D8B030D-6E8A-4147-A177-3AD203B41FA5}">
                      <a16:colId xmlns:a16="http://schemas.microsoft.com/office/drawing/2014/main" val="2369938708"/>
                    </a:ext>
                  </a:extLst>
                </a:gridCol>
              </a:tblGrid>
              <a:tr h="1695312">
                <a:tc>
                  <a:txBody>
                    <a:bodyPr/>
                    <a:lstStyle/>
                    <a:p>
                      <a:r>
                        <a:rPr lang="en-US" sz="4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4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125395"/>
                  </a:ext>
                </a:extLst>
              </a:tr>
              <a:tr h="16953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Giảm</a:t>
                      </a:r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</a:t>
                      </a:r>
                      <a:r>
                        <a:rPr lang="en-US" sz="4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endParaRPr lang="en-US" sz="4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85336"/>
                  </a:ext>
                </a:extLst>
              </a:tr>
            </a:tbl>
          </a:graphicData>
        </a:graphic>
      </p:graphicFrame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DA3EC304-1AD6-002C-DBE8-7C745E694BAB}"/>
              </a:ext>
            </a:extLst>
          </p:cNvPr>
          <p:cNvSpPr/>
          <p:nvPr/>
        </p:nvSpPr>
        <p:spPr>
          <a:xfrm>
            <a:off x="10956935" y="5353507"/>
            <a:ext cx="12192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71A6C491-A135-B0DA-DD71-577FD08DB440}"/>
              </a:ext>
            </a:extLst>
          </p:cNvPr>
          <p:cNvSpPr/>
          <p:nvPr/>
        </p:nvSpPr>
        <p:spPr>
          <a:xfrm>
            <a:off x="12698507" y="5353507"/>
            <a:ext cx="12192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2F4A12E3-2062-122B-BBE0-5AE56FA65E28}"/>
              </a:ext>
            </a:extLst>
          </p:cNvPr>
          <p:cNvSpPr/>
          <p:nvPr/>
        </p:nvSpPr>
        <p:spPr>
          <a:xfrm>
            <a:off x="14414087" y="5353507"/>
            <a:ext cx="12192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9A193591-2836-A124-4D42-A7C2B49F1579}"/>
              </a:ext>
            </a:extLst>
          </p:cNvPr>
          <p:cNvSpPr/>
          <p:nvPr/>
        </p:nvSpPr>
        <p:spPr>
          <a:xfrm>
            <a:off x="16148788" y="5353507"/>
            <a:ext cx="12192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426</Words>
  <Application>Microsoft Office PowerPoint</Application>
  <PresentationFormat>Custom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DengXian</vt:lpstr>
      <vt:lpstr>Cambria Math</vt:lpstr>
      <vt:lpstr>Wingdings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Theatre Paint Me a Picture Group Activity</dc:title>
  <dc:creator>Lê Thảo</dc:creator>
  <cp:lastModifiedBy>Luxury</cp:lastModifiedBy>
  <cp:revision>5</cp:revision>
  <dcterms:created xsi:type="dcterms:W3CDTF">2006-08-16T00:00:00Z</dcterms:created>
  <dcterms:modified xsi:type="dcterms:W3CDTF">2023-10-26T02:57:23Z</dcterms:modified>
  <dc:identifier>DAFMZrifhoc</dc:identifier>
</cp:coreProperties>
</file>