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Kiểu Sáng 3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8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01.png"/><Relationship Id="rId5" Type="http://schemas.openxmlformats.org/officeDocument/2006/relationships/image" Target="../media/image7.svg"/><Relationship Id="rId10" Type="http://schemas.openxmlformats.org/officeDocument/2006/relationships/image" Target="../media/image100.png"/><Relationship Id="rId4" Type="http://schemas.openxmlformats.org/officeDocument/2006/relationships/image" Target="../media/image6.png"/><Relationship Id="rId9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7.svg"/><Relationship Id="rId7" Type="http://schemas.openxmlformats.org/officeDocument/2006/relationships/image" Target="../media/image7.svg"/><Relationship Id="rId12" Type="http://schemas.openxmlformats.org/officeDocument/2006/relationships/image" Target="../media/image103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0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sv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07.svg"/><Relationship Id="rId5" Type="http://schemas.openxmlformats.org/officeDocument/2006/relationships/image" Target="../media/image9.svg"/><Relationship Id="rId10" Type="http://schemas.openxmlformats.org/officeDocument/2006/relationships/image" Target="../media/image106.png"/><Relationship Id="rId4" Type="http://schemas.openxmlformats.org/officeDocument/2006/relationships/image" Target="../media/image8.png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3" Type="http://schemas.openxmlformats.org/officeDocument/2006/relationships/image" Target="../media/image17.svg"/><Relationship Id="rId7" Type="http://schemas.openxmlformats.org/officeDocument/2006/relationships/image" Target="../media/image9.svg"/><Relationship Id="rId12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svg"/><Relationship Id="rId5" Type="http://schemas.openxmlformats.org/officeDocument/2006/relationships/image" Target="../media/image7.sv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svg"/><Relationship Id="rId1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22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svg"/><Relationship Id="rId7" Type="http://schemas.openxmlformats.org/officeDocument/2006/relationships/image" Target="../media/image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.svg"/><Relationship Id="rId5" Type="http://schemas.openxmlformats.org/officeDocument/2006/relationships/image" Target="../media/image15.svg"/><Relationship Id="rId10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7.svg"/><Relationship Id="rId21" Type="http://schemas.openxmlformats.org/officeDocument/2006/relationships/image" Target="../media/image36.png"/><Relationship Id="rId7" Type="http://schemas.openxmlformats.org/officeDocument/2006/relationships/image" Target="../media/image15.sv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6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9.sv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8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.svg"/><Relationship Id="rId7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9.svg"/><Relationship Id="rId18" Type="http://schemas.openxmlformats.org/officeDocument/2006/relationships/image" Target="../media/image54.png"/><Relationship Id="rId3" Type="http://schemas.openxmlformats.org/officeDocument/2006/relationships/image" Target="../media/image7.svg"/><Relationship Id="rId21" Type="http://schemas.openxmlformats.org/officeDocument/2006/relationships/image" Target="../media/image57.png"/><Relationship Id="rId7" Type="http://schemas.openxmlformats.org/officeDocument/2006/relationships/image" Target="../media/image47.sv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image" Target="../media/image6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13.svg"/><Relationship Id="rId24" Type="http://schemas.openxmlformats.org/officeDocument/2006/relationships/image" Target="../media/image60.png"/><Relationship Id="rId5" Type="http://schemas.openxmlformats.org/officeDocument/2006/relationships/image" Target="../media/image9.sv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image" Target="../media/image12.png"/><Relationship Id="rId19" Type="http://schemas.openxmlformats.org/officeDocument/2006/relationships/image" Target="../media/image55.png"/><Relationship Id="rId4" Type="http://schemas.openxmlformats.org/officeDocument/2006/relationships/image" Target="../media/image8.png"/><Relationship Id="rId9" Type="http://schemas.openxmlformats.org/officeDocument/2006/relationships/image" Target="../media/image15.sv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" Type="http://schemas.openxmlformats.org/officeDocument/2006/relationships/image" Target="../media/image7.svg"/><Relationship Id="rId21" Type="http://schemas.openxmlformats.org/officeDocument/2006/relationships/image" Target="../media/image73.png"/><Relationship Id="rId7" Type="http://schemas.openxmlformats.org/officeDocument/2006/relationships/image" Target="../media/image15.sv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2" Type="http://schemas.openxmlformats.org/officeDocument/2006/relationships/image" Target="../media/image6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5" Type="http://schemas.openxmlformats.org/officeDocument/2006/relationships/image" Target="../media/image9.sv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" Type="http://schemas.openxmlformats.org/officeDocument/2006/relationships/image" Target="../media/image7.svg"/><Relationship Id="rId21" Type="http://schemas.openxmlformats.org/officeDocument/2006/relationships/image" Target="../media/image91.png"/><Relationship Id="rId7" Type="http://schemas.openxmlformats.org/officeDocument/2006/relationships/image" Target="../media/image81.sv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2" Type="http://schemas.openxmlformats.org/officeDocument/2006/relationships/image" Target="../media/image6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29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15.svg"/><Relationship Id="rId24" Type="http://schemas.openxmlformats.org/officeDocument/2006/relationships/image" Target="../media/image94.png"/><Relationship Id="rId5" Type="http://schemas.openxmlformats.org/officeDocument/2006/relationships/image" Target="../media/image9.sv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10" Type="http://schemas.openxmlformats.org/officeDocument/2006/relationships/image" Target="../media/image14.png"/><Relationship Id="rId19" Type="http://schemas.openxmlformats.org/officeDocument/2006/relationships/image" Target="../media/image89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3000"/>
          </a:blip>
          <a:srcRect t="22208" b="2220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03153" y="1862814"/>
            <a:ext cx="14163533" cy="69401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76891" y="665808"/>
            <a:ext cx="8816056" cy="307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877645" y="7519550"/>
            <a:ext cx="5305653" cy="45230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-1582761" y="-1181388"/>
            <a:ext cx="5780296" cy="49277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191037">
            <a:off x="14270463" y="300620"/>
            <a:ext cx="2249311" cy="22493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14224" y="3746314"/>
            <a:ext cx="1986326" cy="2057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457080" y="5803714"/>
            <a:ext cx="1604441" cy="166185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FB07CBC-5ACA-6555-1A3C-CD61B6BBAB81}"/>
              </a:ext>
            </a:extLst>
          </p:cNvPr>
          <p:cNvSpPr txBox="1"/>
          <p:nvPr/>
        </p:nvSpPr>
        <p:spPr>
          <a:xfrm>
            <a:off x="3874737" y="3910013"/>
            <a:ext cx="11220363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LỚP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347119" flipH="1" flipV="1">
            <a:off x="13721787" y="-2014347"/>
            <a:ext cx="8417721" cy="717610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423708">
            <a:off x="-1273799" y="6330367"/>
            <a:ext cx="5508779" cy="469623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78578" y="-666611"/>
            <a:ext cx="3972652" cy="4114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95267" y="6526706"/>
            <a:ext cx="3972652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8F0DF74-4D26-2EB4-DAE8-4E65DD6932C2}"/>
              </a:ext>
            </a:extLst>
          </p:cNvPr>
          <p:cNvSpPr txBox="1"/>
          <p:nvPr/>
        </p:nvSpPr>
        <p:spPr>
          <a:xfrm>
            <a:off x="7505700" y="1326698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7620E2C0-E487-C423-933E-82A7EC9BF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008639"/>
              </p:ext>
            </p:extLst>
          </p:nvPr>
        </p:nvGraphicFramePr>
        <p:xfrm>
          <a:off x="1991126" y="3531562"/>
          <a:ext cx="13563603" cy="339062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017296915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02948738"/>
                    </a:ext>
                  </a:extLst>
                </a:gridCol>
                <a:gridCol w="1755289">
                  <a:extLst>
                    <a:ext uri="{9D8B030D-6E8A-4147-A177-3AD203B41FA5}">
                      <a16:colId xmlns:a16="http://schemas.microsoft.com/office/drawing/2014/main" val="3769879241"/>
                    </a:ext>
                  </a:extLst>
                </a:gridCol>
                <a:gridCol w="1914861">
                  <a:extLst>
                    <a:ext uri="{9D8B030D-6E8A-4147-A177-3AD203B41FA5}">
                      <a16:colId xmlns:a16="http://schemas.microsoft.com/office/drawing/2014/main" val="968562725"/>
                    </a:ext>
                  </a:extLst>
                </a:gridCol>
                <a:gridCol w="1755293">
                  <a:extLst>
                    <a:ext uri="{9D8B030D-6E8A-4147-A177-3AD203B41FA5}">
                      <a16:colId xmlns:a16="http://schemas.microsoft.com/office/drawing/2014/main" val="2369938708"/>
                    </a:ext>
                  </a:extLst>
                </a:gridCol>
              </a:tblGrid>
              <a:tr h="1695312">
                <a:tc>
                  <a:txBody>
                    <a:bodyPr/>
                    <a:lstStyle/>
                    <a:p>
                      <a:r>
                        <a:rPr lang="en-US" sz="4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4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125395"/>
                  </a:ext>
                </a:extLst>
              </a:tr>
              <a:tr h="1695312">
                <a:tc>
                  <a:txBody>
                    <a:bodyPr/>
                    <a:lstStyle/>
                    <a:p>
                      <a:r>
                        <a:rPr lang="en-US" sz="4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Giảm</a:t>
                      </a:r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</a:t>
                      </a:r>
                      <a:r>
                        <a:rPr lang="en-US" sz="4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endParaRPr lang="en-US" sz="4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85336"/>
                  </a:ext>
                </a:extLst>
              </a:tr>
            </a:tbl>
          </a:graphicData>
        </a:graphic>
      </p:graphicFrame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0C330010-A435-64DD-92B5-2EB92AC57874}"/>
              </a:ext>
            </a:extLst>
          </p:cNvPr>
          <p:cNvSpPr/>
          <p:nvPr/>
        </p:nvSpPr>
        <p:spPr>
          <a:xfrm>
            <a:off x="8551951" y="5448299"/>
            <a:ext cx="12192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20B334D2-FD1C-84E1-CF2F-9E94B6BB0EF2}"/>
              </a:ext>
            </a:extLst>
          </p:cNvPr>
          <p:cNvSpPr/>
          <p:nvPr/>
        </p:nvSpPr>
        <p:spPr>
          <a:xfrm>
            <a:off x="10392401" y="5448299"/>
            <a:ext cx="12192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D12C4FF8-383A-7C99-8FAB-28B4AA57815F}"/>
              </a:ext>
            </a:extLst>
          </p:cNvPr>
          <p:cNvSpPr/>
          <p:nvPr/>
        </p:nvSpPr>
        <p:spPr>
          <a:xfrm>
            <a:off x="12154980" y="5448299"/>
            <a:ext cx="12192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30537266-8B97-AF36-0B3E-81BEC8AF9362}"/>
              </a:ext>
            </a:extLst>
          </p:cNvPr>
          <p:cNvSpPr/>
          <p:nvPr/>
        </p:nvSpPr>
        <p:spPr>
          <a:xfrm>
            <a:off x="14007629" y="5453741"/>
            <a:ext cx="1219200" cy="1219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347119" flipH="1" flipV="1">
            <a:off x="14259060" y="-2700147"/>
            <a:ext cx="8417721" cy="7176107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423708">
            <a:off x="-5025390" y="6189233"/>
            <a:ext cx="10421494" cy="8884324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3540" y="184170"/>
            <a:ext cx="2802754" cy="2903041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18786" y="7586848"/>
            <a:ext cx="2949134" cy="305465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8F253C0-F57F-0FB1-CB78-0F16EE2DF67A}"/>
              </a:ext>
            </a:extLst>
          </p:cNvPr>
          <p:cNvSpPr txBox="1"/>
          <p:nvPr/>
        </p:nvSpPr>
        <p:spPr>
          <a:xfrm>
            <a:off x="2589367" y="1206333"/>
            <a:ext cx="12724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4: Quan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0231ABB-7337-89A7-5141-6C3765AA39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986" y="2137901"/>
            <a:ext cx="8865394" cy="5654306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72F72497-8458-10C2-171C-2E7A65221E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8425" y="8204962"/>
            <a:ext cx="5391150" cy="1304925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828361B2-7C8D-774F-21FD-25A7BBDD90CE}"/>
              </a:ext>
            </a:extLst>
          </p:cNvPr>
          <p:cNvSpPr/>
          <p:nvPr/>
        </p:nvSpPr>
        <p:spPr>
          <a:xfrm>
            <a:off x="6448425" y="8276059"/>
            <a:ext cx="1143000" cy="11477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8E2C9F5-5F2E-D7CB-3B38-6E8F7B9307D0}"/>
              </a:ext>
            </a:extLst>
          </p:cNvPr>
          <p:cNvSpPr/>
          <p:nvPr/>
        </p:nvSpPr>
        <p:spPr>
          <a:xfrm>
            <a:off x="8949331" y="8276059"/>
            <a:ext cx="1143000" cy="11477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08E62F3E-E2AE-B704-82C5-7CFA6F08DED5}"/>
              </a:ext>
            </a:extLst>
          </p:cNvPr>
          <p:cNvSpPr/>
          <p:nvPr/>
        </p:nvSpPr>
        <p:spPr>
          <a:xfrm>
            <a:off x="10561261" y="8283543"/>
            <a:ext cx="1143000" cy="11477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21B8ADEA-7903-2A1F-2858-890502CDBC00}"/>
              </a:ext>
            </a:extLst>
          </p:cNvPr>
          <p:cNvSpPr/>
          <p:nvPr/>
        </p:nvSpPr>
        <p:spPr>
          <a:xfrm>
            <a:off x="7756359" y="8283543"/>
            <a:ext cx="1024531" cy="107313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BA0426D1-A2D8-ABA9-9FC5-498B66D35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697" y="4521152"/>
            <a:ext cx="13134975" cy="549592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347119" flipH="1" flipV="1">
            <a:off x="14993254" y="-3032060"/>
            <a:ext cx="8417721" cy="717610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423708">
            <a:off x="-5904162" y="5844838"/>
            <a:ext cx="10421494" cy="888432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08591" y="-801505"/>
            <a:ext cx="3335411" cy="345475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518786" y="7586848"/>
            <a:ext cx="2949134" cy="305465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708B08-020C-7CA8-6184-B7B46C95643F}"/>
              </a:ext>
            </a:extLst>
          </p:cNvPr>
          <p:cNvSpPr txBox="1"/>
          <p:nvPr/>
        </p:nvSpPr>
        <p:spPr>
          <a:xfrm>
            <a:off x="820057" y="1752495"/>
            <a:ext cx="16647885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Bài</a:t>
            </a:r>
            <a:r>
              <a:rPr lang="en-US" sz="40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5: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lau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cửa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kính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tòa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nhà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người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ta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phải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làm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40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giờ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mới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xong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thay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rô-bốt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lau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cửa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kính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thời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gian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giảm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đi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8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lần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Hỏi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rô-bốt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hoàn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thành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việc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lau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cửa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kính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bao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nhiêu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giờ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610386A-9CE1-1AE1-1FBF-A1DA86DCC947}"/>
              </a:ext>
            </a:extLst>
          </p:cNvPr>
          <p:cNvSpPr txBox="1"/>
          <p:nvPr/>
        </p:nvSpPr>
        <p:spPr>
          <a:xfrm>
            <a:off x="7200900" y="464209"/>
            <a:ext cx="4762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07959" y="1675100"/>
            <a:ext cx="4974042" cy="10445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199345" flipH="1" flipV="1">
            <a:off x="10086725" y="-3695303"/>
            <a:ext cx="12339947" cy="105198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86865">
            <a:off x="-5689325" y="6199344"/>
            <a:ext cx="10421494" cy="88843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478578" y="-666611"/>
            <a:ext cx="3335411" cy="34547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65645" y="7277100"/>
            <a:ext cx="2527339" cy="2617771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4C2F084-6117-CF7F-9FF1-F5F4D1F93DE1}"/>
              </a:ext>
            </a:extLst>
          </p:cNvPr>
          <p:cNvSpPr txBox="1"/>
          <p:nvPr/>
        </p:nvSpPr>
        <p:spPr>
          <a:xfrm>
            <a:off x="4816074" y="1843431"/>
            <a:ext cx="2651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1647222-27A9-B48F-BCD6-60D7750B03DE}"/>
              </a:ext>
            </a:extLst>
          </p:cNvPr>
          <p:cNvSpPr txBox="1"/>
          <p:nvPr/>
        </p:nvSpPr>
        <p:spPr>
          <a:xfrm>
            <a:off x="838200" y="3695700"/>
            <a:ext cx="10778112" cy="4183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Rô-bốt</a:t>
            </a:r>
            <a:r>
              <a:rPr lang="en-US" sz="4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hoàn</a:t>
            </a:r>
            <a:r>
              <a:rPr lang="en-US" sz="4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thành</a:t>
            </a:r>
            <a:r>
              <a:rPr lang="en-US" sz="4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việc</a:t>
            </a:r>
            <a:r>
              <a:rPr lang="en-US" sz="4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lau</a:t>
            </a:r>
            <a:r>
              <a:rPr lang="en-US" sz="4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cửa</a:t>
            </a:r>
            <a:r>
              <a:rPr lang="en-US" sz="4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kính</a:t>
            </a:r>
            <a:r>
              <a:rPr lang="en-US" sz="4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en-US" sz="4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4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giờ</a:t>
            </a:r>
            <a:r>
              <a:rPr lang="en-US" sz="4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4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		40 : 8 = 5 (</a:t>
            </a:r>
            <a:r>
              <a:rPr lang="en-US" sz="44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giờ</a:t>
            </a:r>
            <a:r>
              <a:rPr lang="en-US" sz="4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)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			</a:t>
            </a:r>
            <a:r>
              <a:rPr lang="en-US" sz="44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Đáp</a:t>
            </a:r>
            <a:r>
              <a:rPr lang="en-US" sz="4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4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: 5 </a:t>
            </a:r>
            <a:r>
              <a:rPr lang="en-US" sz="44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giờ</a:t>
            </a:r>
            <a:r>
              <a:rPr lang="en-US" sz="4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Đồ chơi robot điều khiển từ xa lập trình thông minh làm quà tặng trẻ em  Little Porter - INTL | Lazada.vn">
            <a:extLst>
              <a:ext uri="{FF2B5EF4-FFF2-40B4-BE49-F238E27FC236}">
                <a16:creationId xmlns:a16="http://schemas.microsoft.com/office/drawing/2014/main" id="{197D48DA-6413-BF16-DC26-25C010177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248" y="4911758"/>
            <a:ext cx="4974042" cy="497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347119" flipH="1" flipV="1">
            <a:off x="14259059" y="-2559353"/>
            <a:ext cx="8417721" cy="7176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78578" y="-666611"/>
            <a:ext cx="2959992" cy="30659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49463" y="7825779"/>
            <a:ext cx="2718456" cy="2815727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A13F984E-29A3-0FCD-4D56-C50C2E9096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2400" y="4991100"/>
            <a:ext cx="3505200" cy="3900083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630569E-36C7-7B4F-22A0-F3A9180DBCB5}"/>
              </a:ext>
            </a:extLst>
          </p:cNvPr>
          <p:cNvSpPr txBox="1"/>
          <p:nvPr/>
        </p:nvSpPr>
        <p:spPr>
          <a:xfrm>
            <a:off x="6248400" y="1333500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DẶN DÒ VỀ NHÀ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B0F237B-D789-8C50-31A2-F66EBD9B0597}"/>
              </a:ext>
            </a:extLst>
          </p:cNvPr>
          <p:cNvSpPr txBox="1"/>
          <p:nvPr/>
        </p:nvSpPr>
        <p:spPr>
          <a:xfrm>
            <a:off x="4891314" y="3009900"/>
            <a:ext cx="1012008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Học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lại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Bảng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chia 8,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đọc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cho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người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thân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1631845-8E0D-6E63-2587-FBA74C214E80}"/>
              </a:ext>
            </a:extLst>
          </p:cNvPr>
          <p:cNvSpPr txBox="1"/>
          <p:nvPr/>
        </p:nvSpPr>
        <p:spPr>
          <a:xfrm>
            <a:off x="4891314" y="4838700"/>
            <a:ext cx="1012008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Đố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mọi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người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gia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đình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xem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ai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đọc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thuộc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Bảng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chia 8.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134357F-BB9D-4A53-C7D3-35869D3E88D5}"/>
              </a:ext>
            </a:extLst>
          </p:cNvPr>
          <p:cNvSpPr txBox="1"/>
          <p:nvPr/>
        </p:nvSpPr>
        <p:spPr>
          <a:xfrm>
            <a:off x="4891314" y="7395566"/>
            <a:ext cx="10120086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Tìm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tình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huống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thực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tế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liên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quan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đến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phép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chia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trong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i="1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Bảng</a:t>
            </a:r>
            <a:r>
              <a:rPr lang="en-US" sz="4000" i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chia 8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hôm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sau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chia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sẻ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bạn</a:t>
            </a:r>
            <a:r>
              <a:rPr lang="en-US" sz="4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542977">
            <a:off x="-3769516" y="-1466590"/>
            <a:ext cx="8316985" cy="70902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542977">
            <a:off x="15157446" y="-1455434"/>
            <a:ext cx="8625529" cy="73532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42977" flipH="1" flipV="1">
            <a:off x="14055825" y="5209835"/>
            <a:ext cx="7472174" cy="63700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42977" flipH="1" flipV="1">
            <a:off x="-4583213" y="4756450"/>
            <a:ext cx="7142817" cy="6089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63021" y="6310858"/>
            <a:ext cx="2718456" cy="281572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469129" y="670661"/>
            <a:ext cx="2718456" cy="28157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727557" y="4939664"/>
            <a:ext cx="5392738" cy="5197251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AACBF24-70A1-0568-B9A0-802EBC98B032}"/>
              </a:ext>
            </a:extLst>
          </p:cNvPr>
          <p:cNvSpPr txBox="1"/>
          <p:nvPr/>
        </p:nvSpPr>
        <p:spPr>
          <a:xfrm>
            <a:off x="3374905" y="1621041"/>
            <a:ext cx="732447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838" y="7353300"/>
            <a:ext cx="2739132" cy="27546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96400" y="1568332"/>
            <a:ext cx="10421494" cy="88843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-1158491" y="-2004039"/>
            <a:ext cx="5105791" cy="43526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4278" y="8146884"/>
            <a:ext cx="3972652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744200" y="-1338592"/>
            <a:ext cx="3972652" cy="411480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1430C8F-53A0-A4AD-FE79-22558DC9FE5F}"/>
              </a:ext>
            </a:extLst>
          </p:cNvPr>
          <p:cNvSpPr txBox="1"/>
          <p:nvPr/>
        </p:nvSpPr>
        <p:spPr>
          <a:xfrm>
            <a:off x="7048304" y="718808"/>
            <a:ext cx="51057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4BF7B676-8F28-DB27-C549-DAD8E68EBF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36313" y="2188072"/>
            <a:ext cx="14812591" cy="6646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83994" y="7605864"/>
            <a:ext cx="2020819" cy="1836420"/>
          </a:xfrm>
          <a:prstGeom prst="rect">
            <a:avLst/>
          </a:prstGeom>
        </p:spPr>
      </p:pic>
      <p:sp>
        <p:nvSpPr>
          <p:cNvPr id="13" name="Bong bóng Lời nói: Hình chữ nhật với Góc Tròn 12">
            <a:extLst>
              <a:ext uri="{FF2B5EF4-FFF2-40B4-BE49-F238E27FC236}">
                <a16:creationId xmlns:a16="http://schemas.microsoft.com/office/drawing/2014/main" id="{D3021E0D-3E91-4C63-4C4A-DE84D6DADA27}"/>
              </a:ext>
            </a:extLst>
          </p:cNvPr>
          <p:cNvSpPr/>
          <p:nvPr/>
        </p:nvSpPr>
        <p:spPr>
          <a:xfrm>
            <a:off x="7391400" y="4914900"/>
            <a:ext cx="2209800" cy="1452892"/>
          </a:xfrm>
          <a:prstGeom prst="wedgeRoundRectCallout">
            <a:avLst>
              <a:gd name="adj1" fmla="val -3376"/>
              <a:gd name="adj2" fmla="val 5168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ội múa sạp có 22 bạn, trong đó có 6 bạn trai. Hỏi đội múa sạp có bao nhiêu  bạn gái?">
            <a:extLst>
              <a:ext uri="{FF2B5EF4-FFF2-40B4-BE49-F238E27FC236}">
                <a16:creationId xmlns:a16="http://schemas.microsoft.com/office/drawing/2014/main" id="{F7DD9156-3A3D-6811-752D-FAAEC23E2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43" y="962092"/>
            <a:ext cx="9238157" cy="64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2273665"/>
            <a:ext cx="7277100" cy="7004271"/>
            <a:chOff x="30480" y="591820"/>
            <a:chExt cx="12736830" cy="12259310"/>
          </a:xfrm>
        </p:grpSpPr>
        <p:sp>
          <p:nvSpPr>
            <p:cNvPr id="3" name="Freeform 3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solidFill>
              <a:srgbClr val="D17A7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-1626085" y="-4698270"/>
            <a:ext cx="10421494" cy="88843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 flipH="1" flipV="1">
            <a:off x="11244292" y="5628019"/>
            <a:ext cx="8417721" cy="71761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767714" y="8095383"/>
            <a:ext cx="3972652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994663" y="-819745"/>
            <a:ext cx="3972652" cy="4114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5B57CB8-73C4-D862-9E65-F2CE91CEB836}"/>
                  </a:ext>
                </a:extLst>
              </p:cNvPr>
              <p:cNvSpPr txBox="1"/>
              <p:nvPr/>
            </p:nvSpPr>
            <p:spPr>
              <a:xfrm>
                <a:off x="1726770" y="4547475"/>
                <a:ext cx="6013596" cy="3106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400" dirty="0">
                    <a:solidFill>
                      <a:schemeClr val="bg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Ta </a:t>
                </a:r>
                <a:r>
                  <a:rPr lang="vi-VN" sz="4400" dirty="0" err="1">
                    <a:solidFill>
                      <a:schemeClr val="bg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schemeClr val="bg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vi-VN" sz="4400" i="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40 : </m:t>
                    </m:r>
                    <m:r>
                      <a:rPr lang="vi-VN" sz="4400" i="0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8 = 5</m:t>
                    </m:r>
                  </m:oMath>
                </a14:m>
                <a:endParaRPr lang="en-US" sz="4400" dirty="0">
                  <a:solidFill>
                    <a:schemeClr val="bg1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400" dirty="0" err="1">
                    <a:solidFill>
                      <a:schemeClr val="bg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Vậy</a:t>
                </a:r>
                <a:r>
                  <a:rPr lang="vi-VN" sz="4400" dirty="0">
                    <a:solidFill>
                      <a:schemeClr val="bg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vi-VN" sz="4400" dirty="0" err="1">
                    <a:solidFill>
                      <a:schemeClr val="bg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có</a:t>
                </a:r>
                <a:r>
                  <a:rPr lang="vi-VN" sz="4400" dirty="0">
                    <a:solidFill>
                      <a:schemeClr val="bg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vi-VN" sz="4400" dirty="0" err="1">
                    <a:solidFill>
                      <a:schemeClr val="bg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thể</a:t>
                </a:r>
                <a:r>
                  <a:rPr lang="vi-VN" sz="4400" dirty="0">
                    <a:solidFill>
                      <a:schemeClr val="bg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 chia </a:t>
                </a:r>
                <a:r>
                  <a:rPr lang="vi-VN" sz="4400" dirty="0" err="1">
                    <a:solidFill>
                      <a:schemeClr val="bg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thành</a:t>
                </a:r>
                <a:r>
                  <a:rPr lang="vi-VN" sz="4400" dirty="0">
                    <a:solidFill>
                      <a:schemeClr val="bg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 5 </a:t>
                </a:r>
                <a:r>
                  <a:rPr lang="vi-VN" sz="4400" dirty="0" err="1">
                    <a:solidFill>
                      <a:schemeClr val="bg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đội</a:t>
                </a:r>
                <a:r>
                  <a:rPr lang="vi-VN" sz="4400" dirty="0">
                    <a:solidFill>
                      <a:schemeClr val="bg1"/>
                    </a:solidFill>
                    <a:effectLst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solidFill>
                    <a:schemeClr val="bg1"/>
                  </a:solidFill>
                  <a:effectLst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5B57CB8-73C4-D862-9E65-F2CE91CEB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770" y="4547475"/>
                <a:ext cx="6013596" cy="3106941"/>
              </a:xfrm>
              <a:prstGeom prst="rect">
                <a:avLst/>
              </a:prstGeom>
              <a:blipFill>
                <a:blip r:embed="rId11"/>
                <a:stretch>
                  <a:fillRect l="-4053" r="-4053" b="-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500185">
            <a:off x="15817445" y="7702109"/>
            <a:ext cx="2383416" cy="246869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500185">
            <a:off x="225659" y="82073"/>
            <a:ext cx="2828297" cy="292949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648731">
            <a:off x="-4254825" y="5253388"/>
            <a:ext cx="10421494" cy="888432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832461" flipH="1" flipV="1">
            <a:off x="12219739" y="-730554"/>
            <a:ext cx="8417721" cy="7176107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7DC6946-48B5-7A65-DF18-2C86597EDE69}"/>
              </a:ext>
            </a:extLst>
          </p:cNvPr>
          <p:cNvSpPr txBox="1"/>
          <p:nvPr/>
        </p:nvSpPr>
        <p:spPr>
          <a:xfrm>
            <a:off x="4827291" y="4358670"/>
            <a:ext cx="8633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 CHIA 8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29106253-C747-4328-D9A6-8719D8A534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39807" y="-117936"/>
            <a:ext cx="8816056" cy="307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5">
            <a:extLst>
              <a:ext uri="{FF2B5EF4-FFF2-40B4-BE49-F238E27FC236}">
                <a16:creationId xmlns:a16="http://schemas.microsoft.com/office/drawing/2014/main" id="{F2E28688-63C4-4028-2FA6-113C04D717A6}"/>
              </a:ext>
            </a:extLst>
          </p:cNvPr>
          <p:cNvGrpSpPr>
            <a:grpSpLocks noChangeAspect="1"/>
          </p:cNvGrpSpPr>
          <p:nvPr/>
        </p:nvGrpSpPr>
        <p:grpSpPr>
          <a:xfrm>
            <a:off x="4180181" y="234671"/>
            <a:ext cx="8193682" cy="2047044"/>
            <a:chOff x="-161290" y="232410"/>
            <a:chExt cx="12611100" cy="5787390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F6E6BDF4-E22F-1CDB-9F9A-C11F90B998A4}"/>
                </a:ext>
              </a:extLst>
            </p:cNvPr>
            <p:cNvSpPr/>
            <p:nvPr/>
          </p:nvSpPr>
          <p:spPr>
            <a:xfrm>
              <a:off x="-161290" y="232410"/>
              <a:ext cx="12611101" cy="5787390"/>
            </a:xfrm>
            <a:custGeom>
              <a:avLst/>
              <a:gdLst/>
              <a:ahLst/>
              <a:cxnLst/>
              <a:rect l="l" t="t" r="r" b="b"/>
              <a:pathLst>
                <a:path w="12611101" h="5787390">
                  <a:moveTo>
                    <a:pt x="12551410" y="2688590"/>
                  </a:moveTo>
                  <a:cubicBezTo>
                    <a:pt x="12498070" y="2100580"/>
                    <a:pt x="12113260" y="1581150"/>
                    <a:pt x="11629390" y="1242060"/>
                  </a:cubicBezTo>
                  <a:cubicBezTo>
                    <a:pt x="11145520" y="902970"/>
                    <a:pt x="10571480" y="721360"/>
                    <a:pt x="9999980" y="575310"/>
                  </a:cubicBezTo>
                  <a:cubicBezTo>
                    <a:pt x="8357870" y="157480"/>
                    <a:pt x="6649720" y="0"/>
                    <a:pt x="4958080" y="110490"/>
                  </a:cubicBezTo>
                  <a:cubicBezTo>
                    <a:pt x="3895090" y="123190"/>
                    <a:pt x="3690620" y="267970"/>
                    <a:pt x="2651760" y="491490"/>
                  </a:cubicBezTo>
                  <a:cubicBezTo>
                    <a:pt x="2020570" y="626110"/>
                    <a:pt x="1366520" y="817880"/>
                    <a:pt x="916940" y="1280160"/>
                  </a:cubicBezTo>
                  <a:cubicBezTo>
                    <a:pt x="0" y="2223770"/>
                    <a:pt x="400050" y="3919220"/>
                    <a:pt x="1418590" y="4751070"/>
                  </a:cubicBezTo>
                  <a:cubicBezTo>
                    <a:pt x="2437130" y="5582920"/>
                    <a:pt x="3836670" y="5750560"/>
                    <a:pt x="5152390" y="5767070"/>
                  </a:cubicBezTo>
                  <a:cubicBezTo>
                    <a:pt x="6744970" y="5787390"/>
                    <a:pt x="8346440" y="5632450"/>
                    <a:pt x="9888220" y="5229860"/>
                  </a:cubicBezTo>
                  <a:cubicBezTo>
                    <a:pt x="10535920" y="5060950"/>
                    <a:pt x="11187430" y="4839970"/>
                    <a:pt x="11710670" y="4423410"/>
                  </a:cubicBezTo>
                  <a:cubicBezTo>
                    <a:pt x="12232640" y="4005580"/>
                    <a:pt x="12611101" y="3355340"/>
                    <a:pt x="12551410" y="2688590"/>
                  </a:cubicBezTo>
                  <a:close/>
                </a:path>
              </a:pathLst>
            </a:custGeom>
            <a:solidFill>
              <a:srgbClr val="D17A71"/>
            </a:solidFill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64329">
            <a:off x="10539339" y="3399619"/>
            <a:ext cx="10636230" cy="90673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-1158491" y="-2004039"/>
            <a:ext cx="5105791" cy="4352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572" y="7704110"/>
            <a:ext cx="2493663" cy="258289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B4EE338-587B-C959-2CF9-442AD0AABDA7}"/>
              </a:ext>
            </a:extLst>
          </p:cNvPr>
          <p:cNvSpPr txBox="1"/>
          <p:nvPr/>
        </p:nvSpPr>
        <p:spPr>
          <a:xfrm>
            <a:off x="4786122" y="618992"/>
            <a:ext cx="7458415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C30B4D2-BD78-FE09-363B-882230927852}"/>
                  </a:ext>
                </a:extLst>
              </p:cNvPr>
              <p:cNvSpPr txBox="1"/>
              <p:nvPr/>
            </p:nvSpPr>
            <p:spPr>
              <a:xfrm>
                <a:off x="3365268" y="2731963"/>
                <a:ext cx="181665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8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C30B4D2-BD78-FE09-363B-882230927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268" y="2731963"/>
                <a:ext cx="1816651" cy="677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698AE58-575D-6D3C-3CEF-6FA5AD4A0FEC}"/>
                  </a:ext>
                </a:extLst>
              </p:cNvPr>
              <p:cNvSpPr txBox="1"/>
              <p:nvPr/>
            </p:nvSpPr>
            <p:spPr>
              <a:xfrm>
                <a:off x="3195929" y="3660037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16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698AE58-575D-6D3C-3CEF-6FA5AD4A0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929" y="3660037"/>
                <a:ext cx="2129237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1B10F294-FBBD-E990-DE4E-4B6E3998A814}"/>
                  </a:ext>
                </a:extLst>
              </p:cNvPr>
              <p:cNvSpPr txBox="1"/>
              <p:nvPr/>
            </p:nvSpPr>
            <p:spPr>
              <a:xfrm>
                <a:off x="3205109" y="4744568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24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1B10F294-FBBD-E990-DE4E-4B6E3998A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109" y="4744568"/>
                <a:ext cx="2129237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9DA98CE-FE4A-B18C-97BC-299D8535F0F3}"/>
                  </a:ext>
                </a:extLst>
              </p:cNvPr>
              <p:cNvSpPr txBox="1"/>
              <p:nvPr/>
            </p:nvSpPr>
            <p:spPr>
              <a:xfrm>
                <a:off x="3213602" y="5748814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32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9DA98CE-FE4A-B18C-97BC-299D8535F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02" y="5748814"/>
                <a:ext cx="2129237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D80D90E-3D07-6373-F22D-57F75E5209EA}"/>
                  </a:ext>
                </a:extLst>
              </p:cNvPr>
              <p:cNvSpPr txBox="1"/>
              <p:nvPr/>
            </p:nvSpPr>
            <p:spPr>
              <a:xfrm>
                <a:off x="3202869" y="6778924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40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D80D90E-3D07-6373-F22D-57F75E520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69" y="6778924"/>
                <a:ext cx="2129237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03F39F7-3B7C-0635-CDB7-786B3E7F815D}"/>
                  </a:ext>
                </a:extLst>
              </p:cNvPr>
              <p:cNvSpPr txBox="1"/>
              <p:nvPr/>
            </p:nvSpPr>
            <p:spPr>
              <a:xfrm>
                <a:off x="8575263" y="2719060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48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03F39F7-3B7C-0635-CDB7-786B3E7F8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263" y="2719060"/>
                <a:ext cx="2129237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D6D3E05-DDD3-DDA3-6210-3E8C2D2E556E}"/>
                  </a:ext>
                </a:extLst>
              </p:cNvPr>
              <p:cNvSpPr txBox="1"/>
              <p:nvPr/>
            </p:nvSpPr>
            <p:spPr>
              <a:xfrm>
                <a:off x="8575263" y="3687885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56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D6D3E05-DDD3-DDA3-6210-3E8C2D2E5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263" y="3687885"/>
                <a:ext cx="2129237" cy="6771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BF2E3BC2-66D9-9863-0CE3-EDD99FA1FF4F}"/>
                  </a:ext>
                </a:extLst>
              </p:cNvPr>
              <p:cNvSpPr txBox="1"/>
              <p:nvPr/>
            </p:nvSpPr>
            <p:spPr>
              <a:xfrm>
                <a:off x="8575262" y="4743385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64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BF2E3BC2-66D9-9863-0CE3-EDD99FA1F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262" y="4743385"/>
                <a:ext cx="2129237" cy="6771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7AAC2171-0C39-B305-4641-2BF983799B99}"/>
                  </a:ext>
                </a:extLst>
              </p:cNvPr>
              <p:cNvSpPr txBox="1"/>
              <p:nvPr/>
            </p:nvSpPr>
            <p:spPr>
              <a:xfrm>
                <a:off x="8575262" y="5776662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72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7AAC2171-0C39-B305-4641-2BF983799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262" y="5776662"/>
                <a:ext cx="2129237" cy="6771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460E683B-D121-04B2-6935-B77A8644A945}"/>
                  </a:ext>
                </a:extLst>
              </p:cNvPr>
              <p:cNvSpPr txBox="1"/>
              <p:nvPr/>
            </p:nvSpPr>
            <p:spPr>
              <a:xfrm>
                <a:off x="8572141" y="6797869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80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460E683B-D121-04B2-6935-B77A8644A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141" y="6797869"/>
                <a:ext cx="2129237" cy="67710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2FD5C8C8-68BC-7161-1DB2-CCC8B51186D6}"/>
                  </a:ext>
                </a:extLst>
              </p:cNvPr>
              <p:cNvSpPr txBox="1"/>
              <p:nvPr/>
            </p:nvSpPr>
            <p:spPr>
              <a:xfrm>
                <a:off x="5337633" y="2679096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2FD5C8C8-68BC-7161-1DB2-CCC8B5118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633" y="2679096"/>
                <a:ext cx="440826" cy="67710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38581E14-14F4-BF4F-D1D4-880ACEAB2448}"/>
                  </a:ext>
                </a:extLst>
              </p:cNvPr>
              <p:cNvSpPr txBox="1"/>
              <p:nvPr/>
            </p:nvSpPr>
            <p:spPr>
              <a:xfrm>
                <a:off x="5546267" y="3633841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38581E14-14F4-BF4F-D1D4-880ACEAB2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267" y="3633841"/>
                <a:ext cx="440826" cy="6771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55D368D5-5B9A-8733-F138-F1FA970225C9}"/>
                  </a:ext>
                </a:extLst>
              </p:cNvPr>
              <p:cNvSpPr txBox="1"/>
              <p:nvPr/>
            </p:nvSpPr>
            <p:spPr>
              <a:xfrm>
                <a:off x="5543529" y="4723494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55D368D5-5B9A-8733-F138-F1FA97022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529" y="4723494"/>
                <a:ext cx="440826" cy="67710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5E99EDD-FE6A-3032-B29D-E5904884B004}"/>
                  </a:ext>
                </a:extLst>
              </p:cNvPr>
              <p:cNvSpPr txBox="1"/>
              <p:nvPr/>
            </p:nvSpPr>
            <p:spPr>
              <a:xfrm>
                <a:off x="5517169" y="5727019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5E99EDD-FE6A-3032-B29D-E5904884B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169" y="5727019"/>
                <a:ext cx="440826" cy="67710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E780CC9-D03C-CE06-8D8A-898264737362}"/>
                  </a:ext>
                </a:extLst>
              </p:cNvPr>
              <p:cNvSpPr txBox="1"/>
              <p:nvPr/>
            </p:nvSpPr>
            <p:spPr>
              <a:xfrm>
                <a:off x="5517891" y="6757129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E780CC9-D03C-CE06-8D8A-898264737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891" y="6757129"/>
                <a:ext cx="440826" cy="67710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0FEDED42-0B0D-3564-9A66-9AC3DD0B1214}"/>
                  </a:ext>
                </a:extLst>
              </p:cNvPr>
              <p:cNvSpPr txBox="1"/>
              <p:nvPr/>
            </p:nvSpPr>
            <p:spPr>
              <a:xfrm>
                <a:off x="10748162" y="2731963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0FEDED42-0B0D-3564-9A66-9AC3DD0B1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8162" y="2731963"/>
                <a:ext cx="440826" cy="67710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DE557FE7-7965-F6A6-607E-3234A1E5BCE5}"/>
                  </a:ext>
                </a:extLst>
              </p:cNvPr>
              <p:cNvSpPr txBox="1"/>
              <p:nvPr/>
            </p:nvSpPr>
            <p:spPr>
              <a:xfrm>
                <a:off x="10748162" y="3691109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DE557FE7-7965-F6A6-607E-3234A1E5B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8162" y="3691109"/>
                <a:ext cx="440826" cy="67710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BF886E1C-89F5-21EE-57B9-47B198F1E619}"/>
                  </a:ext>
                </a:extLst>
              </p:cNvPr>
              <p:cNvSpPr txBox="1"/>
              <p:nvPr/>
            </p:nvSpPr>
            <p:spPr>
              <a:xfrm>
                <a:off x="10748162" y="4774169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BF886E1C-89F5-21EE-57B9-47B198F1E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8162" y="4774169"/>
                <a:ext cx="440826" cy="67710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EC78C12-01C1-3113-5335-8A0AF41F53B0}"/>
                  </a:ext>
                </a:extLst>
              </p:cNvPr>
              <p:cNvSpPr txBox="1"/>
              <p:nvPr/>
            </p:nvSpPr>
            <p:spPr>
              <a:xfrm>
                <a:off x="10748162" y="5776662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EC78C12-01C1-3113-5335-8A0AF41F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8162" y="5776662"/>
                <a:ext cx="440826" cy="67710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6AC9527B-4CDD-58DA-222D-6195011945DB}"/>
                  </a:ext>
                </a:extLst>
              </p:cNvPr>
              <p:cNvSpPr txBox="1"/>
              <p:nvPr/>
            </p:nvSpPr>
            <p:spPr>
              <a:xfrm>
                <a:off x="10731901" y="6760842"/>
                <a:ext cx="75341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6AC9527B-4CDD-58DA-222D-619501194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901" y="6760842"/>
                <a:ext cx="753411" cy="67710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9">
            <a:extLst>
              <a:ext uri="{FF2B5EF4-FFF2-40B4-BE49-F238E27FC236}">
                <a16:creationId xmlns:a16="http://schemas.microsoft.com/office/drawing/2014/main" id="{1F3CE9E7-5F29-7608-112C-3AEBA4DD556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flipH="1">
            <a:off x="13026113" y="795948"/>
            <a:ext cx="2190884" cy="4426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447555" y="6136160"/>
            <a:ext cx="4869020" cy="41508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46687" flipH="1" flipV="1">
            <a:off x="-245443" y="-117097"/>
            <a:ext cx="3581927" cy="30535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44800" y="711423"/>
            <a:ext cx="2493663" cy="2582890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F0D448E1-20B2-1A56-AD4E-48274CE92F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800" y="3411498"/>
            <a:ext cx="15392400" cy="5449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BCACB2E-F69A-9792-552E-D03C086ACD33}"/>
              </a:ext>
            </a:extLst>
          </p:cNvPr>
          <p:cNvSpPr txBox="1"/>
          <p:nvPr/>
        </p:nvSpPr>
        <p:spPr>
          <a:xfrm>
            <a:off x="7277100" y="1381124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chia 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4837364" y="-2520059"/>
            <a:ext cx="10421494" cy="88843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H="1" flipV="1">
            <a:off x="13288092" y="6643120"/>
            <a:ext cx="5715502" cy="48724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26423" y="455936"/>
            <a:ext cx="10885713" cy="2286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57626" y="7154760"/>
            <a:ext cx="3972652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159517" y="684536"/>
            <a:ext cx="3972652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1771" y="5122891"/>
            <a:ext cx="3736203" cy="4844348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8D988BFA-EC4D-F05B-C3BE-019F2AAA4CB8}"/>
              </a:ext>
            </a:extLst>
          </p:cNvPr>
          <p:cNvSpPr txBox="1"/>
          <p:nvPr/>
        </p:nvSpPr>
        <p:spPr>
          <a:xfrm>
            <a:off x="4840274" y="653063"/>
            <a:ext cx="865801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“TAY NHANH TAY NHANH”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4866AF4-878B-E272-2E8A-941E011D389F}"/>
                  </a:ext>
                </a:extLst>
              </p:cNvPr>
              <p:cNvSpPr txBox="1"/>
              <p:nvPr/>
            </p:nvSpPr>
            <p:spPr>
              <a:xfrm>
                <a:off x="4714501" y="4589502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16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4866AF4-878B-E272-2E8A-941E011D3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501" y="4589502"/>
                <a:ext cx="2129237" cy="6771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AB683E7E-27A5-DD62-5EDE-2F44C2FFFC7E}"/>
                  </a:ext>
                </a:extLst>
              </p:cNvPr>
              <p:cNvSpPr txBox="1"/>
              <p:nvPr/>
            </p:nvSpPr>
            <p:spPr>
              <a:xfrm>
                <a:off x="4714501" y="6454850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40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AB683E7E-27A5-DD62-5EDE-2F44C2FFF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501" y="6454850"/>
                <a:ext cx="2129237" cy="6771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0029D58E-5744-9334-6900-F0F5B74D1BFE}"/>
                  </a:ext>
                </a:extLst>
              </p:cNvPr>
              <p:cNvSpPr txBox="1"/>
              <p:nvPr/>
            </p:nvSpPr>
            <p:spPr>
              <a:xfrm>
                <a:off x="4714501" y="8320198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64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0029D58E-5744-9334-6900-F0F5B74D1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501" y="8320198"/>
                <a:ext cx="2129237" cy="6771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641C1ED1-BE05-C592-3944-875696544497}"/>
                  </a:ext>
                </a:extLst>
              </p:cNvPr>
              <p:cNvSpPr txBox="1"/>
              <p:nvPr/>
            </p:nvSpPr>
            <p:spPr>
              <a:xfrm>
                <a:off x="6942131" y="4545688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641C1ED1-BE05-C592-3944-875696544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131" y="4545688"/>
                <a:ext cx="440826" cy="67710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C6390D1B-356C-68CB-EB82-37EDA27AB226}"/>
                  </a:ext>
                </a:extLst>
              </p:cNvPr>
              <p:cNvSpPr txBox="1"/>
              <p:nvPr/>
            </p:nvSpPr>
            <p:spPr>
              <a:xfrm>
                <a:off x="6906815" y="6415437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C6390D1B-356C-68CB-EB82-37EDA27AB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815" y="6415437"/>
                <a:ext cx="440826" cy="67710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ABD924D-11A9-E18F-61D8-023D189A751A}"/>
                  </a:ext>
                </a:extLst>
              </p:cNvPr>
              <p:cNvSpPr txBox="1"/>
              <p:nvPr/>
            </p:nvSpPr>
            <p:spPr>
              <a:xfrm>
                <a:off x="6967191" y="8311569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ABD924D-11A9-E18F-61D8-023D189A7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191" y="8311569"/>
                <a:ext cx="440826" cy="6771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0E0C684-8CBD-FA70-126A-9C93C7FB887F}"/>
                  </a:ext>
                </a:extLst>
              </p:cNvPr>
              <p:cNvSpPr txBox="1"/>
              <p:nvPr/>
            </p:nvSpPr>
            <p:spPr>
              <a:xfrm>
                <a:off x="9888592" y="4583788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48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0E0C684-8CBD-FA70-126A-9C93C7FB8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592" y="4583788"/>
                <a:ext cx="2129237" cy="67710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0AF830-2EA7-D4BD-6F3B-6A966AC15FBD}"/>
                  </a:ext>
                </a:extLst>
              </p:cNvPr>
              <p:cNvSpPr txBox="1"/>
              <p:nvPr/>
            </p:nvSpPr>
            <p:spPr>
              <a:xfrm>
                <a:off x="9888592" y="6458915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56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0AF830-2EA7-D4BD-6F3B-6A966AC15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592" y="6458915"/>
                <a:ext cx="2129237" cy="67710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FFA84563-27A4-1D2F-45D2-08C3F6CAD259}"/>
                  </a:ext>
                </a:extLst>
              </p:cNvPr>
              <p:cNvSpPr txBox="1"/>
              <p:nvPr/>
            </p:nvSpPr>
            <p:spPr>
              <a:xfrm>
                <a:off x="9888592" y="8320198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72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FFA84563-27A4-1D2F-45D2-08C3F6CAD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592" y="8320198"/>
                <a:ext cx="2129237" cy="67710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36E95B0-8100-BD08-B8B0-C8155FE4217B}"/>
                  </a:ext>
                </a:extLst>
              </p:cNvPr>
              <p:cNvSpPr txBox="1"/>
              <p:nvPr/>
            </p:nvSpPr>
            <p:spPr>
              <a:xfrm>
                <a:off x="12116397" y="4583788"/>
                <a:ext cx="440826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936E95B0-8100-BD08-B8B0-C8155FE42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397" y="4583788"/>
                <a:ext cx="440826" cy="67710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7C73ECB-B8B4-378E-FF67-D6CDBE745076}"/>
                  </a:ext>
                </a:extLst>
              </p:cNvPr>
              <p:cNvSpPr txBox="1"/>
              <p:nvPr/>
            </p:nvSpPr>
            <p:spPr>
              <a:xfrm>
                <a:off x="12116397" y="6449236"/>
                <a:ext cx="440826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7C73ECB-B8B4-378E-FF67-D6CDBE745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397" y="6449236"/>
                <a:ext cx="440826" cy="67710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3588D27A-3F69-6F82-A731-959DB7BC1363}"/>
                  </a:ext>
                </a:extLst>
              </p:cNvPr>
              <p:cNvSpPr txBox="1"/>
              <p:nvPr/>
            </p:nvSpPr>
            <p:spPr>
              <a:xfrm>
                <a:off x="12116398" y="8307295"/>
                <a:ext cx="440826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3588D27A-3F69-6F82-A731-959DB7BC1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398" y="8307295"/>
                <a:ext cx="440826" cy="67710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542977">
            <a:off x="-555857" y="-1488487"/>
            <a:ext cx="5497961" cy="46870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542977">
            <a:off x="15157446" y="-1455434"/>
            <a:ext cx="8625529" cy="73532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42977" flipH="1" flipV="1">
            <a:off x="14243693" y="5365328"/>
            <a:ext cx="6984697" cy="595445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42977" flipH="1" flipV="1">
            <a:off x="-4583213" y="4756450"/>
            <a:ext cx="7142817" cy="60892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745189" y="496446"/>
            <a:ext cx="2493663" cy="258289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25112" y="8244097"/>
            <a:ext cx="1826301" cy="1891649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AC68855-B3A4-E80B-57D5-4971A8D85111}"/>
              </a:ext>
            </a:extLst>
          </p:cNvPr>
          <p:cNvSpPr txBox="1"/>
          <p:nvPr/>
        </p:nvSpPr>
        <p:spPr>
          <a:xfrm>
            <a:off x="7245988" y="519365"/>
            <a:ext cx="5067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66704609-F517-BFE6-7A87-604BE6DB4674}"/>
              </a:ext>
            </a:extLst>
          </p:cNvPr>
          <p:cNvSpPr txBox="1"/>
          <p:nvPr/>
        </p:nvSpPr>
        <p:spPr>
          <a:xfrm>
            <a:off x="3036106" y="2412507"/>
            <a:ext cx="488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A474697-7033-9D39-383A-DD71E2C5B36C}"/>
                  </a:ext>
                </a:extLst>
              </p:cNvPr>
              <p:cNvSpPr txBox="1"/>
              <p:nvPr/>
            </p:nvSpPr>
            <p:spPr>
              <a:xfrm>
                <a:off x="3055113" y="5574552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16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0A474697-7033-9D39-383A-DD71E2C5B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113" y="5574552"/>
                <a:ext cx="2129237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CDB2AEE-1E76-A2B0-8DC9-2F13C92AE785}"/>
                  </a:ext>
                </a:extLst>
              </p:cNvPr>
              <p:cNvSpPr txBox="1"/>
              <p:nvPr/>
            </p:nvSpPr>
            <p:spPr>
              <a:xfrm>
                <a:off x="3036105" y="3744593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24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CDB2AEE-1E76-A2B0-8DC9-2F13C92AE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105" y="3744593"/>
                <a:ext cx="2129237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D81DA9EE-C962-F14C-CCB1-4FC0533C5DCA}"/>
                  </a:ext>
                </a:extLst>
              </p:cNvPr>
              <p:cNvSpPr txBox="1"/>
              <p:nvPr/>
            </p:nvSpPr>
            <p:spPr>
              <a:xfrm>
                <a:off x="3125667" y="7404511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32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D81DA9EE-C962-F14C-CCB1-4FC0533C5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667" y="7404511"/>
                <a:ext cx="2129237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6E5CBB4-099D-1EA4-37F6-16DD53178CF0}"/>
                  </a:ext>
                </a:extLst>
              </p:cNvPr>
              <p:cNvSpPr txBox="1"/>
              <p:nvPr/>
            </p:nvSpPr>
            <p:spPr>
              <a:xfrm>
                <a:off x="5346423" y="5601066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6E5CBB4-099D-1EA4-37F6-16DD53178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423" y="5601066"/>
                <a:ext cx="440826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2F5E9941-93AE-F224-56B9-17D89C534B74}"/>
                  </a:ext>
                </a:extLst>
              </p:cNvPr>
              <p:cNvSpPr txBox="1"/>
              <p:nvPr/>
            </p:nvSpPr>
            <p:spPr>
              <a:xfrm>
                <a:off x="5339436" y="3756608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2F5E9941-93AE-F224-56B9-17D89C534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436" y="3756608"/>
                <a:ext cx="440826" cy="6771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AD71D02-CCFE-4844-2D72-CDD1E4548655}"/>
                  </a:ext>
                </a:extLst>
              </p:cNvPr>
              <p:cNvSpPr txBox="1"/>
              <p:nvPr/>
            </p:nvSpPr>
            <p:spPr>
              <a:xfrm>
                <a:off x="5383111" y="7442686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AD71D02-CCFE-4844-2D72-CDD1E4548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111" y="7442686"/>
                <a:ext cx="440826" cy="6771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2D245F56-2F94-0F69-4B4C-7CB7712B8F26}"/>
                  </a:ext>
                </a:extLst>
              </p:cNvPr>
              <p:cNvSpPr txBox="1"/>
              <p:nvPr/>
            </p:nvSpPr>
            <p:spPr>
              <a:xfrm>
                <a:off x="7751429" y="3740192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56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2D245F56-2F94-0F69-4B4C-7CB7712B8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429" y="3740192"/>
                <a:ext cx="2129237" cy="6771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C10CE48-5880-2345-3D25-B7FB9DB9ECC1}"/>
                  </a:ext>
                </a:extLst>
              </p:cNvPr>
              <p:cNvSpPr txBox="1"/>
              <p:nvPr/>
            </p:nvSpPr>
            <p:spPr>
              <a:xfrm>
                <a:off x="7611466" y="7415484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72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C10CE48-5880-2345-3D25-B7FB9DB9E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466" y="7415484"/>
                <a:ext cx="2129237" cy="67710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20B2876-B798-ACF7-F2D2-4054AF39988B}"/>
                  </a:ext>
                </a:extLst>
              </p:cNvPr>
              <p:cNvSpPr txBox="1"/>
              <p:nvPr/>
            </p:nvSpPr>
            <p:spPr>
              <a:xfrm>
                <a:off x="7661865" y="5574552"/>
                <a:ext cx="181665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8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20B2876-B798-ACF7-F2D2-4054AF399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865" y="5574552"/>
                <a:ext cx="1816651" cy="67710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C252CB85-D1C2-9848-EB65-23E087F7D152}"/>
                  </a:ext>
                </a:extLst>
              </p:cNvPr>
              <p:cNvSpPr txBox="1"/>
              <p:nvPr/>
            </p:nvSpPr>
            <p:spPr>
              <a:xfrm>
                <a:off x="9892706" y="3729940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C252CB85-D1C2-9848-EB65-23E087F7D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706" y="3729940"/>
                <a:ext cx="440826" cy="6771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7BECDF7D-F368-6297-775E-20FB7E3578B7}"/>
                  </a:ext>
                </a:extLst>
              </p:cNvPr>
              <p:cNvSpPr txBox="1"/>
              <p:nvPr/>
            </p:nvSpPr>
            <p:spPr>
              <a:xfrm>
                <a:off x="9717890" y="7404511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7BECDF7D-F368-6297-775E-20FB7E357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890" y="7404511"/>
                <a:ext cx="440826" cy="67710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8DB88F8-64B5-63DB-60A2-11FC9565F41B}"/>
                  </a:ext>
                </a:extLst>
              </p:cNvPr>
              <p:cNvSpPr txBox="1"/>
              <p:nvPr/>
            </p:nvSpPr>
            <p:spPr>
              <a:xfrm>
                <a:off x="9649542" y="5573677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B8DB88F8-64B5-63DB-60A2-11FC9565F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542" y="5573677"/>
                <a:ext cx="440826" cy="67710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14A75969-B5D2-7F18-7BAF-264651C90330}"/>
                  </a:ext>
                </a:extLst>
              </p:cNvPr>
              <p:cNvSpPr txBox="1"/>
              <p:nvPr/>
            </p:nvSpPr>
            <p:spPr>
              <a:xfrm>
                <a:off x="12455654" y="3740192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40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14A75969-B5D2-7F18-7BAF-264651C90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5654" y="3740192"/>
                <a:ext cx="2129237" cy="67710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91C468C6-C514-C842-317C-D1940BD9A603}"/>
                  </a:ext>
                </a:extLst>
              </p:cNvPr>
              <p:cNvSpPr txBox="1"/>
              <p:nvPr/>
            </p:nvSpPr>
            <p:spPr>
              <a:xfrm>
                <a:off x="12455654" y="7415484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48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91C468C6-C514-C842-317C-D1940BD9A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5654" y="7415484"/>
                <a:ext cx="2129237" cy="67710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11109F53-00FC-BBD2-B567-DEB14325773F}"/>
                  </a:ext>
                </a:extLst>
              </p:cNvPr>
              <p:cNvSpPr txBox="1"/>
              <p:nvPr/>
            </p:nvSpPr>
            <p:spPr>
              <a:xfrm>
                <a:off x="12455654" y="5584650"/>
                <a:ext cx="21292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64 :8=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11109F53-00FC-BBD2-B567-DEB143257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5654" y="5584650"/>
                <a:ext cx="2129237" cy="67710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4C78C592-D619-4737-1F12-771450BC16F6}"/>
                  </a:ext>
                </a:extLst>
              </p:cNvPr>
              <p:cNvSpPr txBox="1"/>
              <p:nvPr/>
            </p:nvSpPr>
            <p:spPr>
              <a:xfrm>
                <a:off x="14626518" y="3767450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4C78C592-D619-4737-1F12-771450BC1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6518" y="3767450"/>
                <a:ext cx="440826" cy="67710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A307DBDB-7EE5-23EB-43F1-F5633CDDCF3E}"/>
                  </a:ext>
                </a:extLst>
              </p:cNvPr>
              <p:cNvSpPr txBox="1"/>
              <p:nvPr/>
            </p:nvSpPr>
            <p:spPr>
              <a:xfrm>
                <a:off x="14626518" y="7411958"/>
                <a:ext cx="4408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A307DBDB-7EE5-23EB-43F1-F5633CDDC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6518" y="7411958"/>
                <a:ext cx="440826" cy="67710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FF607EAB-4359-90C8-83EE-1DF051797D79}"/>
                  </a:ext>
                </a:extLst>
              </p:cNvPr>
              <p:cNvSpPr txBox="1"/>
              <p:nvPr/>
            </p:nvSpPr>
            <p:spPr>
              <a:xfrm>
                <a:off x="14584891" y="5571026"/>
                <a:ext cx="613951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FF607EAB-4359-90C8-83EE-1DF051797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4891" y="5571026"/>
                <a:ext cx="613951" cy="67710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4461423" y="-4777709"/>
            <a:ext cx="10421494" cy="88843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H="1" flipV="1">
            <a:off x="11636487" y="7259521"/>
            <a:ext cx="8417721" cy="71761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5754" y="3693413"/>
            <a:ext cx="2149983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651315">
            <a:off x="15718591" y="-674250"/>
            <a:ext cx="4142634" cy="429086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651315">
            <a:off x="44398" y="7858889"/>
            <a:ext cx="2918218" cy="3022636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11120289-2B0D-0E3A-FB55-BBFC76CB58F6}"/>
              </a:ext>
            </a:extLst>
          </p:cNvPr>
          <p:cNvSpPr txBox="1"/>
          <p:nvPr/>
        </p:nvSpPr>
        <p:spPr>
          <a:xfrm>
            <a:off x="8143379" y="1462111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5737B9CC-9ED2-A49A-012E-F74529665C72}"/>
                  </a:ext>
                </a:extLst>
              </p:cNvPr>
              <p:cNvSpPr txBox="1"/>
              <p:nvPr/>
            </p:nvSpPr>
            <p:spPr>
              <a:xfrm>
                <a:off x="2845030" y="4041706"/>
                <a:ext cx="140660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×4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5737B9CC-9ED2-A49A-012E-F74529665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030" y="4041706"/>
                <a:ext cx="1406604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4A53CFF-EF70-20A0-2E45-22A78CCDDC37}"/>
                  </a:ext>
                </a:extLst>
              </p:cNvPr>
              <p:cNvSpPr txBox="1"/>
              <p:nvPr/>
            </p:nvSpPr>
            <p:spPr>
              <a:xfrm>
                <a:off x="2787566" y="5434050"/>
                <a:ext cx="15509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32 :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4A53CFF-EF70-20A0-2E45-22A78CCDD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566" y="5434050"/>
                <a:ext cx="1550937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32702165-387D-D39E-B2E3-72CEA06BF492}"/>
                  </a:ext>
                </a:extLst>
              </p:cNvPr>
              <p:cNvSpPr txBox="1"/>
              <p:nvPr/>
            </p:nvSpPr>
            <p:spPr>
              <a:xfrm>
                <a:off x="2803409" y="6829991"/>
                <a:ext cx="15509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32 :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32702165-387D-D39E-B2E3-72CEA06BF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409" y="6829991"/>
                <a:ext cx="1550937" cy="6771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52BA1009-4686-0A88-D34D-F0B4D31CA461}"/>
                  </a:ext>
                </a:extLst>
              </p:cNvPr>
              <p:cNvSpPr txBox="1"/>
              <p:nvPr/>
            </p:nvSpPr>
            <p:spPr>
              <a:xfrm>
                <a:off x="8185000" y="4041706"/>
                <a:ext cx="140660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×7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52BA1009-4686-0A88-D34D-F0B4D31CA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000" y="4041706"/>
                <a:ext cx="1406604" cy="6771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0C38FF3-F36A-9F60-6F57-98A443C06E76}"/>
                  </a:ext>
                </a:extLst>
              </p:cNvPr>
              <p:cNvSpPr txBox="1"/>
              <p:nvPr/>
            </p:nvSpPr>
            <p:spPr>
              <a:xfrm>
                <a:off x="8127536" y="5434050"/>
                <a:ext cx="15509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56 :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0C38FF3-F36A-9F60-6F57-98A443C06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536" y="5434050"/>
                <a:ext cx="1550937" cy="6771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5EC6AB3-6768-40E2-B2A3-83E131E0AB78}"/>
                  </a:ext>
                </a:extLst>
              </p:cNvPr>
              <p:cNvSpPr txBox="1"/>
              <p:nvPr/>
            </p:nvSpPr>
            <p:spPr>
              <a:xfrm>
                <a:off x="8143379" y="6829991"/>
                <a:ext cx="15509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56 :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5EC6AB3-6768-40E2-B2A3-83E131E0A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379" y="6829991"/>
                <a:ext cx="1550937" cy="67710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7B00B80-CEF5-EBAF-72BC-1B08AC6B8D76}"/>
                  </a:ext>
                </a:extLst>
              </p:cNvPr>
              <p:cNvSpPr txBox="1"/>
              <p:nvPr/>
            </p:nvSpPr>
            <p:spPr>
              <a:xfrm>
                <a:off x="13717073" y="3971071"/>
                <a:ext cx="140660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×6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7B00B80-CEF5-EBAF-72BC-1B08AC6B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7073" y="3971071"/>
                <a:ext cx="1406604" cy="67710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977928B9-C4FF-6B7A-8EEA-73ADBE29EBA0}"/>
                  </a:ext>
                </a:extLst>
              </p:cNvPr>
              <p:cNvSpPr txBox="1"/>
              <p:nvPr/>
            </p:nvSpPr>
            <p:spPr>
              <a:xfrm>
                <a:off x="13659609" y="5363415"/>
                <a:ext cx="15509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48 :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977928B9-C4FF-6B7A-8EEA-73ADBE29E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9609" y="5363415"/>
                <a:ext cx="1550937" cy="67710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7FEE6296-1DAC-3E67-F5F9-704D744A66AF}"/>
                  </a:ext>
                </a:extLst>
              </p:cNvPr>
              <p:cNvSpPr txBox="1"/>
              <p:nvPr/>
            </p:nvSpPr>
            <p:spPr>
              <a:xfrm>
                <a:off x="13675452" y="6759356"/>
                <a:ext cx="15509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48 :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7FEE6296-1DAC-3E67-F5F9-704D744A6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5452" y="6759356"/>
                <a:ext cx="1550937" cy="67710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5AECE6F8-8B97-4766-1324-C6823BFA2CF2}"/>
                  </a:ext>
                </a:extLst>
              </p:cNvPr>
              <p:cNvSpPr txBox="1"/>
              <p:nvPr/>
            </p:nvSpPr>
            <p:spPr>
              <a:xfrm>
                <a:off x="4338503" y="4080222"/>
                <a:ext cx="133171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=32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5AECE6F8-8B97-4766-1324-C6823BFA2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03" y="4080222"/>
                <a:ext cx="1331711" cy="67710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0BAB3F1-9811-9C78-26E7-0F8A02E42905}"/>
                  </a:ext>
                </a:extLst>
              </p:cNvPr>
              <p:cNvSpPr txBox="1"/>
              <p:nvPr/>
            </p:nvSpPr>
            <p:spPr>
              <a:xfrm>
                <a:off x="4331246" y="5422472"/>
                <a:ext cx="10191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0BAB3F1-9811-9C78-26E7-0F8A02E42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246" y="5422472"/>
                <a:ext cx="1019125" cy="67710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4564026-1314-441A-A168-297F92317364}"/>
                  </a:ext>
                </a:extLst>
              </p:cNvPr>
              <p:cNvSpPr txBox="1"/>
              <p:nvPr/>
            </p:nvSpPr>
            <p:spPr>
              <a:xfrm>
                <a:off x="4331245" y="6855672"/>
                <a:ext cx="10191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4564026-1314-441A-A168-297F92317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245" y="6855672"/>
                <a:ext cx="1019125" cy="67710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D4A57207-222D-BE34-5F05-932DB91449E3}"/>
                  </a:ext>
                </a:extLst>
              </p:cNvPr>
              <p:cNvSpPr txBox="1"/>
              <p:nvPr/>
            </p:nvSpPr>
            <p:spPr>
              <a:xfrm>
                <a:off x="9686674" y="4059986"/>
                <a:ext cx="133171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=56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D4A57207-222D-BE34-5F05-932DB9144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674" y="4059986"/>
                <a:ext cx="1331711" cy="67710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7A548A41-FA33-8BC5-F25B-D8346026507D}"/>
                  </a:ext>
                </a:extLst>
              </p:cNvPr>
              <p:cNvSpPr txBox="1"/>
              <p:nvPr/>
            </p:nvSpPr>
            <p:spPr>
              <a:xfrm>
                <a:off x="9679417" y="5402236"/>
                <a:ext cx="10191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7A548A41-FA33-8BC5-F25B-D83460265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9417" y="5402236"/>
                <a:ext cx="1019125" cy="67710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106BCB69-1A27-B9BB-F1B1-951E393835F2}"/>
                  </a:ext>
                </a:extLst>
              </p:cNvPr>
              <p:cNvSpPr txBox="1"/>
              <p:nvPr/>
            </p:nvSpPr>
            <p:spPr>
              <a:xfrm>
                <a:off x="9679416" y="6835436"/>
                <a:ext cx="10191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106BCB69-1A27-B9BB-F1B1-951E39383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9416" y="6835436"/>
                <a:ext cx="1019125" cy="67710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C803B93-DBD8-0C35-84B2-503654950DE1}"/>
                  </a:ext>
                </a:extLst>
              </p:cNvPr>
              <p:cNvSpPr txBox="1"/>
              <p:nvPr/>
            </p:nvSpPr>
            <p:spPr>
              <a:xfrm>
                <a:off x="15289445" y="4045923"/>
                <a:ext cx="133171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=48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C803B93-DBD8-0C35-84B2-503654950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9445" y="4045923"/>
                <a:ext cx="1331711" cy="67710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D8D4A892-8E7B-6E5C-3FBB-E2D9D42588A7}"/>
                  </a:ext>
                </a:extLst>
              </p:cNvPr>
              <p:cNvSpPr txBox="1"/>
              <p:nvPr/>
            </p:nvSpPr>
            <p:spPr>
              <a:xfrm>
                <a:off x="15282188" y="5388173"/>
                <a:ext cx="10191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D8D4A892-8E7B-6E5C-3FBB-E2D9D4258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2188" y="5388173"/>
                <a:ext cx="1019125" cy="677108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9B209EAC-4765-2C07-0651-75F059596EF7}"/>
                  </a:ext>
                </a:extLst>
              </p:cNvPr>
              <p:cNvSpPr txBox="1"/>
              <p:nvPr/>
            </p:nvSpPr>
            <p:spPr>
              <a:xfrm>
                <a:off x="15282187" y="6821373"/>
                <a:ext cx="10191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9B209EAC-4765-2C07-0651-75F059596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2187" y="6821373"/>
                <a:ext cx="1019125" cy="677108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409</Words>
  <Application>Microsoft Office PowerPoint</Application>
  <PresentationFormat>Custom</PresentationFormat>
  <Paragraphs>112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Cambria Math</vt:lpstr>
      <vt:lpstr>Wingdings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and Purple Playful Back to School Presentation</dc:title>
  <dc:creator>Lê Thảo</dc:creator>
  <cp:lastModifiedBy>Lê Thảo</cp:lastModifiedBy>
  <cp:revision>6</cp:revision>
  <dcterms:created xsi:type="dcterms:W3CDTF">2006-08-16T00:00:00Z</dcterms:created>
  <dcterms:modified xsi:type="dcterms:W3CDTF">2022-10-18T02:21:56Z</dcterms:modified>
  <dc:identifier>DAFMRoFkilE</dc:identifier>
</cp:coreProperties>
</file>