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7" r:id="rId10"/>
    <p:sldId id="269" r:id="rId11"/>
    <p:sldId id="266" r:id="rId12"/>
    <p:sldId id="268" r:id="rId13"/>
    <p:sldId id="270" r:id="rId14"/>
    <p:sldId id="271" r:id="rId15"/>
    <p:sldId id="272" r:id="rId16"/>
    <p:sldId id="273" r:id="rId17"/>
    <p:sldId id="257" r:id="rId18"/>
    <p:sldId id="274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Lazydog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3.png"/><Relationship Id="rId3" Type="http://schemas.openxmlformats.org/officeDocument/2006/relationships/image" Target="../media/image18.png"/><Relationship Id="rId7" Type="http://schemas.openxmlformats.org/officeDocument/2006/relationships/image" Target="../media/image9.svg"/><Relationship Id="rId12" Type="http://schemas.openxmlformats.org/officeDocument/2006/relationships/image" Target="../media/image11.svg"/><Relationship Id="rId2" Type="http://schemas.openxmlformats.org/officeDocument/2006/relationships/image" Target="../media/image62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12.png"/><Relationship Id="rId1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19.svg"/><Relationship Id="rId9" Type="http://schemas.openxmlformats.org/officeDocument/2006/relationships/image" Target="../media/image4.png"/><Relationship Id="rId14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34.png"/><Relationship Id="rId21" Type="http://schemas.openxmlformats.org/officeDocument/2006/relationships/image" Target="../media/image127.png"/><Relationship Id="rId7" Type="http://schemas.openxmlformats.org/officeDocument/2006/relationships/image" Target="../media/image8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2" Type="http://schemas.openxmlformats.org/officeDocument/2006/relationships/image" Target="../media/image26.jpe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5" Type="http://schemas.openxmlformats.org/officeDocument/2006/relationships/image" Target="../media/image18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35.sv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7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0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5.svg"/><Relationship Id="rId3" Type="http://schemas.openxmlformats.org/officeDocument/2006/relationships/image" Target="../media/image13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9.svg"/><Relationship Id="rId5" Type="http://schemas.openxmlformats.org/officeDocument/2006/relationships/image" Target="../media/image135.png"/><Relationship Id="rId10" Type="http://schemas.openxmlformats.org/officeDocument/2006/relationships/image" Target="../media/image138.png"/><Relationship Id="rId4" Type="http://schemas.openxmlformats.org/officeDocument/2006/relationships/image" Target="../media/image134.svg"/><Relationship Id="rId9" Type="http://schemas.openxmlformats.org/officeDocument/2006/relationships/image" Target="../media/image13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40.png"/><Relationship Id="rId4" Type="http://schemas.openxmlformats.org/officeDocument/2006/relationships/image" Target="../media/image134.sv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5.svg"/><Relationship Id="rId3" Type="http://schemas.openxmlformats.org/officeDocument/2006/relationships/image" Target="../media/image107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3.jpeg"/><Relationship Id="rId5" Type="http://schemas.openxmlformats.org/officeDocument/2006/relationships/image" Target="../media/image18.png"/><Relationship Id="rId10" Type="http://schemas.openxmlformats.org/officeDocument/2006/relationships/image" Target="../media/image142.svg"/><Relationship Id="rId4" Type="http://schemas.openxmlformats.org/officeDocument/2006/relationships/image" Target="../media/image108.svg"/><Relationship Id="rId9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8.svg"/><Relationship Id="rId7" Type="http://schemas.openxmlformats.org/officeDocument/2006/relationships/image" Target="../media/image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46.png"/><Relationship Id="rId5" Type="http://schemas.openxmlformats.org/officeDocument/2006/relationships/image" Target="../media/image19.svg"/><Relationship Id="rId10" Type="http://schemas.openxmlformats.org/officeDocument/2006/relationships/image" Target="../media/image145.svg"/><Relationship Id="rId4" Type="http://schemas.openxmlformats.org/officeDocument/2006/relationships/image" Target="../media/image18.png"/><Relationship Id="rId9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.png"/><Relationship Id="rId3" Type="http://schemas.openxmlformats.org/officeDocument/2006/relationships/image" Target="../media/image147.png"/><Relationship Id="rId7" Type="http://schemas.openxmlformats.org/officeDocument/2006/relationships/image" Target="../media/image17.svg"/><Relationship Id="rId12" Type="http://schemas.openxmlformats.org/officeDocument/2006/relationships/image" Target="../media/image19.sv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49.png"/><Relationship Id="rId10" Type="http://schemas.openxmlformats.org/officeDocument/2006/relationships/image" Target="../media/image87.png"/><Relationship Id="rId4" Type="http://schemas.openxmlformats.org/officeDocument/2006/relationships/image" Target="../media/image148.svg"/><Relationship Id="rId9" Type="http://schemas.openxmlformats.org/officeDocument/2006/relationships/image" Target="../media/image150.png"/><Relationship Id="rId1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2.png"/><Relationship Id="rId3" Type="http://schemas.openxmlformats.org/officeDocument/2006/relationships/image" Target="../media/image151.gif"/><Relationship Id="rId7" Type="http://schemas.openxmlformats.org/officeDocument/2006/relationships/image" Target="../media/image19.svg"/><Relationship Id="rId12" Type="http://schemas.openxmlformats.org/officeDocument/2006/relationships/image" Target="../media/image6.png"/><Relationship Id="rId17" Type="http://schemas.openxmlformats.org/officeDocument/2006/relationships/image" Target="../media/image15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35.png"/><Relationship Id="rId5" Type="http://schemas.openxmlformats.org/officeDocument/2006/relationships/image" Target="../media/image9.svg"/><Relationship Id="rId15" Type="http://schemas.openxmlformats.org/officeDocument/2006/relationships/image" Target="../media/image154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14" Type="http://schemas.openxmlformats.org/officeDocument/2006/relationships/image" Target="../media/image1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12" Type="http://schemas.openxmlformats.org/officeDocument/2006/relationships/image" Target="../media/image22.svg"/><Relationship Id="rId17" Type="http://schemas.openxmlformats.org/officeDocument/2006/relationships/image" Target="../media/image15.sv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7.svg"/><Relationship Id="rId9" Type="http://schemas.openxmlformats.org/officeDocument/2006/relationships/image" Target="../media/image9.sv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11.svg"/><Relationship Id="rId2" Type="http://schemas.openxmlformats.org/officeDocument/2006/relationships/image" Target="../media/image26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19.sv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0.sv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8.svg"/><Relationship Id="rId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image" Target="../media/image35.sv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15.svg"/><Relationship Id="rId2" Type="http://schemas.openxmlformats.org/officeDocument/2006/relationships/image" Target="../media/image1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8.svg"/><Relationship Id="rId24" Type="http://schemas.openxmlformats.org/officeDocument/2006/relationships/image" Target="../media/image54.png"/><Relationship Id="rId32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37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5.svg"/><Relationship Id="rId9" Type="http://schemas.openxmlformats.org/officeDocument/2006/relationships/image" Target="../media/image19.sv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8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12" Type="http://schemas.openxmlformats.org/officeDocument/2006/relationships/image" Target="../media/image15.sv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34.png"/><Relationship Id="rId21" Type="http://schemas.openxmlformats.org/officeDocument/2006/relationships/image" Target="../media/image73.png"/><Relationship Id="rId7" Type="http://schemas.openxmlformats.org/officeDocument/2006/relationships/image" Target="../media/image64.png"/><Relationship Id="rId12" Type="http://schemas.openxmlformats.org/officeDocument/2006/relationships/image" Target="../media/image28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2" Type="http://schemas.openxmlformats.org/officeDocument/2006/relationships/image" Target="../media/image26.jpe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19.sv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35.svg"/><Relationship Id="rId9" Type="http://schemas.openxmlformats.org/officeDocument/2006/relationships/image" Target="../media/image18.png"/><Relationship Id="rId14" Type="http://schemas.openxmlformats.org/officeDocument/2006/relationships/image" Target="../media/image67.sv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8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18.png"/><Relationship Id="rId21" Type="http://schemas.openxmlformats.org/officeDocument/2006/relationships/image" Target="../media/image97.png"/><Relationship Id="rId7" Type="http://schemas.openxmlformats.org/officeDocument/2006/relationships/image" Target="../media/image87.png"/><Relationship Id="rId12" Type="http://schemas.openxmlformats.org/officeDocument/2006/relationships/image" Target="../media/image11.sv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image" Target="../media/image86.jpe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24" Type="http://schemas.openxmlformats.org/officeDocument/2006/relationships/image" Target="../media/image100.png"/><Relationship Id="rId32" Type="http://schemas.openxmlformats.org/officeDocument/2006/relationships/image" Target="../media/image15.svg"/><Relationship Id="rId5" Type="http://schemas.openxmlformats.org/officeDocument/2006/relationships/image" Target="../media/image8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8.png"/><Relationship Id="rId19" Type="http://schemas.openxmlformats.org/officeDocument/2006/relationships/image" Target="../media/image95.png"/><Relationship Id="rId31" Type="http://schemas.openxmlformats.org/officeDocument/2006/relationships/image" Target="../media/image14.png"/><Relationship Id="rId4" Type="http://schemas.openxmlformats.org/officeDocument/2006/relationships/image" Target="../media/image19.svg"/><Relationship Id="rId9" Type="http://schemas.openxmlformats.org/officeDocument/2006/relationships/image" Target="../media/image3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5.svg"/><Relationship Id="rId3" Type="http://schemas.openxmlformats.org/officeDocument/2006/relationships/image" Target="../media/image107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11.png"/><Relationship Id="rId5" Type="http://schemas.openxmlformats.org/officeDocument/2006/relationships/image" Target="../media/image18.png"/><Relationship Id="rId10" Type="http://schemas.openxmlformats.org/officeDocument/2006/relationships/image" Target="../media/image110.png"/><Relationship Id="rId4" Type="http://schemas.openxmlformats.org/officeDocument/2006/relationships/image" Target="../media/image108.svg"/><Relationship Id="rId9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0" y="8283998"/>
            <a:ext cx="2529813" cy="2529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230466">
            <a:off x="16315097" y="-620873"/>
            <a:ext cx="2078907" cy="31086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49612" y="3081266"/>
            <a:ext cx="1814132" cy="364649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826400" y="1266451"/>
            <a:ext cx="14164022" cy="7920595"/>
            <a:chOff x="0" y="0"/>
            <a:chExt cx="1611185" cy="1106526"/>
          </a:xfrm>
        </p:grpSpPr>
        <p:sp>
          <p:nvSpPr>
            <p:cNvPr id="7" name="Freeform 7"/>
            <p:cNvSpPr/>
            <p:nvPr/>
          </p:nvSpPr>
          <p:spPr>
            <a:xfrm>
              <a:off x="92710" y="106680"/>
              <a:ext cx="1507045" cy="987146"/>
            </a:xfrm>
            <a:custGeom>
              <a:avLst/>
              <a:gdLst/>
              <a:ahLst/>
              <a:cxnLst/>
              <a:rect l="l" t="t" r="r" b="b"/>
              <a:pathLst>
                <a:path w="1507045" h="987146">
                  <a:moveTo>
                    <a:pt x="1480375" y="797916"/>
                  </a:moveTo>
                  <a:cubicBezTo>
                    <a:pt x="1480375" y="885546"/>
                    <a:pt x="1404175" y="956666"/>
                    <a:pt x="1322895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3732" y="987146"/>
                  </a:cubicBezTo>
                  <a:lnTo>
                    <a:pt x="1360995" y="987146"/>
                  </a:lnTo>
                  <a:cubicBezTo>
                    <a:pt x="1441005" y="987146"/>
                    <a:pt x="1507045" y="921106"/>
                    <a:pt x="1507045" y="841096"/>
                  </a:cubicBezTo>
                  <a:lnTo>
                    <a:pt x="1507045" y="95250"/>
                  </a:lnTo>
                  <a:cubicBezTo>
                    <a:pt x="1507045" y="58420"/>
                    <a:pt x="1493075" y="25400"/>
                    <a:pt x="1471485" y="0"/>
                  </a:cubicBezTo>
                  <a:cubicBezTo>
                    <a:pt x="1477835" y="16510"/>
                    <a:pt x="1480375" y="34290"/>
                    <a:pt x="1480375" y="52070"/>
                  </a:cubicBezTo>
                  <a:lnTo>
                    <a:pt x="1480375" y="797916"/>
                  </a:lnTo>
                  <a:lnTo>
                    <a:pt x="1480375" y="797916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2700" y="12700"/>
              <a:ext cx="1546415" cy="1037946"/>
            </a:xfrm>
            <a:custGeom>
              <a:avLst/>
              <a:gdLst/>
              <a:ahLst/>
              <a:cxnLst/>
              <a:rect l="l" t="t" r="r" b="b"/>
              <a:pathLst>
                <a:path w="1546415" h="1037946">
                  <a:moveTo>
                    <a:pt x="146050" y="1037946"/>
                  </a:moveTo>
                  <a:lnTo>
                    <a:pt x="1400365" y="1037946"/>
                  </a:lnTo>
                  <a:cubicBezTo>
                    <a:pt x="1480375" y="1037946"/>
                    <a:pt x="1546415" y="971906"/>
                    <a:pt x="1546415" y="891896"/>
                  </a:cubicBezTo>
                  <a:lnTo>
                    <a:pt x="1546415" y="146050"/>
                  </a:lnTo>
                  <a:cubicBezTo>
                    <a:pt x="1546415" y="66040"/>
                    <a:pt x="1480375" y="0"/>
                    <a:pt x="140036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611185" cy="1106526"/>
            </a:xfrm>
            <a:custGeom>
              <a:avLst/>
              <a:gdLst/>
              <a:ahLst/>
              <a:cxnLst/>
              <a:rect l="l" t="t" r="r" b="b"/>
              <a:pathLst>
                <a:path w="1611185" h="1106526">
                  <a:moveTo>
                    <a:pt x="1547685" y="74930"/>
                  </a:moveTo>
                  <a:cubicBezTo>
                    <a:pt x="1519745" y="30480"/>
                    <a:pt x="1470215" y="0"/>
                    <a:pt x="141306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197649" y="1106526"/>
                  </a:cubicBezTo>
                  <a:lnTo>
                    <a:pt x="1452435" y="1106526"/>
                  </a:lnTo>
                  <a:cubicBezTo>
                    <a:pt x="1540065" y="1106526"/>
                    <a:pt x="1611185" y="1035406"/>
                    <a:pt x="1611185" y="947776"/>
                  </a:cubicBezTo>
                  <a:lnTo>
                    <a:pt x="1611185" y="201930"/>
                  </a:lnTo>
                  <a:cubicBezTo>
                    <a:pt x="1611185" y="149860"/>
                    <a:pt x="1585785" y="104140"/>
                    <a:pt x="1547685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13065" y="12700"/>
                  </a:lnTo>
                  <a:cubicBezTo>
                    <a:pt x="1493075" y="12700"/>
                    <a:pt x="1559115" y="78740"/>
                    <a:pt x="1559115" y="158750"/>
                  </a:cubicBezTo>
                  <a:lnTo>
                    <a:pt x="1559115" y="904596"/>
                  </a:lnTo>
                  <a:cubicBezTo>
                    <a:pt x="1559115" y="984606"/>
                    <a:pt x="1493075" y="1050646"/>
                    <a:pt x="1413065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1599755" y="947776"/>
                  </a:moveTo>
                  <a:cubicBezTo>
                    <a:pt x="1599755" y="1027786"/>
                    <a:pt x="1532445" y="1093826"/>
                    <a:pt x="1452435" y="1093826"/>
                  </a:cubicBezTo>
                  <a:lnTo>
                    <a:pt x="197649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1414335" y="1063346"/>
                  </a:lnTo>
                  <a:cubicBezTo>
                    <a:pt x="1501965" y="1063346"/>
                    <a:pt x="1573085" y="992226"/>
                    <a:pt x="1573085" y="904596"/>
                  </a:cubicBezTo>
                  <a:lnTo>
                    <a:pt x="1573085" y="158750"/>
                  </a:lnTo>
                  <a:cubicBezTo>
                    <a:pt x="1573085" y="140970"/>
                    <a:pt x="1569275" y="123190"/>
                    <a:pt x="1564195" y="106680"/>
                  </a:cubicBezTo>
                  <a:cubicBezTo>
                    <a:pt x="1585785" y="132080"/>
                    <a:pt x="1599755" y="165100"/>
                    <a:pt x="1599755" y="201930"/>
                  </a:cubicBezTo>
                  <a:lnTo>
                    <a:pt x="1599755" y="947776"/>
                  </a:lnTo>
                  <a:cubicBezTo>
                    <a:pt x="1599755" y="947776"/>
                    <a:pt x="1599755" y="947776"/>
                    <a:pt x="1599755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7798" y="-767112"/>
            <a:ext cx="2463864" cy="24546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617718" y="4211192"/>
            <a:ext cx="2011701" cy="28534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915862" y="7561404"/>
            <a:ext cx="2292097" cy="22835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91874" y="3271766"/>
            <a:ext cx="576982" cy="5812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65587" y="8962841"/>
            <a:ext cx="576982" cy="5812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44680" y="9448800"/>
            <a:ext cx="576982" cy="5812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66954" y="1396908"/>
            <a:ext cx="576982" cy="5812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031201" y="8090486"/>
            <a:ext cx="1754420" cy="175442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475305" y="699499"/>
            <a:ext cx="4866212" cy="97324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F848E5B-9D80-7F2A-2A7A-5D0E36074D65}"/>
              </a:ext>
            </a:extLst>
          </p:cNvPr>
          <p:cNvSpPr txBox="1"/>
          <p:nvPr/>
        </p:nvSpPr>
        <p:spPr>
          <a:xfrm>
            <a:off x="3217762" y="2462612"/>
            <a:ext cx="11381297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</a:p>
        </p:txBody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862554E5-A2A5-8126-5069-C7C86D2556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3131133" y="4332399"/>
            <a:ext cx="385782" cy="217441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D34F2A5D-FB39-F33D-815E-D270913FC63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5143419" y="8012385"/>
            <a:ext cx="385782" cy="217441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F7520D51-0D83-9B09-60D2-FE3BB6BC2A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14409669" y="2403780"/>
            <a:ext cx="385782" cy="217441"/>
          </a:xfrm>
          <a:prstGeom prst="rect">
            <a:avLst/>
          </a:prstGeom>
        </p:spPr>
      </p:pic>
      <p:grpSp>
        <p:nvGrpSpPr>
          <p:cNvPr id="26" name="Google Shape;983;p30">
            <a:extLst>
              <a:ext uri="{FF2B5EF4-FFF2-40B4-BE49-F238E27FC236}">
                <a16:creationId xmlns:a16="http://schemas.microsoft.com/office/drawing/2014/main" id="{E052EA09-1117-04CF-00B7-126565257A5D}"/>
              </a:ext>
            </a:extLst>
          </p:cNvPr>
          <p:cNvGrpSpPr/>
          <p:nvPr/>
        </p:nvGrpSpPr>
        <p:grpSpPr>
          <a:xfrm>
            <a:off x="2383785" y="6926291"/>
            <a:ext cx="1637566" cy="1405764"/>
            <a:chOff x="637825" y="6188825"/>
            <a:chExt cx="1363275" cy="1170300"/>
          </a:xfrm>
        </p:grpSpPr>
        <p:sp>
          <p:nvSpPr>
            <p:cNvPr id="27" name="Google Shape;984;p30">
              <a:extLst>
                <a:ext uri="{FF2B5EF4-FFF2-40B4-BE49-F238E27FC236}">
                  <a16:creationId xmlns:a16="http://schemas.microsoft.com/office/drawing/2014/main" id="{D0BBCDE9-0B06-5555-420A-421C1EB52D79}"/>
                </a:ext>
              </a:extLst>
            </p:cNvPr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5;p30">
              <a:extLst>
                <a:ext uri="{FF2B5EF4-FFF2-40B4-BE49-F238E27FC236}">
                  <a16:creationId xmlns:a16="http://schemas.microsoft.com/office/drawing/2014/main" id="{4CCD9321-91CA-C2EC-0D1F-3D154DD64D07}"/>
                </a:ext>
              </a:extLst>
            </p:cNvPr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6;p30">
              <a:extLst>
                <a:ext uri="{FF2B5EF4-FFF2-40B4-BE49-F238E27FC236}">
                  <a16:creationId xmlns:a16="http://schemas.microsoft.com/office/drawing/2014/main" id="{123725BC-384B-AF0A-A518-E8A21EB9092A}"/>
                </a:ext>
              </a:extLst>
            </p:cNvPr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7;p30">
              <a:extLst>
                <a:ext uri="{FF2B5EF4-FFF2-40B4-BE49-F238E27FC236}">
                  <a16:creationId xmlns:a16="http://schemas.microsoft.com/office/drawing/2014/main" id="{5D87EFF7-8054-E344-6B9B-3BBF2FA94ED4}"/>
                </a:ext>
              </a:extLst>
            </p:cNvPr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8;p30">
              <a:extLst>
                <a:ext uri="{FF2B5EF4-FFF2-40B4-BE49-F238E27FC236}">
                  <a16:creationId xmlns:a16="http://schemas.microsoft.com/office/drawing/2014/main" id="{A2F56BEE-D428-0EB8-E0B9-9A607E803847}"/>
                </a:ext>
              </a:extLst>
            </p:cNvPr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9;p30">
              <a:extLst>
                <a:ext uri="{FF2B5EF4-FFF2-40B4-BE49-F238E27FC236}">
                  <a16:creationId xmlns:a16="http://schemas.microsoft.com/office/drawing/2014/main" id="{C73650D7-4827-3877-2A6B-8180FE7E53FC}"/>
                </a:ext>
              </a:extLst>
            </p:cNvPr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90;p30">
              <a:extLst>
                <a:ext uri="{FF2B5EF4-FFF2-40B4-BE49-F238E27FC236}">
                  <a16:creationId xmlns:a16="http://schemas.microsoft.com/office/drawing/2014/main" id="{259729F4-3022-FE71-36F4-72C8A702A6B6}"/>
                </a:ext>
              </a:extLst>
            </p:cNvPr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91;p30">
              <a:extLst>
                <a:ext uri="{FF2B5EF4-FFF2-40B4-BE49-F238E27FC236}">
                  <a16:creationId xmlns:a16="http://schemas.microsoft.com/office/drawing/2014/main" id="{4243B430-7757-47EA-2990-DE3ACD427F65}"/>
                </a:ext>
              </a:extLst>
            </p:cNvPr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92;p30">
              <a:extLst>
                <a:ext uri="{FF2B5EF4-FFF2-40B4-BE49-F238E27FC236}">
                  <a16:creationId xmlns:a16="http://schemas.microsoft.com/office/drawing/2014/main" id="{BBD9D24A-7D0B-10E0-28F8-571840DE4D36}"/>
                </a:ext>
              </a:extLst>
            </p:cNvPr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93;p30">
              <a:extLst>
                <a:ext uri="{FF2B5EF4-FFF2-40B4-BE49-F238E27FC236}">
                  <a16:creationId xmlns:a16="http://schemas.microsoft.com/office/drawing/2014/main" id="{C317F06F-F098-91B5-F7FC-26C10EAE9A72}"/>
                </a:ext>
              </a:extLst>
            </p:cNvPr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94;p30">
              <a:extLst>
                <a:ext uri="{FF2B5EF4-FFF2-40B4-BE49-F238E27FC236}">
                  <a16:creationId xmlns:a16="http://schemas.microsoft.com/office/drawing/2014/main" id="{309EC5C3-F209-F99F-AF9B-2F787E0E6EC4}"/>
                </a:ext>
              </a:extLst>
            </p:cNvPr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5;p30">
              <a:extLst>
                <a:ext uri="{FF2B5EF4-FFF2-40B4-BE49-F238E27FC236}">
                  <a16:creationId xmlns:a16="http://schemas.microsoft.com/office/drawing/2014/main" id="{289630F8-8284-A2FE-CCA6-C805E193BBAF}"/>
                </a:ext>
              </a:extLst>
            </p:cNvPr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6;p30">
              <a:extLst>
                <a:ext uri="{FF2B5EF4-FFF2-40B4-BE49-F238E27FC236}">
                  <a16:creationId xmlns:a16="http://schemas.microsoft.com/office/drawing/2014/main" id="{D70851B1-46FF-29F4-F587-D125D8F7DC1E}"/>
                </a:ext>
              </a:extLst>
            </p:cNvPr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7;p30">
              <a:extLst>
                <a:ext uri="{FF2B5EF4-FFF2-40B4-BE49-F238E27FC236}">
                  <a16:creationId xmlns:a16="http://schemas.microsoft.com/office/drawing/2014/main" id="{DDE30DFE-9743-A070-432C-015F71B79677}"/>
                </a:ext>
              </a:extLst>
            </p:cNvPr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-16927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08632" y="1437282"/>
            <a:ext cx="10885039" cy="5864962"/>
            <a:chOff x="0" y="0"/>
            <a:chExt cx="1611185" cy="1106526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507045" cy="987146"/>
            </a:xfrm>
            <a:custGeom>
              <a:avLst/>
              <a:gdLst/>
              <a:ahLst/>
              <a:cxnLst/>
              <a:rect l="l" t="t" r="r" b="b"/>
              <a:pathLst>
                <a:path w="1507045" h="987146">
                  <a:moveTo>
                    <a:pt x="1480375" y="797916"/>
                  </a:moveTo>
                  <a:cubicBezTo>
                    <a:pt x="1480375" y="885546"/>
                    <a:pt x="1404175" y="956666"/>
                    <a:pt x="1322895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3732" y="987146"/>
                  </a:cubicBezTo>
                  <a:lnTo>
                    <a:pt x="1360995" y="987146"/>
                  </a:lnTo>
                  <a:cubicBezTo>
                    <a:pt x="1441005" y="987146"/>
                    <a:pt x="1507045" y="921106"/>
                    <a:pt x="1507045" y="841096"/>
                  </a:cubicBezTo>
                  <a:lnTo>
                    <a:pt x="1507045" y="95250"/>
                  </a:lnTo>
                  <a:cubicBezTo>
                    <a:pt x="1507045" y="58420"/>
                    <a:pt x="1493075" y="25400"/>
                    <a:pt x="1471485" y="0"/>
                  </a:cubicBezTo>
                  <a:cubicBezTo>
                    <a:pt x="1477835" y="16510"/>
                    <a:pt x="1480375" y="34290"/>
                    <a:pt x="1480375" y="52070"/>
                  </a:cubicBezTo>
                  <a:lnTo>
                    <a:pt x="1480375" y="797916"/>
                  </a:lnTo>
                  <a:lnTo>
                    <a:pt x="1480375" y="797916"/>
                  </a:lnTo>
                  <a:close/>
                </a:path>
              </a:pathLst>
            </a:custGeom>
            <a:solidFill>
              <a:srgbClr val="F4CF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46415" cy="1037946"/>
            </a:xfrm>
            <a:custGeom>
              <a:avLst/>
              <a:gdLst/>
              <a:ahLst/>
              <a:cxnLst/>
              <a:rect l="l" t="t" r="r" b="b"/>
              <a:pathLst>
                <a:path w="1546415" h="1037946">
                  <a:moveTo>
                    <a:pt x="146050" y="1037946"/>
                  </a:moveTo>
                  <a:lnTo>
                    <a:pt x="1400365" y="1037946"/>
                  </a:lnTo>
                  <a:cubicBezTo>
                    <a:pt x="1480375" y="1037946"/>
                    <a:pt x="1546415" y="971906"/>
                    <a:pt x="1546415" y="891896"/>
                  </a:cubicBezTo>
                  <a:lnTo>
                    <a:pt x="1546415" y="146050"/>
                  </a:lnTo>
                  <a:cubicBezTo>
                    <a:pt x="1546415" y="66040"/>
                    <a:pt x="1480375" y="0"/>
                    <a:pt x="140036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11185" cy="1106526"/>
            </a:xfrm>
            <a:custGeom>
              <a:avLst/>
              <a:gdLst/>
              <a:ahLst/>
              <a:cxnLst/>
              <a:rect l="l" t="t" r="r" b="b"/>
              <a:pathLst>
                <a:path w="1611185" h="1106526">
                  <a:moveTo>
                    <a:pt x="1547685" y="74930"/>
                  </a:moveTo>
                  <a:cubicBezTo>
                    <a:pt x="1519745" y="30480"/>
                    <a:pt x="1470215" y="0"/>
                    <a:pt x="141306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197649" y="1106526"/>
                  </a:cubicBezTo>
                  <a:lnTo>
                    <a:pt x="1452435" y="1106526"/>
                  </a:lnTo>
                  <a:cubicBezTo>
                    <a:pt x="1540065" y="1106526"/>
                    <a:pt x="1611185" y="1035406"/>
                    <a:pt x="1611185" y="947776"/>
                  </a:cubicBezTo>
                  <a:lnTo>
                    <a:pt x="1611185" y="201930"/>
                  </a:lnTo>
                  <a:cubicBezTo>
                    <a:pt x="1611185" y="149860"/>
                    <a:pt x="1585785" y="104140"/>
                    <a:pt x="1547685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13065" y="12700"/>
                  </a:lnTo>
                  <a:cubicBezTo>
                    <a:pt x="1493075" y="12700"/>
                    <a:pt x="1559115" y="78740"/>
                    <a:pt x="1559115" y="158750"/>
                  </a:cubicBezTo>
                  <a:lnTo>
                    <a:pt x="1559115" y="904596"/>
                  </a:lnTo>
                  <a:cubicBezTo>
                    <a:pt x="1559115" y="984606"/>
                    <a:pt x="1493075" y="1050646"/>
                    <a:pt x="1413065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1599755" y="947776"/>
                  </a:moveTo>
                  <a:cubicBezTo>
                    <a:pt x="1599755" y="1027786"/>
                    <a:pt x="1532445" y="1093826"/>
                    <a:pt x="1452435" y="1093826"/>
                  </a:cubicBezTo>
                  <a:lnTo>
                    <a:pt x="197649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1414335" y="1063346"/>
                  </a:lnTo>
                  <a:cubicBezTo>
                    <a:pt x="1501965" y="1063346"/>
                    <a:pt x="1573085" y="992226"/>
                    <a:pt x="1573085" y="904596"/>
                  </a:cubicBezTo>
                  <a:lnTo>
                    <a:pt x="1573085" y="158750"/>
                  </a:lnTo>
                  <a:cubicBezTo>
                    <a:pt x="1573085" y="140970"/>
                    <a:pt x="1569275" y="123190"/>
                    <a:pt x="1564195" y="106680"/>
                  </a:cubicBezTo>
                  <a:cubicBezTo>
                    <a:pt x="1585785" y="132080"/>
                    <a:pt x="1599755" y="165100"/>
                    <a:pt x="1599755" y="201930"/>
                  </a:cubicBezTo>
                  <a:lnTo>
                    <a:pt x="1599755" y="947776"/>
                  </a:lnTo>
                  <a:cubicBezTo>
                    <a:pt x="1599755" y="947776"/>
                    <a:pt x="1599755" y="947776"/>
                    <a:pt x="1599755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039302" y="848874"/>
            <a:ext cx="1715101" cy="1715101"/>
            <a:chOff x="0" y="0"/>
            <a:chExt cx="2286801" cy="2286801"/>
          </a:xfrm>
        </p:grpSpPr>
        <p:grpSp>
          <p:nvGrpSpPr>
            <p:cNvPr id="8" name="Group 8"/>
            <p:cNvGrpSpPr/>
            <p:nvPr/>
          </p:nvGrpSpPr>
          <p:grpSpPr>
            <a:xfrm>
              <a:off x="95370" y="95370"/>
              <a:ext cx="2096061" cy="209606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6801" cy="228680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41229">
            <a:off x="13217139" y="6517833"/>
            <a:ext cx="2164203" cy="21696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67443" y="-290604"/>
            <a:ext cx="576982" cy="5812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65364" y="9133515"/>
            <a:ext cx="576982" cy="5812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78221" y="9953082"/>
            <a:ext cx="576982" cy="5812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0209" y="3793820"/>
            <a:ext cx="576982" cy="5812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07461" y="-734659"/>
            <a:ext cx="1961235" cy="19612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541576" y="2268881"/>
            <a:ext cx="2095618" cy="42122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879189">
            <a:off x="852502" y="6276269"/>
            <a:ext cx="1367723" cy="38257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040951" y="7367567"/>
            <a:ext cx="1754420" cy="1754420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36A5C6E-B099-1670-29BD-8501245466F1}"/>
              </a:ext>
            </a:extLst>
          </p:cNvPr>
          <p:cNvSpPr txBox="1"/>
          <p:nvPr/>
        </p:nvSpPr>
        <p:spPr>
          <a:xfrm>
            <a:off x="4303723" y="2705004"/>
            <a:ext cx="949485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8CA0968D-BFCF-2256-E343-728C871F50DC}"/>
                  </a:ext>
                </a:extLst>
              </p:cNvPr>
              <p:cNvSpPr txBox="1"/>
              <p:nvPr/>
            </p:nvSpPr>
            <p:spPr>
              <a:xfrm>
                <a:off x="5441058" y="5121045"/>
                <a:ext cx="776930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8CA0968D-BFCF-2256-E343-728C871F5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058" y="5121045"/>
                <a:ext cx="7769306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ình Ảnh Dấu Chấm Hỏi Đẹp Độc Đáo Nhất [vẽ, biểu tượng]">
            <a:extLst>
              <a:ext uri="{FF2B5EF4-FFF2-40B4-BE49-F238E27FC236}">
                <a16:creationId xmlns:a16="http://schemas.microsoft.com/office/drawing/2014/main" id="{5DEE69A9-7BEB-B01A-9499-1BABBAEA1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48" y="1706424"/>
            <a:ext cx="4215223" cy="42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6260F0AC-249F-DAFF-7839-A79C998FC3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4184449" y="5412336"/>
            <a:ext cx="385782" cy="217441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552750B1-9ADA-ABFE-2570-E6917F75071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11615714" y="2202043"/>
            <a:ext cx="385782" cy="217441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189E825B-BD27-642D-2B1D-68112A37C7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17066878" y="7123026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96508" y="-783714"/>
            <a:ext cx="6962086" cy="38861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49488" y="632808"/>
            <a:ext cx="17067659" cy="1879595"/>
            <a:chOff x="0" y="0"/>
            <a:chExt cx="3860824" cy="425178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3756684" cy="305798"/>
            </a:xfrm>
            <a:custGeom>
              <a:avLst/>
              <a:gdLst/>
              <a:ahLst/>
              <a:cxnLst/>
              <a:rect l="l" t="t" r="r" b="b"/>
              <a:pathLst>
                <a:path w="3756684" h="305798">
                  <a:moveTo>
                    <a:pt x="3730014" y="116568"/>
                  </a:moveTo>
                  <a:cubicBezTo>
                    <a:pt x="3730014" y="204198"/>
                    <a:pt x="3653814" y="275318"/>
                    <a:pt x="3572534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18071" y="305798"/>
                  </a:cubicBezTo>
                  <a:lnTo>
                    <a:pt x="3610634" y="305798"/>
                  </a:lnTo>
                  <a:cubicBezTo>
                    <a:pt x="3690644" y="305798"/>
                    <a:pt x="3756684" y="239758"/>
                    <a:pt x="3756684" y="159748"/>
                  </a:cubicBezTo>
                  <a:lnTo>
                    <a:pt x="3756684" y="95250"/>
                  </a:lnTo>
                  <a:cubicBezTo>
                    <a:pt x="3756684" y="58420"/>
                    <a:pt x="3742714" y="25400"/>
                    <a:pt x="3721124" y="0"/>
                  </a:cubicBezTo>
                  <a:cubicBezTo>
                    <a:pt x="3727474" y="16510"/>
                    <a:pt x="3730014" y="34290"/>
                    <a:pt x="3730014" y="52070"/>
                  </a:cubicBezTo>
                  <a:lnTo>
                    <a:pt x="3730014" y="116568"/>
                  </a:lnTo>
                  <a:lnTo>
                    <a:pt x="3730014" y="116568"/>
                  </a:lnTo>
                  <a:close/>
                </a:path>
              </a:pathLst>
            </a:custGeom>
            <a:solidFill>
              <a:srgbClr val="F4CF5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3796054" cy="356598"/>
            </a:xfrm>
            <a:custGeom>
              <a:avLst/>
              <a:gdLst/>
              <a:ahLst/>
              <a:cxnLst/>
              <a:rect l="l" t="t" r="r" b="b"/>
              <a:pathLst>
                <a:path w="3796054" h="356598">
                  <a:moveTo>
                    <a:pt x="146050" y="356598"/>
                  </a:moveTo>
                  <a:lnTo>
                    <a:pt x="3650004" y="356598"/>
                  </a:lnTo>
                  <a:cubicBezTo>
                    <a:pt x="3730014" y="356598"/>
                    <a:pt x="3796054" y="290558"/>
                    <a:pt x="3796054" y="210548"/>
                  </a:cubicBezTo>
                  <a:lnTo>
                    <a:pt x="3796054" y="146050"/>
                  </a:lnTo>
                  <a:cubicBezTo>
                    <a:pt x="3796054" y="66040"/>
                    <a:pt x="3730014" y="0"/>
                    <a:pt x="365000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860824" cy="425178"/>
            </a:xfrm>
            <a:custGeom>
              <a:avLst/>
              <a:gdLst/>
              <a:ahLst/>
              <a:cxnLst/>
              <a:rect l="l" t="t" r="r" b="b"/>
              <a:pathLst>
                <a:path w="3860824" h="425178">
                  <a:moveTo>
                    <a:pt x="3797324" y="74930"/>
                  </a:moveTo>
                  <a:cubicBezTo>
                    <a:pt x="3769384" y="30480"/>
                    <a:pt x="3719854" y="0"/>
                    <a:pt x="366270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214225" y="425178"/>
                  </a:cubicBezTo>
                  <a:lnTo>
                    <a:pt x="3702074" y="425178"/>
                  </a:lnTo>
                  <a:cubicBezTo>
                    <a:pt x="3789704" y="425178"/>
                    <a:pt x="3860824" y="354058"/>
                    <a:pt x="3860824" y="266428"/>
                  </a:cubicBezTo>
                  <a:lnTo>
                    <a:pt x="3860824" y="201930"/>
                  </a:lnTo>
                  <a:cubicBezTo>
                    <a:pt x="3860824" y="149860"/>
                    <a:pt x="3835424" y="104140"/>
                    <a:pt x="3797324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662704" y="12700"/>
                  </a:lnTo>
                  <a:cubicBezTo>
                    <a:pt x="3742714" y="12700"/>
                    <a:pt x="3808754" y="78740"/>
                    <a:pt x="3808754" y="158750"/>
                  </a:cubicBezTo>
                  <a:lnTo>
                    <a:pt x="3808754" y="223248"/>
                  </a:lnTo>
                  <a:cubicBezTo>
                    <a:pt x="3808754" y="303258"/>
                    <a:pt x="3742714" y="369298"/>
                    <a:pt x="3662704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3849394" y="266428"/>
                  </a:moveTo>
                  <a:cubicBezTo>
                    <a:pt x="3849394" y="346438"/>
                    <a:pt x="3782084" y="412478"/>
                    <a:pt x="3702074" y="412478"/>
                  </a:cubicBezTo>
                  <a:lnTo>
                    <a:pt x="214225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3663974" y="381998"/>
                  </a:lnTo>
                  <a:cubicBezTo>
                    <a:pt x="3751604" y="381998"/>
                    <a:pt x="3822724" y="310878"/>
                    <a:pt x="3822724" y="223248"/>
                  </a:cubicBezTo>
                  <a:lnTo>
                    <a:pt x="3822724" y="158750"/>
                  </a:lnTo>
                  <a:cubicBezTo>
                    <a:pt x="3822724" y="140970"/>
                    <a:pt x="3818914" y="123190"/>
                    <a:pt x="3813834" y="106680"/>
                  </a:cubicBezTo>
                  <a:cubicBezTo>
                    <a:pt x="3835424" y="132080"/>
                    <a:pt x="3849394" y="165100"/>
                    <a:pt x="3849394" y="201930"/>
                  </a:cubicBezTo>
                  <a:lnTo>
                    <a:pt x="3849394" y="266428"/>
                  </a:lnTo>
                  <a:cubicBezTo>
                    <a:pt x="3849394" y="266428"/>
                    <a:pt x="3849394" y="266428"/>
                    <a:pt x="3849394" y="26642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47647" y="237056"/>
            <a:ext cx="1623305" cy="1623305"/>
            <a:chOff x="0" y="0"/>
            <a:chExt cx="2164407" cy="2164407"/>
          </a:xfrm>
        </p:grpSpPr>
        <p:grpSp>
          <p:nvGrpSpPr>
            <p:cNvPr id="9" name="Group 9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620118" y="8488824"/>
            <a:ext cx="7315200" cy="40832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087132" y="3827421"/>
            <a:ext cx="576982" cy="5812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614547" y="9996396"/>
            <a:ext cx="576982" cy="5812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88491" y="7825152"/>
            <a:ext cx="576982" cy="5812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19141" y="-354361"/>
            <a:ext cx="703568" cy="708722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D6A2C9A4-A84E-5796-E706-757EB9E91C47}"/>
              </a:ext>
            </a:extLst>
          </p:cNvPr>
          <p:cNvSpPr txBox="1"/>
          <p:nvPr/>
        </p:nvSpPr>
        <p:spPr>
          <a:xfrm>
            <a:off x="7673014" y="107311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60A5DFAC-C8CC-8318-66BD-54A163C338E0}"/>
              </a:ext>
            </a:extLst>
          </p:cNvPr>
          <p:cNvGrpSpPr/>
          <p:nvPr/>
        </p:nvGrpSpPr>
        <p:grpSpPr>
          <a:xfrm>
            <a:off x="12078744" y="3632893"/>
            <a:ext cx="5183084" cy="5391487"/>
            <a:chOff x="0" y="0"/>
            <a:chExt cx="1281588" cy="1333118"/>
          </a:xfrm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4851668-0C56-F7A4-DF8B-B5F34717696F}"/>
                </a:ext>
              </a:extLst>
            </p:cNvPr>
            <p:cNvSpPr/>
            <p:nvPr/>
          </p:nvSpPr>
          <p:spPr>
            <a:xfrm>
              <a:off x="92710" y="106680"/>
              <a:ext cx="1177448" cy="1213738"/>
            </a:xfrm>
            <a:custGeom>
              <a:avLst/>
              <a:gdLst/>
              <a:ahLst/>
              <a:cxnLst/>
              <a:rect l="l" t="t" r="r" b="b"/>
              <a:pathLst>
                <a:path w="1177448" h="1213738">
                  <a:moveTo>
                    <a:pt x="1150778" y="1024508"/>
                  </a:moveTo>
                  <a:cubicBezTo>
                    <a:pt x="1150778" y="1112138"/>
                    <a:pt x="1074578" y="1183258"/>
                    <a:pt x="993298" y="1183258"/>
                  </a:cubicBezTo>
                  <a:lnTo>
                    <a:pt x="66040" y="1183258"/>
                  </a:lnTo>
                  <a:cubicBezTo>
                    <a:pt x="43180" y="1183258"/>
                    <a:pt x="20320" y="1178178"/>
                    <a:pt x="0" y="1169288"/>
                  </a:cubicBezTo>
                  <a:cubicBezTo>
                    <a:pt x="26670" y="1197228"/>
                    <a:pt x="63500" y="1213738"/>
                    <a:pt x="101632" y="1213738"/>
                  </a:cubicBezTo>
                  <a:lnTo>
                    <a:pt x="1031398" y="1213738"/>
                  </a:lnTo>
                  <a:cubicBezTo>
                    <a:pt x="1111408" y="1213738"/>
                    <a:pt x="1177448" y="1147698"/>
                    <a:pt x="1177448" y="1067688"/>
                  </a:cubicBezTo>
                  <a:lnTo>
                    <a:pt x="1177448" y="95250"/>
                  </a:lnTo>
                  <a:cubicBezTo>
                    <a:pt x="1177448" y="58420"/>
                    <a:pt x="1163478" y="25400"/>
                    <a:pt x="1141888" y="0"/>
                  </a:cubicBezTo>
                  <a:cubicBezTo>
                    <a:pt x="1148238" y="16510"/>
                    <a:pt x="1150778" y="34290"/>
                    <a:pt x="1150778" y="52070"/>
                  </a:cubicBezTo>
                  <a:lnTo>
                    <a:pt x="1150778" y="1024508"/>
                  </a:lnTo>
                  <a:lnTo>
                    <a:pt x="1150778" y="1024508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4F6C0F9C-F492-7E0E-DF07-8CC800677BB6}"/>
                </a:ext>
              </a:extLst>
            </p:cNvPr>
            <p:cNvSpPr/>
            <p:nvPr/>
          </p:nvSpPr>
          <p:spPr>
            <a:xfrm>
              <a:off x="12700" y="12700"/>
              <a:ext cx="1216818" cy="1264538"/>
            </a:xfrm>
            <a:custGeom>
              <a:avLst/>
              <a:gdLst/>
              <a:ahLst/>
              <a:cxnLst/>
              <a:rect l="l" t="t" r="r" b="b"/>
              <a:pathLst>
                <a:path w="1216818" h="1264538">
                  <a:moveTo>
                    <a:pt x="146050" y="1264538"/>
                  </a:moveTo>
                  <a:lnTo>
                    <a:pt x="1070768" y="1264538"/>
                  </a:lnTo>
                  <a:cubicBezTo>
                    <a:pt x="1150778" y="1264538"/>
                    <a:pt x="1216818" y="1198498"/>
                    <a:pt x="1216818" y="1118488"/>
                  </a:cubicBezTo>
                  <a:lnTo>
                    <a:pt x="1216818" y="146050"/>
                  </a:lnTo>
                  <a:cubicBezTo>
                    <a:pt x="1216818" y="66040"/>
                    <a:pt x="1150778" y="0"/>
                    <a:pt x="107076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18488"/>
                  </a:lnTo>
                  <a:cubicBezTo>
                    <a:pt x="0" y="1199768"/>
                    <a:pt x="66040" y="1264538"/>
                    <a:pt x="146050" y="12645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4528BE71-A803-B4FC-0481-BD0F3DEC3A0C}"/>
                </a:ext>
              </a:extLst>
            </p:cNvPr>
            <p:cNvSpPr/>
            <p:nvPr/>
          </p:nvSpPr>
          <p:spPr>
            <a:xfrm>
              <a:off x="0" y="0"/>
              <a:ext cx="1281588" cy="1333118"/>
            </a:xfrm>
            <a:custGeom>
              <a:avLst/>
              <a:gdLst/>
              <a:ahLst/>
              <a:cxnLst/>
              <a:rect l="l" t="t" r="r" b="b"/>
              <a:pathLst>
                <a:path w="1281588" h="1333118">
                  <a:moveTo>
                    <a:pt x="1218088" y="74930"/>
                  </a:moveTo>
                  <a:cubicBezTo>
                    <a:pt x="1190148" y="30480"/>
                    <a:pt x="1140618" y="0"/>
                    <a:pt x="108346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31188"/>
                  </a:lnTo>
                  <a:cubicBezTo>
                    <a:pt x="0" y="1183258"/>
                    <a:pt x="25400" y="1228978"/>
                    <a:pt x="63500" y="1258188"/>
                  </a:cubicBezTo>
                  <a:cubicBezTo>
                    <a:pt x="91440" y="1302638"/>
                    <a:pt x="140970" y="1333118"/>
                    <a:pt x="195220" y="1333118"/>
                  </a:cubicBezTo>
                  <a:lnTo>
                    <a:pt x="1122838" y="1333118"/>
                  </a:lnTo>
                  <a:cubicBezTo>
                    <a:pt x="1210468" y="1333118"/>
                    <a:pt x="1281588" y="1261998"/>
                    <a:pt x="1281588" y="1174368"/>
                  </a:cubicBezTo>
                  <a:lnTo>
                    <a:pt x="1281588" y="201930"/>
                  </a:lnTo>
                  <a:cubicBezTo>
                    <a:pt x="1281588" y="149860"/>
                    <a:pt x="1256188" y="104140"/>
                    <a:pt x="1218088" y="74930"/>
                  </a:cubicBezTo>
                  <a:close/>
                  <a:moveTo>
                    <a:pt x="12700" y="11311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083468" y="12700"/>
                  </a:lnTo>
                  <a:cubicBezTo>
                    <a:pt x="1163478" y="12700"/>
                    <a:pt x="1229518" y="78740"/>
                    <a:pt x="1229518" y="158750"/>
                  </a:cubicBezTo>
                  <a:lnTo>
                    <a:pt x="1229518" y="1131188"/>
                  </a:lnTo>
                  <a:cubicBezTo>
                    <a:pt x="1229518" y="1211198"/>
                    <a:pt x="1163478" y="1277238"/>
                    <a:pt x="1083468" y="1277238"/>
                  </a:cubicBezTo>
                  <a:lnTo>
                    <a:pt x="158750" y="1277238"/>
                  </a:lnTo>
                  <a:cubicBezTo>
                    <a:pt x="78740" y="1277238"/>
                    <a:pt x="12700" y="1212468"/>
                    <a:pt x="12700" y="1131188"/>
                  </a:cubicBezTo>
                  <a:close/>
                  <a:moveTo>
                    <a:pt x="1270158" y="1174368"/>
                  </a:moveTo>
                  <a:cubicBezTo>
                    <a:pt x="1270158" y="1254378"/>
                    <a:pt x="1202848" y="1320418"/>
                    <a:pt x="1122838" y="1320418"/>
                  </a:cubicBezTo>
                  <a:lnTo>
                    <a:pt x="195220" y="1320418"/>
                  </a:lnTo>
                  <a:cubicBezTo>
                    <a:pt x="157480" y="1320418"/>
                    <a:pt x="120650" y="1303908"/>
                    <a:pt x="93980" y="1275968"/>
                  </a:cubicBezTo>
                  <a:cubicBezTo>
                    <a:pt x="114300" y="1284858"/>
                    <a:pt x="135890" y="1289938"/>
                    <a:pt x="160020" y="1289938"/>
                  </a:cubicBezTo>
                  <a:lnTo>
                    <a:pt x="1084738" y="1289938"/>
                  </a:lnTo>
                  <a:cubicBezTo>
                    <a:pt x="1172368" y="1289938"/>
                    <a:pt x="1243488" y="1218818"/>
                    <a:pt x="1243488" y="1131188"/>
                  </a:cubicBezTo>
                  <a:lnTo>
                    <a:pt x="1243488" y="158750"/>
                  </a:lnTo>
                  <a:cubicBezTo>
                    <a:pt x="1243488" y="140970"/>
                    <a:pt x="1239678" y="123190"/>
                    <a:pt x="1234598" y="106680"/>
                  </a:cubicBezTo>
                  <a:cubicBezTo>
                    <a:pt x="1256188" y="132080"/>
                    <a:pt x="1270158" y="165100"/>
                    <a:pt x="1270158" y="201930"/>
                  </a:cubicBezTo>
                  <a:lnTo>
                    <a:pt x="1270158" y="1174368"/>
                  </a:lnTo>
                  <a:cubicBezTo>
                    <a:pt x="1270158" y="1174368"/>
                    <a:pt x="1270158" y="1174368"/>
                    <a:pt x="1270158" y="117436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069CC734-55EC-D518-9386-5EFFF4C9854E}"/>
              </a:ext>
            </a:extLst>
          </p:cNvPr>
          <p:cNvGrpSpPr/>
          <p:nvPr/>
        </p:nvGrpSpPr>
        <p:grpSpPr>
          <a:xfrm>
            <a:off x="1205231" y="3632893"/>
            <a:ext cx="5183084" cy="5391487"/>
            <a:chOff x="0" y="0"/>
            <a:chExt cx="1281588" cy="1333118"/>
          </a:xfrm>
        </p:grpSpPr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63681F72-3234-A84A-3C9D-29C2C9B1B19E}"/>
                </a:ext>
              </a:extLst>
            </p:cNvPr>
            <p:cNvSpPr/>
            <p:nvPr/>
          </p:nvSpPr>
          <p:spPr>
            <a:xfrm>
              <a:off x="92710" y="106680"/>
              <a:ext cx="1177448" cy="1213738"/>
            </a:xfrm>
            <a:custGeom>
              <a:avLst/>
              <a:gdLst/>
              <a:ahLst/>
              <a:cxnLst/>
              <a:rect l="l" t="t" r="r" b="b"/>
              <a:pathLst>
                <a:path w="1177448" h="1213738">
                  <a:moveTo>
                    <a:pt x="1150778" y="1024508"/>
                  </a:moveTo>
                  <a:cubicBezTo>
                    <a:pt x="1150778" y="1112138"/>
                    <a:pt x="1074578" y="1183258"/>
                    <a:pt x="993298" y="1183258"/>
                  </a:cubicBezTo>
                  <a:lnTo>
                    <a:pt x="66040" y="1183258"/>
                  </a:lnTo>
                  <a:cubicBezTo>
                    <a:pt x="43180" y="1183258"/>
                    <a:pt x="20320" y="1178178"/>
                    <a:pt x="0" y="1169288"/>
                  </a:cubicBezTo>
                  <a:cubicBezTo>
                    <a:pt x="26670" y="1197228"/>
                    <a:pt x="63500" y="1213738"/>
                    <a:pt x="101632" y="1213738"/>
                  </a:cubicBezTo>
                  <a:lnTo>
                    <a:pt x="1031398" y="1213738"/>
                  </a:lnTo>
                  <a:cubicBezTo>
                    <a:pt x="1111408" y="1213738"/>
                    <a:pt x="1177448" y="1147698"/>
                    <a:pt x="1177448" y="1067688"/>
                  </a:cubicBezTo>
                  <a:lnTo>
                    <a:pt x="1177448" y="95250"/>
                  </a:lnTo>
                  <a:cubicBezTo>
                    <a:pt x="1177448" y="58420"/>
                    <a:pt x="1163478" y="25400"/>
                    <a:pt x="1141888" y="0"/>
                  </a:cubicBezTo>
                  <a:cubicBezTo>
                    <a:pt x="1148238" y="16510"/>
                    <a:pt x="1150778" y="34290"/>
                    <a:pt x="1150778" y="52070"/>
                  </a:cubicBezTo>
                  <a:lnTo>
                    <a:pt x="1150778" y="1024508"/>
                  </a:lnTo>
                  <a:lnTo>
                    <a:pt x="1150778" y="1024508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6AA63D4D-E2D8-1E50-DDF3-CBD76CB5D947}"/>
                </a:ext>
              </a:extLst>
            </p:cNvPr>
            <p:cNvSpPr/>
            <p:nvPr/>
          </p:nvSpPr>
          <p:spPr>
            <a:xfrm>
              <a:off x="12700" y="12700"/>
              <a:ext cx="1216818" cy="1264538"/>
            </a:xfrm>
            <a:custGeom>
              <a:avLst/>
              <a:gdLst/>
              <a:ahLst/>
              <a:cxnLst/>
              <a:rect l="l" t="t" r="r" b="b"/>
              <a:pathLst>
                <a:path w="1216818" h="1264538">
                  <a:moveTo>
                    <a:pt x="146050" y="1264538"/>
                  </a:moveTo>
                  <a:lnTo>
                    <a:pt x="1070768" y="1264538"/>
                  </a:lnTo>
                  <a:cubicBezTo>
                    <a:pt x="1150778" y="1264538"/>
                    <a:pt x="1216818" y="1198498"/>
                    <a:pt x="1216818" y="1118488"/>
                  </a:cubicBezTo>
                  <a:lnTo>
                    <a:pt x="1216818" y="146050"/>
                  </a:lnTo>
                  <a:cubicBezTo>
                    <a:pt x="1216818" y="66040"/>
                    <a:pt x="1150778" y="0"/>
                    <a:pt x="107076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18488"/>
                  </a:lnTo>
                  <a:cubicBezTo>
                    <a:pt x="0" y="1199768"/>
                    <a:pt x="66040" y="1264538"/>
                    <a:pt x="146050" y="12645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A61FC4FB-C058-6CC1-29A8-0658160ADD63}"/>
                </a:ext>
              </a:extLst>
            </p:cNvPr>
            <p:cNvSpPr/>
            <p:nvPr/>
          </p:nvSpPr>
          <p:spPr>
            <a:xfrm>
              <a:off x="0" y="0"/>
              <a:ext cx="1281588" cy="1333118"/>
            </a:xfrm>
            <a:custGeom>
              <a:avLst/>
              <a:gdLst/>
              <a:ahLst/>
              <a:cxnLst/>
              <a:rect l="l" t="t" r="r" b="b"/>
              <a:pathLst>
                <a:path w="1281588" h="1333118">
                  <a:moveTo>
                    <a:pt x="1218088" y="74930"/>
                  </a:moveTo>
                  <a:cubicBezTo>
                    <a:pt x="1190148" y="30480"/>
                    <a:pt x="1140618" y="0"/>
                    <a:pt x="108346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31188"/>
                  </a:lnTo>
                  <a:cubicBezTo>
                    <a:pt x="0" y="1183258"/>
                    <a:pt x="25400" y="1228978"/>
                    <a:pt x="63500" y="1258188"/>
                  </a:cubicBezTo>
                  <a:cubicBezTo>
                    <a:pt x="91440" y="1302638"/>
                    <a:pt x="140970" y="1333118"/>
                    <a:pt x="195220" y="1333118"/>
                  </a:cubicBezTo>
                  <a:lnTo>
                    <a:pt x="1122838" y="1333118"/>
                  </a:lnTo>
                  <a:cubicBezTo>
                    <a:pt x="1210468" y="1333118"/>
                    <a:pt x="1281588" y="1261998"/>
                    <a:pt x="1281588" y="1174368"/>
                  </a:cubicBezTo>
                  <a:lnTo>
                    <a:pt x="1281588" y="201930"/>
                  </a:lnTo>
                  <a:cubicBezTo>
                    <a:pt x="1281588" y="149860"/>
                    <a:pt x="1256188" y="104140"/>
                    <a:pt x="1218088" y="74930"/>
                  </a:cubicBezTo>
                  <a:close/>
                  <a:moveTo>
                    <a:pt x="12700" y="11311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083468" y="12700"/>
                  </a:lnTo>
                  <a:cubicBezTo>
                    <a:pt x="1163478" y="12700"/>
                    <a:pt x="1229518" y="78740"/>
                    <a:pt x="1229518" y="158750"/>
                  </a:cubicBezTo>
                  <a:lnTo>
                    <a:pt x="1229518" y="1131188"/>
                  </a:lnTo>
                  <a:cubicBezTo>
                    <a:pt x="1229518" y="1211198"/>
                    <a:pt x="1163478" y="1277238"/>
                    <a:pt x="1083468" y="1277238"/>
                  </a:cubicBezTo>
                  <a:lnTo>
                    <a:pt x="158750" y="1277238"/>
                  </a:lnTo>
                  <a:cubicBezTo>
                    <a:pt x="78740" y="1277238"/>
                    <a:pt x="12700" y="1212468"/>
                    <a:pt x="12700" y="1131188"/>
                  </a:cubicBezTo>
                  <a:close/>
                  <a:moveTo>
                    <a:pt x="1270158" y="1174368"/>
                  </a:moveTo>
                  <a:cubicBezTo>
                    <a:pt x="1270158" y="1254378"/>
                    <a:pt x="1202848" y="1320418"/>
                    <a:pt x="1122838" y="1320418"/>
                  </a:cubicBezTo>
                  <a:lnTo>
                    <a:pt x="195220" y="1320418"/>
                  </a:lnTo>
                  <a:cubicBezTo>
                    <a:pt x="157480" y="1320418"/>
                    <a:pt x="120650" y="1303908"/>
                    <a:pt x="93980" y="1275968"/>
                  </a:cubicBezTo>
                  <a:cubicBezTo>
                    <a:pt x="114300" y="1284858"/>
                    <a:pt x="135890" y="1289938"/>
                    <a:pt x="160020" y="1289938"/>
                  </a:cubicBezTo>
                  <a:lnTo>
                    <a:pt x="1084738" y="1289938"/>
                  </a:lnTo>
                  <a:cubicBezTo>
                    <a:pt x="1172368" y="1289938"/>
                    <a:pt x="1243488" y="1218818"/>
                    <a:pt x="1243488" y="1131188"/>
                  </a:cubicBezTo>
                  <a:lnTo>
                    <a:pt x="1243488" y="158750"/>
                  </a:lnTo>
                  <a:cubicBezTo>
                    <a:pt x="1243488" y="140970"/>
                    <a:pt x="1239678" y="123190"/>
                    <a:pt x="1234598" y="106680"/>
                  </a:cubicBezTo>
                  <a:cubicBezTo>
                    <a:pt x="1256188" y="132080"/>
                    <a:pt x="1270158" y="165100"/>
                    <a:pt x="1270158" y="201930"/>
                  </a:cubicBezTo>
                  <a:lnTo>
                    <a:pt x="1270158" y="1174368"/>
                  </a:lnTo>
                  <a:cubicBezTo>
                    <a:pt x="1270158" y="1174368"/>
                    <a:pt x="1270158" y="1174368"/>
                    <a:pt x="1270158" y="117436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id="{F440D3DF-3042-034C-38A5-B6039A053F75}"/>
              </a:ext>
            </a:extLst>
          </p:cNvPr>
          <p:cNvGrpSpPr/>
          <p:nvPr/>
        </p:nvGrpSpPr>
        <p:grpSpPr>
          <a:xfrm>
            <a:off x="6631613" y="3632893"/>
            <a:ext cx="5183084" cy="5391487"/>
            <a:chOff x="0" y="0"/>
            <a:chExt cx="1281588" cy="1333118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519F7D01-F8A3-8124-9A06-54331D2AFDCA}"/>
                </a:ext>
              </a:extLst>
            </p:cNvPr>
            <p:cNvSpPr/>
            <p:nvPr/>
          </p:nvSpPr>
          <p:spPr>
            <a:xfrm>
              <a:off x="92710" y="106680"/>
              <a:ext cx="1177448" cy="1213738"/>
            </a:xfrm>
            <a:custGeom>
              <a:avLst/>
              <a:gdLst/>
              <a:ahLst/>
              <a:cxnLst/>
              <a:rect l="l" t="t" r="r" b="b"/>
              <a:pathLst>
                <a:path w="1177448" h="1213738">
                  <a:moveTo>
                    <a:pt x="1150778" y="1024508"/>
                  </a:moveTo>
                  <a:cubicBezTo>
                    <a:pt x="1150778" y="1112138"/>
                    <a:pt x="1074578" y="1183258"/>
                    <a:pt x="993298" y="1183258"/>
                  </a:cubicBezTo>
                  <a:lnTo>
                    <a:pt x="66040" y="1183258"/>
                  </a:lnTo>
                  <a:cubicBezTo>
                    <a:pt x="43180" y="1183258"/>
                    <a:pt x="20320" y="1178178"/>
                    <a:pt x="0" y="1169288"/>
                  </a:cubicBezTo>
                  <a:cubicBezTo>
                    <a:pt x="26670" y="1197228"/>
                    <a:pt x="63500" y="1213738"/>
                    <a:pt x="101632" y="1213738"/>
                  </a:cubicBezTo>
                  <a:lnTo>
                    <a:pt x="1031398" y="1213738"/>
                  </a:lnTo>
                  <a:cubicBezTo>
                    <a:pt x="1111408" y="1213738"/>
                    <a:pt x="1177448" y="1147698"/>
                    <a:pt x="1177448" y="1067688"/>
                  </a:cubicBezTo>
                  <a:lnTo>
                    <a:pt x="1177448" y="95250"/>
                  </a:lnTo>
                  <a:cubicBezTo>
                    <a:pt x="1177448" y="58420"/>
                    <a:pt x="1163478" y="25400"/>
                    <a:pt x="1141888" y="0"/>
                  </a:cubicBezTo>
                  <a:cubicBezTo>
                    <a:pt x="1148238" y="16510"/>
                    <a:pt x="1150778" y="34290"/>
                    <a:pt x="1150778" y="52070"/>
                  </a:cubicBezTo>
                  <a:lnTo>
                    <a:pt x="1150778" y="1024508"/>
                  </a:lnTo>
                  <a:lnTo>
                    <a:pt x="1150778" y="1024508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01C381F0-CA9D-B087-35D8-94215901E5DB}"/>
                </a:ext>
              </a:extLst>
            </p:cNvPr>
            <p:cNvSpPr/>
            <p:nvPr/>
          </p:nvSpPr>
          <p:spPr>
            <a:xfrm>
              <a:off x="12700" y="12700"/>
              <a:ext cx="1216818" cy="1264538"/>
            </a:xfrm>
            <a:custGeom>
              <a:avLst/>
              <a:gdLst/>
              <a:ahLst/>
              <a:cxnLst/>
              <a:rect l="l" t="t" r="r" b="b"/>
              <a:pathLst>
                <a:path w="1216818" h="1264538">
                  <a:moveTo>
                    <a:pt x="146050" y="1264538"/>
                  </a:moveTo>
                  <a:lnTo>
                    <a:pt x="1070768" y="1264538"/>
                  </a:lnTo>
                  <a:cubicBezTo>
                    <a:pt x="1150778" y="1264538"/>
                    <a:pt x="1216818" y="1198498"/>
                    <a:pt x="1216818" y="1118488"/>
                  </a:cubicBezTo>
                  <a:lnTo>
                    <a:pt x="1216818" y="146050"/>
                  </a:lnTo>
                  <a:cubicBezTo>
                    <a:pt x="1216818" y="66040"/>
                    <a:pt x="1150778" y="0"/>
                    <a:pt x="107076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18488"/>
                  </a:lnTo>
                  <a:cubicBezTo>
                    <a:pt x="0" y="1199768"/>
                    <a:pt x="66040" y="1264538"/>
                    <a:pt x="146050" y="12645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4BC6ED77-3386-AD36-7F3A-F32CFF032193}"/>
                </a:ext>
              </a:extLst>
            </p:cNvPr>
            <p:cNvSpPr/>
            <p:nvPr/>
          </p:nvSpPr>
          <p:spPr>
            <a:xfrm>
              <a:off x="0" y="0"/>
              <a:ext cx="1281588" cy="1333118"/>
            </a:xfrm>
            <a:custGeom>
              <a:avLst/>
              <a:gdLst/>
              <a:ahLst/>
              <a:cxnLst/>
              <a:rect l="l" t="t" r="r" b="b"/>
              <a:pathLst>
                <a:path w="1281588" h="1333118">
                  <a:moveTo>
                    <a:pt x="1218088" y="74930"/>
                  </a:moveTo>
                  <a:cubicBezTo>
                    <a:pt x="1190148" y="30480"/>
                    <a:pt x="1140618" y="0"/>
                    <a:pt x="108346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31188"/>
                  </a:lnTo>
                  <a:cubicBezTo>
                    <a:pt x="0" y="1183258"/>
                    <a:pt x="25400" y="1228978"/>
                    <a:pt x="63500" y="1258188"/>
                  </a:cubicBezTo>
                  <a:cubicBezTo>
                    <a:pt x="91440" y="1302638"/>
                    <a:pt x="140970" y="1333118"/>
                    <a:pt x="195220" y="1333118"/>
                  </a:cubicBezTo>
                  <a:lnTo>
                    <a:pt x="1122838" y="1333118"/>
                  </a:lnTo>
                  <a:cubicBezTo>
                    <a:pt x="1210468" y="1333118"/>
                    <a:pt x="1281588" y="1261998"/>
                    <a:pt x="1281588" y="1174368"/>
                  </a:cubicBezTo>
                  <a:lnTo>
                    <a:pt x="1281588" y="201930"/>
                  </a:lnTo>
                  <a:cubicBezTo>
                    <a:pt x="1281588" y="149860"/>
                    <a:pt x="1256188" y="104140"/>
                    <a:pt x="1218088" y="74930"/>
                  </a:cubicBezTo>
                  <a:close/>
                  <a:moveTo>
                    <a:pt x="12700" y="11311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083468" y="12700"/>
                  </a:lnTo>
                  <a:cubicBezTo>
                    <a:pt x="1163478" y="12700"/>
                    <a:pt x="1229518" y="78740"/>
                    <a:pt x="1229518" y="158750"/>
                  </a:cubicBezTo>
                  <a:lnTo>
                    <a:pt x="1229518" y="1131188"/>
                  </a:lnTo>
                  <a:cubicBezTo>
                    <a:pt x="1229518" y="1211198"/>
                    <a:pt x="1163478" y="1277238"/>
                    <a:pt x="1083468" y="1277238"/>
                  </a:cubicBezTo>
                  <a:lnTo>
                    <a:pt x="158750" y="1277238"/>
                  </a:lnTo>
                  <a:cubicBezTo>
                    <a:pt x="78740" y="1277238"/>
                    <a:pt x="12700" y="1212468"/>
                    <a:pt x="12700" y="1131188"/>
                  </a:cubicBezTo>
                  <a:close/>
                  <a:moveTo>
                    <a:pt x="1270158" y="1174368"/>
                  </a:moveTo>
                  <a:cubicBezTo>
                    <a:pt x="1270158" y="1254378"/>
                    <a:pt x="1202848" y="1320418"/>
                    <a:pt x="1122838" y="1320418"/>
                  </a:cubicBezTo>
                  <a:lnTo>
                    <a:pt x="195220" y="1320418"/>
                  </a:lnTo>
                  <a:cubicBezTo>
                    <a:pt x="157480" y="1320418"/>
                    <a:pt x="120650" y="1303908"/>
                    <a:pt x="93980" y="1275968"/>
                  </a:cubicBezTo>
                  <a:cubicBezTo>
                    <a:pt x="114300" y="1284858"/>
                    <a:pt x="135890" y="1289938"/>
                    <a:pt x="160020" y="1289938"/>
                  </a:cubicBezTo>
                  <a:lnTo>
                    <a:pt x="1084738" y="1289938"/>
                  </a:lnTo>
                  <a:cubicBezTo>
                    <a:pt x="1172368" y="1289938"/>
                    <a:pt x="1243488" y="1218818"/>
                    <a:pt x="1243488" y="1131188"/>
                  </a:cubicBezTo>
                  <a:lnTo>
                    <a:pt x="1243488" y="158750"/>
                  </a:lnTo>
                  <a:cubicBezTo>
                    <a:pt x="1243488" y="140970"/>
                    <a:pt x="1239678" y="123190"/>
                    <a:pt x="1234598" y="106680"/>
                  </a:cubicBezTo>
                  <a:cubicBezTo>
                    <a:pt x="1256188" y="132080"/>
                    <a:pt x="1270158" y="165100"/>
                    <a:pt x="1270158" y="201930"/>
                  </a:cubicBezTo>
                  <a:lnTo>
                    <a:pt x="1270158" y="1174368"/>
                  </a:lnTo>
                  <a:cubicBezTo>
                    <a:pt x="1270158" y="1174368"/>
                    <a:pt x="1270158" y="1174368"/>
                    <a:pt x="1270158" y="117436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76BD253F-F829-379D-BADB-D551E76501E7}"/>
                  </a:ext>
                </a:extLst>
              </p:cNvPr>
              <p:cNvSpPr txBox="1"/>
              <p:nvPr/>
            </p:nvSpPr>
            <p:spPr>
              <a:xfrm>
                <a:off x="2310557" y="4448112"/>
                <a:ext cx="140660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76BD253F-F829-379D-BADB-D551E765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57" y="4448112"/>
                <a:ext cx="1406604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8DC41FE1-6487-7F4C-3AD2-3B355B4AA0DC}"/>
                  </a:ext>
                </a:extLst>
              </p:cNvPr>
              <p:cNvSpPr txBox="1"/>
              <p:nvPr/>
            </p:nvSpPr>
            <p:spPr>
              <a:xfrm>
                <a:off x="2253093" y="5840456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14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8DC41FE1-6487-7F4C-3AD2-3B355B4AA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093" y="5840456"/>
                <a:ext cx="1550937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846CF057-E634-9273-2405-F336C2929AF2}"/>
                  </a:ext>
                </a:extLst>
              </p:cNvPr>
              <p:cNvSpPr txBox="1"/>
              <p:nvPr/>
            </p:nvSpPr>
            <p:spPr>
              <a:xfrm>
                <a:off x="2268936" y="7236397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14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846CF057-E634-9273-2405-F336C2929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936" y="7236397"/>
                <a:ext cx="1550937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56D2A6C2-BB43-58E8-2040-6496881B75A5}"/>
                  </a:ext>
                </a:extLst>
              </p:cNvPr>
              <p:cNvSpPr txBox="1"/>
              <p:nvPr/>
            </p:nvSpPr>
            <p:spPr>
              <a:xfrm>
                <a:off x="7650527" y="4448112"/>
                <a:ext cx="140660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56D2A6C2-BB43-58E8-2040-6496881B7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527" y="4448112"/>
                <a:ext cx="1406604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43415FD9-E52B-C2CA-E265-6B7B4C3A9B42}"/>
                  </a:ext>
                </a:extLst>
              </p:cNvPr>
              <p:cNvSpPr txBox="1"/>
              <p:nvPr/>
            </p:nvSpPr>
            <p:spPr>
              <a:xfrm>
                <a:off x="7593063" y="5840456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21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43415FD9-E52B-C2CA-E265-6B7B4C3A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63" y="5840456"/>
                <a:ext cx="1550937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FD9CCD08-0676-96CB-6896-BD6344511C48}"/>
                  </a:ext>
                </a:extLst>
              </p:cNvPr>
              <p:cNvSpPr txBox="1"/>
              <p:nvPr/>
            </p:nvSpPr>
            <p:spPr>
              <a:xfrm>
                <a:off x="7608906" y="7236397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21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FD9CCD08-0676-96CB-6896-BD634451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06" y="7236397"/>
                <a:ext cx="1550937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A317447-422D-EC85-6630-3F0E9FBE8909}"/>
                  </a:ext>
                </a:extLst>
              </p:cNvPr>
              <p:cNvSpPr txBox="1"/>
              <p:nvPr/>
            </p:nvSpPr>
            <p:spPr>
              <a:xfrm>
                <a:off x="13182600" y="4377477"/>
                <a:ext cx="140660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A317447-422D-EC85-6630-3F0E9FBE8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4377477"/>
                <a:ext cx="1406604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98EFC3D-6CF4-EFCA-C52C-B044AF1E71ED}"/>
                  </a:ext>
                </a:extLst>
              </p:cNvPr>
              <p:cNvSpPr txBox="1"/>
              <p:nvPr/>
            </p:nvSpPr>
            <p:spPr>
              <a:xfrm>
                <a:off x="13125136" y="5769821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63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98EFC3D-6CF4-EFCA-C52C-B044AF1E7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136" y="5769821"/>
                <a:ext cx="1550937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21B53CD0-8A56-098A-B963-C4618EBB34C0}"/>
                  </a:ext>
                </a:extLst>
              </p:cNvPr>
              <p:cNvSpPr txBox="1"/>
              <p:nvPr/>
            </p:nvSpPr>
            <p:spPr>
              <a:xfrm>
                <a:off x="13140979" y="7165762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63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21B53CD0-8A56-098A-B963-C4618EBB3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979" y="7165762"/>
                <a:ext cx="1550937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3556360D-2F35-E35C-9B75-B028B1BBA875}"/>
                  </a:ext>
                </a:extLst>
              </p:cNvPr>
              <p:cNvSpPr txBox="1"/>
              <p:nvPr/>
            </p:nvSpPr>
            <p:spPr>
              <a:xfrm>
                <a:off x="3804030" y="4486628"/>
                <a:ext cx="13317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3556360D-2F35-E35C-9B75-B028B1BB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030" y="4486628"/>
                <a:ext cx="1331711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D44A4F46-056E-9F2C-AA72-11F87B4A8AD2}"/>
                  </a:ext>
                </a:extLst>
              </p:cNvPr>
              <p:cNvSpPr txBox="1"/>
              <p:nvPr/>
            </p:nvSpPr>
            <p:spPr>
              <a:xfrm>
                <a:off x="3796773" y="5828878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D44A4F46-056E-9F2C-AA72-11F87B4A8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73" y="5828878"/>
                <a:ext cx="1019125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35CFEE0-2470-0CF0-A303-657CB29014DE}"/>
                  </a:ext>
                </a:extLst>
              </p:cNvPr>
              <p:cNvSpPr txBox="1"/>
              <p:nvPr/>
            </p:nvSpPr>
            <p:spPr>
              <a:xfrm>
                <a:off x="3796772" y="7262078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35CFEE0-2470-0CF0-A303-657CB2901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72" y="7262078"/>
                <a:ext cx="1019125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87AE3814-EFCA-658F-2C8E-E9F2E0BF9C0E}"/>
                  </a:ext>
                </a:extLst>
              </p:cNvPr>
              <p:cNvSpPr txBox="1"/>
              <p:nvPr/>
            </p:nvSpPr>
            <p:spPr>
              <a:xfrm>
                <a:off x="9152201" y="4466392"/>
                <a:ext cx="13317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87AE3814-EFCA-658F-2C8E-E9F2E0BF9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201" y="4466392"/>
                <a:ext cx="1331711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51F2FFCB-3D7C-CC51-E54D-147775564D02}"/>
                  </a:ext>
                </a:extLst>
              </p:cNvPr>
              <p:cNvSpPr txBox="1"/>
              <p:nvPr/>
            </p:nvSpPr>
            <p:spPr>
              <a:xfrm>
                <a:off x="9144944" y="5808642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51F2FFCB-3D7C-CC51-E54D-147775564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944" y="5808642"/>
                <a:ext cx="1019125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03B77768-23C7-53D9-0364-B8DA02419CC6}"/>
                  </a:ext>
                </a:extLst>
              </p:cNvPr>
              <p:cNvSpPr txBox="1"/>
              <p:nvPr/>
            </p:nvSpPr>
            <p:spPr>
              <a:xfrm>
                <a:off x="9144943" y="7241842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03B77768-23C7-53D9-0364-B8DA02419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943" y="7241842"/>
                <a:ext cx="1019125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BC7E919-6E7F-1B12-42E7-94D28B7D1E18}"/>
                  </a:ext>
                </a:extLst>
              </p:cNvPr>
              <p:cNvSpPr txBox="1"/>
              <p:nvPr/>
            </p:nvSpPr>
            <p:spPr>
              <a:xfrm>
                <a:off x="14754972" y="4452329"/>
                <a:ext cx="13317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=63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3BC7E919-6E7F-1B12-42E7-94D28B7D1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4972" y="4452329"/>
                <a:ext cx="1331711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EACADEFD-B5CC-F762-E74A-0AACEB9A6699}"/>
                  </a:ext>
                </a:extLst>
              </p:cNvPr>
              <p:cNvSpPr txBox="1"/>
              <p:nvPr/>
            </p:nvSpPr>
            <p:spPr>
              <a:xfrm>
                <a:off x="14747715" y="5794579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EACADEFD-B5CC-F762-E74A-0AACEB9A6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15" y="5794579"/>
                <a:ext cx="1019125" cy="6771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7F26C63A-3409-002D-4FBE-96056A1214A2}"/>
                  </a:ext>
                </a:extLst>
              </p:cNvPr>
              <p:cNvSpPr txBox="1"/>
              <p:nvPr/>
            </p:nvSpPr>
            <p:spPr>
              <a:xfrm>
                <a:off x="14747714" y="7227779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7F26C63A-3409-002D-4FBE-96056A121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14" y="7227779"/>
                <a:ext cx="1019125" cy="67710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4501">
            <a:off x="14841845" y="-1395994"/>
            <a:ext cx="4939192" cy="48493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82571" y="1400323"/>
            <a:ext cx="13675340" cy="2016943"/>
            <a:chOff x="0" y="0"/>
            <a:chExt cx="2882803" cy="425178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2778663" cy="305798"/>
            </a:xfrm>
            <a:custGeom>
              <a:avLst/>
              <a:gdLst/>
              <a:ahLst/>
              <a:cxnLst/>
              <a:rect l="l" t="t" r="r" b="b"/>
              <a:pathLst>
                <a:path w="2778663" h="305798">
                  <a:moveTo>
                    <a:pt x="2751993" y="116568"/>
                  </a:moveTo>
                  <a:cubicBezTo>
                    <a:pt x="2751993" y="204198"/>
                    <a:pt x="2675793" y="275318"/>
                    <a:pt x="2594513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11837" y="305798"/>
                  </a:cubicBezTo>
                  <a:lnTo>
                    <a:pt x="2632613" y="305798"/>
                  </a:lnTo>
                  <a:cubicBezTo>
                    <a:pt x="2712623" y="305798"/>
                    <a:pt x="2778663" y="239758"/>
                    <a:pt x="2778663" y="159748"/>
                  </a:cubicBezTo>
                  <a:lnTo>
                    <a:pt x="2778663" y="95250"/>
                  </a:lnTo>
                  <a:cubicBezTo>
                    <a:pt x="2778663" y="58420"/>
                    <a:pt x="2764693" y="25400"/>
                    <a:pt x="2743103" y="0"/>
                  </a:cubicBezTo>
                  <a:cubicBezTo>
                    <a:pt x="2749453" y="16510"/>
                    <a:pt x="2751993" y="34290"/>
                    <a:pt x="2751993" y="52070"/>
                  </a:cubicBezTo>
                  <a:lnTo>
                    <a:pt x="2751993" y="116568"/>
                  </a:lnTo>
                  <a:lnTo>
                    <a:pt x="2751993" y="116568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2818033" cy="356598"/>
            </a:xfrm>
            <a:custGeom>
              <a:avLst/>
              <a:gdLst/>
              <a:ahLst/>
              <a:cxnLst/>
              <a:rect l="l" t="t" r="r" b="b"/>
              <a:pathLst>
                <a:path w="2818033" h="356598">
                  <a:moveTo>
                    <a:pt x="146050" y="356598"/>
                  </a:moveTo>
                  <a:lnTo>
                    <a:pt x="2671983" y="356598"/>
                  </a:lnTo>
                  <a:cubicBezTo>
                    <a:pt x="2751993" y="356598"/>
                    <a:pt x="2818033" y="290558"/>
                    <a:pt x="2818033" y="210548"/>
                  </a:cubicBezTo>
                  <a:lnTo>
                    <a:pt x="2818033" y="146050"/>
                  </a:lnTo>
                  <a:cubicBezTo>
                    <a:pt x="2818033" y="66040"/>
                    <a:pt x="2751993" y="0"/>
                    <a:pt x="267198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882803" cy="425178"/>
            </a:xfrm>
            <a:custGeom>
              <a:avLst/>
              <a:gdLst/>
              <a:ahLst/>
              <a:cxnLst/>
              <a:rect l="l" t="t" r="r" b="b"/>
              <a:pathLst>
                <a:path w="2882803" h="425178">
                  <a:moveTo>
                    <a:pt x="2819303" y="74930"/>
                  </a:moveTo>
                  <a:cubicBezTo>
                    <a:pt x="2791363" y="30480"/>
                    <a:pt x="2741833" y="0"/>
                    <a:pt x="268468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207018" y="425178"/>
                  </a:cubicBezTo>
                  <a:lnTo>
                    <a:pt x="2724053" y="425178"/>
                  </a:lnTo>
                  <a:cubicBezTo>
                    <a:pt x="2811683" y="425178"/>
                    <a:pt x="2882803" y="354058"/>
                    <a:pt x="2882803" y="266428"/>
                  </a:cubicBezTo>
                  <a:lnTo>
                    <a:pt x="2882803" y="201930"/>
                  </a:lnTo>
                  <a:cubicBezTo>
                    <a:pt x="2882803" y="149860"/>
                    <a:pt x="2857403" y="104140"/>
                    <a:pt x="2819303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684683" y="12700"/>
                  </a:lnTo>
                  <a:cubicBezTo>
                    <a:pt x="2764693" y="12700"/>
                    <a:pt x="2830733" y="78740"/>
                    <a:pt x="2830733" y="158750"/>
                  </a:cubicBezTo>
                  <a:lnTo>
                    <a:pt x="2830733" y="223248"/>
                  </a:lnTo>
                  <a:cubicBezTo>
                    <a:pt x="2830733" y="303258"/>
                    <a:pt x="2764693" y="369298"/>
                    <a:pt x="2684683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2871373" y="266428"/>
                  </a:moveTo>
                  <a:cubicBezTo>
                    <a:pt x="2871373" y="346438"/>
                    <a:pt x="2804063" y="412478"/>
                    <a:pt x="2724053" y="412478"/>
                  </a:cubicBezTo>
                  <a:lnTo>
                    <a:pt x="207018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2685953" y="381998"/>
                  </a:lnTo>
                  <a:cubicBezTo>
                    <a:pt x="2773583" y="381998"/>
                    <a:pt x="2844703" y="310878"/>
                    <a:pt x="2844703" y="223248"/>
                  </a:cubicBezTo>
                  <a:lnTo>
                    <a:pt x="2844703" y="158750"/>
                  </a:lnTo>
                  <a:cubicBezTo>
                    <a:pt x="2844703" y="140970"/>
                    <a:pt x="2840893" y="123190"/>
                    <a:pt x="2835813" y="106680"/>
                  </a:cubicBezTo>
                  <a:cubicBezTo>
                    <a:pt x="2857403" y="132080"/>
                    <a:pt x="2871373" y="165100"/>
                    <a:pt x="2871373" y="201930"/>
                  </a:cubicBezTo>
                  <a:lnTo>
                    <a:pt x="2871373" y="266428"/>
                  </a:lnTo>
                  <a:cubicBezTo>
                    <a:pt x="2871373" y="266428"/>
                    <a:pt x="2871373" y="266428"/>
                    <a:pt x="2871373" y="26642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73424" y="6864985"/>
            <a:ext cx="5146848" cy="505326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562538" y="4223403"/>
            <a:ext cx="12921592" cy="5391487"/>
            <a:chOff x="0" y="0"/>
            <a:chExt cx="1281588" cy="1333118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177448" cy="1213738"/>
            </a:xfrm>
            <a:custGeom>
              <a:avLst/>
              <a:gdLst/>
              <a:ahLst/>
              <a:cxnLst/>
              <a:rect l="l" t="t" r="r" b="b"/>
              <a:pathLst>
                <a:path w="1177448" h="1213738">
                  <a:moveTo>
                    <a:pt x="1150778" y="1024508"/>
                  </a:moveTo>
                  <a:cubicBezTo>
                    <a:pt x="1150778" y="1112138"/>
                    <a:pt x="1074578" y="1183258"/>
                    <a:pt x="993298" y="1183258"/>
                  </a:cubicBezTo>
                  <a:lnTo>
                    <a:pt x="66040" y="1183258"/>
                  </a:lnTo>
                  <a:cubicBezTo>
                    <a:pt x="43180" y="1183258"/>
                    <a:pt x="20320" y="1178178"/>
                    <a:pt x="0" y="1169288"/>
                  </a:cubicBezTo>
                  <a:cubicBezTo>
                    <a:pt x="26670" y="1197228"/>
                    <a:pt x="63500" y="1213738"/>
                    <a:pt x="101632" y="1213738"/>
                  </a:cubicBezTo>
                  <a:lnTo>
                    <a:pt x="1031398" y="1213738"/>
                  </a:lnTo>
                  <a:cubicBezTo>
                    <a:pt x="1111408" y="1213738"/>
                    <a:pt x="1177448" y="1147698"/>
                    <a:pt x="1177448" y="1067688"/>
                  </a:cubicBezTo>
                  <a:lnTo>
                    <a:pt x="1177448" y="95250"/>
                  </a:lnTo>
                  <a:cubicBezTo>
                    <a:pt x="1177448" y="58420"/>
                    <a:pt x="1163478" y="25400"/>
                    <a:pt x="1141888" y="0"/>
                  </a:cubicBezTo>
                  <a:cubicBezTo>
                    <a:pt x="1148238" y="16510"/>
                    <a:pt x="1150778" y="34290"/>
                    <a:pt x="1150778" y="52070"/>
                  </a:cubicBezTo>
                  <a:lnTo>
                    <a:pt x="1150778" y="1024508"/>
                  </a:lnTo>
                  <a:lnTo>
                    <a:pt x="1150778" y="1024508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216818" cy="1264538"/>
            </a:xfrm>
            <a:custGeom>
              <a:avLst/>
              <a:gdLst/>
              <a:ahLst/>
              <a:cxnLst/>
              <a:rect l="l" t="t" r="r" b="b"/>
              <a:pathLst>
                <a:path w="1216818" h="1264538">
                  <a:moveTo>
                    <a:pt x="146050" y="1264538"/>
                  </a:moveTo>
                  <a:lnTo>
                    <a:pt x="1070768" y="1264538"/>
                  </a:lnTo>
                  <a:cubicBezTo>
                    <a:pt x="1150778" y="1264538"/>
                    <a:pt x="1216818" y="1198498"/>
                    <a:pt x="1216818" y="1118488"/>
                  </a:cubicBezTo>
                  <a:lnTo>
                    <a:pt x="1216818" y="146050"/>
                  </a:lnTo>
                  <a:cubicBezTo>
                    <a:pt x="1216818" y="66040"/>
                    <a:pt x="1150778" y="0"/>
                    <a:pt x="107076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18488"/>
                  </a:lnTo>
                  <a:cubicBezTo>
                    <a:pt x="0" y="1199768"/>
                    <a:pt x="66040" y="1264538"/>
                    <a:pt x="146050" y="12645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281588" cy="1333118"/>
            </a:xfrm>
            <a:custGeom>
              <a:avLst/>
              <a:gdLst/>
              <a:ahLst/>
              <a:cxnLst/>
              <a:rect l="l" t="t" r="r" b="b"/>
              <a:pathLst>
                <a:path w="1281588" h="1333118">
                  <a:moveTo>
                    <a:pt x="1218088" y="74930"/>
                  </a:moveTo>
                  <a:cubicBezTo>
                    <a:pt x="1190148" y="30480"/>
                    <a:pt x="1140618" y="0"/>
                    <a:pt x="108346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31188"/>
                  </a:lnTo>
                  <a:cubicBezTo>
                    <a:pt x="0" y="1183258"/>
                    <a:pt x="25400" y="1228978"/>
                    <a:pt x="63500" y="1258188"/>
                  </a:cubicBezTo>
                  <a:cubicBezTo>
                    <a:pt x="91440" y="1302638"/>
                    <a:pt x="140970" y="1333118"/>
                    <a:pt x="195220" y="1333118"/>
                  </a:cubicBezTo>
                  <a:lnTo>
                    <a:pt x="1122838" y="1333118"/>
                  </a:lnTo>
                  <a:cubicBezTo>
                    <a:pt x="1210468" y="1333118"/>
                    <a:pt x="1281588" y="1261998"/>
                    <a:pt x="1281588" y="1174368"/>
                  </a:cubicBezTo>
                  <a:lnTo>
                    <a:pt x="1281588" y="201930"/>
                  </a:lnTo>
                  <a:cubicBezTo>
                    <a:pt x="1281588" y="149860"/>
                    <a:pt x="1256188" y="104140"/>
                    <a:pt x="1218088" y="74930"/>
                  </a:cubicBezTo>
                  <a:close/>
                  <a:moveTo>
                    <a:pt x="12700" y="11311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083468" y="12700"/>
                  </a:lnTo>
                  <a:cubicBezTo>
                    <a:pt x="1163478" y="12700"/>
                    <a:pt x="1229518" y="78740"/>
                    <a:pt x="1229518" y="158750"/>
                  </a:cubicBezTo>
                  <a:lnTo>
                    <a:pt x="1229518" y="1131188"/>
                  </a:lnTo>
                  <a:cubicBezTo>
                    <a:pt x="1229518" y="1211198"/>
                    <a:pt x="1163478" y="1277238"/>
                    <a:pt x="1083468" y="1277238"/>
                  </a:cubicBezTo>
                  <a:lnTo>
                    <a:pt x="158750" y="1277238"/>
                  </a:lnTo>
                  <a:cubicBezTo>
                    <a:pt x="78740" y="1277238"/>
                    <a:pt x="12700" y="1212468"/>
                    <a:pt x="12700" y="1131188"/>
                  </a:cubicBezTo>
                  <a:close/>
                  <a:moveTo>
                    <a:pt x="1270158" y="1174368"/>
                  </a:moveTo>
                  <a:cubicBezTo>
                    <a:pt x="1270158" y="1254378"/>
                    <a:pt x="1202848" y="1320418"/>
                    <a:pt x="1122838" y="1320418"/>
                  </a:cubicBezTo>
                  <a:lnTo>
                    <a:pt x="195220" y="1320418"/>
                  </a:lnTo>
                  <a:cubicBezTo>
                    <a:pt x="157480" y="1320418"/>
                    <a:pt x="120650" y="1303908"/>
                    <a:pt x="93980" y="1275968"/>
                  </a:cubicBezTo>
                  <a:cubicBezTo>
                    <a:pt x="114300" y="1284858"/>
                    <a:pt x="135890" y="1289938"/>
                    <a:pt x="160020" y="1289938"/>
                  </a:cubicBezTo>
                  <a:lnTo>
                    <a:pt x="1084738" y="1289938"/>
                  </a:lnTo>
                  <a:cubicBezTo>
                    <a:pt x="1172368" y="1289938"/>
                    <a:pt x="1243488" y="1218818"/>
                    <a:pt x="1243488" y="1131188"/>
                  </a:cubicBezTo>
                  <a:lnTo>
                    <a:pt x="1243488" y="158750"/>
                  </a:lnTo>
                  <a:cubicBezTo>
                    <a:pt x="1243488" y="140970"/>
                    <a:pt x="1239678" y="123190"/>
                    <a:pt x="1234598" y="106680"/>
                  </a:cubicBezTo>
                  <a:cubicBezTo>
                    <a:pt x="1256188" y="132080"/>
                    <a:pt x="1270158" y="165100"/>
                    <a:pt x="1270158" y="201930"/>
                  </a:cubicBezTo>
                  <a:lnTo>
                    <a:pt x="1270158" y="1174368"/>
                  </a:lnTo>
                  <a:cubicBezTo>
                    <a:pt x="1270158" y="1174368"/>
                    <a:pt x="1270158" y="1174368"/>
                    <a:pt x="1270158" y="117436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20627" y="-135130"/>
            <a:ext cx="576982" cy="58120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99234" y="9996396"/>
            <a:ext cx="576982" cy="58120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3433" y="2004811"/>
            <a:ext cx="576982" cy="5812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936216" y="8159777"/>
            <a:ext cx="703568" cy="708722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1811556" y="672110"/>
            <a:ext cx="1623305" cy="1623305"/>
            <a:chOff x="0" y="0"/>
            <a:chExt cx="2164407" cy="2164407"/>
          </a:xfrm>
        </p:grpSpPr>
        <p:grpSp>
          <p:nvGrpSpPr>
            <p:cNvPr id="29" name="Group 29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238CB50-9213-DE4A-F2CA-A5AC8A82B755}"/>
              </a:ext>
            </a:extLst>
          </p:cNvPr>
          <p:cNvSpPr txBox="1"/>
          <p:nvPr/>
        </p:nvSpPr>
        <p:spPr>
          <a:xfrm>
            <a:off x="6364014" y="1960628"/>
            <a:ext cx="6274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DDD9FAD-68A6-FAF9-8F95-FE4B65BCE481}"/>
              </a:ext>
            </a:extLst>
          </p:cNvPr>
          <p:cNvSpPr txBox="1"/>
          <p:nvPr/>
        </p:nvSpPr>
        <p:spPr>
          <a:xfrm>
            <a:off x="3328865" y="4654846"/>
            <a:ext cx="128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ưu đồ: Đường kết nối 37">
            <a:extLst>
              <a:ext uri="{FF2B5EF4-FFF2-40B4-BE49-F238E27FC236}">
                <a16:creationId xmlns:a16="http://schemas.microsoft.com/office/drawing/2014/main" id="{DB827AEB-7938-0050-531A-FB0795578036}"/>
              </a:ext>
            </a:extLst>
          </p:cNvPr>
          <p:cNvSpPr/>
          <p:nvPr/>
        </p:nvSpPr>
        <p:spPr>
          <a:xfrm>
            <a:off x="3787581" y="6556829"/>
            <a:ext cx="1284357" cy="119876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13AEF67E-95A6-66E6-2454-3A15D322F5CD}"/>
              </a:ext>
            </a:extLst>
          </p:cNvPr>
          <p:cNvSpPr/>
          <p:nvPr/>
        </p:nvSpPr>
        <p:spPr>
          <a:xfrm>
            <a:off x="8100960" y="6591300"/>
            <a:ext cx="1284357" cy="1117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2DB57FF9-0B90-3269-8558-74B2B8D41FB2}"/>
              </a:ext>
            </a:extLst>
          </p:cNvPr>
          <p:cNvSpPr/>
          <p:nvPr/>
        </p:nvSpPr>
        <p:spPr>
          <a:xfrm>
            <a:off x="12414551" y="6550552"/>
            <a:ext cx="1284357" cy="1117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2" name="Đường kết nối Mũi tên Thẳng 41">
            <a:extLst>
              <a:ext uri="{FF2B5EF4-FFF2-40B4-BE49-F238E27FC236}">
                <a16:creationId xmlns:a16="http://schemas.microsoft.com/office/drawing/2014/main" id="{8C46496F-3D11-2BC2-30B4-AA531D48A83E}"/>
              </a:ext>
            </a:extLst>
          </p:cNvPr>
          <p:cNvCxnSpPr>
            <a:stCxn id="38" idx="6"/>
            <a:endCxn id="39" idx="1"/>
          </p:cNvCxnSpPr>
          <p:nvPr/>
        </p:nvCxnSpPr>
        <p:spPr>
          <a:xfrm flipV="1">
            <a:off x="5071938" y="7149935"/>
            <a:ext cx="3029022" cy="6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kết nối Mũi tên Thẳng 42">
            <a:extLst>
              <a:ext uri="{FF2B5EF4-FFF2-40B4-BE49-F238E27FC236}">
                <a16:creationId xmlns:a16="http://schemas.microsoft.com/office/drawing/2014/main" id="{ACBD9399-6955-7CBF-AC59-9A104F8E9851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9385317" y="7109187"/>
            <a:ext cx="3029234" cy="4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FDAA8B42-EBDA-50B8-E654-014BC0148341}"/>
              </a:ext>
            </a:extLst>
          </p:cNvPr>
          <p:cNvSpPr txBox="1"/>
          <p:nvPr/>
        </p:nvSpPr>
        <p:spPr>
          <a:xfrm>
            <a:off x="5324393" y="6462856"/>
            <a:ext cx="266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E30C541-C936-577C-0F96-90F181208949}"/>
              </a:ext>
            </a:extLst>
          </p:cNvPr>
          <p:cNvSpPr txBox="1"/>
          <p:nvPr/>
        </p:nvSpPr>
        <p:spPr>
          <a:xfrm>
            <a:off x="9627488" y="6404777"/>
            <a:ext cx="254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 animBg="1"/>
      <p:bldP spid="49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46848" y="7885041"/>
            <a:ext cx="6578895" cy="4114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5516576" y="380022"/>
            <a:ext cx="7797615" cy="1431348"/>
            <a:chOff x="0" y="0"/>
            <a:chExt cx="10396820" cy="190846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0396820" cy="1908464"/>
              <a:chOff x="0" y="0"/>
              <a:chExt cx="3909566" cy="71764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909566" cy="717649"/>
              </a:xfrm>
              <a:custGeom>
                <a:avLst/>
                <a:gdLst/>
                <a:ahLst/>
                <a:cxnLst/>
                <a:rect l="l" t="t" r="r" b="b"/>
                <a:pathLst>
                  <a:path w="3909566" h="717649">
                    <a:moveTo>
                      <a:pt x="3785107" y="717649"/>
                    </a:moveTo>
                    <a:lnTo>
                      <a:pt x="124460" y="717649"/>
                    </a:lnTo>
                    <a:cubicBezTo>
                      <a:pt x="55880" y="717649"/>
                      <a:pt x="0" y="661769"/>
                      <a:pt x="0" y="5931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85107" y="0"/>
                    </a:lnTo>
                    <a:cubicBezTo>
                      <a:pt x="3853686" y="0"/>
                      <a:pt x="3909566" y="55880"/>
                      <a:pt x="3909566" y="124460"/>
                    </a:cubicBezTo>
                    <a:lnTo>
                      <a:pt x="3909566" y="593189"/>
                    </a:lnTo>
                    <a:cubicBezTo>
                      <a:pt x="3909566" y="661769"/>
                      <a:pt x="3853686" y="717649"/>
                      <a:pt x="3785107" y="717649"/>
                    </a:cubicBezTo>
                    <a:close/>
                  </a:path>
                </a:pathLst>
              </a:custGeom>
              <a:solidFill>
                <a:srgbClr val="2A5474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82024" y="89496"/>
              <a:ext cx="10232772" cy="1729471"/>
              <a:chOff x="0" y="0"/>
              <a:chExt cx="3960253" cy="66933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960254" cy="669334"/>
              </a:xfrm>
              <a:custGeom>
                <a:avLst/>
                <a:gdLst/>
                <a:ahLst/>
                <a:cxnLst/>
                <a:rect l="l" t="t" r="r" b="b"/>
                <a:pathLst>
                  <a:path w="3960254" h="669334">
                    <a:moveTo>
                      <a:pt x="3835793" y="669334"/>
                    </a:moveTo>
                    <a:lnTo>
                      <a:pt x="124460" y="669334"/>
                    </a:lnTo>
                    <a:cubicBezTo>
                      <a:pt x="55880" y="669334"/>
                      <a:pt x="0" y="613454"/>
                      <a:pt x="0" y="5448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35793" y="0"/>
                    </a:lnTo>
                    <a:cubicBezTo>
                      <a:pt x="3904374" y="0"/>
                      <a:pt x="3960254" y="55880"/>
                      <a:pt x="3960254" y="124460"/>
                    </a:cubicBezTo>
                    <a:lnTo>
                      <a:pt x="3960254" y="544874"/>
                    </a:lnTo>
                    <a:cubicBezTo>
                      <a:pt x="3960254" y="613454"/>
                      <a:pt x="3904374" y="669334"/>
                      <a:pt x="3835793" y="669334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 l="104" r="104"/>
          <a:stretch>
            <a:fillRect/>
          </a:stretch>
        </p:blipFill>
        <p:spPr>
          <a:xfrm rot="2272320">
            <a:off x="589610" y="-184206"/>
            <a:ext cx="1790242" cy="29962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509" y="4133279"/>
            <a:ext cx="576982" cy="58120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2715" y="9089650"/>
            <a:ext cx="576982" cy="58120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36008" y="-264455"/>
            <a:ext cx="576982" cy="58120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89432">
            <a:off x="8730770" y="391981"/>
            <a:ext cx="1369225" cy="1206629"/>
          </a:xfrm>
          <a:prstGeom prst="rect">
            <a:avLst/>
          </a:prstGeom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F6DFEF4C-690F-BF83-90B9-04DDFEFE61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26515" y="1418658"/>
            <a:ext cx="4461485" cy="8826680"/>
          </a:xfrm>
          <a:prstGeom prst="rect">
            <a:avLst/>
          </a:prstGeom>
        </p:spPr>
      </p:pic>
      <p:sp>
        <p:nvSpPr>
          <p:cNvPr id="27" name="Lưu đồ: Đường kết nối 26">
            <a:extLst>
              <a:ext uri="{FF2B5EF4-FFF2-40B4-BE49-F238E27FC236}">
                <a16:creationId xmlns:a16="http://schemas.microsoft.com/office/drawing/2014/main" id="{01DFDA49-A110-1A4E-18E2-B832C1A54E4E}"/>
              </a:ext>
            </a:extLst>
          </p:cNvPr>
          <p:cNvSpPr/>
          <p:nvPr/>
        </p:nvSpPr>
        <p:spPr>
          <a:xfrm>
            <a:off x="2620821" y="3492862"/>
            <a:ext cx="1284357" cy="119876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6DC34703-F803-4981-42B6-3690797A7762}"/>
              </a:ext>
            </a:extLst>
          </p:cNvPr>
          <p:cNvSpPr/>
          <p:nvPr/>
        </p:nvSpPr>
        <p:spPr>
          <a:xfrm>
            <a:off x="6934200" y="3527333"/>
            <a:ext cx="1284357" cy="1117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8A80F109-F7ED-BC39-E933-10C592BDF90D}"/>
              </a:ext>
            </a:extLst>
          </p:cNvPr>
          <p:cNvSpPr/>
          <p:nvPr/>
        </p:nvSpPr>
        <p:spPr>
          <a:xfrm>
            <a:off x="11247791" y="3486585"/>
            <a:ext cx="1284357" cy="1117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B2AE704B-E1DC-3F3D-1319-4B3F54AB2F91}"/>
              </a:ext>
            </a:extLst>
          </p:cNvPr>
          <p:cNvCxnSpPr>
            <a:stCxn id="27" idx="6"/>
            <a:endCxn id="28" idx="1"/>
          </p:cNvCxnSpPr>
          <p:nvPr/>
        </p:nvCxnSpPr>
        <p:spPr>
          <a:xfrm flipV="1">
            <a:off x="3905178" y="4085968"/>
            <a:ext cx="3029022" cy="6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35D85079-76EB-4BFE-5EC9-A7D134DB09B2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8218557" y="4045220"/>
            <a:ext cx="3029234" cy="4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DD20B4B-5F75-DC14-0DDA-77474C36BB0C}"/>
              </a:ext>
            </a:extLst>
          </p:cNvPr>
          <p:cNvSpPr txBox="1"/>
          <p:nvPr/>
        </p:nvSpPr>
        <p:spPr>
          <a:xfrm>
            <a:off x="4157633" y="3398889"/>
            <a:ext cx="229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691838CD-5628-2A25-DC62-C906B719D793}"/>
              </a:ext>
            </a:extLst>
          </p:cNvPr>
          <p:cNvSpPr txBox="1"/>
          <p:nvPr/>
        </p:nvSpPr>
        <p:spPr>
          <a:xfrm>
            <a:off x="8460728" y="3340810"/>
            <a:ext cx="254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ưu đồ: Đường kết nối 33">
            <a:extLst>
              <a:ext uri="{FF2B5EF4-FFF2-40B4-BE49-F238E27FC236}">
                <a16:creationId xmlns:a16="http://schemas.microsoft.com/office/drawing/2014/main" id="{577B9BC2-0EC6-A87E-2B4A-F00DBF056B81}"/>
              </a:ext>
            </a:extLst>
          </p:cNvPr>
          <p:cNvSpPr/>
          <p:nvPr/>
        </p:nvSpPr>
        <p:spPr>
          <a:xfrm>
            <a:off x="2620821" y="5921155"/>
            <a:ext cx="1284357" cy="119876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89C24F49-692B-DE9E-5EB0-7C67AD9B83E7}"/>
              </a:ext>
            </a:extLst>
          </p:cNvPr>
          <p:cNvSpPr/>
          <p:nvPr/>
        </p:nvSpPr>
        <p:spPr>
          <a:xfrm>
            <a:off x="6934200" y="5955626"/>
            <a:ext cx="1284357" cy="1117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A1DFF96F-808F-A775-5995-14743B9D415D}"/>
              </a:ext>
            </a:extLst>
          </p:cNvPr>
          <p:cNvSpPr/>
          <p:nvPr/>
        </p:nvSpPr>
        <p:spPr>
          <a:xfrm>
            <a:off x="11247791" y="5914878"/>
            <a:ext cx="1284357" cy="1117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7" name="Đường kết nối Mũi tên Thẳng 36">
            <a:extLst>
              <a:ext uri="{FF2B5EF4-FFF2-40B4-BE49-F238E27FC236}">
                <a16:creationId xmlns:a16="http://schemas.microsoft.com/office/drawing/2014/main" id="{E9824DDA-F85A-AF43-84CB-615BB1F45D79}"/>
              </a:ext>
            </a:extLst>
          </p:cNvPr>
          <p:cNvCxnSpPr>
            <a:stCxn id="34" idx="6"/>
            <a:endCxn id="35" idx="1"/>
          </p:cNvCxnSpPr>
          <p:nvPr/>
        </p:nvCxnSpPr>
        <p:spPr>
          <a:xfrm flipV="1">
            <a:off x="3905178" y="6514261"/>
            <a:ext cx="3029022" cy="6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696EE2A8-0693-047E-A93E-E090279055C6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 flipV="1">
            <a:off x="8218557" y="6473513"/>
            <a:ext cx="3029234" cy="4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6A34DC95-6600-0192-3B22-7057FBEF5E08}"/>
              </a:ext>
            </a:extLst>
          </p:cNvPr>
          <p:cNvSpPr txBox="1"/>
          <p:nvPr/>
        </p:nvSpPr>
        <p:spPr>
          <a:xfrm>
            <a:off x="4157633" y="5827182"/>
            <a:ext cx="229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EEE43761-7786-0111-ACCB-827AEC85EB8A}"/>
              </a:ext>
            </a:extLst>
          </p:cNvPr>
          <p:cNvSpPr txBox="1"/>
          <p:nvPr/>
        </p:nvSpPr>
        <p:spPr>
          <a:xfrm>
            <a:off x="8460728" y="5769103"/>
            <a:ext cx="254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ưu đồ: Đường kết nối 40">
            <a:extLst>
              <a:ext uri="{FF2B5EF4-FFF2-40B4-BE49-F238E27FC236}">
                <a16:creationId xmlns:a16="http://schemas.microsoft.com/office/drawing/2014/main" id="{3AF5A3F5-3DB1-329D-E667-C668E3675B56}"/>
              </a:ext>
            </a:extLst>
          </p:cNvPr>
          <p:cNvSpPr/>
          <p:nvPr/>
        </p:nvSpPr>
        <p:spPr>
          <a:xfrm>
            <a:off x="2667281" y="8173379"/>
            <a:ext cx="1284357" cy="119876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EABD2292-4150-0365-A477-9E2106E8B569}"/>
              </a:ext>
            </a:extLst>
          </p:cNvPr>
          <p:cNvSpPr/>
          <p:nvPr/>
        </p:nvSpPr>
        <p:spPr>
          <a:xfrm>
            <a:off x="6980660" y="8207850"/>
            <a:ext cx="1284357" cy="1117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F3E2AA9D-7A8B-66B4-BBB9-EA10514D2A0E}"/>
              </a:ext>
            </a:extLst>
          </p:cNvPr>
          <p:cNvSpPr/>
          <p:nvPr/>
        </p:nvSpPr>
        <p:spPr>
          <a:xfrm>
            <a:off x="11294251" y="8167102"/>
            <a:ext cx="1284357" cy="11172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779AFC8A-129E-985E-8E67-8D074A41990F}"/>
              </a:ext>
            </a:extLst>
          </p:cNvPr>
          <p:cNvCxnSpPr>
            <a:stCxn id="41" idx="6"/>
            <a:endCxn id="42" idx="1"/>
          </p:cNvCxnSpPr>
          <p:nvPr/>
        </p:nvCxnSpPr>
        <p:spPr>
          <a:xfrm flipV="1">
            <a:off x="3951638" y="8766485"/>
            <a:ext cx="3029022" cy="6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kết nối Mũi tên Thẳng 44">
            <a:extLst>
              <a:ext uri="{FF2B5EF4-FFF2-40B4-BE49-F238E27FC236}">
                <a16:creationId xmlns:a16="http://schemas.microsoft.com/office/drawing/2014/main" id="{F30B580C-0129-4923-EDA5-447791522238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 flipV="1">
            <a:off x="8265017" y="8725737"/>
            <a:ext cx="3029234" cy="4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79E2312D-4C19-B7D5-E450-49228B1C8782}"/>
              </a:ext>
            </a:extLst>
          </p:cNvPr>
          <p:cNvSpPr txBox="1"/>
          <p:nvPr/>
        </p:nvSpPr>
        <p:spPr>
          <a:xfrm>
            <a:off x="8579706" y="8020005"/>
            <a:ext cx="2298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619D490-A293-3363-ECC9-648E2C16C261}"/>
              </a:ext>
            </a:extLst>
          </p:cNvPr>
          <p:cNvSpPr txBox="1"/>
          <p:nvPr/>
        </p:nvSpPr>
        <p:spPr>
          <a:xfrm>
            <a:off x="4139191" y="8067030"/>
            <a:ext cx="254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660477AF-EECF-C436-7F70-687B9CD38DF0}"/>
              </a:ext>
            </a:extLst>
          </p:cNvPr>
          <p:cNvSpPr txBox="1"/>
          <p:nvPr/>
        </p:nvSpPr>
        <p:spPr>
          <a:xfrm>
            <a:off x="1350139" y="3742428"/>
            <a:ext cx="82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BBBFE7-4AA0-0F20-63FC-A127AE36A730}"/>
              </a:ext>
            </a:extLst>
          </p:cNvPr>
          <p:cNvSpPr txBox="1"/>
          <p:nvPr/>
        </p:nvSpPr>
        <p:spPr>
          <a:xfrm>
            <a:off x="1290630" y="6170721"/>
            <a:ext cx="82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1BA9B20D-3961-E9E1-883B-9DBBCE720AE8}"/>
              </a:ext>
            </a:extLst>
          </p:cNvPr>
          <p:cNvSpPr txBox="1"/>
          <p:nvPr/>
        </p:nvSpPr>
        <p:spPr>
          <a:xfrm>
            <a:off x="1285866" y="8443319"/>
            <a:ext cx="82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pic>
        <p:nvPicPr>
          <p:cNvPr id="54" name="Picture 13">
            <a:extLst>
              <a:ext uri="{FF2B5EF4-FFF2-40B4-BE49-F238E27FC236}">
                <a16:creationId xmlns:a16="http://schemas.microsoft.com/office/drawing/2014/main" id="{4AE4B167-5884-1F7D-5564-B795341468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3114761" y="1397590"/>
            <a:ext cx="385782" cy="217441"/>
          </a:xfrm>
          <a:prstGeom prst="rect">
            <a:avLst/>
          </a:prstGeom>
        </p:spPr>
      </p:pic>
      <p:pic>
        <p:nvPicPr>
          <p:cNvPr id="55" name="Picture 13">
            <a:extLst>
              <a:ext uri="{FF2B5EF4-FFF2-40B4-BE49-F238E27FC236}">
                <a16:creationId xmlns:a16="http://schemas.microsoft.com/office/drawing/2014/main" id="{5DD0DBF3-E164-34FA-1C90-CB15CAA6C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3909230" y="2351199"/>
            <a:ext cx="385782" cy="217441"/>
          </a:xfrm>
          <a:prstGeom prst="rect">
            <a:avLst/>
          </a:prstGeom>
        </p:spPr>
      </p:pic>
      <p:pic>
        <p:nvPicPr>
          <p:cNvPr id="56" name="Picture 13">
            <a:extLst>
              <a:ext uri="{FF2B5EF4-FFF2-40B4-BE49-F238E27FC236}">
                <a16:creationId xmlns:a16="http://schemas.microsoft.com/office/drawing/2014/main" id="{543817A0-A755-993A-B08D-8C6A0263D2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3537310" y="7854180"/>
            <a:ext cx="385782" cy="217441"/>
          </a:xfrm>
          <a:prstGeom prst="rect">
            <a:avLst/>
          </a:prstGeom>
        </p:spPr>
      </p:pic>
      <p:pic>
        <p:nvPicPr>
          <p:cNvPr id="57" name="Picture 13">
            <a:extLst>
              <a:ext uri="{FF2B5EF4-FFF2-40B4-BE49-F238E27FC236}">
                <a16:creationId xmlns:a16="http://schemas.microsoft.com/office/drawing/2014/main" id="{4EF06E67-5AD1-C533-8239-7725FE4C7A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7539070" y="623165"/>
            <a:ext cx="385782" cy="21744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D1838F12-2D05-7683-F77A-B8539DB5DE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648314" y="7822490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2" grpId="0"/>
      <p:bldP spid="33" grpId="0"/>
      <p:bldP spid="34" grpId="0" animBg="1"/>
      <p:bldP spid="35" grpId="0" animBg="1"/>
      <p:bldP spid="36" grpId="0" animBg="1"/>
      <p:bldP spid="39" grpId="0"/>
      <p:bldP spid="40" grpId="0"/>
      <p:bldP spid="41" grpId="0" animBg="1"/>
      <p:bldP spid="42" grpId="0" animBg="1"/>
      <p:bldP spid="43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46848" y="7885041"/>
            <a:ext cx="6578895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00905" y="2577776"/>
            <a:ext cx="14984591" cy="7075494"/>
            <a:chOff x="0" y="0"/>
            <a:chExt cx="2343417" cy="110652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2239277" cy="987146"/>
            </a:xfrm>
            <a:custGeom>
              <a:avLst/>
              <a:gdLst/>
              <a:ahLst/>
              <a:cxnLst/>
              <a:rect l="l" t="t" r="r" b="b"/>
              <a:pathLst>
                <a:path w="2239277" h="987146">
                  <a:moveTo>
                    <a:pt x="2212607" y="797916"/>
                  </a:moveTo>
                  <a:cubicBezTo>
                    <a:pt x="2212607" y="885546"/>
                    <a:pt x="2136407" y="956666"/>
                    <a:pt x="2055127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8399" y="987146"/>
                  </a:cubicBezTo>
                  <a:lnTo>
                    <a:pt x="2093227" y="987146"/>
                  </a:lnTo>
                  <a:cubicBezTo>
                    <a:pt x="2173237" y="987146"/>
                    <a:pt x="2239277" y="921106"/>
                    <a:pt x="2239277" y="841096"/>
                  </a:cubicBezTo>
                  <a:lnTo>
                    <a:pt x="2239277" y="95250"/>
                  </a:lnTo>
                  <a:cubicBezTo>
                    <a:pt x="2239277" y="58420"/>
                    <a:pt x="2225307" y="25400"/>
                    <a:pt x="2203717" y="0"/>
                  </a:cubicBezTo>
                  <a:cubicBezTo>
                    <a:pt x="2210067" y="16510"/>
                    <a:pt x="2212607" y="34290"/>
                    <a:pt x="2212607" y="52070"/>
                  </a:cubicBezTo>
                  <a:lnTo>
                    <a:pt x="2212607" y="797916"/>
                  </a:lnTo>
                  <a:lnTo>
                    <a:pt x="2212607" y="797916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2278647" cy="1037946"/>
            </a:xfrm>
            <a:custGeom>
              <a:avLst/>
              <a:gdLst/>
              <a:ahLst/>
              <a:cxnLst/>
              <a:rect l="l" t="t" r="r" b="b"/>
              <a:pathLst>
                <a:path w="2278647" h="1037946">
                  <a:moveTo>
                    <a:pt x="146050" y="1037946"/>
                  </a:moveTo>
                  <a:lnTo>
                    <a:pt x="2132597" y="1037946"/>
                  </a:lnTo>
                  <a:cubicBezTo>
                    <a:pt x="2212607" y="1037946"/>
                    <a:pt x="2278647" y="971906"/>
                    <a:pt x="2278647" y="891896"/>
                  </a:cubicBezTo>
                  <a:lnTo>
                    <a:pt x="2278647" y="146050"/>
                  </a:lnTo>
                  <a:cubicBezTo>
                    <a:pt x="2278647" y="66040"/>
                    <a:pt x="2212607" y="0"/>
                    <a:pt x="213259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343417" cy="1106526"/>
            </a:xfrm>
            <a:custGeom>
              <a:avLst/>
              <a:gdLst/>
              <a:ahLst/>
              <a:cxnLst/>
              <a:rect l="l" t="t" r="r" b="b"/>
              <a:pathLst>
                <a:path w="2343417" h="1106526">
                  <a:moveTo>
                    <a:pt x="2279917" y="74930"/>
                  </a:moveTo>
                  <a:cubicBezTo>
                    <a:pt x="2251977" y="30480"/>
                    <a:pt x="2202447" y="0"/>
                    <a:pt x="214529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203044" y="1106526"/>
                  </a:cubicBezTo>
                  <a:lnTo>
                    <a:pt x="2184667" y="1106526"/>
                  </a:lnTo>
                  <a:cubicBezTo>
                    <a:pt x="2272297" y="1106526"/>
                    <a:pt x="2343417" y="1035406"/>
                    <a:pt x="2343417" y="947776"/>
                  </a:cubicBezTo>
                  <a:lnTo>
                    <a:pt x="2343417" y="201930"/>
                  </a:lnTo>
                  <a:cubicBezTo>
                    <a:pt x="2343417" y="149860"/>
                    <a:pt x="2318017" y="104140"/>
                    <a:pt x="2279917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145297" y="12700"/>
                  </a:lnTo>
                  <a:cubicBezTo>
                    <a:pt x="2225307" y="12700"/>
                    <a:pt x="2291347" y="78740"/>
                    <a:pt x="2291347" y="158750"/>
                  </a:cubicBezTo>
                  <a:lnTo>
                    <a:pt x="2291347" y="904596"/>
                  </a:lnTo>
                  <a:cubicBezTo>
                    <a:pt x="2291347" y="984606"/>
                    <a:pt x="2225307" y="1050646"/>
                    <a:pt x="2145297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2331987" y="947776"/>
                  </a:moveTo>
                  <a:cubicBezTo>
                    <a:pt x="2331987" y="1027786"/>
                    <a:pt x="2264677" y="1093826"/>
                    <a:pt x="2184667" y="1093826"/>
                  </a:cubicBezTo>
                  <a:lnTo>
                    <a:pt x="203044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2146567" y="1063346"/>
                  </a:lnTo>
                  <a:cubicBezTo>
                    <a:pt x="2234197" y="1063346"/>
                    <a:pt x="2305317" y="992226"/>
                    <a:pt x="2305317" y="904596"/>
                  </a:cubicBezTo>
                  <a:lnTo>
                    <a:pt x="2305317" y="158750"/>
                  </a:lnTo>
                  <a:cubicBezTo>
                    <a:pt x="2305317" y="140970"/>
                    <a:pt x="2301507" y="123190"/>
                    <a:pt x="2296427" y="106680"/>
                  </a:cubicBezTo>
                  <a:cubicBezTo>
                    <a:pt x="2318017" y="132080"/>
                    <a:pt x="2331987" y="165100"/>
                    <a:pt x="2331987" y="201930"/>
                  </a:cubicBezTo>
                  <a:lnTo>
                    <a:pt x="2331987" y="947776"/>
                  </a:lnTo>
                  <a:cubicBezTo>
                    <a:pt x="2331987" y="947776"/>
                    <a:pt x="2331987" y="947776"/>
                    <a:pt x="2331987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012990" y="1906582"/>
            <a:ext cx="1623305" cy="1623305"/>
            <a:chOff x="0" y="0"/>
            <a:chExt cx="2164407" cy="2164407"/>
          </a:xfrm>
        </p:grpSpPr>
        <p:grpSp>
          <p:nvGrpSpPr>
            <p:cNvPr id="11" name="Group 11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5279789" y="633730"/>
            <a:ext cx="7797615" cy="1431348"/>
            <a:chOff x="0" y="0"/>
            <a:chExt cx="10396820" cy="190846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396820" cy="1908464"/>
              <a:chOff x="0" y="0"/>
              <a:chExt cx="3909566" cy="71764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909566" cy="717649"/>
              </a:xfrm>
              <a:custGeom>
                <a:avLst/>
                <a:gdLst/>
                <a:ahLst/>
                <a:cxnLst/>
                <a:rect l="l" t="t" r="r" b="b"/>
                <a:pathLst>
                  <a:path w="3909566" h="717649">
                    <a:moveTo>
                      <a:pt x="3785107" y="717649"/>
                    </a:moveTo>
                    <a:lnTo>
                      <a:pt x="124460" y="717649"/>
                    </a:lnTo>
                    <a:cubicBezTo>
                      <a:pt x="55880" y="717649"/>
                      <a:pt x="0" y="661769"/>
                      <a:pt x="0" y="5931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85107" y="0"/>
                    </a:lnTo>
                    <a:cubicBezTo>
                      <a:pt x="3853686" y="0"/>
                      <a:pt x="3909566" y="55880"/>
                      <a:pt x="3909566" y="124460"/>
                    </a:cubicBezTo>
                    <a:lnTo>
                      <a:pt x="3909566" y="593189"/>
                    </a:lnTo>
                    <a:cubicBezTo>
                      <a:pt x="3909566" y="661769"/>
                      <a:pt x="3853686" y="717649"/>
                      <a:pt x="3785107" y="717649"/>
                    </a:cubicBezTo>
                    <a:close/>
                  </a:path>
                </a:pathLst>
              </a:custGeom>
              <a:solidFill>
                <a:srgbClr val="2A5474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82024" y="89496"/>
              <a:ext cx="10232772" cy="1729471"/>
              <a:chOff x="0" y="0"/>
              <a:chExt cx="3960253" cy="66933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960254" cy="669334"/>
              </a:xfrm>
              <a:custGeom>
                <a:avLst/>
                <a:gdLst/>
                <a:ahLst/>
                <a:cxnLst/>
                <a:rect l="l" t="t" r="r" b="b"/>
                <a:pathLst>
                  <a:path w="3960254" h="669334">
                    <a:moveTo>
                      <a:pt x="3835793" y="669334"/>
                    </a:moveTo>
                    <a:lnTo>
                      <a:pt x="124460" y="669334"/>
                    </a:lnTo>
                    <a:cubicBezTo>
                      <a:pt x="55880" y="669334"/>
                      <a:pt x="0" y="613454"/>
                      <a:pt x="0" y="5448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35793" y="0"/>
                    </a:lnTo>
                    <a:cubicBezTo>
                      <a:pt x="3904374" y="0"/>
                      <a:pt x="3960254" y="55880"/>
                      <a:pt x="3960254" y="124460"/>
                    </a:cubicBezTo>
                    <a:lnTo>
                      <a:pt x="3960254" y="544874"/>
                    </a:lnTo>
                    <a:cubicBezTo>
                      <a:pt x="3960254" y="613454"/>
                      <a:pt x="3904374" y="669334"/>
                      <a:pt x="3835793" y="669334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 l="104" r="104"/>
          <a:stretch>
            <a:fillRect/>
          </a:stretch>
        </p:blipFill>
        <p:spPr>
          <a:xfrm rot="2272320">
            <a:off x="101396" y="867719"/>
            <a:ext cx="1790242" cy="299622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99578" y="447491"/>
            <a:ext cx="576982" cy="58120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0209" y="9072061"/>
            <a:ext cx="576982" cy="581209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883BB85-82D1-05C3-42A4-3376B3F571B3}"/>
              </a:ext>
            </a:extLst>
          </p:cNvPr>
          <p:cNvSpPr txBox="1"/>
          <p:nvPr/>
        </p:nvSpPr>
        <p:spPr>
          <a:xfrm>
            <a:off x="7304173" y="88773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C4709F0D-E197-78B9-E068-E7A1ACFA2C4A}"/>
              </a:ext>
            </a:extLst>
          </p:cNvPr>
          <p:cNvSpPr txBox="1"/>
          <p:nvPr/>
        </p:nvSpPr>
        <p:spPr>
          <a:xfrm>
            <a:off x="1871933" y="2598894"/>
            <a:ext cx="14242533" cy="340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3600" b="1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5: </a:t>
            </a:r>
            <a:endParaRPr lang="en-US" sz="36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Chị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Mai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tham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dự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khóa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nấu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ăn liên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trong 35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khóa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chị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Mai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ra trong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tuần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tuần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7 </a:t>
            </a:r>
            <a:r>
              <a:rPr lang="vi-VN" sz="36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vi-VN" sz="36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A5230CA1-12C8-D04D-6926-570A3EC04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35" y="5266880"/>
            <a:ext cx="9591675" cy="402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40404" y="5591604"/>
            <a:ext cx="419100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81880" y="336916"/>
            <a:ext cx="4191000" cy="411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913480" y="2581497"/>
            <a:ext cx="9026301" cy="6737920"/>
            <a:chOff x="0" y="0"/>
            <a:chExt cx="2343417" cy="1106526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2239277" cy="987146"/>
            </a:xfrm>
            <a:custGeom>
              <a:avLst/>
              <a:gdLst/>
              <a:ahLst/>
              <a:cxnLst/>
              <a:rect l="l" t="t" r="r" b="b"/>
              <a:pathLst>
                <a:path w="2239277" h="987146">
                  <a:moveTo>
                    <a:pt x="2212607" y="797916"/>
                  </a:moveTo>
                  <a:cubicBezTo>
                    <a:pt x="2212607" y="885546"/>
                    <a:pt x="2136407" y="956666"/>
                    <a:pt x="2055127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8399" y="987146"/>
                  </a:cubicBezTo>
                  <a:lnTo>
                    <a:pt x="2093227" y="987146"/>
                  </a:lnTo>
                  <a:cubicBezTo>
                    <a:pt x="2173237" y="987146"/>
                    <a:pt x="2239277" y="921106"/>
                    <a:pt x="2239277" y="841096"/>
                  </a:cubicBezTo>
                  <a:lnTo>
                    <a:pt x="2239277" y="95250"/>
                  </a:lnTo>
                  <a:cubicBezTo>
                    <a:pt x="2239277" y="58420"/>
                    <a:pt x="2225307" y="25400"/>
                    <a:pt x="2203717" y="0"/>
                  </a:cubicBezTo>
                  <a:cubicBezTo>
                    <a:pt x="2210067" y="16510"/>
                    <a:pt x="2212607" y="34290"/>
                    <a:pt x="2212607" y="52070"/>
                  </a:cubicBezTo>
                  <a:lnTo>
                    <a:pt x="2212607" y="797916"/>
                  </a:lnTo>
                  <a:lnTo>
                    <a:pt x="2212607" y="797916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2278647" cy="1037946"/>
            </a:xfrm>
            <a:custGeom>
              <a:avLst/>
              <a:gdLst/>
              <a:ahLst/>
              <a:cxnLst/>
              <a:rect l="l" t="t" r="r" b="b"/>
              <a:pathLst>
                <a:path w="2278647" h="1037946">
                  <a:moveTo>
                    <a:pt x="146050" y="1037946"/>
                  </a:moveTo>
                  <a:lnTo>
                    <a:pt x="2132597" y="1037946"/>
                  </a:lnTo>
                  <a:cubicBezTo>
                    <a:pt x="2212607" y="1037946"/>
                    <a:pt x="2278647" y="971906"/>
                    <a:pt x="2278647" y="891896"/>
                  </a:cubicBezTo>
                  <a:lnTo>
                    <a:pt x="2278647" y="146050"/>
                  </a:lnTo>
                  <a:cubicBezTo>
                    <a:pt x="2278647" y="66040"/>
                    <a:pt x="2212607" y="0"/>
                    <a:pt x="213259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343417" cy="1106526"/>
            </a:xfrm>
            <a:custGeom>
              <a:avLst/>
              <a:gdLst/>
              <a:ahLst/>
              <a:cxnLst/>
              <a:rect l="l" t="t" r="r" b="b"/>
              <a:pathLst>
                <a:path w="2343417" h="1106526">
                  <a:moveTo>
                    <a:pt x="2279917" y="74930"/>
                  </a:moveTo>
                  <a:cubicBezTo>
                    <a:pt x="2251977" y="30480"/>
                    <a:pt x="2202447" y="0"/>
                    <a:pt x="214529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203044" y="1106526"/>
                  </a:cubicBezTo>
                  <a:lnTo>
                    <a:pt x="2184667" y="1106526"/>
                  </a:lnTo>
                  <a:cubicBezTo>
                    <a:pt x="2272297" y="1106526"/>
                    <a:pt x="2343417" y="1035406"/>
                    <a:pt x="2343417" y="947776"/>
                  </a:cubicBezTo>
                  <a:lnTo>
                    <a:pt x="2343417" y="201930"/>
                  </a:lnTo>
                  <a:cubicBezTo>
                    <a:pt x="2343417" y="149860"/>
                    <a:pt x="2318017" y="104140"/>
                    <a:pt x="2279917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145297" y="12700"/>
                  </a:lnTo>
                  <a:cubicBezTo>
                    <a:pt x="2225307" y="12700"/>
                    <a:pt x="2291347" y="78740"/>
                    <a:pt x="2291347" y="158750"/>
                  </a:cubicBezTo>
                  <a:lnTo>
                    <a:pt x="2291347" y="904596"/>
                  </a:lnTo>
                  <a:cubicBezTo>
                    <a:pt x="2291347" y="984606"/>
                    <a:pt x="2225307" y="1050646"/>
                    <a:pt x="2145297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2331987" y="947776"/>
                  </a:moveTo>
                  <a:cubicBezTo>
                    <a:pt x="2331987" y="1027786"/>
                    <a:pt x="2264677" y="1093826"/>
                    <a:pt x="2184667" y="1093826"/>
                  </a:cubicBezTo>
                  <a:lnTo>
                    <a:pt x="203044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2146567" y="1063346"/>
                  </a:lnTo>
                  <a:cubicBezTo>
                    <a:pt x="2234197" y="1063346"/>
                    <a:pt x="2305317" y="992226"/>
                    <a:pt x="2305317" y="904596"/>
                  </a:cubicBezTo>
                  <a:lnTo>
                    <a:pt x="2305317" y="158750"/>
                  </a:lnTo>
                  <a:cubicBezTo>
                    <a:pt x="2305317" y="140970"/>
                    <a:pt x="2301507" y="123190"/>
                    <a:pt x="2296427" y="106680"/>
                  </a:cubicBezTo>
                  <a:cubicBezTo>
                    <a:pt x="2318017" y="132080"/>
                    <a:pt x="2331987" y="165100"/>
                    <a:pt x="2331987" y="201930"/>
                  </a:cubicBezTo>
                  <a:lnTo>
                    <a:pt x="2331987" y="947776"/>
                  </a:lnTo>
                  <a:cubicBezTo>
                    <a:pt x="2331987" y="947776"/>
                    <a:pt x="2331987" y="947776"/>
                    <a:pt x="2331987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128128" y="907601"/>
            <a:ext cx="1623305" cy="1623305"/>
            <a:chOff x="0" y="0"/>
            <a:chExt cx="2164407" cy="2164407"/>
          </a:xfrm>
        </p:grpSpPr>
        <p:grpSp>
          <p:nvGrpSpPr>
            <p:cNvPr id="10" name="Group 10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4870246" y="598685"/>
            <a:ext cx="9154480" cy="1431348"/>
            <a:chOff x="0" y="0"/>
            <a:chExt cx="12205974" cy="190846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2205974" cy="1908464"/>
              <a:chOff x="0" y="0"/>
              <a:chExt cx="4589871" cy="71764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589871" cy="717649"/>
              </a:xfrm>
              <a:custGeom>
                <a:avLst/>
                <a:gdLst/>
                <a:ahLst/>
                <a:cxnLst/>
                <a:rect l="l" t="t" r="r" b="b"/>
                <a:pathLst>
                  <a:path w="4589871" h="717649">
                    <a:moveTo>
                      <a:pt x="4465411" y="717649"/>
                    </a:moveTo>
                    <a:lnTo>
                      <a:pt x="124460" y="717649"/>
                    </a:lnTo>
                    <a:cubicBezTo>
                      <a:pt x="55880" y="717649"/>
                      <a:pt x="0" y="661769"/>
                      <a:pt x="0" y="5931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65412" y="0"/>
                    </a:lnTo>
                    <a:cubicBezTo>
                      <a:pt x="4533991" y="0"/>
                      <a:pt x="4589871" y="55880"/>
                      <a:pt x="4589871" y="124460"/>
                    </a:cubicBezTo>
                    <a:lnTo>
                      <a:pt x="4589871" y="593189"/>
                    </a:lnTo>
                    <a:cubicBezTo>
                      <a:pt x="4589871" y="661769"/>
                      <a:pt x="4533991" y="717649"/>
                      <a:pt x="4465412" y="717649"/>
                    </a:cubicBezTo>
                    <a:close/>
                  </a:path>
                </a:pathLst>
              </a:custGeom>
              <a:solidFill>
                <a:srgbClr val="2A5474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79670" y="89496"/>
              <a:ext cx="12046635" cy="1729471"/>
              <a:chOff x="0" y="0"/>
              <a:chExt cx="4662249" cy="6693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662249" cy="669334"/>
              </a:xfrm>
              <a:custGeom>
                <a:avLst/>
                <a:gdLst/>
                <a:ahLst/>
                <a:cxnLst/>
                <a:rect l="l" t="t" r="r" b="b"/>
                <a:pathLst>
                  <a:path w="4662249" h="669334">
                    <a:moveTo>
                      <a:pt x="4537789" y="669334"/>
                    </a:moveTo>
                    <a:lnTo>
                      <a:pt x="124460" y="669334"/>
                    </a:lnTo>
                    <a:cubicBezTo>
                      <a:pt x="55880" y="669334"/>
                      <a:pt x="0" y="613454"/>
                      <a:pt x="0" y="5448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537789" y="0"/>
                    </a:lnTo>
                    <a:cubicBezTo>
                      <a:pt x="4606368" y="0"/>
                      <a:pt x="4662249" y="55880"/>
                      <a:pt x="4662249" y="124460"/>
                    </a:cubicBezTo>
                    <a:lnTo>
                      <a:pt x="4662249" y="544874"/>
                    </a:lnTo>
                    <a:cubicBezTo>
                      <a:pt x="4662249" y="613454"/>
                      <a:pt x="4606368" y="669334"/>
                      <a:pt x="4537789" y="669334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084313" y="7877438"/>
            <a:ext cx="576982" cy="581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66605" y="918124"/>
            <a:ext cx="576982" cy="58120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7172" y="9996396"/>
            <a:ext cx="576982" cy="58120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7491" y="849209"/>
            <a:ext cx="1939130" cy="2110618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E42ABBC-D67E-CCC1-F91F-276F7749D6DD}"/>
              </a:ext>
            </a:extLst>
          </p:cNvPr>
          <p:cNvSpPr txBox="1"/>
          <p:nvPr/>
        </p:nvSpPr>
        <p:spPr>
          <a:xfrm>
            <a:off x="8169404" y="929637"/>
            <a:ext cx="2556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FBD31D9-0BD4-CAE9-6798-DA4BB8948012}"/>
              </a:ext>
            </a:extLst>
          </p:cNvPr>
          <p:cNvSpPr txBox="1"/>
          <p:nvPr/>
        </p:nvSpPr>
        <p:spPr>
          <a:xfrm>
            <a:off x="8438199" y="4187320"/>
            <a:ext cx="7825218" cy="384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Khóa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chị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Mai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ra trong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tuần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35 : 7 = 5 (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tuần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: 5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tuần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lợi ích khi bạn là một cô nàng biết nấu ăn">
            <a:extLst>
              <a:ext uri="{FF2B5EF4-FFF2-40B4-BE49-F238E27FC236}">
                <a16:creationId xmlns:a16="http://schemas.microsoft.com/office/drawing/2014/main" id="{1884670E-870A-4252-B006-3E257DC1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1" y="3028742"/>
            <a:ext cx="6484446" cy="56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C5167E21-67AB-55F7-0AFE-ADB83F07B5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3553797" y="2023581"/>
            <a:ext cx="385782" cy="217441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DB74B0EB-DD96-2BF8-E729-1AEEA70FC3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7338808" y="9376652"/>
            <a:ext cx="385782" cy="217441"/>
          </a:xfrm>
          <a:prstGeom prst="rect">
            <a:avLst/>
          </a:prstGeom>
        </p:spPr>
      </p:pic>
      <p:pic>
        <p:nvPicPr>
          <p:cNvPr id="32" name="Picture 13">
            <a:extLst>
              <a:ext uri="{FF2B5EF4-FFF2-40B4-BE49-F238E27FC236}">
                <a16:creationId xmlns:a16="http://schemas.microsoft.com/office/drawing/2014/main" id="{DA267F58-114D-5DC7-EBA7-CB13080D14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7383135" y="6127872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20384" y="7875713"/>
            <a:ext cx="4191000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75116" y="2327138"/>
            <a:ext cx="7886033" cy="6615821"/>
            <a:chOff x="0" y="0"/>
            <a:chExt cx="1333266" cy="1118515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229126" cy="999135"/>
            </a:xfrm>
            <a:custGeom>
              <a:avLst/>
              <a:gdLst/>
              <a:ahLst/>
              <a:cxnLst/>
              <a:rect l="l" t="t" r="r" b="b"/>
              <a:pathLst>
                <a:path w="1229126" h="999135">
                  <a:moveTo>
                    <a:pt x="1202456" y="809905"/>
                  </a:moveTo>
                  <a:cubicBezTo>
                    <a:pt x="1202456" y="897535"/>
                    <a:pt x="1126256" y="968655"/>
                    <a:pt x="1044976" y="968655"/>
                  </a:cubicBezTo>
                  <a:lnTo>
                    <a:pt x="66040" y="968655"/>
                  </a:lnTo>
                  <a:cubicBezTo>
                    <a:pt x="43180" y="968655"/>
                    <a:pt x="20320" y="963575"/>
                    <a:pt x="0" y="954685"/>
                  </a:cubicBezTo>
                  <a:cubicBezTo>
                    <a:pt x="26670" y="982625"/>
                    <a:pt x="63500" y="999135"/>
                    <a:pt x="101961" y="999135"/>
                  </a:cubicBezTo>
                  <a:lnTo>
                    <a:pt x="1083076" y="999135"/>
                  </a:lnTo>
                  <a:cubicBezTo>
                    <a:pt x="1163086" y="999135"/>
                    <a:pt x="1229126" y="933095"/>
                    <a:pt x="1229126" y="853085"/>
                  </a:cubicBezTo>
                  <a:lnTo>
                    <a:pt x="1229126" y="95250"/>
                  </a:lnTo>
                  <a:cubicBezTo>
                    <a:pt x="1229126" y="58420"/>
                    <a:pt x="1215156" y="25400"/>
                    <a:pt x="1193566" y="0"/>
                  </a:cubicBezTo>
                  <a:cubicBezTo>
                    <a:pt x="1199916" y="16510"/>
                    <a:pt x="1202456" y="34290"/>
                    <a:pt x="1202456" y="52070"/>
                  </a:cubicBezTo>
                  <a:lnTo>
                    <a:pt x="1202456" y="809905"/>
                  </a:lnTo>
                  <a:lnTo>
                    <a:pt x="1202456" y="809905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68496" cy="1049935"/>
            </a:xfrm>
            <a:custGeom>
              <a:avLst/>
              <a:gdLst/>
              <a:ahLst/>
              <a:cxnLst/>
              <a:rect l="l" t="t" r="r" b="b"/>
              <a:pathLst>
                <a:path w="1268496" h="1049935">
                  <a:moveTo>
                    <a:pt x="146050" y="1049935"/>
                  </a:moveTo>
                  <a:lnTo>
                    <a:pt x="1122446" y="1049935"/>
                  </a:lnTo>
                  <a:cubicBezTo>
                    <a:pt x="1202456" y="1049935"/>
                    <a:pt x="1268496" y="983895"/>
                    <a:pt x="1268496" y="903885"/>
                  </a:cubicBezTo>
                  <a:lnTo>
                    <a:pt x="1268496" y="146050"/>
                  </a:lnTo>
                  <a:cubicBezTo>
                    <a:pt x="1268496" y="66040"/>
                    <a:pt x="1202456" y="0"/>
                    <a:pt x="112244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03885"/>
                  </a:lnTo>
                  <a:cubicBezTo>
                    <a:pt x="0" y="985165"/>
                    <a:pt x="66040" y="1049935"/>
                    <a:pt x="146050" y="10499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333266" cy="1118515"/>
            </a:xfrm>
            <a:custGeom>
              <a:avLst/>
              <a:gdLst/>
              <a:ahLst/>
              <a:cxnLst/>
              <a:rect l="l" t="t" r="r" b="b"/>
              <a:pathLst>
                <a:path w="1333266" h="1118515">
                  <a:moveTo>
                    <a:pt x="1269766" y="74930"/>
                  </a:moveTo>
                  <a:cubicBezTo>
                    <a:pt x="1241826" y="30480"/>
                    <a:pt x="1192296" y="0"/>
                    <a:pt x="113514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16585"/>
                  </a:lnTo>
                  <a:cubicBezTo>
                    <a:pt x="0" y="968655"/>
                    <a:pt x="25400" y="1014375"/>
                    <a:pt x="63500" y="1043585"/>
                  </a:cubicBezTo>
                  <a:cubicBezTo>
                    <a:pt x="91440" y="1088035"/>
                    <a:pt x="140970" y="1118515"/>
                    <a:pt x="195601" y="1118515"/>
                  </a:cubicBezTo>
                  <a:lnTo>
                    <a:pt x="1174516" y="1118515"/>
                  </a:lnTo>
                  <a:cubicBezTo>
                    <a:pt x="1262146" y="1118515"/>
                    <a:pt x="1333266" y="1047395"/>
                    <a:pt x="1333266" y="959765"/>
                  </a:cubicBezTo>
                  <a:lnTo>
                    <a:pt x="1333266" y="201930"/>
                  </a:lnTo>
                  <a:cubicBezTo>
                    <a:pt x="1333266" y="149860"/>
                    <a:pt x="1307866" y="104140"/>
                    <a:pt x="1269766" y="74930"/>
                  </a:cubicBezTo>
                  <a:close/>
                  <a:moveTo>
                    <a:pt x="12700" y="91658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35146" y="12700"/>
                  </a:lnTo>
                  <a:cubicBezTo>
                    <a:pt x="1215156" y="12700"/>
                    <a:pt x="1281196" y="78740"/>
                    <a:pt x="1281196" y="158750"/>
                  </a:cubicBezTo>
                  <a:lnTo>
                    <a:pt x="1281196" y="916585"/>
                  </a:lnTo>
                  <a:cubicBezTo>
                    <a:pt x="1281196" y="996595"/>
                    <a:pt x="1215156" y="1062635"/>
                    <a:pt x="1135146" y="1062635"/>
                  </a:cubicBezTo>
                  <a:lnTo>
                    <a:pt x="158750" y="1062635"/>
                  </a:lnTo>
                  <a:cubicBezTo>
                    <a:pt x="78740" y="1062635"/>
                    <a:pt x="12700" y="997865"/>
                    <a:pt x="12700" y="916585"/>
                  </a:cubicBezTo>
                  <a:close/>
                  <a:moveTo>
                    <a:pt x="1321836" y="959765"/>
                  </a:moveTo>
                  <a:cubicBezTo>
                    <a:pt x="1321836" y="1039775"/>
                    <a:pt x="1254526" y="1105815"/>
                    <a:pt x="1174516" y="1105815"/>
                  </a:cubicBezTo>
                  <a:lnTo>
                    <a:pt x="195601" y="1105815"/>
                  </a:lnTo>
                  <a:cubicBezTo>
                    <a:pt x="157480" y="1105815"/>
                    <a:pt x="120650" y="1089305"/>
                    <a:pt x="93980" y="1061365"/>
                  </a:cubicBezTo>
                  <a:cubicBezTo>
                    <a:pt x="114300" y="1070255"/>
                    <a:pt x="135890" y="1075335"/>
                    <a:pt x="160020" y="1075335"/>
                  </a:cubicBezTo>
                  <a:lnTo>
                    <a:pt x="1136416" y="1075335"/>
                  </a:lnTo>
                  <a:cubicBezTo>
                    <a:pt x="1224046" y="1075335"/>
                    <a:pt x="1295166" y="1004215"/>
                    <a:pt x="1295166" y="916585"/>
                  </a:cubicBezTo>
                  <a:lnTo>
                    <a:pt x="1295166" y="158750"/>
                  </a:lnTo>
                  <a:cubicBezTo>
                    <a:pt x="1295166" y="140970"/>
                    <a:pt x="1291356" y="123190"/>
                    <a:pt x="1286276" y="106680"/>
                  </a:cubicBezTo>
                  <a:cubicBezTo>
                    <a:pt x="1307866" y="132080"/>
                    <a:pt x="1321836" y="165100"/>
                    <a:pt x="1321836" y="201930"/>
                  </a:cubicBezTo>
                  <a:lnTo>
                    <a:pt x="1321836" y="959765"/>
                  </a:lnTo>
                  <a:cubicBezTo>
                    <a:pt x="1321836" y="959765"/>
                    <a:pt x="1321836" y="959765"/>
                    <a:pt x="1321836" y="959765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63800" y="140180"/>
            <a:ext cx="4191000" cy="4114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62394" y="1814439"/>
            <a:ext cx="1623305" cy="1623305"/>
            <a:chOff x="0" y="0"/>
            <a:chExt cx="2164407" cy="2164407"/>
          </a:xfrm>
        </p:grpSpPr>
        <p:grpSp>
          <p:nvGrpSpPr>
            <p:cNvPr id="14" name="Group 14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49600" y="414452"/>
            <a:ext cx="1689857" cy="168985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99509" y="7999891"/>
            <a:ext cx="576982" cy="5812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11971" y="9996396"/>
            <a:ext cx="576982" cy="58120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8134" y="968777"/>
            <a:ext cx="576982" cy="5812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94881" y="5813699"/>
            <a:ext cx="2377143" cy="1976000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446855" y="3622708"/>
            <a:ext cx="6542553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huống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chia trong </a:t>
            </a:r>
            <a:r>
              <a:rPr lang="vi-VN" sz="4000" dirty="0" err="1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vi-VN" sz="4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chia 7.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6" name="Picture 8" descr="Detail Gambar Kartun Orang Berpikir Koleksi Nomer 11">
            <a:extLst>
              <a:ext uri="{FF2B5EF4-FFF2-40B4-BE49-F238E27FC236}">
                <a16:creationId xmlns:a16="http://schemas.microsoft.com/office/drawing/2014/main" id="{0D17BAA5-BCA2-0A9A-E701-626DF65B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53" y="1257366"/>
            <a:ext cx="5648325" cy="76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4978851" y="685757"/>
            <a:ext cx="2669165" cy="35294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15215" y="8820301"/>
            <a:ext cx="4997895" cy="8059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29329" y="3732635"/>
            <a:ext cx="12390519" cy="1512818"/>
            <a:chOff x="0" y="0"/>
            <a:chExt cx="3048755" cy="448921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2944615" cy="329541"/>
            </a:xfrm>
            <a:custGeom>
              <a:avLst/>
              <a:gdLst/>
              <a:ahLst/>
              <a:cxnLst/>
              <a:rect l="l" t="t" r="r" b="b"/>
              <a:pathLst>
                <a:path w="2944615" h="329541">
                  <a:moveTo>
                    <a:pt x="2917945" y="140311"/>
                  </a:moveTo>
                  <a:cubicBezTo>
                    <a:pt x="2917945" y="227941"/>
                    <a:pt x="2841745" y="299061"/>
                    <a:pt x="2760465" y="299061"/>
                  </a:cubicBezTo>
                  <a:lnTo>
                    <a:pt x="66040" y="299061"/>
                  </a:lnTo>
                  <a:cubicBezTo>
                    <a:pt x="43180" y="299061"/>
                    <a:pt x="20320" y="293981"/>
                    <a:pt x="0" y="285091"/>
                  </a:cubicBezTo>
                  <a:cubicBezTo>
                    <a:pt x="26670" y="313031"/>
                    <a:pt x="63500" y="329541"/>
                    <a:pt x="112895" y="329541"/>
                  </a:cubicBezTo>
                  <a:lnTo>
                    <a:pt x="2798565" y="329541"/>
                  </a:lnTo>
                  <a:cubicBezTo>
                    <a:pt x="2878575" y="329541"/>
                    <a:pt x="2944615" y="263501"/>
                    <a:pt x="2944615" y="183491"/>
                  </a:cubicBezTo>
                  <a:lnTo>
                    <a:pt x="2944615" y="95250"/>
                  </a:lnTo>
                  <a:cubicBezTo>
                    <a:pt x="2944615" y="58420"/>
                    <a:pt x="2930645" y="25400"/>
                    <a:pt x="2909055" y="0"/>
                  </a:cubicBezTo>
                  <a:cubicBezTo>
                    <a:pt x="2915405" y="16510"/>
                    <a:pt x="2917945" y="34290"/>
                    <a:pt x="2917945" y="52070"/>
                  </a:cubicBezTo>
                  <a:lnTo>
                    <a:pt x="2917945" y="140311"/>
                  </a:lnTo>
                  <a:lnTo>
                    <a:pt x="2917945" y="140311"/>
                  </a:lnTo>
                  <a:close/>
                </a:path>
              </a:pathLst>
            </a:custGeom>
            <a:solidFill>
              <a:srgbClr val="F4CF5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2983985" cy="380341"/>
            </a:xfrm>
            <a:custGeom>
              <a:avLst/>
              <a:gdLst/>
              <a:ahLst/>
              <a:cxnLst/>
              <a:rect l="l" t="t" r="r" b="b"/>
              <a:pathLst>
                <a:path w="2983985" h="380341">
                  <a:moveTo>
                    <a:pt x="146050" y="380341"/>
                  </a:moveTo>
                  <a:lnTo>
                    <a:pt x="2837935" y="380341"/>
                  </a:lnTo>
                  <a:cubicBezTo>
                    <a:pt x="2917946" y="380341"/>
                    <a:pt x="2983985" y="314301"/>
                    <a:pt x="2983985" y="234291"/>
                  </a:cubicBezTo>
                  <a:lnTo>
                    <a:pt x="2983985" y="146050"/>
                  </a:lnTo>
                  <a:cubicBezTo>
                    <a:pt x="2983985" y="66040"/>
                    <a:pt x="2917946" y="0"/>
                    <a:pt x="283793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34291"/>
                  </a:lnTo>
                  <a:cubicBezTo>
                    <a:pt x="0" y="315571"/>
                    <a:pt x="66040" y="380341"/>
                    <a:pt x="146050" y="3803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048755" cy="448921"/>
            </a:xfrm>
            <a:custGeom>
              <a:avLst/>
              <a:gdLst/>
              <a:ahLst/>
              <a:cxnLst/>
              <a:rect l="l" t="t" r="r" b="b"/>
              <a:pathLst>
                <a:path w="3048755" h="448921">
                  <a:moveTo>
                    <a:pt x="2985255" y="74930"/>
                  </a:moveTo>
                  <a:cubicBezTo>
                    <a:pt x="2957315" y="30480"/>
                    <a:pt x="2907785" y="0"/>
                    <a:pt x="285063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46991"/>
                  </a:lnTo>
                  <a:cubicBezTo>
                    <a:pt x="0" y="299061"/>
                    <a:pt x="25400" y="344781"/>
                    <a:pt x="63500" y="373991"/>
                  </a:cubicBezTo>
                  <a:cubicBezTo>
                    <a:pt x="91440" y="418441"/>
                    <a:pt x="140970" y="448921"/>
                    <a:pt x="208241" y="448921"/>
                  </a:cubicBezTo>
                  <a:lnTo>
                    <a:pt x="2890005" y="448921"/>
                  </a:lnTo>
                  <a:cubicBezTo>
                    <a:pt x="2977635" y="448921"/>
                    <a:pt x="3048755" y="377801"/>
                    <a:pt x="3048755" y="290171"/>
                  </a:cubicBezTo>
                  <a:lnTo>
                    <a:pt x="3048755" y="201930"/>
                  </a:lnTo>
                  <a:cubicBezTo>
                    <a:pt x="3048755" y="149860"/>
                    <a:pt x="3023355" y="104140"/>
                    <a:pt x="2985255" y="74930"/>
                  </a:cubicBezTo>
                  <a:close/>
                  <a:moveTo>
                    <a:pt x="12700" y="24699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50635" y="12700"/>
                  </a:lnTo>
                  <a:cubicBezTo>
                    <a:pt x="2930646" y="12700"/>
                    <a:pt x="2996685" y="78740"/>
                    <a:pt x="2996685" y="158750"/>
                  </a:cubicBezTo>
                  <a:lnTo>
                    <a:pt x="2996685" y="246991"/>
                  </a:lnTo>
                  <a:cubicBezTo>
                    <a:pt x="2996685" y="327001"/>
                    <a:pt x="2930646" y="393041"/>
                    <a:pt x="2850635" y="393041"/>
                  </a:cubicBezTo>
                  <a:lnTo>
                    <a:pt x="158750" y="393041"/>
                  </a:lnTo>
                  <a:cubicBezTo>
                    <a:pt x="78740" y="393041"/>
                    <a:pt x="12700" y="328271"/>
                    <a:pt x="12700" y="246991"/>
                  </a:cubicBezTo>
                  <a:close/>
                  <a:moveTo>
                    <a:pt x="3037325" y="290171"/>
                  </a:moveTo>
                  <a:cubicBezTo>
                    <a:pt x="3037325" y="370181"/>
                    <a:pt x="2970015" y="436221"/>
                    <a:pt x="2890005" y="436221"/>
                  </a:cubicBezTo>
                  <a:lnTo>
                    <a:pt x="208241" y="436221"/>
                  </a:lnTo>
                  <a:cubicBezTo>
                    <a:pt x="157480" y="436221"/>
                    <a:pt x="120650" y="419711"/>
                    <a:pt x="93980" y="391771"/>
                  </a:cubicBezTo>
                  <a:cubicBezTo>
                    <a:pt x="114300" y="400661"/>
                    <a:pt x="135890" y="405741"/>
                    <a:pt x="160020" y="405741"/>
                  </a:cubicBezTo>
                  <a:lnTo>
                    <a:pt x="2851905" y="405741"/>
                  </a:lnTo>
                  <a:cubicBezTo>
                    <a:pt x="2939535" y="405741"/>
                    <a:pt x="3010655" y="334621"/>
                    <a:pt x="3010655" y="246991"/>
                  </a:cubicBezTo>
                  <a:lnTo>
                    <a:pt x="3010655" y="158750"/>
                  </a:lnTo>
                  <a:cubicBezTo>
                    <a:pt x="3010655" y="140970"/>
                    <a:pt x="3006846" y="123190"/>
                    <a:pt x="3001765" y="106680"/>
                  </a:cubicBezTo>
                  <a:cubicBezTo>
                    <a:pt x="3023355" y="132080"/>
                    <a:pt x="3037325" y="165100"/>
                    <a:pt x="3037325" y="201930"/>
                  </a:cubicBezTo>
                  <a:lnTo>
                    <a:pt x="3037325" y="290171"/>
                  </a:lnTo>
                  <a:cubicBezTo>
                    <a:pt x="3037325" y="290171"/>
                    <a:pt x="3037325" y="290171"/>
                    <a:pt x="3037325" y="290171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759607" y="5574738"/>
            <a:ext cx="12481820" cy="2090678"/>
            <a:chOff x="0" y="0"/>
            <a:chExt cx="3048755" cy="498472"/>
          </a:xfrm>
        </p:grpSpPr>
        <p:sp>
          <p:nvSpPr>
            <p:cNvPr id="10" name="Freeform 10"/>
            <p:cNvSpPr/>
            <p:nvPr/>
          </p:nvSpPr>
          <p:spPr>
            <a:xfrm>
              <a:off x="92710" y="106680"/>
              <a:ext cx="2944615" cy="379092"/>
            </a:xfrm>
            <a:custGeom>
              <a:avLst/>
              <a:gdLst/>
              <a:ahLst/>
              <a:cxnLst/>
              <a:rect l="l" t="t" r="r" b="b"/>
              <a:pathLst>
                <a:path w="2944615" h="379092">
                  <a:moveTo>
                    <a:pt x="2917945" y="189862"/>
                  </a:moveTo>
                  <a:cubicBezTo>
                    <a:pt x="2917945" y="277492"/>
                    <a:pt x="2841745" y="348612"/>
                    <a:pt x="2760465" y="348612"/>
                  </a:cubicBezTo>
                  <a:lnTo>
                    <a:pt x="66040" y="348612"/>
                  </a:lnTo>
                  <a:cubicBezTo>
                    <a:pt x="43180" y="348612"/>
                    <a:pt x="20320" y="343532"/>
                    <a:pt x="0" y="334642"/>
                  </a:cubicBezTo>
                  <a:cubicBezTo>
                    <a:pt x="26670" y="362582"/>
                    <a:pt x="63500" y="379092"/>
                    <a:pt x="112895" y="379092"/>
                  </a:cubicBezTo>
                  <a:lnTo>
                    <a:pt x="2798565" y="379092"/>
                  </a:lnTo>
                  <a:cubicBezTo>
                    <a:pt x="2878575" y="379092"/>
                    <a:pt x="2944615" y="313052"/>
                    <a:pt x="2944615" y="233042"/>
                  </a:cubicBezTo>
                  <a:lnTo>
                    <a:pt x="2944615" y="95250"/>
                  </a:lnTo>
                  <a:cubicBezTo>
                    <a:pt x="2944615" y="58420"/>
                    <a:pt x="2930645" y="25400"/>
                    <a:pt x="2909055" y="0"/>
                  </a:cubicBezTo>
                  <a:cubicBezTo>
                    <a:pt x="2915405" y="16510"/>
                    <a:pt x="2917945" y="34290"/>
                    <a:pt x="2917945" y="52070"/>
                  </a:cubicBezTo>
                  <a:lnTo>
                    <a:pt x="2917945" y="189862"/>
                  </a:lnTo>
                  <a:lnTo>
                    <a:pt x="2917945" y="189862"/>
                  </a:lnTo>
                  <a:close/>
                </a:path>
              </a:pathLst>
            </a:custGeom>
            <a:solidFill>
              <a:srgbClr val="F4CF5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2700" y="12700"/>
              <a:ext cx="2983985" cy="429892"/>
            </a:xfrm>
            <a:custGeom>
              <a:avLst/>
              <a:gdLst/>
              <a:ahLst/>
              <a:cxnLst/>
              <a:rect l="l" t="t" r="r" b="b"/>
              <a:pathLst>
                <a:path w="2983985" h="429892">
                  <a:moveTo>
                    <a:pt x="146050" y="429892"/>
                  </a:moveTo>
                  <a:lnTo>
                    <a:pt x="2837935" y="429892"/>
                  </a:lnTo>
                  <a:cubicBezTo>
                    <a:pt x="2917946" y="429892"/>
                    <a:pt x="2983985" y="363852"/>
                    <a:pt x="2983985" y="283842"/>
                  </a:cubicBezTo>
                  <a:lnTo>
                    <a:pt x="2983985" y="146050"/>
                  </a:lnTo>
                  <a:cubicBezTo>
                    <a:pt x="2983985" y="66040"/>
                    <a:pt x="2917946" y="0"/>
                    <a:pt x="283793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3842"/>
                  </a:lnTo>
                  <a:cubicBezTo>
                    <a:pt x="0" y="365122"/>
                    <a:pt x="66040" y="429892"/>
                    <a:pt x="146050" y="4298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048755" cy="498472"/>
            </a:xfrm>
            <a:custGeom>
              <a:avLst/>
              <a:gdLst/>
              <a:ahLst/>
              <a:cxnLst/>
              <a:rect l="l" t="t" r="r" b="b"/>
              <a:pathLst>
                <a:path w="3048755" h="498472">
                  <a:moveTo>
                    <a:pt x="2985255" y="74930"/>
                  </a:moveTo>
                  <a:cubicBezTo>
                    <a:pt x="2957315" y="30480"/>
                    <a:pt x="2907785" y="0"/>
                    <a:pt x="285063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96542"/>
                  </a:lnTo>
                  <a:cubicBezTo>
                    <a:pt x="0" y="348612"/>
                    <a:pt x="25400" y="394332"/>
                    <a:pt x="63500" y="423542"/>
                  </a:cubicBezTo>
                  <a:cubicBezTo>
                    <a:pt x="91440" y="467992"/>
                    <a:pt x="140970" y="498472"/>
                    <a:pt x="208241" y="498472"/>
                  </a:cubicBezTo>
                  <a:lnTo>
                    <a:pt x="2890005" y="498472"/>
                  </a:lnTo>
                  <a:cubicBezTo>
                    <a:pt x="2977635" y="498472"/>
                    <a:pt x="3048755" y="427352"/>
                    <a:pt x="3048755" y="339722"/>
                  </a:cubicBezTo>
                  <a:lnTo>
                    <a:pt x="3048755" y="201930"/>
                  </a:lnTo>
                  <a:cubicBezTo>
                    <a:pt x="3048755" y="149860"/>
                    <a:pt x="3023355" y="104140"/>
                    <a:pt x="2985255" y="74930"/>
                  </a:cubicBezTo>
                  <a:close/>
                  <a:moveTo>
                    <a:pt x="12700" y="29654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50635" y="12700"/>
                  </a:lnTo>
                  <a:cubicBezTo>
                    <a:pt x="2930646" y="12700"/>
                    <a:pt x="2996685" y="78740"/>
                    <a:pt x="2996685" y="158750"/>
                  </a:cubicBezTo>
                  <a:lnTo>
                    <a:pt x="2996685" y="296542"/>
                  </a:lnTo>
                  <a:cubicBezTo>
                    <a:pt x="2996685" y="376552"/>
                    <a:pt x="2930646" y="442592"/>
                    <a:pt x="2850635" y="442592"/>
                  </a:cubicBezTo>
                  <a:lnTo>
                    <a:pt x="158750" y="442592"/>
                  </a:lnTo>
                  <a:cubicBezTo>
                    <a:pt x="78740" y="442592"/>
                    <a:pt x="12700" y="377822"/>
                    <a:pt x="12700" y="296542"/>
                  </a:cubicBezTo>
                  <a:close/>
                  <a:moveTo>
                    <a:pt x="3037325" y="339722"/>
                  </a:moveTo>
                  <a:cubicBezTo>
                    <a:pt x="3037325" y="419732"/>
                    <a:pt x="2970015" y="485772"/>
                    <a:pt x="2890005" y="485772"/>
                  </a:cubicBezTo>
                  <a:lnTo>
                    <a:pt x="208241" y="485772"/>
                  </a:lnTo>
                  <a:cubicBezTo>
                    <a:pt x="157480" y="485772"/>
                    <a:pt x="120650" y="469262"/>
                    <a:pt x="93980" y="441322"/>
                  </a:cubicBezTo>
                  <a:cubicBezTo>
                    <a:pt x="114300" y="450212"/>
                    <a:pt x="135890" y="455292"/>
                    <a:pt x="160020" y="455292"/>
                  </a:cubicBezTo>
                  <a:lnTo>
                    <a:pt x="2851905" y="455292"/>
                  </a:lnTo>
                  <a:cubicBezTo>
                    <a:pt x="2939535" y="455292"/>
                    <a:pt x="3010655" y="384172"/>
                    <a:pt x="3010655" y="296542"/>
                  </a:cubicBezTo>
                  <a:lnTo>
                    <a:pt x="3010655" y="158750"/>
                  </a:lnTo>
                  <a:cubicBezTo>
                    <a:pt x="3010655" y="140970"/>
                    <a:pt x="3006846" y="123190"/>
                    <a:pt x="3001765" y="106680"/>
                  </a:cubicBezTo>
                  <a:cubicBezTo>
                    <a:pt x="3023355" y="132080"/>
                    <a:pt x="3037325" y="165100"/>
                    <a:pt x="3037325" y="201930"/>
                  </a:cubicBezTo>
                  <a:lnTo>
                    <a:pt x="3037325" y="339722"/>
                  </a:lnTo>
                  <a:cubicBezTo>
                    <a:pt x="3037325" y="339722"/>
                    <a:pt x="3037325" y="339722"/>
                    <a:pt x="3037325" y="339722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72747" y="8667358"/>
            <a:ext cx="5155216" cy="41148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645612" y="7747122"/>
            <a:ext cx="12643216" cy="1930545"/>
            <a:chOff x="0" y="0"/>
            <a:chExt cx="3048755" cy="425178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2944615" cy="305798"/>
            </a:xfrm>
            <a:custGeom>
              <a:avLst/>
              <a:gdLst/>
              <a:ahLst/>
              <a:cxnLst/>
              <a:rect l="l" t="t" r="r" b="b"/>
              <a:pathLst>
                <a:path w="2944615" h="305798">
                  <a:moveTo>
                    <a:pt x="2917945" y="116568"/>
                  </a:moveTo>
                  <a:cubicBezTo>
                    <a:pt x="2917945" y="204198"/>
                    <a:pt x="2841745" y="275318"/>
                    <a:pt x="2760465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12895" y="305798"/>
                  </a:cubicBezTo>
                  <a:lnTo>
                    <a:pt x="2798565" y="305798"/>
                  </a:lnTo>
                  <a:cubicBezTo>
                    <a:pt x="2878575" y="305798"/>
                    <a:pt x="2944615" y="239758"/>
                    <a:pt x="2944615" y="159748"/>
                  </a:cubicBezTo>
                  <a:lnTo>
                    <a:pt x="2944615" y="95250"/>
                  </a:lnTo>
                  <a:cubicBezTo>
                    <a:pt x="2944615" y="58420"/>
                    <a:pt x="2930645" y="25400"/>
                    <a:pt x="2909055" y="0"/>
                  </a:cubicBezTo>
                  <a:cubicBezTo>
                    <a:pt x="2915405" y="16510"/>
                    <a:pt x="2917945" y="34290"/>
                    <a:pt x="2917945" y="52070"/>
                  </a:cubicBezTo>
                  <a:lnTo>
                    <a:pt x="2917945" y="116568"/>
                  </a:lnTo>
                  <a:lnTo>
                    <a:pt x="2917945" y="116568"/>
                  </a:lnTo>
                  <a:close/>
                </a:path>
              </a:pathLst>
            </a:custGeom>
            <a:solidFill>
              <a:srgbClr val="F4CF5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2983985" cy="356598"/>
            </a:xfrm>
            <a:custGeom>
              <a:avLst/>
              <a:gdLst/>
              <a:ahLst/>
              <a:cxnLst/>
              <a:rect l="l" t="t" r="r" b="b"/>
              <a:pathLst>
                <a:path w="2983985" h="356598">
                  <a:moveTo>
                    <a:pt x="146050" y="356598"/>
                  </a:moveTo>
                  <a:lnTo>
                    <a:pt x="2837935" y="356598"/>
                  </a:lnTo>
                  <a:cubicBezTo>
                    <a:pt x="2917946" y="356598"/>
                    <a:pt x="2983985" y="290558"/>
                    <a:pt x="2983985" y="210548"/>
                  </a:cubicBezTo>
                  <a:lnTo>
                    <a:pt x="2983985" y="146050"/>
                  </a:lnTo>
                  <a:cubicBezTo>
                    <a:pt x="2983985" y="66040"/>
                    <a:pt x="2917946" y="0"/>
                    <a:pt x="283793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048755" cy="425178"/>
            </a:xfrm>
            <a:custGeom>
              <a:avLst/>
              <a:gdLst/>
              <a:ahLst/>
              <a:cxnLst/>
              <a:rect l="l" t="t" r="r" b="b"/>
              <a:pathLst>
                <a:path w="3048755" h="425178">
                  <a:moveTo>
                    <a:pt x="2985255" y="74930"/>
                  </a:moveTo>
                  <a:cubicBezTo>
                    <a:pt x="2957315" y="30480"/>
                    <a:pt x="2907785" y="0"/>
                    <a:pt x="285063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208241" y="425178"/>
                  </a:cubicBezTo>
                  <a:lnTo>
                    <a:pt x="2890005" y="425178"/>
                  </a:lnTo>
                  <a:cubicBezTo>
                    <a:pt x="2977635" y="425178"/>
                    <a:pt x="3048755" y="354058"/>
                    <a:pt x="3048755" y="266428"/>
                  </a:cubicBezTo>
                  <a:lnTo>
                    <a:pt x="3048755" y="201930"/>
                  </a:lnTo>
                  <a:cubicBezTo>
                    <a:pt x="3048755" y="149860"/>
                    <a:pt x="3023355" y="104140"/>
                    <a:pt x="2985255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50635" y="12700"/>
                  </a:lnTo>
                  <a:cubicBezTo>
                    <a:pt x="2930646" y="12700"/>
                    <a:pt x="2996685" y="78740"/>
                    <a:pt x="2996685" y="158750"/>
                  </a:cubicBezTo>
                  <a:lnTo>
                    <a:pt x="2996685" y="223248"/>
                  </a:lnTo>
                  <a:cubicBezTo>
                    <a:pt x="2996685" y="303258"/>
                    <a:pt x="2930646" y="369298"/>
                    <a:pt x="2850635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3037325" y="266428"/>
                  </a:moveTo>
                  <a:cubicBezTo>
                    <a:pt x="3037325" y="346438"/>
                    <a:pt x="2970015" y="412478"/>
                    <a:pt x="2890005" y="412478"/>
                  </a:cubicBezTo>
                  <a:lnTo>
                    <a:pt x="208241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2851905" y="381998"/>
                  </a:lnTo>
                  <a:cubicBezTo>
                    <a:pt x="2939535" y="381998"/>
                    <a:pt x="3010655" y="310878"/>
                    <a:pt x="3010655" y="223248"/>
                  </a:cubicBezTo>
                  <a:lnTo>
                    <a:pt x="3010655" y="158750"/>
                  </a:lnTo>
                  <a:cubicBezTo>
                    <a:pt x="3010655" y="140970"/>
                    <a:pt x="3006846" y="123190"/>
                    <a:pt x="3001765" y="106680"/>
                  </a:cubicBezTo>
                  <a:cubicBezTo>
                    <a:pt x="3023355" y="132080"/>
                    <a:pt x="3037325" y="165100"/>
                    <a:pt x="3037325" y="201930"/>
                  </a:cubicBezTo>
                  <a:lnTo>
                    <a:pt x="3037325" y="266428"/>
                  </a:lnTo>
                  <a:cubicBezTo>
                    <a:pt x="3037325" y="266428"/>
                    <a:pt x="3037325" y="266428"/>
                    <a:pt x="3037325" y="26642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72728" y="3856336"/>
            <a:ext cx="1389116" cy="1389116"/>
            <a:chOff x="0" y="0"/>
            <a:chExt cx="1852155" cy="1852155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0" y="0"/>
              <a:ext cx="1852155" cy="185215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44775" y="44775"/>
              <a:ext cx="1762604" cy="176260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4CF5C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1009258" y="5893477"/>
            <a:ext cx="1389116" cy="1389116"/>
            <a:chOff x="0" y="0"/>
            <a:chExt cx="1852155" cy="1852155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0" y="0"/>
              <a:ext cx="1852155" cy="1852155"/>
              <a:chOff x="0" y="0"/>
              <a:chExt cx="6355080" cy="6355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44775" y="44775"/>
              <a:ext cx="1762604" cy="1762604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4CF5C"/>
              </a:solidFill>
            </p:spPr>
          </p:sp>
        </p:grpSp>
      </p:grpSp>
      <p:grpSp>
        <p:nvGrpSpPr>
          <p:cNvPr id="28" name="Group 28"/>
          <p:cNvGrpSpPr/>
          <p:nvPr/>
        </p:nvGrpSpPr>
        <p:grpSpPr>
          <a:xfrm>
            <a:off x="972728" y="7915296"/>
            <a:ext cx="1389116" cy="1389116"/>
            <a:chOff x="0" y="0"/>
            <a:chExt cx="1852155" cy="1852155"/>
          </a:xfrm>
        </p:grpSpPr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0" y="0"/>
              <a:ext cx="1852155" cy="1852155"/>
              <a:chOff x="0" y="0"/>
              <a:chExt cx="6355080" cy="635508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44775" y="44775"/>
              <a:ext cx="1762604" cy="1762604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4CF5C"/>
              </a:solidFill>
            </p:spPr>
          </p:sp>
        </p:grpSp>
      </p:grpSp>
      <p:grpSp>
        <p:nvGrpSpPr>
          <p:cNvPr id="33" name="Group 33"/>
          <p:cNvGrpSpPr/>
          <p:nvPr/>
        </p:nvGrpSpPr>
        <p:grpSpPr>
          <a:xfrm>
            <a:off x="890611" y="3732635"/>
            <a:ext cx="1389116" cy="1389116"/>
            <a:chOff x="0" y="0"/>
            <a:chExt cx="1852155" cy="1852155"/>
          </a:xfrm>
        </p:grpSpPr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0" y="0"/>
              <a:ext cx="1852155" cy="1852155"/>
              <a:chOff x="0" y="0"/>
              <a:chExt cx="6355080" cy="635508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44775" y="44775"/>
              <a:ext cx="1762604" cy="1762604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38" name="Group 38"/>
          <p:cNvGrpSpPr/>
          <p:nvPr/>
        </p:nvGrpSpPr>
        <p:grpSpPr>
          <a:xfrm>
            <a:off x="908209" y="5769771"/>
            <a:ext cx="1389116" cy="1389116"/>
            <a:chOff x="0" y="0"/>
            <a:chExt cx="1852155" cy="1852155"/>
          </a:xfrm>
        </p:grpSpPr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>
              <a:off x="0" y="0"/>
              <a:ext cx="1852155" cy="1852155"/>
              <a:chOff x="0" y="0"/>
              <a:chExt cx="6355080" cy="635508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44775" y="44775"/>
              <a:ext cx="1762604" cy="1762604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43" name="Group 43"/>
          <p:cNvGrpSpPr/>
          <p:nvPr/>
        </p:nvGrpSpPr>
        <p:grpSpPr>
          <a:xfrm>
            <a:off x="890611" y="7791594"/>
            <a:ext cx="1389116" cy="1389116"/>
            <a:chOff x="0" y="0"/>
            <a:chExt cx="1852155" cy="1852155"/>
          </a:xfrm>
        </p:grpSpPr>
        <p:grpSp>
          <p:nvGrpSpPr>
            <p:cNvPr id="44" name="Group 44"/>
            <p:cNvGrpSpPr>
              <a:grpSpLocks noChangeAspect="1"/>
            </p:cNvGrpSpPr>
            <p:nvPr/>
          </p:nvGrpSpPr>
          <p:grpSpPr>
            <a:xfrm>
              <a:off x="0" y="0"/>
              <a:ext cx="1852155" cy="1852155"/>
              <a:chOff x="0" y="0"/>
              <a:chExt cx="6355080" cy="635508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44775" y="44775"/>
              <a:ext cx="1762604" cy="1762604"/>
              <a:chOff x="0" y="0"/>
              <a:chExt cx="6350000" cy="63500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527525" y="5467016"/>
            <a:ext cx="1367723" cy="3825798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999624">
            <a:off x="16372196" y="6351456"/>
            <a:ext cx="2050387" cy="303761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170842" y="7871166"/>
            <a:ext cx="1963930" cy="1966388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1009258" y="1087690"/>
            <a:ext cx="12184545" cy="1797069"/>
            <a:chOff x="0" y="0"/>
            <a:chExt cx="2882803" cy="425178"/>
          </a:xfrm>
        </p:grpSpPr>
        <p:sp>
          <p:nvSpPr>
            <p:cNvPr id="53" name="Freeform 53"/>
            <p:cNvSpPr/>
            <p:nvPr/>
          </p:nvSpPr>
          <p:spPr>
            <a:xfrm>
              <a:off x="92710" y="106680"/>
              <a:ext cx="2778663" cy="305798"/>
            </a:xfrm>
            <a:custGeom>
              <a:avLst/>
              <a:gdLst/>
              <a:ahLst/>
              <a:cxnLst/>
              <a:rect l="l" t="t" r="r" b="b"/>
              <a:pathLst>
                <a:path w="2778663" h="305798">
                  <a:moveTo>
                    <a:pt x="2751993" y="116568"/>
                  </a:moveTo>
                  <a:cubicBezTo>
                    <a:pt x="2751993" y="204198"/>
                    <a:pt x="2675793" y="275318"/>
                    <a:pt x="2594513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11837" y="305798"/>
                  </a:cubicBezTo>
                  <a:lnTo>
                    <a:pt x="2632613" y="305798"/>
                  </a:lnTo>
                  <a:cubicBezTo>
                    <a:pt x="2712623" y="305798"/>
                    <a:pt x="2778663" y="239758"/>
                    <a:pt x="2778663" y="159748"/>
                  </a:cubicBezTo>
                  <a:lnTo>
                    <a:pt x="2778663" y="95250"/>
                  </a:lnTo>
                  <a:cubicBezTo>
                    <a:pt x="2778663" y="58420"/>
                    <a:pt x="2764693" y="25400"/>
                    <a:pt x="2743103" y="0"/>
                  </a:cubicBezTo>
                  <a:cubicBezTo>
                    <a:pt x="2749453" y="16510"/>
                    <a:pt x="2751993" y="34290"/>
                    <a:pt x="2751993" y="52070"/>
                  </a:cubicBezTo>
                  <a:lnTo>
                    <a:pt x="2751993" y="116568"/>
                  </a:lnTo>
                  <a:lnTo>
                    <a:pt x="2751993" y="116568"/>
                  </a:lnTo>
                  <a:close/>
                </a:path>
              </a:pathLst>
            </a:custGeom>
            <a:solidFill>
              <a:srgbClr val="FFEC7B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12700" y="12700"/>
              <a:ext cx="2818033" cy="356598"/>
            </a:xfrm>
            <a:custGeom>
              <a:avLst/>
              <a:gdLst/>
              <a:ahLst/>
              <a:cxnLst/>
              <a:rect l="l" t="t" r="r" b="b"/>
              <a:pathLst>
                <a:path w="2818033" h="356598">
                  <a:moveTo>
                    <a:pt x="146050" y="356598"/>
                  </a:moveTo>
                  <a:lnTo>
                    <a:pt x="2671983" y="356598"/>
                  </a:lnTo>
                  <a:cubicBezTo>
                    <a:pt x="2751993" y="356598"/>
                    <a:pt x="2818033" y="290558"/>
                    <a:pt x="2818033" y="210548"/>
                  </a:cubicBezTo>
                  <a:lnTo>
                    <a:pt x="2818033" y="146050"/>
                  </a:lnTo>
                  <a:cubicBezTo>
                    <a:pt x="2818033" y="66040"/>
                    <a:pt x="2751993" y="0"/>
                    <a:pt x="267198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2882803" cy="425178"/>
            </a:xfrm>
            <a:custGeom>
              <a:avLst/>
              <a:gdLst/>
              <a:ahLst/>
              <a:cxnLst/>
              <a:rect l="l" t="t" r="r" b="b"/>
              <a:pathLst>
                <a:path w="2882803" h="425178">
                  <a:moveTo>
                    <a:pt x="2819303" y="74930"/>
                  </a:moveTo>
                  <a:cubicBezTo>
                    <a:pt x="2791363" y="30480"/>
                    <a:pt x="2741833" y="0"/>
                    <a:pt x="268468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207018" y="425178"/>
                  </a:cubicBezTo>
                  <a:lnTo>
                    <a:pt x="2724053" y="425178"/>
                  </a:lnTo>
                  <a:cubicBezTo>
                    <a:pt x="2811683" y="425178"/>
                    <a:pt x="2882803" y="354058"/>
                    <a:pt x="2882803" y="266428"/>
                  </a:cubicBezTo>
                  <a:lnTo>
                    <a:pt x="2882803" y="201930"/>
                  </a:lnTo>
                  <a:cubicBezTo>
                    <a:pt x="2882803" y="149860"/>
                    <a:pt x="2857403" y="104140"/>
                    <a:pt x="2819303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684683" y="12700"/>
                  </a:lnTo>
                  <a:cubicBezTo>
                    <a:pt x="2764693" y="12700"/>
                    <a:pt x="2830733" y="78740"/>
                    <a:pt x="2830733" y="158750"/>
                  </a:cubicBezTo>
                  <a:lnTo>
                    <a:pt x="2830733" y="223248"/>
                  </a:lnTo>
                  <a:cubicBezTo>
                    <a:pt x="2830733" y="303258"/>
                    <a:pt x="2764693" y="369298"/>
                    <a:pt x="2684683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2871373" y="266428"/>
                  </a:moveTo>
                  <a:cubicBezTo>
                    <a:pt x="2871373" y="346438"/>
                    <a:pt x="2804063" y="412478"/>
                    <a:pt x="2724053" y="412478"/>
                  </a:cubicBezTo>
                  <a:lnTo>
                    <a:pt x="207018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2685953" y="381998"/>
                  </a:lnTo>
                  <a:cubicBezTo>
                    <a:pt x="2773583" y="381998"/>
                    <a:pt x="2844703" y="310878"/>
                    <a:pt x="2844703" y="223248"/>
                  </a:cubicBezTo>
                  <a:lnTo>
                    <a:pt x="2844703" y="158750"/>
                  </a:lnTo>
                  <a:cubicBezTo>
                    <a:pt x="2844703" y="140970"/>
                    <a:pt x="2840893" y="123190"/>
                    <a:pt x="2835813" y="106680"/>
                  </a:cubicBezTo>
                  <a:cubicBezTo>
                    <a:pt x="2857403" y="132080"/>
                    <a:pt x="2871373" y="165100"/>
                    <a:pt x="2871373" y="201930"/>
                  </a:cubicBezTo>
                  <a:lnTo>
                    <a:pt x="2871373" y="266428"/>
                  </a:lnTo>
                  <a:cubicBezTo>
                    <a:pt x="2871373" y="266428"/>
                    <a:pt x="2871373" y="266428"/>
                    <a:pt x="2871373" y="26642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2263125" y="641452"/>
            <a:ext cx="1117625" cy="1117625"/>
            <a:chOff x="0" y="0"/>
            <a:chExt cx="1490166" cy="1490166"/>
          </a:xfrm>
        </p:grpSpPr>
        <p:grpSp>
          <p:nvGrpSpPr>
            <p:cNvPr id="57" name="Group 57"/>
            <p:cNvGrpSpPr/>
            <p:nvPr/>
          </p:nvGrpSpPr>
          <p:grpSpPr>
            <a:xfrm>
              <a:off x="62147" y="62147"/>
              <a:ext cx="1365873" cy="1365873"/>
              <a:chOff x="0" y="0"/>
              <a:chExt cx="6350000" cy="635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90166" cy="1490166"/>
            </a:xfrm>
            <a:prstGeom prst="rect">
              <a:avLst/>
            </a:prstGeom>
          </p:spPr>
        </p:pic>
      </p:grpSp>
      <p:pic>
        <p:nvPicPr>
          <p:cNvPr id="60" name="Picture 60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96702" y="-2281247"/>
            <a:ext cx="5155216" cy="4114800"/>
          </a:xfrm>
          <a:prstGeom prst="rect">
            <a:avLst/>
          </a:prstGeom>
        </p:spPr>
      </p:pic>
      <p:sp>
        <p:nvSpPr>
          <p:cNvPr id="61" name="TextBox 61"/>
          <p:cNvSpPr txBox="1"/>
          <p:nvPr/>
        </p:nvSpPr>
        <p:spPr>
          <a:xfrm>
            <a:off x="14548696" y="1535655"/>
            <a:ext cx="3409874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spc="200" dirty="0">
                <a:solidFill>
                  <a:srgbClr val="FFFFFF"/>
                </a:solidFill>
                <a:latin typeface="Lazydog"/>
              </a:rPr>
              <a:t>Prepare a pen or</a:t>
            </a:r>
          </a:p>
          <a:p>
            <a:pPr algn="ctr">
              <a:lnSpc>
                <a:spcPts val="3000"/>
              </a:lnSpc>
            </a:pPr>
            <a:r>
              <a:rPr lang="en-US" sz="2400" spc="200" dirty="0">
                <a:solidFill>
                  <a:srgbClr val="FFFFFF"/>
                </a:solidFill>
                <a:latin typeface="Lazydog"/>
              </a:rPr>
              <a:t>a pencil and</a:t>
            </a:r>
          </a:p>
          <a:p>
            <a:pPr algn="ctr">
              <a:lnSpc>
                <a:spcPts val="3000"/>
              </a:lnSpc>
            </a:pPr>
            <a:r>
              <a:rPr lang="en-US" sz="2400" spc="200" dirty="0">
                <a:solidFill>
                  <a:srgbClr val="FFFFFF"/>
                </a:solidFill>
                <a:latin typeface="Lazydog"/>
              </a:rPr>
              <a:t>let’s have fun.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43060" y="1441333"/>
            <a:ext cx="11066784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600" b="1" spc="559" dirty="0">
                <a:solidFill>
                  <a:srgbClr val="134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41016" y="4001142"/>
            <a:ext cx="659731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b="1" dirty="0">
                <a:solidFill>
                  <a:srgbClr val="07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255304" y="5984557"/>
            <a:ext cx="659731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b="1" dirty="0">
                <a:solidFill>
                  <a:srgbClr val="07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55304" y="8033430"/>
            <a:ext cx="659731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2"/>
              </a:lnSpc>
            </a:pPr>
            <a:r>
              <a:rPr lang="en-US" sz="4400" b="1" dirty="0">
                <a:solidFill>
                  <a:srgbClr val="07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168DE19-D0AD-71C6-9EE3-B21008911328}"/>
              </a:ext>
            </a:extLst>
          </p:cNvPr>
          <p:cNvSpPr txBox="1"/>
          <p:nvPr/>
        </p:nvSpPr>
        <p:spPr>
          <a:xfrm>
            <a:off x="3168152" y="3928048"/>
            <a:ext cx="8210297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DengXian" panose="02010600030101010101" pitchFamily="2" charset="-122"/>
              </a:rPr>
              <a:t>Đọc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lại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Bảng</a:t>
            </a:r>
            <a:r>
              <a:rPr lang="vi-VN" sz="4000" dirty="0">
                <a:effectLst/>
                <a:ea typeface="DengXian" panose="02010600030101010101" pitchFamily="2" charset="-122"/>
              </a:rPr>
              <a:t> chia 7 cho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mọi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người</a:t>
            </a:r>
            <a:r>
              <a:rPr lang="vi-VN" sz="4000" dirty="0">
                <a:effectLst/>
                <a:ea typeface="DengXian" panose="02010600030101010101" pitchFamily="2" charset="-122"/>
              </a:rPr>
              <a:t>.</a:t>
            </a:r>
            <a:endParaRPr lang="en-US" sz="4000" dirty="0"/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A7D04E4D-5145-EB66-6F9A-336BACC59AEB}"/>
              </a:ext>
            </a:extLst>
          </p:cNvPr>
          <p:cNvSpPr txBox="1"/>
          <p:nvPr/>
        </p:nvSpPr>
        <p:spPr>
          <a:xfrm>
            <a:off x="2825734" y="5634652"/>
            <a:ext cx="11926235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ffectLst/>
                <a:ea typeface="DengXian" panose="02010600030101010101" pitchFamily="2" charset="-122"/>
              </a:rPr>
              <a:t>Chia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sẻ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kiến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thức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đã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học</a:t>
            </a:r>
            <a:r>
              <a:rPr lang="vi-VN" sz="4000" dirty="0">
                <a:effectLst/>
                <a:ea typeface="DengXian" panose="02010600030101010101" pitchFamily="2" charset="-122"/>
              </a:rPr>
              <a:t> trong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bài</a:t>
            </a:r>
            <a:r>
              <a:rPr lang="vi-VN" sz="4000" dirty="0">
                <a:effectLst/>
                <a:ea typeface="DengXian" panose="02010600030101010101" pitchFamily="2" charset="-122"/>
              </a:rPr>
              <a:t> “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Bảng</a:t>
            </a:r>
            <a:r>
              <a:rPr lang="vi-VN" sz="4000" dirty="0">
                <a:effectLst/>
                <a:ea typeface="DengXian" panose="02010600030101010101" pitchFamily="2" charset="-122"/>
              </a:rPr>
              <a:t> chia 7” cho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mọi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người</a:t>
            </a:r>
            <a:r>
              <a:rPr lang="vi-VN" sz="4000" dirty="0">
                <a:effectLst/>
                <a:ea typeface="DengXian" panose="02010600030101010101" pitchFamily="2" charset="-122"/>
              </a:rPr>
              <a:t>.</a:t>
            </a:r>
            <a:endParaRPr lang="en-US" sz="4000" dirty="0"/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C0488189-5731-E6B8-FDFE-EFBE147CB598}"/>
              </a:ext>
            </a:extLst>
          </p:cNvPr>
          <p:cNvSpPr txBox="1"/>
          <p:nvPr/>
        </p:nvSpPr>
        <p:spPr>
          <a:xfrm>
            <a:off x="2898896" y="7690700"/>
            <a:ext cx="118530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DengXian" panose="02010600030101010101" pitchFamily="2" charset="-122"/>
              </a:rPr>
              <a:t>Tìm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tình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huống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thực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tế</a:t>
            </a:r>
            <a:r>
              <a:rPr lang="vi-VN" sz="4000" dirty="0">
                <a:effectLst/>
                <a:ea typeface="DengXian" panose="02010600030101010101" pitchFamily="2" charset="-122"/>
              </a:rPr>
              <a:t> liên quan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đến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phép</a:t>
            </a:r>
            <a:r>
              <a:rPr lang="vi-VN" sz="4000" dirty="0">
                <a:effectLst/>
                <a:ea typeface="DengXian" panose="02010600030101010101" pitchFamily="2" charset="-122"/>
              </a:rPr>
              <a:t> chia trong “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Bảng</a:t>
            </a:r>
            <a:r>
              <a:rPr lang="vi-VN" sz="4000" dirty="0">
                <a:effectLst/>
                <a:ea typeface="DengXian" panose="02010600030101010101" pitchFamily="2" charset="-122"/>
              </a:rPr>
              <a:t> chia 7”, hôm sau chia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sẻ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với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các</a:t>
            </a:r>
            <a:r>
              <a:rPr lang="vi-VN" sz="4000" dirty="0">
                <a:effectLst/>
                <a:ea typeface="DengXian" panose="02010600030101010101" pitchFamily="2" charset="-122"/>
              </a:rPr>
              <a:t> </a:t>
            </a:r>
            <a:r>
              <a:rPr lang="vi-VN" sz="4000" dirty="0" err="1">
                <a:effectLst/>
                <a:ea typeface="DengXian" panose="02010600030101010101" pitchFamily="2" charset="-122"/>
              </a:rPr>
              <a:t>bạn</a:t>
            </a:r>
            <a:r>
              <a:rPr lang="vi-VN" sz="4000" dirty="0">
                <a:effectLst/>
                <a:ea typeface="DengXian" panose="02010600030101010101" pitchFamily="2" charset="-122"/>
              </a:rPr>
              <a:t>.</a:t>
            </a:r>
            <a:endParaRPr lang="en-US" sz="4000" dirty="0"/>
          </a:p>
        </p:txBody>
      </p:sp>
      <p:pic>
        <p:nvPicPr>
          <p:cNvPr id="78" name="Picture 13">
            <a:extLst>
              <a:ext uri="{FF2B5EF4-FFF2-40B4-BE49-F238E27FC236}">
                <a16:creationId xmlns:a16="http://schemas.microsoft.com/office/drawing/2014/main" id="{4B422927-D0CE-15E9-AED8-59E935444A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05722">
            <a:off x="13897888" y="5784758"/>
            <a:ext cx="385782" cy="217441"/>
          </a:xfrm>
          <a:prstGeom prst="rect">
            <a:avLst/>
          </a:prstGeom>
        </p:spPr>
      </p:pic>
      <p:pic>
        <p:nvPicPr>
          <p:cNvPr id="79" name="Picture 13">
            <a:extLst>
              <a:ext uri="{FF2B5EF4-FFF2-40B4-BE49-F238E27FC236}">
                <a16:creationId xmlns:a16="http://schemas.microsoft.com/office/drawing/2014/main" id="{910B932F-9CCC-F0DD-FF39-BB07AF17DC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05722">
            <a:off x="4207290" y="611576"/>
            <a:ext cx="385782" cy="217441"/>
          </a:xfrm>
          <a:prstGeom prst="rect">
            <a:avLst/>
          </a:prstGeom>
        </p:spPr>
      </p:pic>
      <p:pic>
        <p:nvPicPr>
          <p:cNvPr id="80" name="Picture 13">
            <a:extLst>
              <a:ext uri="{FF2B5EF4-FFF2-40B4-BE49-F238E27FC236}">
                <a16:creationId xmlns:a16="http://schemas.microsoft.com/office/drawing/2014/main" id="{5A766D59-5BC6-EB54-1C1F-1C35FD025B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05722">
            <a:off x="14410119" y="1309532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70" grpId="0"/>
      <p:bldP spid="74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19452" y="1597025"/>
            <a:ext cx="13849096" cy="7840213"/>
            <a:chOff x="0" y="0"/>
            <a:chExt cx="1611185" cy="1106526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507045" cy="987146"/>
            </a:xfrm>
            <a:custGeom>
              <a:avLst/>
              <a:gdLst/>
              <a:ahLst/>
              <a:cxnLst/>
              <a:rect l="l" t="t" r="r" b="b"/>
              <a:pathLst>
                <a:path w="1507045" h="987146">
                  <a:moveTo>
                    <a:pt x="1480375" y="797916"/>
                  </a:moveTo>
                  <a:cubicBezTo>
                    <a:pt x="1480375" y="885546"/>
                    <a:pt x="1404175" y="956666"/>
                    <a:pt x="1322895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3732" y="987146"/>
                  </a:cubicBezTo>
                  <a:lnTo>
                    <a:pt x="1360995" y="987146"/>
                  </a:lnTo>
                  <a:cubicBezTo>
                    <a:pt x="1441005" y="987146"/>
                    <a:pt x="1507045" y="921106"/>
                    <a:pt x="1507045" y="841096"/>
                  </a:cubicBezTo>
                  <a:lnTo>
                    <a:pt x="1507045" y="95250"/>
                  </a:lnTo>
                  <a:cubicBezTo>
                    <a:pt x="1507045" y="58420"/>
                    <a:pt x="1493075" y="25400"/>
                    <a:pt x="1471485" y="0"/>
                  </a:cubicBezTo>
                  <a:cubicBezTo>
                    <a:pt x="1477835" y="16510"/>
                    <a:pt x="1480375" y="34290"/>
                    <a:pt x="1480375" y="52070"/>
                  </a:cubicBezTo>
                  <a:lnTo>
                    <a:pt x="1480375" y="797916"/>
                  </a:lnTo>
                  <a:lnTo>
                    <a:pt x="1480375" y="797916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46415" cy="1037946"/>
            </a:xfrm>
            <a:custGeom>
              <a:avLst/>
              <a:gdLst/>
              <a:ahLst/>
              <a:cxnLst/>
              <a:rect l="l" t="t" r="r" b="b"/>
              <a:pathLst>
                <a:path w="1546415" h="1037946">
                  <a:moveTo>
                    <a:pt x="146050" y="1037946"/>
                  </a:moveTo>
                  <a:lnTo>
                    <a:pt x="1400365" y="1037946"/>
                  </a:lnTo>
                  <a:cubicBezTo>
                    <a:pt x="1480375" y="1037946"/>
                    <a:pt x="1546415" y="971906"/>
                    <a:pt x="1546415" y="891896"/>
                  </a:cubicBezTo>
                  <a:lnTo>
                    <a:pt x="1546415" y="146050"/>
                  </a:lnTo>
                  <a:cubicBezTo>
                    <a:pt x="1546415" y="66040"/>
                    <a:pt x="1480375" y="0"/>
                    <a:pt x="140036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11185" cy="1106526"/>
            </a:xfrm>
            <a:custGeom>
              <a:avLst/>
              <a:gdLst/>
              <a:ahLst/>
              <a:cxnLst/>
              <a:rect l="l" t="t" r="r" b="b"/>
              <a:pathLst>
                <a:path w="1611185" h="1106526">
                  <a:moveTo>
                    <a:pt x="1547685" y="74930"/>
                  </a:moveTo>
                  <a:cubicBezTo>
                    <a:pt x="1519745" y="30480"/>
                    <a:pt x="1470215" y="0"/>
                    <a:pt x="141306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197649" y="1106526"/>
                  </a:cubicBezTo>
                  <a:lnTo>
                    <a:pt x="1452435" y="1106526"/>
                  </a:lnTo>
                  <a:cubicBezTo>
                    <a:pt x="1540065" y="1106526"/>
                    <a:pt x="1611185" y="1035406"/>
                    <a:pt x="1611185" y="947776"/>
                  </a:cubicBezTo>
                  <a:lnTo>
                    <a:pt x="1611185" y="201930"/>
                  </a:lnTo>
                  <a:cubicBezTo>
                    <a:pt x="1611185" y="149860"/>
                    <a:pt x="1585785" y="104140"/>
                    <a:pt x="1547685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13065" y="12700"/>
                  </a:lnTo>
                  <a:cubicBezTo>
                    <a:pt x="1493075" y="12700"/>
                    <a:pt x="1559115" y="78740"/>
                    <a:pt x="1559115" y="158750"/>
                  </a:cubicBezTo>
                  <a:lnTo>
                    <a:pt x="1559115" y="904596"/>
                  </a:lnTo>
                  <a:cubicBezTo>
                    <a:pt x="1559115" y="984606"/>
                    <a:pt x="1493075" y="1050646"/>
                    <a:pt x="1413065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1599755" y="947776"/>
                  </a:moveTo>
                  <a:cubicBezTo>
                    <a:pt x="1599755" y="1027786"/>
                    <a:pt x="1532445" y="1093826"/>
                    <a:pt x="1452435" y="1093826"/>
                  </a:cubicBezTo>
                  <a:lnTo>
                    <a:pt x="197649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1414335" y="1063346"/>
                  </a:lnTo>
                  <a:cubicBezTo>
                    <a:pt x="1501965" y="1063346"/>
                    <a:pt x="1573085" y="992226"/>
                    <a:pt x="1573085" y="904596"/>
                  </a:cubicBezTo>
                  <a:lnTo>
                    <a:pt x="1573085" y="158750"/>
                  </a:lnTo>
                  <a:cubicBezTo>
                    <a:pt x="1573085" y="140970"/>
                    <a:pt x="1569275" y="123190"/>
                    <a:pt x="1564195" y="106680"/>
                  </a:cubicBezTo>
                  <a:cubicBezTo>
                    <a:pt x="1585785" y="132080"/>
                    <a:pt x="1599755" y="165100"/>
                    <a:pt x="1599755" y="201930"/>
                  </a:cubicBezTo>
                  <a:lnTo>
                    <a:pt x="1599755" y="947776"/>
                  </a:lnTo>
                  <a:cubicBezTo>
                    <a:pt x="1599755" y="947776"/>
                    <a:pt x="1599755" y="947776"/>
                    <a:pt x="1599755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44758" y="2486040"/>
            <a:ext cx="1073799" cy="9161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11018" y="2830465"/>
            <a:ext cx="576982" cy="5812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886" y="8151415"/>
            <a:ext cx="576982" cy="5812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62028" y="6591986"/>
            <a:ext cx="576982" cy="5812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8608" y="583504"/>
            <a:ext cx="576982" cy="58120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2815172" y="1164712"/>
            <a:ext cx="1623305" cy="1623305"/>
            <a:chOff x="0" y="0"/>
            <a:chExt cx="2164407" cy="2164407"/>
          </a:xfrm>
        </p:grpSpPr>
        <p:grpSp>
          <p:nvGrpSpPr>
            <p:cNvPr id="13" name="Group 13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090255" y="5394737"/>
            <a:ext cx="1971470" cy="196407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646428" y="8442019"/>
            <a:ext cx="2529813" cy="25298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86719" y="-1367512"/>
            <a:ext cx="2541756" cy="25322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88151" y="8714398"/>
            <a:ext cx="1188552" cy="198505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577886" y="-426830"/>
            <a:ext cx="2011701" cy="285347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606192" y="7725461"/>
            <a:ext cx="4550932" cy="143006"/>
            <a:chOff x="0" y="0"/>
            <a:chExt cx="6067909" cy="190675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78109" cy="19067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89799" y="0"/>
              <a:ext cx="2878109" cy="190675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2468494" y="3664870"/>
            <a:ext cx="13257163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524" dirty="0">
                <a:solidFill>
                  <a:srgbClr val="E6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-363620" y="3121069"/>
            <a:ext cx="1819209" cy="1821486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D9DB1328-E0DC-5F82-AF63-6C2B9B2EE3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05722">
            <a:off x="974208" y="2671689"/>
            <a:ext cx="385782" cy="217441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22D848B1-76E9-9D16-A46B-9FAE8432D9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05722">
            <a:off x="10780234" y="695206"/>
            <a:ext cx="385782" cy="217441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C422D92F-8193-04DB-EBE3-ED16E60E98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05722">
            <a:off x="16696892" y="9192698"/>
            <a:ext cx="385782" cy="217441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B8506CA9-E53F-4F4C-8BAB-5524232AC51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05722">
            <a:off x="858342" y="7506056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53A16F"/>
          </a:fgClr>
          <a:bgClr>
            <a:srgbClr val="53A16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99352" y="3406914"/>
            <a:ext cx="1736586" cy="1736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86997" y="8857858"/>
            <a:ext cx="5155216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528648" y="8206284"/>
            <a:ext cx="1953584" cy="1946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96702" y="-2281247"/>
            <a:ext cx="5155216" cy="41148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048335" y="567252"/>
            <a:ext cx="14314392" cy="2111195"/>
            <a:chOff x="0" y="0"/>
            <a:chExt cx="2882803" cy="425178"/>
          </a:xfrm>
        </p:grpSpPr>
        <p:sp>
          <p:nvSpPr>
            <p:cNvPr id="20" name="Freeform 20"/>
            <p:cNvSpPr/>
            <p:nvPr/>
          </p:nvSpPr>
          <p:spPr>
            <a:xfrm>
              <a:off x="92710" y="106680"/>
              <a:ext cx="2778663" cy="305798"/>
            </a:xfrm>
            <a:custGeom>
              <a:avLst/>
              <a:gdLst/>
              <a:ahLst/>
              <a:cxnLst/>
              <a:rect l="l" t="t" r="r" b="b"/>
              <a:pathLst>
                <a:path w="2778663" h="305798">
                  <a:moveTo>
                    <a:pt x="2751993" y="116568"/>
                  </a:moveTo>
                  <a:cubicBezTo>
                    <a:pt x="2751993" y="204198"/>
                    <a:pt x="2675793" y="275318"/>
                    <a:pt x="2594513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11837" y="305798"/>
                  </a:cubicBezTo>
                  <a:lnTo>
                    <a:pt x="2632613" y="305798"/>
                  </a:lnTo>
                  <a:cubicBezTo>
                    <a:pt x="2712623" y="305798"/>
                    <a:pt x="2778663" y="239758"/>
                    <a:pt x="2778663" y="159748"/>
                  </a:cubicBezTo>
                  <a:lnTo>
                    <a:pt x="2778663" y="95250"/>
                  </a:lnTo>
                  <a:cubicBezTo>
                    <a:pt x="2778663" y="58420"/>
                    <a:pt x="2764693" y="25400"/>
                    <a:pt x="2743103" y="0"/>
                  </a:cubicBezTo>
                  <a:cubicBezTo>
                    <a:pt x="2749453" y="16510"/>
                    <a:pt x="2751993" y="34290"/>
                    <a:pt x="2751993" y="52070"/>
                  </a:cubicBezTo>
                  <a:lnTo>
                    <a:pt x="2751993" y="116568"/>
                  </a:lnTo>
                  <a:lnTo>
                    <a:pt x="2751993" y="116568"/>
                  </a:lnTo>
                  <a:close/>
                </a:path>
              </a:pathLst>
            </a:custGeom>
            <a:solidFill>
              <a:srgbClr val="FFEC7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2818033" cy="356598"/>
            </a:xfrm>
            <a:custGeom>
              <a:avLst/>
              <a:gdLst/>
              <a:ahLst/>
              <a:cxnLst/>
              <a:rect l="l" t="t" r="r" b="b"/>
              <a:pathLst>
                <a:path w="2818033" h="356598">
                  <a:moveTo>
                    <a:pt x="146050" y="356598"/>
                  </a:moveTo>
                  <a:lnTo>
                    <a:pt x="2671983" y="356598"/>
                  </a:lnTo>
                  <a:cubicBezTo>
                    <a:pt x="2751993" y="356598"/>
                    <a:pt x="2818033" y="290558"/>
                    <a:pt x="2818033" y="210548"/>
                  </a:cubicBezTo>
                  <a:lnTo>
                    <a:pt x="2818033" y="146050"/>
                  </a:lnTo>
                  <a:cubicBezTo>
                    <a:pt x="2818033" y="66040"/>
                    <a:pt x="2751993" y="0"/>
                    <a:pt x="267198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882803" cy="425178"/>
            </a:xfrm>
            <a:custGeom>
              <a:avLst/>
              <a:gdLst/>
              <a:ahLst/>
              <a:cxnLst/>
              <a:rect l="l" t="t" r="r" b="b"/>
              <a:pathLst>
                <a:path w="2882803" h="425178">
                  <a:moveTo>
                    <a:pt x="2819303" y="74930"/>
                  </a:moveTo>
                  <a:cubicBezTo>
                    <a:pt x="2791363" y="30480"/>
                    <a:pt x="2741833" y="0"/>
                    <a:pt x="268468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207018" y="425178"/>
                  </a:cubicBezTo>
                  <a:lnTo>
                    <a:pt x="2724053" y="425178"/>
                  </a:lnTo>
                  <a:cubicBezTo>
                    <a:pt x="2811683" y="425178"/>
                    <a:pt x="2882803" y="354058"/>
                    <a:pt x="2882803" y="266428"/>
                  </a:cubicBezTo>
                  <a:lnTo>
                    <a:pt x="2882803" y="201930"/>
                  </a:lnTo>
                  <a:cubicBezTo>
                    <a:pt x="2882803" y="149860"/>
                    <a:pt x="2857403" y="104140"/>
                    <a:pt x="2819303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684683" y="12700"/>
                  </a:lnTo>
                  <a:cubicBezTo>
                    <a:pt x="2764693" y="12700"/>
                    <a:pt x="2830733" y="78740"/>
                    <a:pt x="2830733" y="158750"/>
                  </a:cubicBezTo>
                  <a:lnTo>
                    <a:pt x="2830733" y="223248"/>
                  </a:lnTo>
                  <a:cubicBezTo>
                    <a:pt x="2830733" y="303258"/>
                    <a:pt x="2764693" y="369298"/>
                    <a:pt x="2684683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2871373" y="266428"/>
                  </a:moveTo>
                  <a:cubicBezTo>
                    <a:pt x="2871373" y="346438"/>
                    <a:pt x="2804063" y="412478"/>
                    <a:pt x="2724053" y="412478"/>
                  </a:cubicBezTo>
                  <a:lnTo>
                    <a:pt x="207018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2685953" y="381998"/>
                  </a:lnTo>
                  <a:cubicBezTo>
                    <a:pt x="2773583" y="381998"/>
                    <a:pt x="2844703" y="310878"/>
                    <a:pt x="2844703" y="223248"/>
                  </a:cubicBezTo>
                  <a:lnTo>
                    <a:pt x="2844703" y="158750"/>
                  </a:lnTo>
                  <a:cubicBezTo>
                    <a:pt x="2844703" y="140970"/>
                    <a:pt x="2840893" y="123190"/>
                    <a:pt x="2835813" y="106680"/>
                  </a:cubicBezTo>
                  <a:cubicBezTo>
                    <a:pt x="2857403" y="132080"/>
                    <a:pt x="2871373" y="165100"/>
                    <a:pt x="2871373" y="201930"/>
                  </a:cubicBezTo>
                  <a:lnTo>
                    <a:pt x="2871373" y="266428"/>
                  </a:lnTo>
                  <a:cubicBezTo>
                    <a:pt x="2871373" y="266428"/>
                    <a:pt x="2871373" y="266428"/>
                    <a:pt x="2871373" y="26642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232929" y="672103"/>
            <a:ext cx="1312984" cy="1312984"/>
            <a:chOff x="0" y="0"/>
            <a:chExt cx="1750646" cy="1750646"/>
          </a:xfrm>
        </p:grpSpPr>
        <p:grpSp>
          <p:nvGrpSpPr>
            <p:cNvPr id="24" name="Group 24"/>
            <p:cNvGrpSpPr/>
            <p:nvPr/>
          </p:nvGrpSpPr>
          <p:grpSpPr>
            <a:xfrm>
              <a:off x="73010" y="73010"/>
              <a:ext cx="1604626" cy="1604626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50646" cy="1750646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07761" y="-373515"/>
            <a:ext cx="703773" cy="70892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10861" y="8964495"/>
            <a:ext cx="576982" cy="5812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58617" y="9865469"/>
            <a:ext cx="716748" cy="72199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1718" y="3811831"/>
            <a:ext cx="576982" cy="58120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4342" y="385697"/>
            <a:ext cx="1947715" cy="239350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79034" y="2824711"/>
            <a:ext cx="1542210" cy="154221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48662" y="7892922"/>
            <a:ext cx="1542210" cy="1542210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D636CE87-FD96-F34B-B9FC-69F3AFF2E17F}"/>
              </a:ext>
            </a:extLst>
          </p:cNvPr>
          <p:cNvSpPr txBox="1"/>
          <p:nvPr/>
        </p:nvSpPr>
        <p:spPr>
          <a:xfrm>
            <a:off x="6777040" y="1019124"/>
            <a:ext cx="5251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3D611E98-F144-AAF6-1D29-AA112AFA21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5680" y="4679751"/>
            <a:ext cx="14454082" cy="471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Bong bóng Lời nói: Hình chữ nhật với Góc Tròn 47">
            <a:extLst>
              <a:ext uri="{FF2B5EF4-FFF2-40B4-BE49-F238E27FC236}">
                <a16:creationId xmlns:a16="http://schemas.microsoft.com/office/drawing/2014/main" id="{84CE745D-D2E9-926C-A7CA-01E729C2F039}"/>
              </a:ext>
            </a:extLst>
          </p:cNvPr>
          <p:cNvSpPr/>
          <p:nvPr/>
        </p:nvSpPr>
        <p:spPr>
          <a:xfrm>
            <a:off x="3258978" y="2860002"/>
            <a:ext cx="7866222" cy="2111195"/>
          </a:xfrm>
          <a:prstGeom prst="wedgeRoundRectCallout">
            <a:avLst>
              <a:gd name="adj1" fmla="val -36831"/>
              <a:gd name="adj2" fmla="val 6221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9" name="Picture 13">
            <a:extLst>
              <a:ext uri="{FF2B5EF4-FFF2-40B4-BE49-F238E27FC236}">
                <a16:creationId xmlns:a16="http://schemas.microsoft.com/office/drawing/2014/main" id="{261284E5-2143-A3D2-9DB0-B7F1F81756F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05722">
            <a:off x="4324333" y="1609550"/>
            <a:ext cx="385782" cy="217441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:a16="http://schemas.microsoft.com/office/drawing/2014/main" id="{FB90C9EC-3150-342F-416A-14591A9B15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05722">
            <a:off x="13998197" y="1445371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33598" y="1369661"/>
            <a:ext cx="10885039" cy="7475601"/>
            <a:chOff x="0" y="0"/>
            <a:chExt cx="1611185" cy="1106526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507045" cy="987146"/>
            </a:xfrm>
            <a:custGeom>
              <a:avLst/>
              <a:gdLst/>
              <a:ahLst/>
              <a:cxnLst/>
              <a:rect l="l" t="t" r="r" b="b"/>
              <a:pathLst>
                <a:path w="1507045" h="987146">
                  <a:moveTo>
                    <a:pt x="1480375" y="797916"/>
                  </a:moveTo>
                  <a:cubicBezTo>
                    <a:pt x="1480375" y="885546"/>
                    <a:pt x="1404175" y="956666"/>
                    <a:pt x="1322895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3732" y="987146"/>
                  </a:cubicBezTo>
                  <a:lnTo>
                    <a:pt x="1360995" y="987146"/>
                  </a:lnTo>
                  <a:cubicBezTo>
                    <a:pt x="1441005" y="987146"/>
                    <a:pt x="1507045" y="921106"/>
                    <a:pt x="1507045" y="841096"/>
                  </a:cubicBezTo>
                  <a:lnTo>
                    <a:pt x="1507045" y="95250"/>
                  </a:lnTo>
                  <a:cubicBezTo>
                    <a:pt x="1507045" y="58420"/>
                    <a:pt x="1493075" y="25400"/>
                    <a:pt x="1471485" y="0"/>
                  </a:cubicBezTo>
                  <a:cubicBezTo>
                    <a:pt x="1477835" y="16510"/>
                    <a:pt x="1480375" y="34290"/>
                    <a:pt x="1480375" y="52070"/>
                  </a:cubicBezTo>
                  <a:lnTo>
                    <a:pt x="1480375" y="797916"/>
                  </a:lnTo>
                  <a:lnTo>
                    <a:pt x="1480375" y="797916"/>
                  </a:lnTo>
                  <a:close/>
                </a:path>
              </a:pathLst>
            </a:custGeom>
            <a:solidFill>
              <a:srgbClr val="F4CF5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46415" cy="1037946"/>
            </a:xfrm>
            <a:custGeom>
              <a:avLst/>
              <a:gdLst/>
              <a:ahLst/>
              <a:cxnLst/>
              <a:rect l="l" t="t" r="r" b="b"/>
              <a:pathLst>
                <a:path w="1546415" h="1037946">
                  <a:moveTo>
                    <a:pt x="146050" y="1037946"/>
                  </a:moveTo>
                  <a:lnTo>
                    <a:pt x="1400365" y="1037946"/>
                  </a:lnTo>
                  <a:cubicBezTo>
                    <a:pt x="1480375" y="1037946"/>
                    <a:pt x="1546415" y="971906"/>
                    <a:pt x="1546415" y="891896"/>
                  </a:cubicBezTo>
                  <a:lnTo>
                    <a:pt x="1546415" y="146050"/>
                  </a:lnTo>
                  <a:cubicBezTo>
                    <a:pt x="1546415" y="66040"/>
                    <a:pt x="1480375" y="0"/>
                    <a:pt x="140036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11185" cy="1106526"/>
            </a:xfrm>
            <a:custGeom>
              <a:avLst/>
              <a:gdLst/>
              <a:ahLst/>
              <a:cxnLst/>
              <a:rect l="l" t="t" r="r" b="b"/>
              <a:pathLst>
                <a:path w="1611185" h="1106526">
                  <a:moveTo>
                    <a:pt x="1547685" y="74930"/>
                  </a:moveTo>
                  <a:cubicBezTo>
                    <a:pt x="1519745" y="30480"/>
                    <a:pt x="1470215" y="0"/>
                    <a:pt x="141306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197649" y="1106526"/>
                  </a:cubicBezTo>
                  <a:lnTo>
                    <a:pt x="1452435" y="1106526"/>
                  </a:lnTo>
                  <a:cubicBezTo>
                    <a:pt x="1540065" y="1106526"/>
                    <a:pt x="1611185" y="1035406"/>
                    <a:pt x="1611185" y="947776"/>
                  </a:cubicBezTo>
                  <a:lnTo>
                    <a:pt x="1611185" y="201930"/>
                  </a:lnTo>
                  <a:cubicBezTo>
                    <a:pt x="1611185" y="149860"/>
                    <a:pt x="1585785" y="104140"/>
                    <a:pt x="1547685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13065" y="12700"/>
                  </a:lnTo>
                  <a:cubicBezTo>
                    <a:pt x="1493075" y="12700"/>
                    <a:pt x="1559115" y="78740"/>
                    <a:pt x="1559115" y="158750"/>
                  </a:cubicBezTo>
                  <a:lnTo>
                    <a:pt x="1559115" y="904596"/>
                  </a:lnTo>
                  <a:cubicBezTo>
                    <a:pt x="1559115" y="984606"/>
                    <a:pt x="1493075" y="1050646"/>
                    <a:pt x="1413065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1599755" y="947776"/>
                  </a:moveTo>
                  <a:cubicBezTo>
                    <a:pt x="1599755" y="1027786"/>
                    <a:pt x="1532445" y="1093826"/>
                    <a:pt x="1452435" y="1093826"/>
                  </a:cubicBezTo>
                  <a:lnTo>
                    <a:pt x="197649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1414335" y="1063346"/>
                  </a:lnTo>
                  <a:cubicBezTo>
                    <a:pt x="1501965" y="1063346"/>
                    <a:pt x="1573085" y="992226"/>
                    <a:pt x="1573085" y="904596"/>
                  </a:cubicBezTo>
                  <a:lnTo>
                    <a:pt x="1573085" y="158750"/>
                  </a:lnTo>
                  <a:cubicBezTo>
                    <a:pt x="1573085" y="140970"/>
                    <a:pt x="1569275" y="123190"/>
                    <a:pt x="1564195" y="106680"/>
                  </a:cubicBezTo>
                  <a:cubicBezTo>
                    <a:pt x="1585785" y="132080"/>
                    <a:pt x="1599755" y="165100"/>
                    <a:pt x="1599755" y="201930"/>
                  </a:cubicBezTo>
                  <a:lnTo>
                    <a:pt x="1599755" y="947776"/>
                  </a:lnTo>
                  <a:cubicBezTo>
                    <a:pt x="1599755" y="947776"/>
                    <a:pt x="1599755" y="947776"/>
                    <a:pt x="1599755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039302" y="848874"/>
            <a:ext cx="1715101" cy="1715101"/>
            <a:chOff x="0" y="0"/>
            <a:chExt cx="2286801" cy="2286801"/>
          </a:xfrm>
        </p:grpSpPr>
        <p:grpSp>
          <p:nvGrpSpPr>
            <p:cNvPr id="8" name="Group 8"/>
            <p:cNvGrpSpPr/>
            <p:nvPr/>
          </p:nvGrpSpPr>
          <p:grpSpPr>
            <a:xfrm>
              <a:off x="95370" y="95370"/>
              <a:ext cx="2096061" cy="209606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6801" cy="228680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0158" y="3793820"/>
            <a:ext cx="576982" cy="581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88509" y="9548904"/>
            <a:ext cx="576982" cy="5812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1925" y="5905958"/>
            <a:ext cx="576982" cy="5812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8357" y="-354361"/>
            <a:ext cx="703568" cy="7087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573261">
            <a:off x="16234802" y="6506141"/>
            <a:ext cx="1402544" cy="39232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89187" y="-1089983"/>
            <a:ext cx="2998813" cy="3522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985388">
            <a:off x="318453" y="7608731"/>
            <a:ext cx="2756625" cy="233624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276326">
            <a:off x="2181929" y="58912"/>
            <a:ext cx="3102484" cy="32572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47139" y="7669573"/>
            <a:ext cx="1754420" cy="1754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6F9F98-F983-35F9-6951-AB5F0CCC4450}"/>
                  </a:ext>
                </a:extLst>
              </p:cNvPr>
              <p:cNvSpPr txBox="1"/>
              <p:nvPr/>
            </p:nvSpPr>
            <p:spPr>
              <a:xfrm>
                <a:off x="5742520" y="3071072"/>
                <a:ext cx="8223367" cy="259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×5=35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35 :7=5</m:t>
                    </m:r>
                  </m:oMath>
                </a14:m>
                <a:endParaRPr lang="en-US" sz="4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rổ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dưa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6F9F98-F983-35F9-6951-AB5F0CCC4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520" y="3071072"/>
                <a:ext cx="8223367" cy="2590646"/>
              </a:xfrm>
              <a:prstGeom prst="rect">
                <a:avLst/>
              </a:prstGeom>
              <a:blipFill>
                <a:blip r:embed="rId13"/>
                <a:stretch>
                  <a:fillRect l="-2446" b="-10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Quả Dưa Hấu Ngọt, Free Png - KhoThietKe.Net">
            <a:extLst>
              <a:ext uri="{FF2B5EF4-FFF2-40B4-BE49-F238E27FC236}">
                <a16:creationId xmlns:a16="http://schemas.microsoft.com/office/drawing/2014/main" id="{C7A99C59-2C26-A789-1535-70F7FA3D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51" y="4751315"/>
            <a:ext cx="3551968" cy="34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4BC9F289-D070-DB6D-5F70-D382099E134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4036034" y="3888138"/>
            <a:ext cx="385782" cy="217441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304C4FA7-4442-A9D6-059F-0D46B2ACE1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11748653" y="6859054"/>
            <a:ext cx="385782" cy="217441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18BAFA26-BB30-8969-5A84-E121E7BFAB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05722">
            <a:off x="8744365" y="2031683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45232" y="7089488"/>
            <a:ext cx="7315200" cy="40832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14927" y="-727247"/>
            <a:ext cx="6962086" cy="388611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340758" y="2786260"/>
            <a:ext cx="13606482" cy="6214584"/>
            <a:chOff x="0" y="0"/>
            <a:chExt cx="2343417" cy="1106526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2239277" cy="987146"/>
            </a:xfrm>
            <a:custGeom>
              <a:avLst/>
              <a:gdLst/>
              <a:ahLst/>
              <a:cxnLst/>
              <a:rect l="l" t="t" r="r" b="b"/>
              <a:pathLst>
                <a:path w="2239277" h="987146">
                  <a:moveTo>
                    <a:pt x="2212607" y="797916"/>
                  </a:moveTo>
                  <a:cubicBezTo>
                    <a:pt x="2212607" y="885546"/>
                    <a:pt x="2136407" y="956666"/>
                    <a:pt x="2055127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8399" y="987146"/>
                  </a:cubicBezTo>
                  <a:lnTo>
                    <a:pt x="2093227" y="987146"/>
                  </a:lnTo>
                  <a:cubicBezTo>
                    <a:pt x="2173237" y="987146"/>
                    <a:pt x="2239277" y="921106"/>
                    <a:pt x="2239277" y="841096"/>
                  </a:cubicBezTo>
                  <a:lnTo>
                    <a:pt x="2239277" y="95250"/>
                  </a:lnTo>
                  <a:cubicBezTo>
                    <a:pt x="2239277" y="58420"/>
                    <a:pt x="2225307" y="25400"/>
                    <a:pt x="2203717" y="0"/>
                  </a:cubicBezTo>
                  <a:cubicBezTo>
                    <a:pt x="2210067" y="16510"/>
                    <a:pt x="2212607" y="34290"/>
                    <a:pt x="2212607" y="52070"/>
                  </a:cubicBezTo>
                  <a:lnTo>
                    <a:pt x="2212607" y="797916"/>
                  </a:lnTo>
                  <a:lnTo>
                    <a:pt x="2212607" y="797916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2278647" cy="1037946"/>
            </a:xfrm>
            <a:custGeom>
              <a:avLst/>
              <a:gdLst/>
              <a:ahLst/>
              <a:cxnLst/>
              <a:rect l="l" t="t" r="r" b="b"/>
              <a:pathLst>
                <a:path w="2278647" h="1037946">
                  <a:moveTo>
                    <a:pt x="146050" y="1037946"/>
                  </a:moveTo>
                  <a:lnTo>
                    <a:pt x="2132597" y="1037946"/>
                  </a:lnTo>
                  <a:cubicBezTo>
                    <a:pt x="2212607" y="1037946"/>
                    <a:pt x="2278647" y="971906"/>
                    <a:pt x="2278647" y="891896"/>
                  </a:cubicBezTo>
                  <a:lnTo>
                    <a:pt x="2278647" y="146050"/>
                  </a:lnTo>
                  <a:cubicBezTo>
                    <a:pt x="2278647" y="66040"/>
                    <a:pt x="2212607" y="0"/>
                    <a:pt x="213259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343417" cy="1106526"/>
            </a:xfrm>
            <a:custGeom>
              <a:avLst/>
              <a:gdLst/>
              <a:ahLst/>
              <a:cxnLst/>
              <a:rect l="l" t="t" r="r" b="b"/>
              <a:pathLst>
                <a:path w="2343417" h="1106526">
                  <a:moveTo>
                    <a:pt x="2279917" y="74930"/>
                  </a:moveTo>
                  <a:cubicBezTo>
                    <a:pt x="2251977" y="30480"/>
                    <a:pt x="2202447" y="0"/>
                    <a:pt x="214529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203044" y="1106526"/>
                  </a:cubicBezTo>
                  <a:lnTo>
                    <a:pt x="2184667" y="1106526"/>
                  </a:lnTo>
                  <a:cubicBezTo>
                    <a:pt x="2272297" y="1106526"/>
                    <a:pt x="2343417" y="1035406"/>
                    <a:pt x="2343417" y="947776"/>
                  </a:cubicBezTo>
                  <a:lnTo>
                    <a:pt x="2343417" y="201930"/>
                  </a:lnTo>
                  <a:cubicBezTo>
                    <a:pt x="2343417" y="149860"/>
                    <a:pt x="2318017" y="104140"/>
                    <a:pt x="2279917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145297" y="12700"/>
                  </a:lnTo>
                  <a:cubicBezTo>
                    <a:pt x="2225307" y="12700"/>
                    <a:pt x="2291347" y="78740"/>
                    <a:pt x="2291347" y="158750"/>
                  </a:cubicBezTo>
                  <a:lnTo>
                    <a:pt x="2291347" y="904596"/>
                  </a:lnTo>
                  <a:cubicBezTo>
                    <a:pt x="2291347" y="984606"/>
                    <a:pt x="2225307" y="1050646"/>
                    <a:pt x="2145297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2331987" y="947776"/>
                  </a:moveTo>
                  <a:cubicBezTo>
                    <a:pt x="2331987" y="1027786"/>
                    <a:pt x="2264677" y="1093826"/>
                    <a:pt x="2184667" y="1093826"/>
                  </a:cubicBezTo>
                  <a:lnTo>
                    <a:pt x="203044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2146567" y="1063346"/>
                  </a:lnTo>
                  <a:cubicBezTo>
                    <a:pt x="2234197" y="1063346"/>
                    <a:pt x="2305317" y="992226"/>
                    <a:pt x="2305317" y="904596"/>
                  </a:cubicBezTo>
                  <a:lnTo>
                    <a:pt x="2305317" y="158750"/>
                  </a:lnTo>
                  <a:cubicBezTo>
                    <a:pt x="2305317" y="140970"/>
                    <a:pt x="2301507" y="123190"/>
                    <a:pt x="2296427" y="106680"/>
                  </a:cubicBezTo>
                  <a:cubicBezTo>
                    <a:pt x="2318017" y="132080"/>
                    <a:pt x="2331987" y="165100"/>
                    <a:pt x="2331987" y="201930"/>
                  </a:cubicBezTo>
                  <a:lnTo>
                    <a:pt x="2331987" y="947776"/>
                  </a:lnTo>
                  <a:cubicBezTo>
                    <a:pt x="2331987" y="947776"/>
                    <a:pt x="2331987" y="947776"/>
                    <a:pt x="2331987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130894" y="615698"/>
            <a:ext cx="7797615" cy="1431348"/>
            <a:chOff x="0" y="0"/>
            <a:chExt cx="10396820" cy="190846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396820" cy="1908464"/>
              <a:chOff x="0" y="0"/>
              <a:chExt cx="3909566" cy="71764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909566" cy="717649"/>
              </a:xfrm>
              <a:custGeom>
                <a:avLst/>
                <a:gdLst/>
                <a:ahLst/>
                <a:cxnLst/>
                <a:rect l="l" t="t" r="r" b="b"/>
                <a:pathLst>
                  <a:path w="3909566" h="717649">
                    <a:moveTo>
                      <a:pt x="3785107" y="717649"/>
                    </a:moveTo>
                    <a:lnTo>
                      <a:pt x="124460" y="717649"/>
                    </a:lnTo>
                    <a:cubicBezTo>
                      <a:pt x="55880" y="717649"/>
                      <a:pt x="0" y="661769"/>
                      <a:pt x="0" y="5931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85107" y="0"/>
                    </a:lnTo>
                    <a:cubicBezTo>
                      <a:pt x="3853686" y="0"/>
                      <a:pt x="3909566" y="55880"/>
                      <a:pt x="3909566" y="124460"/>
                    </a:cubicBezTo>
                    <a:lnTo>
                      <a:pt x="3909566" y="593189"/>
                    </a:lnTo>
                    <a:cubicBezTo>
                      <a:pt x="3909566" y="661769"/>
                      <a:pt x="3853686" y="717649"/>
                      <a:pt x="3785107" y="717649"/>
                    </a:cubicBezTo>
                    <a:close/>
                  </a:path>
                </a:pathLst>
              </a:custGeom>
              <a:solidFill>
                <a:srgbClr val="2A5474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82024" y="89496"/>
              <a:ext cx="10232772" cy="1729471"/>
              <a:chOff x="0" y="0"/>
              <a:chExt cx="3960253" cy="66933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960254" cy="669334"/>
              </a:xfrm>
              <a:custGeom>
                <a:avLst/>
                <a:gdLst/>
                <a:ahLst/>
                <a:cxnLst/>
                <a:rect l="l" t="t" r="r" b="b"/>
                <a:pathLst>
                  <a:path w="3960254" h="669334">
                    <a:moveTo>
                      <a:pt x="3835793" y="669334"/>
                    </a:moveTo>
                    <a:lnTo>
                      <a:pt x="124460" y="669334"/>
                    </a:lnTo>
                    <a:cubicBezTo>
                      <a:pt x="55880" y="669334"/>
                      <a:pt x="0" y="613454"/>
                      <a:pt x="0" y="5448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35793" y="0"/>
                    </a:lnTo>
                    <a:cubicBezTo>
                      <a:pt x="3904374" y="0"/>
                      <a:pt x="3960254" y="55880"/>
                      <a:pt x="3960254" y="124460"/>
                    </a:cubicBezTo>
                    <a:lnTo>
                      <a:pt x="3960254" y="544874"/>
                    </a:lnTo>
                    <a:cubicBezTo>
                      <a:pt x="3960254" y="613454"/>
                      <a:pt x="3904374" y="669334"/>
                      <a:pt x="3835793" y="669334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250282" y="1902827"/>
            <a:ext cx="1623305" cy="1623305"/>
            <a:chOff x="0" y="0"/>
            <a:chExt cx="2164407" cy="2164407"/>
          </a:xfrm>
        </p:grpSpPr>
        <p:grpSp>
          <p:nvGrpSpPr>
            <p:cNvPr id="17" name="Group 17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99509" y="4243645"/>
            <a:ext cx="576982" cy="58120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837071" y="-362206"/>
            <a:ext cx="719143" cy="72441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0420" y="8840490"/>
            <a:ext cx="576982" cy="58120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108839">
            <a:off x="650609" y="6223247"/>
            <a:ext cx="3270548" cy="343364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28213" y="7612636"/>
            <a:ext cx="1952296" cy="19522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47213" y="804092"/>
            <a:ext cx="1952296" cy="1952296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7BBECE0-D7E7-2460-C0DD-C08327E3AFC5}"/>
              </a:ext>
            </a:extLst>
          </p:cNvPr>
          <p:cNvSpPr txBox="1"/>
          <p:nvPr/>
        </p:nvSpPr>
        <p:spPr>
          <a:xfrm>
            <a:off x="4827291" y="5006489"/>
            <a:ext cx="8633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CHIA 7</a:t>
            </a:r>
          </a:p>
        </p:txBody>
      </p:sp>
      <p:pic>
        <p:nvPicPr>
          <p:cNvPr id="4098" name="Picture 2" descr="Phép Chia Số Học (@PhepChia) / Twitter">
            <a:extLst>
              <a:ext uri="{FF2B5EF4-FFF2-40B4-BE49-F238E27FC236}">
                <a16:creationId xmlns:a16="http://schemas.microsoft.com/office/drawing/2014/main" id="{28CBE7C8-BD9A-AFD7-5B44-7EBEB842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84" y="3365184"/>
            <a:ext cx="1486157" cy="148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oogle Shape;983;p30">
            <a:extLst>
              <a:ext uri="{FF2B5EF4-FFF2-40B4-BE49-F238E27FC236}">
                <a16:creationId xmlns:a16="http://schemas.microsoft.com/office/drawing/2014/main" id="{BBF94282-4B1B-CF08-580C-B12BB2006493}"/>
              </a:ext>
            </a:extLst>
          </p:cNvPr>
          <p:cNvGrpSpPr/>
          <p:nvPr/>
        </p:nvGrpSpPr>
        <p:grpSpPr>
          <a:xfrm>
            <a:off x="3281766" y="7034494"/>
            <a:ext cx="1637566" cy="1405764"/>
            <a:chOff x="637825" y="6188825"/>
            <a:chExt cx="1363275" cy="1170300"/>
          </a:xfrm>
        </p:grpSpPr>
        <p:sp>
          <p:nvSpPr>
            <p:cNvPr id="30" name="Google Shape;984;p30">
              <a:extLst>
                <a:ext uri="{FF2B5EF4-FFF2-40B4-BE49-F238E27FC236}">
                  <a16:creationId xmlns:a16="http://schemas.microsoft.com/office/drawing/2014/main" id="{EEAEB6D3-6465-6494-FED2-5AB2A8F40AF2}"/>
                </a:ext>
              </a:extLst>
            </p:cNvPr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5;p30">
              <a:extLst>
                <a:ext uri="{FF2B5EF4-FFF2-40B4-BE49-F238E27FC236}">
                  <a16:creationId xmlns:a16="http://schemas.microsoft.com/office/drawing/2014/main" id="{6DEF2E2D-AFCD-FE91-18C6-8C292485405D}"/>
                </a:ext>
              </a:extLst>
            </p:cNvPr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6;p30">
              <a:extLst>
                <a:ext uri="{FF2B5EF4-FFF2-40B4-BE49-F238E27FC236}">
                  <a16:creationId xmlns:a16="http://schemas.microsoft.com/office/drawing/2014/main" id="{4E0BCA88-6BF4-6415-E9EE-753D6A83AA36}"/>
                </a:ext>
              </a:extLst>
            </p:cNvPr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7;p30">
              <a:extLst>
                <a:ext uri="{FF2B5EF4-FFF2-40B4-BE49-F238E27FC236}">
                  <a16:creationId xmlns:a16="http://schemas.microsoft.com/office/drawing/2014/main" id="{ED616E13-02B2-E60D-A981-0E0FE19FD7E3}"/>
                </a:ext>
              </a:extLst>
            </p:cNvPr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8;p30">
              <a:extLst>
                <a:ext uri="{FF2B5EF4-FFF2-40B4-BE49-F238E27FC236}">
                  <a16:creationId xmlns:a16="http://schemas.microsoft.com/office/drawing/2014/main" id="{0526C05C-FCD6-A6CD-8973-6D303A235695}"/>
                </a:ext>
              </a:extLst>
            </p:cNvPr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9;p30">
              <a:extLst>
                <a:ext uri="{FF2B5EF4-FFF2-40B4-BE49-F238E27FC236}">
                  <a16:creationId xmlns:a16="http://schemas.microsoft.com/office/drawing/2014/main" id="{7223923C-7AA8-B23B-9767-BF43D09A926E}"/>
                </a:ext>
              </a:extLst>
            </p:cNvPr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90;p30">
              <a:extLst>
                <a:ext uri="{FF2B5EF4-FFF2-40B4-BE49-F238E27FC236}">
                  <a16:creationId xmlns:a16="http://schemas.microsoft.com/office/drawing/2014/main" id="{A85AF5FD-ECB9-370D-B973-A2A510BD05A9}"/>
                </a:ext>
              </a:extLst>
            </p:cNvPr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91;p30">
              <a:extLst>
                <a:ext uri="{FF2B5EF4-FFF2-40B4-BE49-F238E27FC236}">
                  <a16:creationId xmlns:a16="http://schemas.microsoft.com/office/drawing/2014/main" id="{17B31A81-DA4A-6349-3314-EA6DECCAAAC7}"/>
                </a:ext>
              </a:extLst>
            </p:cNvPr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2;p30">
              <a:extLst>
                <a:ext uri="{FF2B5EF4-FFF2-40B4-BE49-F238E27FC236}">
                  <a16:creationId xmlns:a16="http://schemas.microsoft.com/office/drawing/2014/main" id="{FBD16434-87CE-F50F-DA91-F87EC23ECFDC}"/>
                </a:ext>
              </a:extLst>
            </p:cNvPr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3;p30">
              <a:extLst>
                <a:ext uri="{FF2B5EF4-FFF2-40B4-BE49-F238E27FC236}">
                  <a16:creationId xmlns:a16="http://schemas.microsoft.com/office/drawing/2014/main" id="{38A15580-7921-5282-516B-2D044B60C9A9}"/>
                </a:ext>
              </a:extLst>
            </p:cNvPr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4;p30">
              <a:extLst>
                <a:ext uri="{FF2B5EF4-FFF2-40B4-BE49-F238E27FC236}">
                  <a16:creationId xmlns:a16="http://schemas.microsoft.com/office/drawing/2014/main" id="{8A276AE4-0917-E118-4B7A-1BCA1A44B713}"/>
                </a:ext>
              </a:extLst>
            </p:cNvPr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95;p30">
              <a:extLst>
                <a:ext uri="{FF2B5EF4-FFF2-40B4-BE49-F238E27FC236}">
                  <a16:creationId xmlns:a16="http://schemas.microsoft.com/office/drawing/2014/main" id="{04A95D95-3D93-8DED-4558-8AC4F4F76013}"/>
                </a:ext>
              </a:extLst>
            </p:cNvPr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6;p30">
              <a:extLst>
                <a:ext uri="{FF2B5EF4-FFF2-40B4-BE49-F238E27FC236}">
                  <a16:creationId xmlns:a16="http://schemas.microsoft.com/office/drawing/2014/main" id="{13ECA6E4-60BB-04B5-9C8B-F78510F0B67D}"/>
                </a:ext>
              </a:extLst>
            </p:cNvPr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97;p30">
              <a:extLst>
                <a:ext uri="{FF2B5EF4-FFF2-40B4-BE49-F238E27FC236}">
                  <a16:creationId xmlns:a16="http://schemas.microsoft.com/office/drawing/2014/main" id="{5934AF3C-5958-7A4E-15EA-3BD21D37D4EA}"/>
                </a:ext>
              </a:extLst>
            </p:cNvPr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983;p30">
            <a:extLst>
              <a:ext uri="{FF2B5EF4-FFF2-40B4-BE49-F238E27FC236}">
                <a16:creationId xmlns:a16="http://schemas.microsoft.com/office/drawing/2014/main" id="{D4493D7A-DF5D-3F6C-50E6-33C0B1C34699}"/>
              </a:ext>
            </a:extLst>
          </p:cNvPr>
          <p:cNvGrpSpPr/>
          <p:nvPr/>
        </p:nvGrpSpPr>
        <p:grpSpPr>
          <a:xfrm>
            <a:off x="13429450" y="3128176"/>
            <a:ext cx="1637566" cy="1405764"/>
            <a:chOff x="637825" y="6188825"/>
            <a:chExt cx="1363275" cy="1170300"/>
          </a:xfrm>
        </p:grpSpPr>
        <p:sp>
          <p:nvSpPr>
            <p:cNvPr id="45" name="Google Shape;984;p30">
              <a:extLst>
                <a:ext uri="{FF2B5EF4-FFF2-40B4-BE49-F238E27FC236}">
                  <a16:creationId xmlns:a16="http://schemas.microsoft.com/office/drawing/2014/main" id="{61E6781C-03B2-660A-45BD-E874D8DAA5BF}"/>
                </a:ext>
              </a:extLst>
            </p:cNvPr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85;p30">
              <a:extLst>
                <a:ext uri="{FF2B5EF4-FFF2-40B4-BE49-F238E27FC236}">
                  <a16:creationId xmlns:a16="http://schemas.microsoft.com/office/drawing/2014/main" id="{426BD0AC-2554-6302-18B8-397F7B58C1BE}"/>
                </a:ext>
              </a:extLst>
            </p:cNvPr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86;p30">
              <a:extLst>
                <a:ext uri="{FF2B5EF4-FFF2-40B4-BE49-F238E27FC236}">
                  <a16:creationId xmlns:a16="http://schemas.microsoft.com/office/drawing/2014/main" id="{D787EB6B-CB89-0533-9AD9-CE9713955770}"/>
                </a:ext>
              </a:extLst>
            </p:cNvPr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87;p30">
              <a:extLst>
                <a:ext uri="{FF2B5EF4-FFF2-40B4-BE49-F238E27FC236}">
                  <a16:creationId xmlns:a16="http://schemas.microsoft.com/office/drawing/2014/main" id="{CC06FFFB-8612-958F-A265-C34F8614C806}"/>
                </a:ext>
              </a:extLst>
            </p:cNvPr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88;p30">
              <a:extLst>
                <a:ext uri="{FF2B5EF4-FFF2-40B4-BE49-F238E27FC236}">
                  <a16:creationId xmlns:a16="http://schemas.microsoft.com/office/drawing/2014/main" id="{316FDF2D-45AC-4B4B-E65B-CDF463233877}"/>
                </a:ext>
              </a:extLst>
            </p:cNvPr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89;p30">
              <a:extLst>
                <a:ext uri="{FF2B5EF4-FFF2-40B4-BE49-F238E27FC236}">
                  <a16:creationId xmlns:a16="http://schemas.microsoft.com/office/drawing/2014/main" id="{ACC7E44C-1315-3341-679A-0C8EFAF8CF3B}"/>
                </a:ext>
              </a:extLst>
            </p:cNvPr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90;p30">
              <a:extLst>
                <a:ext uri="{FF2B5EF4-FFF2-40B4-BE49-F238E27FC236}">
                  <a16:creationId xmlns:a16="http://schemas.microsoft.com/office/drawing/2014/main" id="{89E5A8B2-565F-3FCB-B9E1-DB7BA0069C48}"/>
                </a:ext>
              </a:extLst>
            </p:cNvPr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1;p30">
              <a:extLst>
                <a:ext uri="{FF2B5EF4-FFF2-40B4-BE49-F238E27FC236}">
                  <a16:creationId xmlns:a16="http://schemas.microsoft.com/office/drawing/2014/main" id="{3E2019A3-0598-D1F2-31FB-4D6407092886}"/>
                </a:ext>
              </a:extLst>
            </p:cNvPr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92;p30">
              <a:extLst>
                <a:ext uri="{FF2B5EF4-FFF2-40B4-BE49-F238E27FC236}">
                  <a16:creationId xmlns:a16="http://schemas.microsoft.com/office/drawing/2014/main" id="{BB891C7F-EB91-4627-2B53-02FDF497C78F}"/>
                </a:ext>
              </a:extLst>
            </p:cNvPr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93;p30">
              <a:extLst>
                <a:ext uri="{FF2B5EF4-FFF2-40B4-BE49-F238E27FC236}">
                  <a16:creationId xmlns:a16="http://schemas.microsoft.com/office/drawing/2014/main" id="{21E48898-9CD1-7FCA-043F-FE1881BFAD78}"/>
                </a:ext>
              </a:extLst>
            </p:cNvPr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94;p30">
              <a:extLst>
                <a:ext uri="{FF2B5EF4-FFF2-40B4-BE49-F238E27FC236}">
                  <a16:creationId xmlns:a16="http://schemas.microsoft.com/office/drawing/2014/main" id="{A9AEC224-5FE1-3940-5AC3-7D30B58C83F6}"/>
                </a:ext>
              </a:extLst>
            </p:cNvPr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95;p30">
              <a:extLst>
                <a:ext uri="{FF2B5EF4-FFF2-40B4-BE49-F238E27FC236}">
                  <a16:creationId xmlns:a16="http://schemas.microsoft.com/office/drawing/2014/main" id="{8F136063-2569-A1A6-0057-A88B7D310FA9}"/>
                </a:ext>
              </a:extLst>
            </p:cNvPr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96;p30">
              <a:extLst>
                <a:ext uri="{FF2B5EF4-FFF2-40B4-BE49-F238E27FC236}">
                  <a16:creationId xmlns:a16="http://schemas.microsoft.com/office/drawing/2014/main" id="{577AA6C6-9D90-40CE-D403-007EC735B8E9}"/>
                </a:ext>
              </a:extLst>
            </p:cNvPr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97;p30">
              <a:extLst>
                <a:ext uri="{FF2B5EF4-FFF2-40B4-BE49-F238E27FC236}">
                  <a16:creationId xmlns:a16="http://schemas.microsoft.com/office/drawing/2014/main" id="{CEB4EE48-815E-38E6-6EA9-9C9F98E32BC5}"/>
                </a:ext>
              </a:extLst>
            </p:cNvPr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45232" y="7089488"/>
            <a:ext cx="7315200" cy="40832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14927" y="-727247"/>
            <a:ext cx="6962086" cy="38861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89623" y="3309549"/>
            <a:ext cx="576982" cy="5812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69967" y="-362206"/>
            <a:ext cx="719143" cy="724412"/>
          </a:xfrm>
          <a:prstGeom prst="rect">
            <a:avLst/>
          </a:prstGeom>
        </p:spPr>
      </p:pic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2728205" y="2705828"/>
            <a:ext cx="13395605" cy="7075494"/>
            <a:chOff x="0" y="0"/>
            <a:chExt cx="2343417" cy="1106526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710" y="106680"/>
              <a:ext cx="2239277" cy="987146"/>
            </a:xfrm>
            <a:custGeom>
              <a:avLst/>
              <a:gdLst/>
              <a:ahLst/>
              <a:cxnLst/>
              <a:rect l="l" t="t" r="r" b="b"/>
              <a:pathLst>
                <a:path w="2239277" h="987146">
                  <a:moveTo>
                    <a:pt x="2212607" y="797916"/>
                  </a:moveTo>
                  <a:cubicBezTo>
                    <a:pt x="2212607" y="885546"/>
                    <a:pt x="2136407" y="956666"/>
                    <a:pt x="2055127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8399" y="987146"/>
                  </a:cubicBezTo>
                  <a:lnTo>
                    <a:pt x="2093227" y="987146"/>
                  </a:lnTo>
                  <a:cubicBezTo>
                    <a:pt x="2173237" y="987146"/>
                    <a:pt x="2239277" y="921106"/>
                    <a:pt x="2239277" y="841096"/>
                  </a:cubicBezTo>
                  <a:lnTo>
                    <a:pt x="2239277" y="95250"/>
                  </a:lnTo>
                  <a:cubicBezTo>
                    <a:pt x="2239277" y="58420"/>
                    <a:pt x="2225307" y="25400"/>
                    <a:pt x="2203717" y="0"/>
                  </a:cubicBezTo>
                  <a:cubicBezTo>
                    <a:pt x="2210067" y="16510"/>
                    <a:pt x="2212607" y="34290"/>
                    <a:pt x="2212607" y="52070"/>
                  </a:cubicBezTo>
                  <a:lnTo>
                    <a:pt x="2212607" y="797916"/>
                  </a:lnTo>
                  <a:lnTo>
                    <a:pt x="2212607" y="797916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2278647" cy="1037946"/>
            </a:xfrm>
            <a:custGeom>
              <a:avLst/>
              <a:gdLst/>
              <a:ahLst/>
              <a:cxnLst/>
              <a:rect l="l" t="t" r="r" b="b"/>
              <a:pathLst>
                <a:path w="2278647" h="1037946">
                  <a:moveTo>
                    <a:pt x="146050" y="1037946"/>
                  </a:moveTo>
                  <a:lnTo>
                    <a:pt x="2132597" y="1037946"/>
                  </a:lnTo>
                  <a:cubicBezTo>
                    <a:pt x="2212607" y="1037946"/>
                    <a:pt x="2278647" y="971906"/>
                    <a:pt x="2278647" y="891896"/>
                  </a:cubicBezTo>
                  <a:lnTo>
                    <a:pt x="2278647" y="146050"/>
                  </a:lnTo>
                  <a:cubicBezTo>
                    <a:pt x="2278647" y="66040"/>
                    <a:pt x="2212607" y="0"/>
                    <a:pt x="213259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343417" cy="1106526"/>
            </a:xfrm>
            <a:custGeom>
              <a:avLst/>
              <a:gdLst/>
              <a:ahLst/>
              <a:cxnLst/>
              <a:rect l="l" t="t" r="r" b="b"/>
              <a:pathLst>
                <a:path w="2343417" h="1106526">
                  <a:moveTo>
                    <a:pt x="2279917" y="74930"/>
                  </a:moveTo>
                  <a:cubicBezTo>
                    <a:pt x="2251977" y="30480"/>
                    <a:pt x="2202447" y="0"/>
                    <a:pt x="214529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203044" y="1106526"/>
                  </a:cubicBezTo>
                  <a:lnTo>
                    <a:pt x="2184667" y="1106526"/>
                  </a:lnTo>
                  <a:cubicBezTo>
                    <a:pt x="2272297" y="1106526"/>
                    <a:pt x="2343417" y="1035406"/>
                    <a:pt x="2343417" y="947776"/>
                  </a:cubicBezTo>
                  <a:lnTo>
                    <a:pt x="2343417" y="201930"/>
                  </a:lnTo>
                  <a:cubicBezTo>
                    <a:pt x="2343417" y="149860"/>
                    <a:pt x="2318017" y="104140"/>
                    <a:pt x="2279917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145297" y="12700"/>
                  </a:lnTo>
                  <a:cubicBezTo>
                    <a:pt x="2225307" y="12700"/>
                    <a:pt x="2291347" y="78740"/>
                    <a:pt x="2291347" y="158750"/>
                  </a:cubicBezTo>
                  <a:lnTo>
                    <a:pt x="2291347" y="904596"/>
                  </a:lnTo>
                  <a:cubicBezTo>
                    <a:pt x="2291347" y="984606"/>
                    <a:pt x="2225307" y="1050646"/>
                    <a:pt x="2145297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2331987" y="947776"/>
                  </a:moveTo>
                  <a:cubicBezTo>
                    <a:pt x="2331987" y="1027786"/>
                    <a:pt x="2264677" y="1093826"/>
                    <a:pt x="2184667" y="1093826"/>
                  </a:cubicBezTo>
                  <a:lnTo>
                    <a:pt x="203044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2146567" y="1063346"/>
                  </a:lnTo>
                  <a:cubicBezTo>
                    <a:pt x="2234197" y="1063346"/>
                    <a:pt x="2305317" y="992226"/>
                    <a:pt x="2305317" y="904596"/>
                  </a:cubicBezTo>
                  <a:lnTo>
                    <a:pt x="2305317" y="158750"/>
                  </a:lnTo>
                  <a:cubicBezTo>
                    <a:pt x="2305317" y="140970"/>
                    <a:pt x="2301507" y="123190"/>
                    <a:pt x="2296427" y="106680"/>
                  </a:cubicBezTo>
                  <a:cubicBezTo>
                    <a:pt x="2318017" y="132080"/>
                    <a:pt x="2331987" y="165100"/>
                    <a:pt x="2331987" y="201930"/>
                  </a:cubicBezTo>
                  <a:lnTo>
                    <a:pt x="2331987" y="947776"/>
                  </a:lnTo>
                  <a:cubicBezTo>
                    <a:pt x="2331987" y="947776"/>
                    <a:pt x="2331987" y="947776"/>
                    <a:pt x="2331987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108839">
            <a:off x="647582" y="6223247"/>
            <a:ext cx="3270548" cy="34336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3300" y="8055299"/>
            <a:ext cx="576982" cy="58120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250282" y="1902827"/>
            <a:ext cx="1623305" cy="1623305"/>
            <a:chOff x="0" y="0"/>
            <a:chExt cx="2164407" cy="2164407"/>
          </a:xfrm>
        </p:grpSpPr>
        <p:grpSp>
          <p:nvGrpSpPr>
            <p:cNvPr id="14" name="Group 14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5773948" y="605890"/>
            <a:ext cx="7797615" cy="1431348"/>
            <a:chOff x="0" y="0"/>
            <a:chExt cx="10396820" cy="1908464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0396820" cy="1908464"/>
              <a:chOff x="0" y="0"/>
              <a:chExt cx="3909566" cy="71764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909566" cy="717649"/>
              </a:xfrm>
              <a:custGeom>
                <a:avLst/>
                <a:gdLst/>
                <a:ahLst/>
                <a:cxnLst/>
                <a:rect l="l" t="t" r="r" b="b"/>
                <a:pathLst>
                  <a:path w="3909566" h="717649">
                    <a:moveTo>
                      <a:pt x="3785107" y="717649"/>
                    </a:moveTo>
                    <a:lnTo>
                      <a:pt x="124460" y="717649"/>
                    </a:lnTo>
                    <a:cubicBezTo>
                      <a:pt x="55880" y="717649"/>
                      <a:pt x="0" y="661769"/>
                      <a:pt x="0" y="5931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85107" y="0"/>
                    </a:lnTo>
                    <a:cubicBezTo>
                      <a:pt x="3853686" y="0"/>
                      <a:pt x="3909566" y="55880"/>
                      <a:pt x="3909566" y="124460"/>
                    </a:cubicBezTo>
                    <a:lnTo>
                      <a:pt x="3909566" y="593189"/>
                    </a:lnTo>
                    <a:cubicBezTo>
                      <a:pt x="3909566" y="661769"/>
                      <a:pt x="3853686" y="717649"/>
                      <a:pt x="3785107" y="717649"/>
                    </a:cubicBezTo>
                    <a:close/>
                  </a:path>
                </a:pathLst>
              </a:custGeom>
              <a:solidFill>
                <a:srgbClr val="2A5474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82024" y="89496"/>
              <a:ext cx="10232772" cy="1729471"/>
              <a:chOff x="0" y="0"/>
              <a:chExt cx="3960253" cy="66933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960254" cy="669334"/>
              </a:xfrm>
              <a:custGeom>
                <a:avLst/>
                <a:gdLst/>
                <a:ahLst/>
                <a:cxnLst/>
                <a:rect l="l" t="t" r="r" b="b"/>
                <a:pathLst>
                  <a:path w="3960254" h="669334">
                    <a:moveTo>
                      <a:pt x="3835793" y="669334"/>
                    </a:moveTo>
                    <a:lnTo>
                      <a:pt x="124460" y="669334"/>
                    </a:lnTo>
                    <a:cubicBezTo>
                      <a:pt x="55880" y="669334"/>
                      <a:pt x="0" y="613454"/>
                      <a:pt x="0" y="5448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35793" y="0"/>
                    </a:lnTo>
                    <a:cubicBezTo>
                      <a:pt x="3904374" y="0"/>
                      <a:pt x="3960254" y="55880"/>
                      <a:pt x="3960254" y="124460"/>
                    </a:cubicBezTo>
                    <a:lnTo>
                      <a:pt x="3960254" y="544874"/>
                    </a:lnTo>
                    <a:cubicBezTo>
                      <a:pt x="3960254" y="613454"/>
                      <a:pt x="3904374" y="669334"/>
                      <a:pt x="3835793" y="669334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98905" y="833787"/>
            <a:ext cx="1546656" cy="154665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4DD05396-E92E-2DEE-A3E0-6378273C84E6}"/>
              </a:ext>
            </a:extLst>
          </p:cNvPr>
          <p:cNvSpPr txBox="1"/>
          <p:nvPr/>
        </p:nvSpPr>
        <p:spPr>
          <a:xfrm>
            <a:off x="5971609" y="930510"/>
            <a:ext cx="7373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176CAD5B-0E47-71B6-5E12-D6BBB6784E5A}"/>
                  </a:ext>
                </a:extLst>
              </p:cNvPr>
              <p:cNvSpPr txBox="1"/>
              <p:nvPr/>
            </p:nvSpPr>
            <p:spPr>
              <a:xfrm>
                <a:off x="4927791" y="3694141"/>
                <a:ext cx="18166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176CAD5B-0E47-71B6-5E12-D6BBB6784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791" y="3694141"/>
                <a:ext cx="1816651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4526CA1-5557-13B6-A411-9E1012ABBC68}"/>
                  </a:ext>
                </a:extLst>
              </p:cNvPr>
              <p:cNvSpPr txBox="1"/>
              <p:nvPr/>
            </p:nvSpPr>
            <p:spPr>
              <a:xfrm>
                <a:off x="4612720" y="4753997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14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4526CA1-5557-13B6-A411-9E1012AB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720" y="4753997"/>
                <a:ext cx="2129237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0926CD56-F699-7EEB-0CDA-768CEF8BE30E}"/>
                  </a:ext>
                </a:extLst>
              </p:cNvPr>
              <p:cNvSpPr txBox="1"/>
              <p:nvPr/>
            </p:nvSpPr>
            <p:spPr>
              <a:xfrm>
                <a:off x="4662895" y="5834876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21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0926CD56-F699-7EEB-0CDA-768CEF8BE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895" y="5834876"/>
                <a:ext cx="2129237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0E76A26F-0972-0A17-9635-3D6AD1316834}"/>
                  </a:ext>
                </a:extLst>
              </p:cNvPr>
              <p:cNvSpPr txBox="1"/>
              <p:nvPr/>
            </p:nvSpPr>
            <p:spPr>
              <a:xfrm>
                <a:off x="4668196" y="7017479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28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0E76A26F-0972-0A17-9635-3D6AD1316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96" y="7017479"/>
                <a:ext cx="2129237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6801E6D-EAFF-7784-12BB-333760E4C792}"/>
                  </a:ext>
                </a:extLst>
              </p:cNvPr>
              <p:cNvSpPr txBox="1"/>
              <p:nvPr/>
            </p:nvSpPr>
            <p:spPr>
              <a:xfrm>
                <a:off x="4688839" y="806915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35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6801E6D-EAFF-7784-12BB-333760E4C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9" y="8069155"/>
                <a:ext cx="2129237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8FAF9A48-3C79-BC92-40E4-18F619E91C09}"/>
                  </a:ext>
                </a:extLst>
              </p:cNvPr>
              <p:cNvSpPr txBox="1"/>
              <p:nvPr/>
            </p:nvSpPr>
            <p:spPr>
              <a:xfrm>
                <a:off x="10282776" y="3832936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42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8FAF9A48-3C79-BC92-40E4-18F619E91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776" y="3832936"/>
                <a:ext cx="2129237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A894EBF7-A857-8727-5D94-D9511505498B}"/>
                  </a:ext>
                </a:extLst>
              </p:cNvPr>
              <p:cNvSpPr txBox="1"/>
              <p:nvPr/>
            </p:nvSpPr>
            <p:spPr>
              <a:xfrm>
                <a:off x="10326688" y="4871249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49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A894EBF7-A857-8727-5D94-D9511505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688" y="4871249"/>
                <a:ext cx="2129237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E4A1A33A-370A-53A5-EA94-8D471B6D534C}"/>
                  </a:ext>
                </a:extLst>
              </p:cNvPr>
              <p:cNvSpPr txBox="1"/>
              <p:nvPr/>
            </p:nvSpPr>
            <p:spPr>
              <a:xfrm>
                <a:off x="10384950" y="5940536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56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E4A1A33A-370A-53A5-EA94-8D471B6D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950" y="5940536"/>
                <a:ext cx="2129237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F8F83FF-E438-B0CF-1CAB-8318AAB6C15A}"/>
                  </a:ext>
                </a:extLst>
              </p:cNvPr>
              <p:cNvSpPr txBox="1"/>
              <p:nvPr/>
            </p:nvSpPr>
            <p:spPr>
              <a:xfrm>
                <a:off x="10384950" y="7029744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63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F8F83FF-E438-B0CF-1CAB-8318AAB6C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950" y="7029744"/>
                <a:ext cx="2129237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B4FC160-9F67-F986-1B03-CB6743CD06EB}"/>
                  </a:ext>
                </a:extLst>
              </p:cNvPr>
              <p:cNvSpPr txBox="1"/>
              <p:nvPr/>
            </p:nvSpPr>
            <p:spPr>
              <a:xfrm>
                <a:off x="10414532" y="8064167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70 :7=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B4FC160-9F67-F986-1B03-CB6743CD0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532" y="8064167"/>
                <a:ext cx="2129237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AFB42F6-44F2-7B8D-AE45-DDA42302971B}"/>
                  </a:ext>
                </a:extLst>
              </p:cNvPr>
              <p:cNvSpPr txBox="1"/>
              <p:nvPr/>
            </p:nvSpPr>
            <p:spPr>
              <a:xfrm>
                <a:off x="6760974" y="3694141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AFB42F6-44F2-7B8D-AE45-DDA423029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74" y="3694141"/>
                <a:ext cx="440826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123EC567-62BA-3C5C-252C-46CC71EC0C8E}"/>
                  </a:ext>
                </a:extLst>
              </p:cNvPr>
              <p:cNvSpPr txBox="1"/>
              <p:nvPr/>
            </p:nvSpPr>
            <p:spPr>
              <a:xfrm>
                <a:off x="6804929" y="475896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123EC567-62BA-3C5C-252C-46CC71EC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929" y="4758969"/>
                <a:ext cx="440826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B60817D3-C598-51A9-A886-E9D70E0A8A8A}"/>
                  </a:ext>
                </a:extLst>
              </p:cNvPr>
              <p:cNvSpPr txBox="1"/>
              <p:nvPr/>
            </p:nvSpPr>
            <p:spPr>
              <a:xfrm>
                <a:off x="6818076" y="5866936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B60817D3-C598-51A9-A886-E9D70E0A8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076" y="5866936"/>
                <a:ext cx="440826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1F9C6601-3C42-6FA4-191F-B6FEBB74E40D}"/>
                  </a:ext>
                </a:extLst>
              </p:cNvPr>
              <p:cNvSpPr txBox="1"/>
              <p:nvPr/>
            </p:nvSpPr>
            <p:spPr>
              <a:xfrm>
                <a:off x="6818076" y="701288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1F9C6601-3C42-6FA4-191F-B6FEBB74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076" y="7012889"/>
                <a:ext cx="440826" cy="6771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36FFDC8-8965-F4F5-FCA2-390728D6C60F}"/>
                  </a:ext>
                </a:extLst>
              </p:cNvPr>
              <p:cNvSpPr txBox="1"/>
              <p:nvPr/>
            </p:nvSpPr>
            <p:spPr>
              <a:xfrm>
                <a:off x="6834608" y="8126363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36FFDC8-8965-F4F5-FCA2-390728D6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08" y="8126363"/>
                <a:ext cx="440826" cy="67710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74E9532-1999-ED0E-478F-04CDC7C0DB84}"/>
                  </a:ext>
                </a:extLst>
              </p:cNvPr>
              <p:cNvSpPr txBox="1"/>
              <p:nvPr/>
            </p:nvSpPr>
            <p:spPr>
              <a:xfrm>
                <a:off x="12443432" y="379317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574E9532-1999-ED0E-478F-04CDC7C0D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432" y="3793175"/>
                <a:ext cx="440826" cy="67710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43B0AFC4-BE88-01F1-B1C0-2A089828E45A}"/>
                  </a:ext>
                </a:extLst>
              </p:cNvPr>
              <p:cNvSpPr txBox="1"/>
              <p:nvPr/>
            </p:nvSpPr>
            <p:spPr>
              <a:xfrm>
                <a:off x="12512667" y="4807908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43B0AFC4-BE88-01F1-B1C0-2A089828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667" y="4807908"/>
                <a:ext cx="440826" cy="67710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09D0C5C4-FBE0-01AE-9FC1-FC2F68C19270}"/>
                  </a:ext>
                </a:extLst>
              </p:cNvPr>
              <p:cNvSpPr txBox="1"/>
              <p:nvPr/>
            </p:nvSpPr>
            <p:spPr>
              <a:xfrm>
                <a:off x="12542492" y="589176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09D0C5C4-FBE0-01AE-9FC1-FC2F68C1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492" y="5891767"/>
                <a:ext cx="440826" cy="67710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5291AEDE-AA61-4711-1CF8-6C1D28B0950A}"/>
                  </a:ext>
                </a:extLst>
              </p:cNvPr>
              <p:cNvSpPr txBox="1"/>
              <p:nvPr/>
            </p:nvSpPr>
            <p:spPr>
              <a:xfrm>
                <a:off x="12538883" y="697407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5291AEDE-AA61-4711-1CF8-6C1D28B09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8883" y="6974075"/>
                <a:ext cx="440826" cy="67710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FC680B2B-46EF-244C-F51A-A6DED06ACC8A}"/>
                  </a:ext>
                </a:extLst>
              </p:cNvPr>
              <p:cNvSpPr txBox="1"/>
              <p:nvPr/>
            </p:nvSpPr>
            <p:spPr>
              <a:xfrm>
                <a:off x="12471428" y="7984751"/>
                <a:ext cx="7534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FC680B2B-46EF-244C-F51A-A6DED06A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428" y="7984751"/>
                <a:ext cx="753411" cy="67710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13">
            <a:extLst>
              <a:ext uri="{FF2B5EF4-FFF2-40B4-BE49-F238E27FC236}">
                <a16:creationId xmlns:a16="http://schemas.microsoft.com/office/drawing/2014/main" id="{59E7F212-2EF1-B2F3-6F2D-1498783317C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505722">
            <a:off x="7693233" y="4567222"/>
            <a:ext cx="385782" cy="217441"/>
          </a:xfrm>
          <a:prstGeom prst="rect">
            <a:avLst/>
          </a:prstGeom>
        </p:spPr>
      </p:pic>
      <p:pic>
        <p:nvPicPr>
          <p:cNvPr id="52" name="Picture 13">
            <a:extLst>
              <a:ext uri="{FF2B5EF4-FFF2-40B4-BE49-F238E27FC236}">
                <a16:creationId xmlns:a16="http://schemas.microsoft.com/office/drawing/2014/main" id="{9C8D74D4-6CFF-6173-C697-90BA8E17F21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505722">
            <a:off x="14050122" y="7590688"/>
            <a:ext cx="385782" cy="217441"/>
          </a:xfrm>
          <a:prstGeom prst="rect">
            <a:avLst/>
          </a:prstGeom>
        </p:spPr>
      </p:pic>
      <p:pic>
        <p:nvPicPr>
          <p:cNvPr id="53" name="Picture 13">
            <a:extLst>
              <a:ext uri="{FF2B5EF4-FFF2-40B4-BE49-F238E27FC236}">
                <a16:creationId xmlns:a16="http://schemas.microsoft.com/office/drawing/2014/main" id="{1F57C7BF-1C44-36CA-8386-789023CB37D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505722">
            <a:off x="2604950" y="6015595"/>
            <a:ext cx="385782" cy="217441"/>
          </a:xfrm>
          <a:prstGeom prst="rect">
            <a:avLst/>
          </a:prstGeom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09434BE5-DD89-5001-7172-FC0E072389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505722">
            <a:off x="13947948" y="3646218"/>
            <a:ext cx="385782" cy="217441"/>
          </a:xfrm>
          <a:prstGeom prst="rect">
            <a:avLst/>
          </a:prstGeom>
        </p:spPr>
      </p:pic>
      <p:grpSp>
        <p:nvGrpSpPr>
          <p:cNvPr id="55" name="Google Shape;983;p30">
            <a:extLst>
              <a:ext uri="{FF2B5EF4-FFF2-40B4-BE49-F238E27FC236}">
                <a16:creationId xmlns:a16="http://schemas.microsoft.com/office/drawing/2014/main" id="{F2603DAC-33D7-0536-5C6D-4EDF2076F576}"/>
              </a:ext>
            </a:extLst>
          </p:cNvPr>
          <p:cNvGrpSpPr/>
          <p:nvPr/>
        </p:nvGrpSpPr>
        <p:grpSpPr>
          <a:xfrm>
            <a:off x="14790805" y="8064167"/>
            <a:ext cx="1637566" cy="1405764"/>
            <a:chOff x="637825" y="6188825"/>
            <a:chExt cx="1363275" cy="1170300"/>
          </a:xfrm>
        </p:grpSpPr>
        <p:sp>
          <p:nvSpPr>
            <p:cNvPr id="56" name="Google Shape;984;p30">
              <a:extLst>
                <a:ext uri="{FF2B5EF4-FFF2-40B4-BE49-F238E27FC236}">
                  <a16:creationId xmlns:a16="http://schemas.microsoft.com/office/drawing/2014/main" id="{2FC71E4A-F38A-4C1B-701A-4B2B1CE2E2D0}"/>
                </a:ext>
              </a:extLst>
            </p:cNvPr>
            <p:cNvSpPr/>
            <p:nvPr/>
          </p:nvSpPr>
          <p:spPr>
            <a:xfrm>
              <a:off x="646925" y="6200650"/>
              <a:ext cx="1354175" cy="1158475"/>
            </a:xfrm>
            <a:custGeom>
              <a:avLst/>
              <a:gdLst/>
              <a:ahLst/>
              <a:cxnLst/>
              <a:rect l="l" t="t" r="r" b="b"/>
              <a:pathLst>
                <a:path w="54167" h="46339" extrusionOk="0">
                  <a:moveTo>
                    <a:pt x="40423" y="1"/>
                  </a:moveTo>
                  <a:cubicBezTo>
                    <a:pt x="40192" y="1"/>
                    <a:pt x="39956" y="44"/>
                    <a:pt x="39728" y="136"/>
                  </a:cubicBezTo>
                  <a:lnTo>
                    <a:pt x="22433" y="7035"/>
                  </a:lnTo>
                  <a:lnTo>
                    <a:pt x="22372" y="6914"/>
                  </a:lnTo>
                  <a:lnTo>
                    <a:pt x="20275" y="7886"/>
                  </a:lnTo>
                  <a:lnTo>
                    <a:pt x="20184" y="7947"/>
                  </a:lnTo>
                  <a:lnTo>
                    <a:pt x="20153" y="7947"/>
                  </a:lnTo>
                  <a:lnTo>
                    <a:pt x="20032" y="8008"/>
                  </a:lnTo>
                  <a:lnTo>
                    <a:pt x="17965" y="8950"/>
                  </a:lnTo>
                  <a:lnTo>
                    <a:pt x="17995" y="9072"/>
                  </a:lnTo>
                  <a:lnTo>
                    <a:pt x="1247" y="17947"/>
                  </a:lnTo>
                  <a:cubicBezTo>
                    <a:pt x="366" y="18434"/>
                    <a:pt x="1" y="19498"/>
                    <a:pt x="426" y="20379"/>
                  </a:cubicBezTo>
                  <a:lnTo>
                    <a:pt x="12007" y="45273"/>
                  </a:lnTo>
                  <a:cubicBezTo>
                    <a:pt x="12336" y="45952"/>
                    <a:pt x="12999" y="46338"/>
                    <a:pt x="13686" y="46338"/>
                  </a:cubicBezTo>
                  <a:cubicBezTo>
                    <a:pt x="14014" y="46338"/>
                    <a:pt x="14347" y="46250"/>
                    <a:pt x="14652" y="46063"/>
                  </a:cubicBezTo>
                  <a:cubicBezTo>
                    <a:pt x="21104" y="42156"/>
                    <a:pt x="28039" y="37735"/>
                    <a:pt x="30614" y="37735"/>
                  </a:cubicBezTo>
                  <a:cubicBezTo>
                    <a:pt x="30622" y="37735"/>
                    <a:pt x="30631" y="37735"/>
                    <a:pt x="30640" y="37735"/>
                  </a:cubicBezTo>
                  <a:lnTo>
                    <a:pt x="31491" y="37978"/>
                  </a:lnTo>
                  <a:lnTo>
                    <a:pt x="33679" y="36945"/>
                  </a:lnTo>
                  <a:lnTo>
                    <a:pt x="35868" y="35911"/>
                  </a:lnTo>
                  <a:lnTo>
                    <a:pt x="36202" y="35182"/>
                  </a:lnTo>
                  <a:cubicBezTo>
                    <a:pt x="36445" y="34057"/>
                    <a:pt x="44287" y="31321"/>
                    <a:pt x="52616" y="28495"/>
                  </a:cubicBezTo>
                  <a:cubicBezTo>
                    <a:pt x="53649" y="28130"/>
                    <a:pt x="54166" y="26945"/>
                    <a:pt x="53680" y="25941"/>
                  </a:cubicBezTo>
                  <a:lnTo>
                    <a:pt x="42099" y="1078"/>
                  </a:lnTo>
                  <a:cubicBezTo>
                    <a:pt x="41780" y="394"/>
                    <a:pt x="41119" y="1"/>
                    <a:pt x="40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85;p30">
              <a:extLst>
                <a:ext uri="{FF2B5EF4-FFF2-40B4-BE49-F238E27FC236}">
                  <a16:creationId xmlns:a16="http://schemas.microsoft.com/office/drawing/2014/main" id="{6B4E4436-2748-41D0-16CF-6A67C9DD994A}"/>
                </a:ext>
              </a:extLst>
            </p:cNvPr>
            <p:cNvSpPr/>
            <p:nvPr/>
          </p:nvSpPr>
          <p:spPr>
            <a:xfrm>
              <a:off x="665175" y="6418325"/>
              <a:ext cx="805500" cy="892125"/>
            </a:xfrm>
            <a:custGeom>
              <a:avLst/>
              <a:gdLst/>
              <a:ahLst/>
              <a:cxnLst/>
              <a:rect l="l" t="t" r="r" b="b"/>
              <a:pathLst>
                <a:path w="32220" h="35685" extrusionOk="0">
                  <a:moveTo>
                    <a:pt x="19940" y="0"/>
                  </a:moveTo>
                  <a:lnTo>
                    <a:pt x="0" y="9301"/>
                  </a:lnTo>
                  <a:lnTo>
                    <a:pt x="12280" y="35685"/>
                  </a:lnTo>
                  <a:lnTo>
                    <a:pt x="32220" y="26384"/>
                  </a:lnTo>
                  <a:lnTo>
                    <a:pt x="199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6;p30">
              <a:extLst>
                <a:ext uri="{FF2B5EF4-FFF2-40B4-BE49-F238E27FC236}">
                  <a16:creationId xmlns:a16="http://schemas.microsoft.com/office/drawing/2014/main" id="{8294B19E-7A96-C0C8-D42A-9158103F558F}"/>
                </a:ext>
              </a:extLst>
            </p:cNvPr>
            <p:cNvSpPr/>
            <p:nvPr/>
          </p:nvSpPr>
          <p:spPr>
            <a:xfrm>
              <a:off x="1156825" y="6188825"/>
              <a:ext cx="806275" cy="892150"/>
            </a:xfrm>
            <a:custGeom>
              <a:avLst/>
              <a:gdLst/>
              <a:ahLst/>
              <a:cxnLst/>
              <a:rect l="l" t="t" r="r" b="b"/>
              <a:pathLst>
                <a:path w="32251" h="35686" extrusionOk="0">
                  <a:moveTo>
                    <a:pt x="19970" y="1"/>
                  </a:moveTo>
                  <a:lnTo>
                    <a:pt x="0" y="9302"/>
                  </a:lnTo>
                  <a:lnTo>
                    <a:pt x="12311" y="35685"/>
                  </a:lnTo>
                  <a:lnTo>
                    <a:pt x="32250" y="26384"/>
                  </a:lnTo>
                  <a:lnTo>
                    <a:pt x="199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7;p30">
              <a:extLst>
                <a:ext uri="{FF2B5EF4-FFF2-40B4-BE49-F238E27FC236}">
                  <a16:creationId xmlns:a16="http://schemas.microsoft.com/office/drawing/2014/main" id="{8CE53564-222D-092E-09DF-84DE1833D2B7}"/>
                </a:ext>
              </a:extLst>
            </p:cNvPr>
            <p:cNvSpPr/>
            <p:nvPr/>
          </p:nvSpPr>
          <p:spPr>
            <a:xfrm>
              <a:off x="1163650" y="6207075"/>
              <a:ext cx="797175" cy="851850"/>
            </a:xfrm>
            <a:custGeom>
              <a:avLst/>
              <a:gdLst/>
              <a:ahLst/>
              <a:cxnLst/>
              <a:rect l="l" t="t" r="r" b="b"/>
              <a:pathLst>
                <a:path w="31887" h="34074" extrusionOk="0">
                  <a:moveTo>
                    <a:pt x="20032" y="0"/>
                  </a:moveTo>
                  <a:cubicBezTo>
                    <a:pt x="12737" y="2037"/>
                    <a:pt x="4621" y="2371"/>
                    <a:pt x="1" y="8633"/>
                  </a:cubicBezTo>
                  <a:lnTo>
                    <a:pt x="11855" y="34074"/>
                  </a:lnTo>
                  <a:cubicBezTo>
                    <a:pt x="16871" y="28329"/>
                    <a:pt x="24834" y="27812"/>
                    <a:pt x="31886" y="25411"/>
                  </a:cubicBezTo>
                  <a:lnTo>
                    <a:pt x="20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8;p30">
              <a:extLst>
                <a:ext uri="{FF2B5EF4-FFF2-40B4-BE49-F238E27FC236}">
                  <a16:creationId xmlns:a16="http://schemas.microsoft.com/office/drawing/2014/main" id="{61EE91A2-E381-0351-B2CF-96DB3F02AEC6}"/>
                </a:ext>
              </a:extLst>
            </p:cNvPr>
            <p:cNvSpPr/>
            <p:nvPr/>
          </p:nvSpPr>
          <p:spPr>
            <a:xfrm>
              <a:off x="676575" y="6422175"/>
              <a:ext cx="783475" cy="880675"/>
            </a:xfrm>
            <a:custGeom>
              <a:avLst/>
              <a:gdLst/>
              <a:ahLst/>
              <a:cxnLst/>
              <a:rect l="l" t="t" r="r" b="b"/>
              <a:pathLst>
                <a:path w="31339" h="35227" extrusionOk="0">
                  <a:moveTo>
                    <a:pt x="18596" y="1"/>
                  </a:moveTo>
                  <a:cubicBezTo>
                    <a:pt x="11283" y="1"/>
                    <a:pt x="6021" y="5695"/>
                    <a:pt x="0" y="9816"/>
                  </a:cubicBezTo>
                  <a:lnTo>
                    <a:pt x="11855" y="35227"/>
                  </a:lnTo>
                  <a:cubicBezTo>
                    <a:pt x="18207" y="31366"/>
                    <a:pt x="23739" y="25591"/>
                    <a:pt x="31338" y="25470"/>
                  </a:cubicBezTo>
                  <a:lnTo>
                    <a:pt x="19484" y="29"/>
                  </a:lnTo>
                  <a:cubicBezTo>
                    <a:pt x="19184" y="10"/>
                    <a:pt x="18888" y="1"/>
                    <a:pt x="18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9;p30">
              <a:extLst>
                <a:ext uri="{FF2B5EF4-FFF2-40B4-BE49-F238E27FC236}">
                  <a16:creationId xmlns:a16="http://schemas.microsoft.com/office/drawing/2014/main" id="{45E30E9B-2E83-4583-CFA5-34ADA91D342C}"/>
                </a:ext>
              </a:extLst>
            </p:cNvPr>
            <p:cNvSpPr/>
            <p:nvPr/>
          </p:nvSpPr>
          <p:spPr>
            <a:xfrm>
              <a:off x="637825" y="6421050"/>
              <a:ext cx="822225" cy="780725"/>
            </a:xfrm>
            <a:custGeom>
              <a:avLst/>
              <a:gdLst/>
              <a:ahLst/>
              <a:cxnLst/>
              <a:rect l="l" t="t" r="r" b="b"/>
              <a:pathLst>
                <a:path w="32889" h="31229" extrusionOk="0">
                  <a:moveTo>
                    <a:pt x="18726" y="1"/>
                  </a:moveTo>
                  <a:cubicBezTo>
                    <a:pt x="11884" y="1"/>
                    <a:pt x="5634" y="1962"/>
                    <a:pt x="0" y="5818"/>
                  </a:cubicBezTo>
                  <a:lnTo>
                    <a:pt x="11854" y="31229"/>
                  </a:lnTo>
                  <a:cubicBezTo>
                    <a:pt x="18207" y="27369"/>
                    <a:pt x="25289" y="25636"/>
                    <a:pt x="32888" y="25515"/>
                  </a:cubicBezTo>
                  <a:lnTo>
                    <a:pt x="21034" y="74"/>
                  </a:lnTo>
                  <a:cubicBezTo>
                    <a:pt x="20257" y="25"/>
                    <a:pt x="19488" y="1"/>
                    <a:pt x="18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0;p30">
              <a:extLst>
                <a:ext uri="{FF2B5EF4-FFF2-40B4-BE49-F238E27FC236}">
                  <a16:creationId xmlns:a16="http://schemas.microsoft.com/office/drawing/2014/main" id="{B03E207B-02C2-FCEA-73C0-07EC2CE5230E}"/>
                </a:ext>
              </a:extLst>
            </p:cNvPr>
            <p:cNvSpPr/>
            <p:nvPr/>
          </p:nvSpPr>
          <p:spPr>
            <a:xfrm>
              <a:off x="799675" y="6378550"/>
              <a:ext cx="660375" cy="691025"/>
            </a:xfrm>
            <a:custGeom>
              <a:avLst/>
              <a:gdLst/>
              <a:ahLst/>
              <a:cxnLst/>
              <a:rect l="l" t="t" r="r" b="b"/>
              <a:pathLst>
                <a:path w="26415" h="27641" extrusionOk="0">
                  <a:moveTo>
                    <a:pt x="8317" y="0"/>
                  </a:moveTo>
                  <a:cubicBezTo>
                    <a:pt x="3824" y="0"/>
                    <a:pt x="0" y="2199"/>
                    <a:pt x="0" y="2199"/>
                  </a:cubicBezTo>
                  <a:lnTo>
                    <a:pt x="11855" y="27640"/>
                  </a:lnTo>
                  <a:cubicBezTo>
                    <a:pt x="11855" y="27640"/>
                    <a:pt x="16173" y="25966"/>
                    <a:pt x="20694" y="25966"/>
                  </a:cubicBezTo>
                  <a:cubicBezTo>
                    <a:pt x="22678" y="25966"/>
                    <a:pt x="24700" y="26288"/>
                    <a:pt x="26414" y="27215"/>
                  </a:cubicBezTo>
                  <a:lnTo>
                    <a:pt x="14560" y="1774"/>
                  </a:lnTo>
                  <a:cubicBezTo>
                    <a:pt x="12538" y="454"/>
                    <a:pt x="10358" y="0"/>
                    <a:pt x="8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1;p30">
              <a:extLst>
                <a:ext uri="{FF2B5EF4-FFF2-40B4-BE49-F238E27FC236}">
                  <a16:creationId xmlns:a16="http://schemas.microsoft.com/office/drawing/2014/main" id="{7A20A46A-F995-A436-8DE8-B6596272CD08}"/>
                </a:ext>
              </a:extLst>
            </p:cNvPr>
            <p:cNvSpPr/>
            <p:nvPr/>
          </p:nvSpPr>
          <p:spPr>
            <a:xfrm>
              <a:off x="1229000" y="62891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9"/>
                  </a:moveTo>
                  <a:cubicBezTo>
                    <a:pt x="1" y="6749"/>
                    <a:pt x="3740" y="4165"/>
                    <a:pt x="6597" y="2889"/>
                  </a:cubicBezTo>
                  <a:cubicBezTo>
                    <a:pt x="9484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2;p30">
              <a:extLst>
                <a:ext uri="{FF2B5EF4-FFF2-40B4-BE49-F238E27FC236}">
                  <a16:creationId xmlns:a16="http://schemas.microsoft.com/office/drawing/2014/main" id="{91285B8E-4280-0E5B-CB46-B5830F93472F}"/>
                </a:ext>
              </a:extLst>
            </p:cNvPr>
            <p:cNvSpPr/>
            <p:nvPr/>
          </p:nvSpPr>
          <p:spPr>
            <a:xfrm>
              <a:off x="1260925" y="6353725"/>
              <a:ext cx="398975" cy="168725"/>
            </a:xfrm>
            <a:custGeom>
              <a:avLst/>
              <a:gdLst/>
              <a:ahLst/>
              <a:cxnLst/>
              <a:rect l="l" t="t" r="r" b="b"/>
              <a:pathLst>
                <a:path w="15959" h="6749" fill="none" extrusionOk="0">
                  <a:moveTo>
                    <a:pt x="1" y="6748"/>
                  </a:moveTo>
                  <a:cubicBezTo>
                    <a:pt x="1" y="6748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93;p30">
              <a:extLst>
                <a:ext uri="{FF2B5EF4-FFF2-40B4-BE49-F238E27FC236}">
                  <a16:creationId xmlns:a16="http://schemas.microsoft.com/office/drawing/2014/main" id="{D59FD406-0F40-0A9B-CC9A-29E3CE9697C6}"/>
                </a:ext>
              </a:extLst>
            </p:cNvPr>
            <p:cNvSpPr/>
            <p:nvPr/>
          </p:nvSpPr>
          <p:spPr>
            <a:xfrm>
              <a:off x="1300450" y="6422125"/>
              <a:ext cx="398950" cy="168700"/>
            </a:xfrm>
            <a:custGeom>
              <a:avLst/>
              <a:gdLst/>
              <a:ahLst/>
              <a:cxnLst/>
              <a:rect l="l" t="t" r="r" b="b"/>
              <a:pathLst>
                <a:path w="15958" h="6748" fill="none" extrusionOk="0">
                  <a:moveTo>
                    <a:pt x="0" y="6748"/>
                  </a:moveTo>
                  <a:cubicBezTo>
                    <a:pt x="0" y="6748"/>
                    <a:pt x="3739" y="4164"/>
                    <a:pt x="6626" y="2888"/>
                  </a:cubicBezTo>
                  <a:cubicBezTo>
                    <a:pt x="9484" y="1581"/>
                    <a:pt x="15958" y="0"/>
                    <a:pt x="1595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94;p30">
              <a:extLst>
                <a:ext uri="{FF2B5EF4-FFF2-40B4-BE49-F238E27FC236}">
                  <a16:creationId xmlns:a16="http://schemas.microsoft.com/office/drawing/2014/main" id="{0438A309-60B4-AA5A-77DD-8CD0925814E9}"/>
                </a:ext>
              </a:extLst>
            </p:cNvPr>
            <p:cNvSpPr/>
            <p:nvPr/>
          </p:nvSpPr>
          <p:spPr>
            <a:xfrm>
              <a:off x="1325525" y="6486700"/>
              <a:ext cx="398950" cy="168725"/>
            </a:xfrm>
            <a:custGeom>
              <a:avLst/>
              <a:gdLst/>
              <a:ahLst/>
              <a:cxnLst/>
              <a:rect l="l" t="t" r="r" b="b"/>
              <a:pathLst>
                <a:path w="15958" h="6749" fill="none" extrusionOk="0">
                  <a:moveTo>
                    <a:pt x="0" y="6749"/>
                  </a:moveTo>
                  <a:cubicBezTo>
                    <a:pt x="0" y="6749"/>
                    <a:pt x="3739" y="4165"/>
                    <a:pt x="6627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95;p30">
              <a:extLst>
                <a:ext uri="{FF2B5EF4-FFF2-40B4-BE49-F238E27FC236}">
                  <a16:creationId xmlns:a16="http://schemas.microsoft.com/office/drawing/2014/main" id="{6B019A91-C4B9-2991-226A-6E5E99F1DE79}"/>
                </a:ext>
              </a:extLst>
            </p:cNvPr>
            <p:cNvSpPr/>
            <p:nvPr/>
          </p:nvSpPr>
          <p:spPr>
            <a:xfrm>
              <a:off x="1362000" y="6573325"/>
              <a:ext cx="398200" cy="168725"/>
            </a:xfrm>
            <a:custGeom>
              <a:avLst/>
              <a:gdLst/>
              <a:ahLst/>
              <a:cxnLst/>
              <a:rect l="l" t="t" r="r" b="b"/>
              <a:pathLst>
                <a:path w="15928" h="6749" fill="none" extrusionOk="0">
                  <a:moveTo>
                    <a:pt x="0" y="6749"/>
                  </a:moveTo>
                  <a:cubicBezTo>
                    <a:pt x="0" y="6749"/>
                    <a:pt x="3709" y="4165"/>
                    <a:pt x="6596" y="2858"/>
                  </a:cubicBezTo>
                  <a:cubicBezTo>
                    <a:pt x="9453" y="1581"/>
                    <a:pt x="15928" y="1"/>
                    <a:pt x="1592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6;p30">
              <a:extLst>
                <a:ext uri="{FF2B5EF4-FFF2-40B4-BE49-F238E27FC236}">
                  <a16:creationId xmlns:a16="http://schemas.microsoft.com/office/drawing/2014/main" id="{0BB5B196-6C46-0CE5-CB88-F7A3CCC97E10}"/>
                </a:ext>
              </a:extLst>
            </p:cNvPr>
            <p:cNvSpPr/>
            <p:nvPr/>
          </p:nvSpPr>
          <p:spPr>
            <a:xfrm>
              <a:off x="1393900" y="6637925"/>
              <a:ext cx="398225" cy="168725"/>
            </a:xfrm>
            <a:custGeom>
              <a:avLst/>
              <a:gdLst/>
              <a:ahLst/>
              <a:cxnLst/>
              <a:rect l="l" t="t" r="r" b="b"/>
              <a:pathLst>
                <a:path w="15929" h="6749" fill="none" extrusionOk="0">
                  <a:moveTo>
                    <a:pt x="1" y="6748"/>
                  </a:moveTo>
                  <a:cubicBezTo>
                    <a:pt x="1" y="6748"/>
                    <a:pt x="3740" y="4165"/>
                    <a:pt x="6597" y="2858"/>
                  </a:cubicBezTo>
                  <a:cubicBezTo>
                    <a:pt x="9484" y="1581"/>
                    <a:pt x="15928" y="0"/>
                    <a:pt x="15928" y="0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7;p30">
              <a:extLst>
                <a:ext uri="{FF2B5EF4-FFF2-40B4-BE49-F238E27FC236}">
                  <a16:creationId xmlns:a16="http://schemas.microsoft.com/office/drawing/2014/main" id="{1EAF307C-D5C7-9526-B3CD-05BD9958A87C}"/>
                </a:ext>
              </a:extLst>
            </p:cNvPr>
            <p:cNvSpPr/>
            <p:nvPr/>
          </p:nvSpPr>
          <p:spPr>
            <a:xfrm>
              <a:off x="1433425" y="6705550"/>
              <a:ext cx="398975" cy="169475"/>
            </a:xfrm>
            <a:custGeom>
              <a:avLst/>
              <a:gdLst/>
              <a:ahLst/>
              <a:cxnLst/>
              <a:rect l="l" t="t" r="r" b="b"/>
              <a:pathLst>
                <a:path w="15959" h="6779" fill="none" extrusionOk="0">
                  <a:moveTo>
                    <a:pt x="0" y="6779"/>
                  </a:moveTo>
                  <a:cubicBezTo>
                    <a:pt x="0" y="6779"/>
                    <a:pt x="3739" y="4195"/>
                    <a:pt x="6596" y="2888"/>
                  </a:cubicBezTo>
                  <a:cubicBezTo>
                    <a:pt x="9484" y="1581"/>
                    <a:pt x="15958" y="1"/>
                    <a:pt x="15958" y="1"/>
                  </a:cubicBezTo>
                </a:path>
              </a:pathLst>
            </a:custGeom>
            <a:noFill/>
            <a:ln w="129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44001" y="9996396"/>
            <a:ext cx="576982" cy="5812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10863" y="2577776"/>
            <a:ext cx="14984591" cy="7075494"/>
            <a:chOff x="0" y="0"/>
            <a:chExt cx="2343417" cy="110652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2239277" cy="987146"/>
            </a:xfrm>
            <a:custGeom>
              <a:avLst/>
              <a:gdLst/>
              <a:ahLst/>
              <a:cxnLst/>
              <a:rect l="l" t="t" r="r" b="b"/>
              <a:pathLst>
                <a:path w="2239277" h="987146">
                  <a:moveTo>
                    <a:pt x="2212607" y="797916"/>
                  </a:moveTo>
                  <a:cubicBezTo>
                    <a:pt x="2212607" y="885546"/>
                    <a:pt x="2136407" y="956666"/>
                    <a:pt x="2055127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8399" y="987146"/>
                  </a:cubicBezTo>
                  <a:lnTo>
                    <a:pt x="2093227" y="987146"/>
                  </a:lnTo>
                  <a:cubicBezTo>
                    <a:pt x="2173237" y="987146"/>
                    <a:pt x="2239277" y="921106"/>
                    <a:pt x="2239277" y="841096"/>
                  </a:cubicBezTo>
                  <a:lnTo>
                    <a:pt x="2239277" y="95250"/>
                  </a:lnTo>
                  <a:cubicBezTo>
                    <a:pt x="2239277" y="58420"/>
                    <a:pt x="2225307" y="25400"/>
                    <a:pt x="2203717" y="0"/>
                  </a:cubicBezTo>
                  <a:cubicBezTo>
                    <a:pt x="2210067" y="16510"/>
                    <a:pt x="2212607" y="34290"/>
                    <a:pt x="2212607" y="52070"/>
                  </a:cubicBezTo>
                  <a:lnTo>
                    <a:pt x="2212607" y="797916"/>
                  </a:lnTo>
                  <a:lnTo>
                    <a:pt x="2212607" y="797916"/>
                  </a:lnTo>
                  <a:close/>
                </a:path>
              </a:pathLst>
            </a:custGeom>
            <a:solidFill>
              <a:srgbClr val="5FBB8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2278647" cy="1037946"/>
            </a:xfrm>
            <a:custGeom>
              <a:avLst/>
              <a:gdLst/>
              <a:ahLst/>
              <a:cxnLst/>
              <a:rect l="l" t="t" r="r" b="b"/>
              <a:pathLst>
                <a:path w="2278647" h="1037946">
                  <a:moveTo>
                    <a:pt x="146050" y="1037946"/>
                  </a:moveTo>
                  <a:lnTo>
                    <a:pt x="2132597" y="1037946"/>
                  </a:lnTo>
                  <a:cubicBezTo>
                    <a:pt x="2212607" y="1037946"/>
                    <a:pt x="2278647" y="971906"/>
                    <a:pt x="2278647" y="891896"/>
                  </a:cubicBezTo>
                  <a:lnTo>
                    <a:pt x="2278647" y="146050"/>
                  </a:lnTo>
                  <a:cubicBezTo>
                    <a:pt x="2278647" y="66040"/>
                    <a:pt x="2212607" y="0"/>
                    <a:pt x="213259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343417" cy="1106526"/>
            </a:xfrm>
            <a:custGeom>
              <a:avLst/>
              <a:gdLst/>
              <a:ahLst/>
              <a:cxnLst/>
              <a:rect l="l" t="t" r="r" b="b"/>
              <a:pathLst>
                <a:path w="2343417" h="1106526">
                  <a:moveTo>
                    <a:pt x="2279917" y="74930"/>
                  </a:moveTo>
                  <a:cubicBezTo>
                    <a:pt x="2251977" y="30480"/>
                    <a:pt x="2202447" y="0"/>
                    <a:pt x="214529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203044" y="1106526"/>
                  </a:cubicBezTo>
                  <a:lnTo>
                    <a:pt x="2184667" y="1106526"/>
                  </a:lnTo>
                  <a:cubicBezTo>
                    <a:pt x="2272297" y="1106526"/>
                    <a:pt x="2343417" y="1035406"/>
                    <a:pt x="2343417" y="947776"/>
                  </a:cubicBezTo>
                  <a:lnTo>
                    <a:pt x="2343417" y="201930"/>
                  </a:lnTo>
                  <a:cubicBezTo>
                    <a:pt x="2343417" y="149860"/>
                    <a:pt x="2318017" y="104140"/>
                    <a:pt x="2279917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145297" y="12700"/>
                  </a:lnTo>
                  <a:cubicBezTo>
                    <a:pt x="2225307" y="12700"/>
                    <a:pt x="2291347" y="78740"/>
                    <a:pt x="2291347" y="158750"/>
                  </a:cubicBezTo>
                  <a:lnTo>
                    <a:pt x="2291347" y="904596"/>
                  </a:lnTo>
                  <a:cubicBezTo>
                    <a:pt x="2291347" y="984606"/>
                    <a:pt x="2225307" y="1050646"/>
                    <a:pt x="2145297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2331987" y="947776"/>
                  </a:moveTo>
                  <a:cubicBezTo>
                    <a:pt x="2331987" y="1027786"/>
                    <a:pt x="2264677" y="1093826"/>
                    <a:pt x="2184667" y="1093826"/>
                  </a:cubicBezTo>
                  <a:lnTo>
                    <a:pt x="203044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2146567" y="1063346"/>
                  </a:lnTo>
                  <a:cubicBezTo>
                    <a:pt x="2234197" y="1063346"/>
                    <a:pt x="2305317" y="992226"/>
                    <a:pt x="2305317" y="904596"/>
                  </a:cubicBezTo>
                  <a:lnTo>
                    <a:pt x="2305317" y="158750"/>
                  </a:lnTo>
                  <a:cubicBezTo>
                    <a:pt x="2305317" y="140970"/>
                    <a:pt x="2301507" y="123190"/>
                    <a:pt x="2296427" y="106680"/>
                  </a:cubicBezTo>
                  <a:cubicBezTo>
                    <a:pt x="2318017" y="132080"/>
                    <a:pt x="2331987" y="165100"/>
                    <a:pt x="2331987" y="201930"/>
                  </a:cubicBezTo>
                  <a:lnTo>
                    <a:pt x="2331987" y="947776"/>
                  </a:lnTo>
                  <a:cubicBezTo>
                    <a:pt x="2331987" y="947776"/>
                    <a:pt x="2331987" y="947776"/>
                    <a:pt x="2331987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92546" y="2065078"/>
            <a:ext cx="1623305" cy="1623305"/>
            <a:chOff x="0" y="0"/>
            <a:chExt cx="2164407" cy="2164407"/>
          </a:xfrm>
        </p:grpSpPr>
        <p:grpSp>
          <p:nvGrpSpPr>
            <p:cNvPr id="9" name="Group 9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5538947" y="633730"/>
            <a:ext cx="7797615" cy="1431348"/>
            <a:chOff x="0" y="0"/>
            <a:chExt cx="10396820" cy="190846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0396820" cy="1908464"/>
              <a:chOff x="0" y="0"/>
              <a:chExt cx="3909566" cy="71764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909566" cy="717649"/>
              </a:xfrm>
              <a:custGeom>
                <a:avLst/>
                <a:gdLst/>
                <a:ahLst/>
                <a:cxnLst/>
                <a:rect l="l" t="t" r="r" b="b"/>
                <a:pathLst>
                  <a:path w="3909566" h="717649">
                    <a:moveTo>
                      <a:pt x="3785107" y="717649"/>
                    </a:moveTo>
                    <a:lnTo>
                      <a:pt x="124460" y="717649"/>
                    </a:lnTo>
                    <a:cubicBezTo>
                      <a:pt x="55880" y="717649"/>
                      <a:pt x="0" y="661769"/>
                      <a:pt x="0" y="5931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85107" y="0"/>
                    </a:lnTo>
                    <a:cubicBezTo>
                      <a:pt x="3853686" y="0"/>
                      <a:pt x="3909566" y="55880"/>
                      <a:pt x="3909566" y="124460"/>
                    </a:cubicBezTo>
                    <a:lnTo>
                      <a:pt x="3909566" y="593189"/>
                    </a:lnTo>
                    <a:cubicBezTo>
                      <a:pt x="3909566" y="661769"/>
                      <a:pt x="3853686" y="717649"/>
                      <a:pt x="3785107" y="717649"/>
                    </a:cubicBezTo>
                    <a:close/>
                  </a:path>
                </a:pathLst>
              </a:custGeom>
              <a:solidFill>
                <a:srgbClr val="2A5474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82024" y="89496"/>
              <a:ext cx="10232772" cy="1729471"/>
              <a:chOff x="0" y="0"/>
              <a:chExt cx="3960253" cy="66933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960254" cy="669334"/>
              </a:xfrm>
              <a:custGeom>
                <a:avLst/>
                <a:gdLst/>
                <a:ahLst/>
                <a:cxnLst/>
                <a:rect l="l" t="t" r="r" b="b"/>
                <a:pathLst>
                  <a:path w="3960254" h="669334">
                    <a:moveTo>
                      <a:pt x="3835793" y="669334"/>
                    </a:moveTo>
                    <a:lnTo>
                      <a:pt x="124460" y="669334"/>
                    </a:lnTo>
                    <a:cubicBezTo>
                      <a:pt x="55880" y="669334"/>
                      <a:pt x="0" y="613454"/>
                      <a:pt x="0" y="5448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35793" y="0"/>
                    </a:lnTo>
                    <a:cubicBezTo>
                      <a:pt x="3904374" y="0"/>
                      <a:pt x="3960254" y="55880"/>
                      <a:pt x="3960254" y="124460"/>
                    </a:cubicBezTo>
                    <a:lnTo>
                      <a:pt x="3960254" y="544874"/>
                    </a:lnTo>
                    <a:cubicBezTo>
                      <a:pt x="3960254" y="613454"/>
                      <a:pt x="3904374" y="669334"/>
                      <a:pt x="3835793" y="669334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620621" y="-290604"/>
            <a:ext cx="576982" cy="58120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999509" y="7007687"/>
            <a:ext cx="576982" cy="58120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3881" y="768195"/>
            <a:ext cx="576982" cy="581209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8474195">
            <a:off x="314224" y="8133278"/>
            <a:ext cx="1462361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8491419">
            <a:off x="-864661" y="9095183"/>
            <a:ext cx="3320973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8454222">
            <a:off x="747448" y="9117386"/>
            <a:ext cx="2198855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8427112">
            <a:off x="17121480" y="155936"/>
            <a:ext cx="2910021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8427112">
            <a:off x="15804290" y="629488"/>
            <a:ext cx="2910021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8427112">
            <a:off x="17286555" y="753949"/>
            <a:ext cx="2910021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8427112">
            <a:off x="15533118" y="-594860"/>
            <a:ext cx="2910021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8427112">
            <a:off x="16119124" y="-352040"/>
            <a:ext cx="2910021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8467950">
            <a:off x="58258" y="10076260"/>
            <a:ext cx="2949558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rot="8436788">
            <a:off x="-851513" y="9167426"/>
            <a:ext cx="1238913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 rot="8500875">
            <a:off x="15642028" y="951733"/>
            <a:ext cx="598790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8526916">
            <a:off x="29019" y="10207969"/>
            <a:ext cx="899699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8493832">
            <a:off x="16653890" y="1436857"/>
            <a:ext cx="780713" cy="0"/>
          </a:xfrm>
          <a:prstGeom prst="line">
            <a:avLst/>
          </a:prstGeom>
          <a:ln w="142875" cap="rnd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47910" y="620100"/>
            <a:ext cx="1952296" cy="1952296"/>
          </a:xfrm>
          <a:prstGeom prst="rect">
            <a:avLst/>
          </a:prstGeom>
        </p:spPr>
      </p:pic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18E19FD7-68E0-43C8-7CF2-2D6BD02E1C98}"/>
              </a:ext>
            </a:extLst>
          </p:cNvPr>
          <p:cNvSpPr txBox="1"/>
          <p:nvPr/>
        </p:nvSpPr>
        <p:spPr>
          <a:xfrm>
            <a:off x="7570853" y="917188"/>
            <a:ext cx="4049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chia 7</a:t>
            </a:r>
          </a:p>
        </p:txBody>
      </p:sp>
      <p:pic>
        <p:nvPicPr>
          <p:cNvPr id="41" name="Hình ảnh 40">
            <a:extLst>
              <a:ext uri="{FF2B5EF4-FFF2-40B4-BE49-F238E27FC236}">
                <a16:creationId xmlns:a16="http://schemas.microsoft.com/office/drawing/2014/main" id="{5FEC4D97-F787-C889-1067-42EB5B2A92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5929" y="3715145"/>
            <a:ext cx="13960000" cy="491879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7715" y="7675481"/>
            <a:ext cx="1953584" cy="1946258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2D6D9EA7-A870-9AB2-D72A-59C12D7866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3448215" y="3205815"/>
            <a:ext cx="385782" cy="217441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:a16="http://schemas.microsoft.com/office/drawing/2014/main" id="{A83018F7-C019-FBBD-4B14-6CFEF4813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14796652" y="7311174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22704" y="-1462216"/>
            <a:ext cx="6962086" cy="3886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77344" y="7689054"/>
            <a:ext cx="7315200" cy="40832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28656" y="3139644"/>
            <a:ext cx="576982" cy="5812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03864" y="3139644"/>
            <a:ext cx="2970185" cy="17239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27386" y="3074485"/>
            <a:ext cx="2970185" cy="17891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2593" y="2984006"/>
            <a:ext cx="2970185" cy="18795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78414" y="6312933"/>
            <a:ext cx="464529" cy="4679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51784" y="7689054"/>
            <a:ext cx="703568" cy="70872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49488" y="632808"/>
            <a:ext cx="17067659" cy="1879595"/>
            <a:chOff x="0" y="0"/>
            <a:chExt cx="3860824" cy="425178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3756684" cy="305798"/>
            </a:xfrm>
            <a:custGeom>
              <a:avLst/>
              <a:gdLst/>
              <a:ahLst/>
              <a:cxnLst/>
              <a:rect l="l" t="t" r="r" b="b"/>
              <a:pathLst>
                <a:path w="3756684" h="305798">
                  <a:moveTo>
                    <a:pt x="3730014" y="116568"/>
                  </a:moveTo>
                  <a:cubicBezTo>
                    <a:pt x="3730014" y="204198"/>
                    <a:pt x="3653814" y="275318"/>
                    <a:pt x="3572534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18071" y="305798"/>
                  </a:cubicBezTo>
                  <a:lnTo>
                    <a:pt x="3610634" y="305798"/>
                  </a:lnTo>
                  <a:cubicBezTo>
                    <a:pt x="3690644" y="305798"/>
                    <a:pt x="3756684" y="239758"/>
                    <a:pt x="3756684" y="159748"/>
                  </a:cubicBezTo>
                  <a:lnTo>
                    <a:pt x="3756684" y="95250"/>
                  </a:lnTo>
                  <a:cubicBezTo>
                    <a:pt x="3756684" y="58420"/>
                    <a:pt x="3742714" y="25400"/>
                    <a:pt x="3721124" y="0"/>
                  </a:cubicBezTo>
                  <a:cubicBezTo>
                    <a:pt x="3727474" y="16510"/>
                    <a:pt x="3730014" y="34290"/>
                    <a:pt x="3730014" y="52070"/>
                  </a:cubicBezTo>
                  <a:lnTo>
                    <a:pt x="3730014" y="116568"/>
                  </a:lnTo>
                  <a:lnTo>
                    <a:pt x="3730014" y="116568"/>
                  </a:lnTo>
                  <a:close/>
                </a:path>
              </a:pathLst>
            </a:custGeom>
            <a:solidFill>
              <a:srgbClr val="F4CF5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3796054" cy="356598"/>
            </a:xfrm>
            <a:custGeom>
              <a:avLst/>
              <a:gdLst/>
              <a:ahLst/>
              <a:cxnLst/>
              <a:rect l="l" t="t" r="r" b="b"/>
              <a:pathLst>
                <a:path w="3796054" h="356598">
                  <a:moveTo>
                    <a:pt x="146050" y="356598"/>
                  </a:moveTo>
                  <a:lnTo>
                    <a:pt x="3650004" y="356598"/>
                  </a:lnTo>
                  <a:cubicBezTo>
                    <a:pt x="3730014" y="356598"/>
                    <a:pt x="3796054" y="290558"/>
                    <a:pt x="3796054" y="210548"/>
                  </a:cubicBezTo>
                  <a:lnTo>
                    <a:pt x="3796054" y="146050"/>
                  </a:lnTo>
                  <a:cubicBezTo>
                    <a:pt x="3796054" y="66040"/>
                    <a:pt x="3730014" y="0"/>
                    <a:pt x="365000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860824" cy="425178"/>
            </a:xfrm>
            <a:custGeom>
              <a:avLst/>
              <a:gdLst/>
              <a:ahLst/>
              <a:cxnLst/>
              <a:rect l="l" t="t" r="r" b="b"/>
              <a:pathLst>
                <a:path w="3860824" h="425178">
                  <a:moveTo>
                    <a:pt x="3797324" y="74930"/>
                  </a:moveTo>
                  <a:cubicBezTo>
                    <a:pt x="3769384" y="30480"/>
                    <a:pt x="3719854" y="0"/>
                    <a:pt x="366270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214225" y="425178"/>
                  </a:cubicBezTo>
                  <a:lnTo>
                    <a:pt x="3702074" y="425178"/>
                  </a:lnTo>
                  <a:cubicBezTo>
                    <a:pt x="3789704" y="425178"/>
                    <a:pt x="3860824" y="354058"/>
                    <a:pt x="3860824" y="266428"/>
                  </a:cubicBezTo>
                  <a:lnTo>
                    <a:pt x="3860824" y="201930"/>
                  </a:lnTo>
                  <a:cubicBezTo>
                    <a:pt x="3860824" y="149860"/>
                    <a:pt x="3835424" y="104140"/>
                    <a:pt x="3797324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662704" y="12700"/>
                  </a:lnTo>
                  <a:cubicBezTo>
                    <a:pt x="3742714" y="12700"/>
                    <a:pt x="3808754" y="78740"/>
                    <a:pt x="3808754" y="158750"/>
                  </a:cubicBezTo>
                  <a:lnTo>
                    <a:pt x="3808754" y="223248"/>
                  </a:lnTo>
                  <a:cubicBezTo>
                    <a:pt x="3808754" y="303258"/>
                    <a:pt x="3742714" y="369298"/>
                    <a:pt x="3662704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3849394" y="266428"/>
                  </a:moveTo>
                  <a:cubicBezTo>
                    <a:pt x="3849394" y="346438"/>
                    <a:pt x="3782084" y="412478"/>
                    <a:pt x="3702074" y="412478"/>
                  </a:cubicBezTo>
                  <a:lnTo>
                    <a:pt x="214225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3663974" y="381998"/>
                  </a:lnTo>
                  <a:cubicBezTo>
                    <a:pt x="3751604" y="381998"/>
                    <a:pt x="3822724" y="310878"/>
                    <a:pt x="3822724" y="223248"/>
                  </a:cubicBezTo>
                  <a:lnTo>
                    <a:pt x="3822724" y="158750"/>
                  </a:lnTo>
                  <a:cubicBezTo>
                    <a:pt x="3822724" y="140970"/>
                    <a:pt x="3818914" y="123190"/>
                    <a:pt x="3813834" y="106680"/>
                  </a:cubicBezTo>
                  <a:cubicBezTo>
                    <a:pt x="3835424" y="132080"/>
                    <a:pt x="3849394" y="165100"/>
                    <a:pt x="3849394" y="201930"/>
                  </a:cubicBezTo>
                  <a:lnTo>
                    <a:pt x="3849394" y="266428"/>
                  </a:lnTo>
                  <a:cubicBezTo>
                    <a:pt x="3849394" y="266428"/>
                    <a:pt x="3849394" y="266428"/>
                    <a:pt x="3849394" y="26642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6447647" y="237056"/>
            <a:ext cx="1623305" cy="1623305"/>
            <a:chOff x="0" y="0"/>
            <a:chExt cx="2164407" cy="2164407"/>
          </a:xfrm>
        </p:grpSpPr>
        <p:grpSp>
          <p:nvGrpSpPr>
            <p:cNvPr id="19" name="Group 19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1757567">
            <a:off x="-120721" y="8424927"/>
            <a:ext cx="1353042" cy="166272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rcRect l="73" r="73"/>
          <a:stretch>
            <a:fillRect/>
          </a:stretch>
        </p:blipFill>
        <p:spPr>
          <a:xfrm rot="509369">
            <a:off x="655273" y="33167"/>
            <a:ext cx="1794610" cy="211130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099665" y="2563103"/>
            <a:ext cx="4769266" cy="1186921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3099665" y="8285126"/>
            <a:ext cx="749791" cy="2097317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0D2BA7FF-B3C3-6CB1-7004-2A256DA22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22007" y="5825681"/>
            <a:ext cx="2970185" cy="1723957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DBBBCE13-58EB-F8F8-A289-5313A8431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45529" y="5760522"/>
            <a:ext cx="2970185" cy="1789116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CA051EB5-807B-A73D-3DF5-9D67AE1B4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0736" y="5670043"/>
            <a:ext cx="2970185" cy="1879595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DC6A9714-6ED1-1A85-BA75-5935D10DB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11191" y="8265388"/>
            <a:ext cx="2970185" cy="1723957"/>
          </a:xfrm>
          <a:prstGeom prst="rect">
            <a:avLst/>
          </a:prstGeom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B76A732C-F043-9D8A-81BD-FD6D0E9D4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34713" y="8200229"/>
            <a:ext cx="2970185" cy="1789116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725405C1-8CDA-3F02-ED97-05E6D37D4B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9920" y="8109750"/>
            <a:ext cx="2970185" cy="1879595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E1982FD4-CFD6-C4F7-2194-A659935C3D3E}"/>
              </a:ext>
            </a:extLst>
          </p:cNvPr>
          <p:cNvSpPr txBox="1"/>
          <p:nvPr/>
        </p:nvSpPr>
        <p:spPr>
          <a:xfrm>
            <a:off x="5766101" y="782968"/>
            <a:ext cx="723443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913D4E6-8C4B-2AB1-BA6A-EAC354BAE796}"/>
                  </a:ext>
                </a:extLst>
              </p:cNvPr>
              <p:cNvSpPr txBox="1"/>
              <p:nvPr/>
            </p:nvSpPr>
            <p:spPr>
              <a:xfrm>
                <a:off x="1063510" y="3613156"/>
                <a:ext cx="16505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7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913D4E6-8C4B-2AB1-BA6A-EAC354BA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10" y="3613156"/>
                <a:ext cx="1650516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77BE355-11F1-EEA1-2520-25D3672BF7CE}"/>
                  </a:ext>
                </a:extLst>
              </p:cNvPr>
              <p:cNvSpPr txBox="1"/>
              <p:nvPr/>
            </p:nvSpPr>
            <p:spPr>
              <a:xfrm>
                <a:off x="893464" y="6302063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21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77BE355-11F1-EEA1-2520-25D3672B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64" y="6302063"/>
                <a:ext cx="1934247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9EE3122-0076-3B05-C7BE-C7FF49D04299}"/>
                  </a:ext>
                </a:extLst>
              </p:cNvPr>
              <p:cNvSpPr txBox="1"/>
              <p:nvPr/>
            </p:nvSpPr>
            <p:spPr>
              <a:xfrm>
                <a:off x="881084" y="8741770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56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9EE3122-0076-3B05-C7BE-C7FF49D04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84" y="8741770"/>
                <a:ext cx="1934247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151DE16-85A8-16ED-5839-0DA5970D233D}"/>
                  </a:ext>
                </a:extLst>
              </p:cNvPr>
              <p:cNvSpPr txBox="1"/>
              <p:nvPr/>
            </p:nvSpPr>
            <p:spPr>
              <a:xfrm>
                <a:off x="2644523" y="3613156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151DE16-85A8-16ED-5839-0DA5970D2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523" y="3613156"/>
                <a:ext cx="399148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66C30D9B-06CE-ADDE-FB73-AD7932509FCE}"/>
                  </a:ext>
                </a:extLst>
              </p:cNvPr>
              <p:cNvSpPr txBox="1"/>
              <p:nvPr/>
            </p:nvSpPr>
            <p:spPr>
              <a:xfrm>
                <a:off x="2818789" y="6313654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66C30D9B-06CE-ADDE-FB73-AD7932509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789" y="6313654"/>
                <a:ext cx="399148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ABF3073C-7A13-589D-93CE-CFFAD9720C4C}"/>
                  </a:ext>
                </a:extLst>
              </p:cNvPr>
              <p:cNvSpPr txBox="1"/>
              <p:nvPr/>
            </p:nvSpPr>
            <p:spPr>
              <a:xfrm>
                <a:off x="2768503" y="8718438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ABF3073C-7A13-589D-93CE-CFFAD9720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03" y="8718438"/>
                <a:ext cx="399148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0E0572B4-E544-8424-B616-362C99625F6E}"/>
                  </a:ext>
                </a:extLst>
              </p:cNvPr>
              <p:cNvSpPr txBox="1"/>
              <p:nvPr/>
            </p:nvSpPr>
            <p:spPr>
              <a:xfrm>
                <a:off x="4707546" y="6347303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14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0E0572B4-E544-8424-B616-362C9962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46" y="6347303"/>
                <a:ext cx="1934247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B01797DB-FCCE-4495-7D30-A2F0D40E676E}"/>
                  </a:ext>
                </a:extLst>
              </p:cNvPr>
              <p:cNvSpPr txBox="1"/>
              <p:nvPr/>
            </p:nvSpPr>
            <p:spPr>
              <a:xfrm>
                <a:off x="4761960" y="3642848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42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B01797DB-FCCE-4495-7D30-A2F0D40E6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60" y="3642848"/>
                <a:ext cx="1934247" cy="61555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10973F3-1490-B836-6563-B7F9DA4098C2}"/>
                  </a:ext>
                </a:extLst>
              </p:cNvPr>
              <p:cNvSpPr txBox="1"/>
              <p:nvPr/>
            </p:nvSpPr>
            <p:spPr>
              <a:xfrm>
                <a:off x="4749788" y="8806912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63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10973F3-1490-B836-6563-B7F9DA409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788" y="8806912"/>
                <a:ext cx="1934247" cy="61555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230AF99A-0F83-D297-D435-69ACB931AB77}"/>
                  </a:ext>
                </a:extLst>
              </p:cNvPr>
              <p:cNvSpPr txBox="1"/>
              <p:nvPr/>
            </p:nvSpPr>
            <p:spPr>
              <a:xfrm>
                <a:off x="6652224" y="6359152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230AF99A-0F83-D297-D435-69ACB931A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24" y="6359152"/>
                <a:ext cx="399148" cy="6155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9489EA60-CC00-BD82-8BAA-E6C22AC4018B}"/>
                  </a:ext>
                </a:extLst>
              </p:cNvPr>
              <p:cNvSpPr txBox="1"/>
              <p:nvPr/>
            </p:nvSpPr>
            <p:spPr>
              <a:xfrm>
                <a:off x="6676572" y="3654380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9489EA60-CC00-BD82-8BAA-E6C22AC40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72" y="3654380"/>
                <a:ext cx="399148" cy="61555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4FCB21F0-DEAB-BE04-2207-34908D5A7F8A}"/>
                  </a:ext>
                </a:extLst>
              </p:cNvPr>
              <p:cNvSpPr txBox="1"/>
              <p:nvPr/>
            </p:nvSpPr>
            <p:spPr>
              <a:xfrm>
                <a:off x="6686808" y="8786752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4FCB21F0-DEAB-BE04-2207-34908D5A7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08" y="8786752"/>
                <a:ext cx="399148" cy="61555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52C6DC8E-E054-20FC-57BB-1584326D7766}"/>
                  </a:ext>
                </a:extLst>
              </p:cNvPr>
              <p:cNvSpPr txBox="1"/>
              <p:nvPr/>
            </p:nvSpPr>
            <p:spPr>
              <a:xfrm>
                <a:off x="8679633" y="3674330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28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52C6DC8E-E054-20FC-57BB-1584326D7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633" y="3674330"/>
                <a:ext cx="1934247" cy="61555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13CA988B-2A85-FA28-D685-C11934517227}"/>
                  </a:ext>
                </a:extLst>
              </p:cNvPr>
              <p:cNvSpPr txBox="1"/>
              <p:nvPr/>
            </p:nvSpPr>
            <p:spPr>
              <a:xfrm>
                <a:off x="8631417" y="6300264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49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13CA988B-2A85-FA28-D685-C11934517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417" y="6300264"/>
                <a:ext cx="1934247" cy="61555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81DC5963-DFEE-E72D-F1F6-080660C65076}"/>
                  </a:ext>
                </a:extLst>
              </p:cNvPr>
              <p:cNvSpPr txBox="1"/>
              <p:nvPr/>
            </p:nvSpPr>
            <p:spPr>
              <a:xfrm>
                <a:off x="8534919" y="8833611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70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81DC5963-DFEE-E72D-F1F6-080660C6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919" y="8833611"/>
                <a:ext cx="1934247" cy="61555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D9BFB77C-30E4-FECB-C387-9BFABDCBB4B6}"/>
                  </a:ext>
                </a:extLst>
              </p:cNvPr>
              <p:cNvSpPr txBox="1"/>
              <p:nvPr/>
            </p:nvSpPr>
            <p:spPr>
              <a:xfrm>
                <a:off x="10613880" y="3661266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D9BFB77C-30E4-FECB-C387-9BFABDCBB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880" y="3661266"/>
                <a:ext cx="399148" cy="61555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AD720963-9597-10E8-1213-0F467F85F0AC}"/>
                  </a:ext>
                </a:extLst>
              </p:cNvPr>
              <p:cNvSpPr txBox="1"/>
              <p:nvPr/>
            </p:nvSpPr>
            <p:spPr>
              <a:xfrm>
                <a:off x="10604659" y="6310314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AD720963-9597-10E8-1213-0F467F85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659" y="6310314"/>
                <a:ext cx="399148" cy="61555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8D391FF-CEA7-C238-6A77-F568FD810B08}"/>
                  </a:ext>
                </a:extLst>
              </p:cNvPr>
              <p:cNvSpPr txBox="1"/>
              <p:nvPr/>
            </p:nvSpPr>
            <p:spPr>
              <a:xfrm>
                <a:off x="10426498" y="8819589"/>
                <a:ext cx="6828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8D391FF-CEA7-C238-6A77-F568FD810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498" y="8819589"/>
                <a:ext cx="682879" cy="61555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291277" y="1277557"/>
            <a:ext cx="15280865" cy="8527164"/>
            <a:chOff x="0" y="0"/>
            <a:chExt cx="1611185" cy="1106526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710" y="106680"/>
              <a:ext cx="1507045" cy="987146"/>
            </a:xfrm>
            <a:custGeom>
              <a:avLst/>
              <a:gdLst/>
              <a:ahLst/>
              <a:cxnLst/>
              <a:rect l="l" t="t" r="r" b="b"/>
              <a:pathLst>
                <a:path w="1507045" h="987146">
                  <a:moveTo>
                    <a:pt x="1480375" y="797916"/>
                  </a:moveTo>
                  <a:cubicBezTo>
                    <a:pt x="1480375" y="885546"/>
                    <a:pt x="1404175" y="956666"/>
                    <a:pt x="1322895" y="956666"/>
                  </a:cubicBezTo>
                  <a:lnTo>
                    <a:pt x="66040" y="956666"/>
                  </a:lnTo>
                  <a:cubicBezTo>
                    <a:pt x="43180" y="956666"/>
                    <a:pt x="20320" y="951586"/>
                    <a:pt x="0" y="942696"/>
                  </a:cubicBezTo>
                  <a:cubicBezTo>
                    <a:pt x="26670" y="970636"/>
                    <a:pt x="63500" y="987146"/>
                    <a:pt x="103732" y="987146"/>
                  </a:cubicBezTo>
                  <a:lnTo>
                    <a:pt x="1360995" y="987146"/>
                  </a:lnTo>
                  <a:cubicBezTo>
                    <a:pt x="1441005" y="987146"/>
                    <a:pt x="1507045" y="921106"/>
                    <a:pt x="1507045" y="841096"/>
                  </a:cubicBezTo>
                  <a:lnTo>
                    <a:pt x="1507045" y="95250"/>
                  </a:lnTo>
                  <a:cubicBezTo>
                    <a:pt x="1507045" y="58420"/>
                    <a:pt x="1493075" y="25400"/>
                    <a:pt x="1471485" y="0"/>
                  </a:cubicBezTo>
                  <a:cubicBezTo>
                    <a:pt x="1477835" y="16510"/>
                    <a:pt x="1480375" y="34290"/>
                    <a:pt x="1480375" y="52070"/>
                  </a:cubicBezTo>
                  <a:lnTo>
                    <a:pt x="1480375" y="797916"/>
                  </a:lnTo>
                  <a:lnTo>
                    <a:pt x="1480375" y="797916"/>
                  </a:lnTo>
                  <a:close/>
                </a:path>
              </a:pathLst>
            </a:custGeom>
            <a:solidFill>
              <a:srgbClr val="F4CF5C"/>
            </a:solidFill>
          </p:spPr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1546415" cy="1037946"/>
            </a:xfrm>
            <a:custGeom>
              <a:avLst/>
              <a:gdLst/>
              <a:ahLst/>
              <a:cxnLst/>
              <a:rect l="l" t="t" r="r" b="b"/>
              <a:pathLst>
                <a:path w="1546415" h="1037946">
                  <a:moveTo>
                    <a:pt x="146050" y="1037946"/>
                  </a:moveTo>
                  <a:lnTo>
                    <a:pt x="1400365" y="1037946"/>
                  </a:lnTo>
                  <a:cubicBezTo>
                    <a:pt x="1480375" y="1037946"/>
                    <a:pt x="1546415" y="971906"/>
                    <a:pt x="1546415" y="891896"/>
                  </a:cubicBezTo>
                  <a:lnTo>
                    <a:pt x="1546415" y="146050"/>
                  </a:lnTo>
                  <a:cubicBezTo>
                    <a:pt x="1546415" y="66040"/>
                    <a:pt x="1480375" y="0"/>
                    <a:pt x="140036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91896"/>
                  </a:lnTo>
                  <a:cubicBezTo>
                    <a:pt x="0" y="973176"/>
                    <a:pt x="66040" y="1037946"/>
                    <a:pt x="146050" y="1037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611185" cy="1106526"/>
            </a:xfrm>
            <a:custGeom>
              <a:avLst/>
              <a:gdLst/>
              <a:ahLst/>
              <a:cxnLst/>
              <a:rect l="l" t="t" r="r" b="b"/>
              <a:pathLst>
                <a:path w="1611185" h="1106526">
                  <a:moveTo>
                    <a:pt x="1547685" y="74930"/>
                  </a:moveTo>
                  <a:cubicBezTo>
                    <a:pt x="1519745" y="30480"/>
                    <a:pt x="1470215" y="0"/>
                    <a:pt x="141306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04596"/>
                  </a:lnTo>
                  <a:cubicBezTo>
                    <a:pt x="0" y="956666"/>
                    <a:pt x="25400" y="1002386"/>
                    <a:pt x="63500" y="1031596"/>
                  </a:cubicBezTo>
                  <a:cubicBezTo>
                    <a:pt x="91440" y="1076046"/>
                    <a:pt x="140970" y="1106526"/>
                    <a:pt x="197649" y="1106526"/>
                  </a:cubicBezTo>
                  <a:lnTo>
                    <a:pt x="1452435" y="1106526"/>
                  </a:lnTo>
                  <a:cubicBezTo>
                    <a:pt x="1540065" y="1106526"/>
                    <a:pt x="1611185" y="1035406"/>
                    <a:pt x="1611185" y="947776"/>
                  </a:cubicBezTo>
                  <a:lnTo>
                    <a:pt x="1611185" y="201930"/>
                  </a:lnTo>
                  <a:cubicBezTo>
                    <a:pt x="1611185" y="149860"/>
                    <a:pt x="1585785" y="104140"/>
                    <a:pt x="1547685" y="74930"/>
                  </a:cubicBezTo>
                  <a:close/>
                  <a:moveTo>
                    <a:pt x="12700" y="9045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13065" y="12700"/>
                  </a:lnTo>
                  <a:cubicBezTo>
                    <a:pt x="1493075" y="12700"/>
                    <a:pt x="1559115" y="78740"/>
                    <a:pt x="1559115" y="158750"/>
                  </a:cubicBezTo>
                  <a:lnTo>
                    <a:pt x="1559115" y="904596"/>
                  </a:lnTo>
                  <a:cubicBezTo>
                    <a:pt x="1559115" y="984606"/>
                    <a:pt x="1493075" y="1050646"/>
                    <a:pt x="1413065" y="1050646"/>
                  </a:cubicBezTo>
                  <a:lnTo>
                    <a:pt x="158750" y="1050646"/>
                  </a:lnTo>
                  <a:cubicBezTo>
                    <a:pt x="78740" y="1050646"/>
                    <a:pt x="12700" y="985876"/>
                    <a:pt x="12700" y="904596"/>
                  </a:cubicBezTo>
                  <a:close/>
                  <a:moveTo>
                    <a:pt x="1599755" y="947776"/>
                  </a:moveTo>
                  <a:cubicBezTo>
                    <a:pt x="1599755" y="1027786"/>
                    <a:pt x="1532445" y="1093826"/>
                    <a:pt x="1452435" y="1093826"/>
                  </a:cubicBezTo>
                  <a:lnTo>
                    <a:pt x="197649" y="1093826"/>
                  </a:lnTo>
                  <a:cubicBezTo>
                    <a:pt x="157480" y="1093826"/>
                    <a:pt x="120650" y="1077316"/>
                    <a:pt x="93980" y="1049376"/>
                  </a:cubicBezTo>
                  <a:cubicBezTo>
                    <a:pt x="114300" y="1058266"/>
                    <a:pt x="135890" y="1063346"/>
                    <a:pt x="160020" y="1063346"/>
                  </a:cubicBezTo>
                  <a:lnTo>
                    <a:pt x="1414335" y="1063346"/>
                  </a:lnTo>
                  <a:cubicBezTo>
                    <a:pt x="1501965" y="1063346"/>
                    <a:pt x="1573085" y="992226"/>
                    <a:pt x="1573085" y="904596"/>
                  </a:cubicBezTo>
                  <a:lnTo>
                    <a:pt x="1573085" y="158750"/>
                  </a:lnTo>
                  <a:cubicBezTo>
                    <a:pt x="1573085" y="140970"/>
                    <a:pt x="1569275" y="123190"/>
                    <a:pt x="1564195" y="106680"/>
                  </a:cubicBezTo>
                  <a:cubicBezTo>
                    <a:pt x="1585785" y="132080"/>
                    <a:pt x="1599755" y="165100"/>
                    <a:pt x="1599755" y="201930"/>
                  </a:cubicBezTo>
                  <a:lnTo>
                    <a:pt x="1599755" y="947776"/>
                  </a:lnTo>
                  <a:cubicBezTo>
                    <a:pt x="1599755" y="947776"/>
                    <a:pt x="1599755" y="947776"/>
                    <a:pt x="1599755" y="947776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039302" y="848874"/>
            <a:ext cx="1715101" cy="1715101"/>
            <a:chOff x="0" y="0"/>
            <a:chExt cx="2286801" cy="2286801"/>
          </a:xfrm>
        </p:grpSpPr>
        <p:grpSp>
          <p:nvGrpSpPr>
            <p:cNvPr id="8" name="Group 8"/>
            <p:cNvGrpSpPr/>
            <p:nvPr/>
          </p:nvGrpSpPr>
          <p:grpSpPr>
            <a:xfrm>
              <a:off x="95370" y="95370"/>
              <a:ext cx="2096061" cy="209606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286801" cy="228680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20621" y="-290604"/>
            <a:ext cx="576982" cy="581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863418" y="6462139"/>
            <a:ext cx="576982" cy="5812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42079" y="9315616"/>
            <a:ext cx="576982" cy="5812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3602" y="4084425"/>
            <a:ext cx="576982" cy="5812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721528" y="-290604"/>
            <a:ext cx="2317924" cy="23208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029661" y="1482733"/>
            <a:ext cx="2516678" cy="25072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2154505">
            <a:off x="15643963" y="8295326"/>
            <a:ext cx="1753322" cy="26217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23195" y="6651857"/>
            <a:ext cx="2421453" cy="343468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897102" y="8911574"/>
            <a:ext cx="1754420" cy="1754420"/>
          </a:xfrm>
          <a:prstGeom prst="rect">
            <a:avLst/>
          </a:prstGeom>
        </p:spPr>
      </p:pic>
      <p:grpSp>
        <p:nvGrpSpPr>
          <p:cNvPr id="23" name="Group 11">
            <a:extLst>
              <a:ext uri="{FF2B5EF4-FFF2-40B4-BE49-F238E27FC236}">
                <a16:creationId xmlns:a16="http://schemas.microsoft.com/office/drawing/2014/main" id="{9D6EE548-3006-1E5D-2137-55B5DEB7D58D}"/>
              </a:ext>
            </a:extLst>
          </p:cNvPr>
          <p:cNvGrpSpPr/>
          <p:nvPr/>
        </p:nvGrpSpPr>
        <p:grpSpPr>
          <a:xfrm>
            <a:off x="5128036" y="326995"/>
            <a:ext cx="7797615" cy="1431348"/>
            <a:chOff x="0" y="0"/>
            <a:chExt cx="10396820" cy="1908464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CC8101E1-6567-DF91-89DB-44CEEFB15EF0}"/>
                </a:ext>
              </a:extLst>
            </p:cNvPr>
            <p:cNvGrpSpPr/>
            <p:nvPr/>
          </p:nvGrpSpPr>
          <p:grpSpPr>
            <a:xfrm>
              <a:off x="0" y="0"/>
              <a:ext cx="10396820" cy="1908464"/>
              <a:chOff x="0" y="0"/>
              <a:chExt cx="3909566" cy="717649"/>
            </a:xfrm>
          </p:grpSpPr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90FFECCB-B5B2-A168-6DED-748DD5E9A829}"/>
                  </a:ext>
                </a:extLst>
              </p:cNvPr>
              <p:cNvSpPr/>
              <p:nvPr/>
            </p:nvSpPr>
            <p:spPr>
              <a:xfrm>
                <a:off x="0" y="0"/>
                <a:ext cx="3909566" cy="717649"/>
              </a:xfrm>
              <a:custGeom>
                <a:avLst/>
                <a:gdLst/>
                <a:ahLst/>
                <a:cxnLst/>
                <a:rect l="l" t="t" r="r" b="b"/>
                <a:pathLst>
                  <a:path w="3909566" h="717649">
                    <a:moveTo>
                      <a:pt x="3785107" y="717649"/>
                    </a:moveTo>
                    <a:lnTo>
                      <a:pt x="124460" y="717649"/>
                    </a:lnTo>
                    <a:cubicBezTo>
                      <a:pt x="55880" y="717649"/>
                      <a:pt x="0" y="661769"/>
                      <a:pt x="0" y="5931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85107" y="0"/>
                    </a:lnTo>
                    <a:cubicBezTo>
                      <a:pt x="3853686" y="0"/>
                      <a:pt x="3909566" y="55880"/>
                      <a:pt x="3909566" y="124460"/>
                    </a:cubicBezTo>
                    <a:lnTo>
                      <a:pt x="3909566" y="593189"/>
                    </a:lnTo>
                    <a:cubicBezTo>
                      <a:pt x="3909566" y="661769"/>
                      <a:pt x="3853686" y="717649"/>
                      <a:pt x="3785107" y="717649"/>
                    </a:cubicBezTo>
                    <a:close/>
                  </a:path>
                </a:pathLst>
              </a:custGeom>
              <a:solidFill>
                <a:srgbClr val="2A5474"/>
              </a:solidFill>
            </p:spPr>
          </p: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F85E71F3-843D-338A-ED9B-202DA9916A93}"/>
                </a:ext>
              </a:extLst>
            </p:cNvPr>
            <p:cNvGrpSpPr/>
            <p:nvPr/>
          </p:nvGrpSpPr>
          <p:grpSpPr>
            <a:xfrm>
              <a:off x="82024" y="89496"/>
              <a:ext cx="10232772" cy="1729471"/>
              <a:chOff x="0" y="0"/>
              <a:chExt cx="3960253" cy="669334"/>
            </a:xfrm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BB5AC5E9-3958-61B0-C48F-5FEE3706B113}"/>
                  </a:ext>
                </a:extLst>
              </p:cNvPr>
              <p:cNvSpPr/>
              <p:nvPr/>
            </p:nvSpPr>
            <p:spPr>
              <a:xfrm>
                <a:off x="0" y="0"/>
                <a:ext cx="3960254" cy="669334"/>
              </a:xfrm>
              <a:custGeom>
                <a:avLst/>
                <a:gdLst/>
                <a:ahLst/>
                <a:cxnLst/>
                <a:rect l="l" t="t" r="r" b="b"/>
                <a:pathLst>
                  <a:path w="3960254" h="669334">
                    <a:moveTo>
                      <a:pt x="3835793" y="669334"/>
                    </a:moveTo>
                    <a:lnTo>
                      <a:pt x="124460" y="669334"/>
                    </a:lnTo>
                    <a:cubicBezTo>
                      <a:pt x="55880" y="669334"/>
                      <a:pt x="0" y="613454"/>
                      <a:pt x="0" y="5448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835793" y="0"/>
                    </a:lnTo>
                    <a:cubicBezTo>
                      <a:pt x="3904374" y="0"/>
                      <a:pt x="3960254" y="55880"/>
                      <a:pt x="3960254" y="124460"/>
                    </a:cubicBezTo>
                    <a:lnTo>
                      <a:pt x="3960254" y="544874"/>
                    </a:lnTo>
                    <a:cubicBezTo>
                      <a:pt x="3960254" y="613454"/>
                      <a:pt x="3904374" y="669334"/>
                      <a:pt x="3835793" y="669334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AF5F298-4554-FC8B-DF8B-A98981088729}"/>
              </a:ext>
            </a:extLst>
          </p:cNvPr>
          <p:cNvSpPr txBox="1"/>
          <p:nvPr/>
        </p:nvSpPr>
        <p:spPr>
          <a:xfrm>
            <a:off x="6878960" y="488670"/>
            <a:ext cx="5141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204C9D-AB75-015F-FB91-6964CF3C9F49}"/>
              </a:ext>
            </a:extLst>
          </p:cNvPr>
          <p:cNvSpPr txBox="1"/>
          <p:nvPr/>
        </p:nvSpPr>
        <p:spPr>
          <a:xfrm>
            <a:off x="2644648" y="2139084"/>
            <a:ext cx="489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2F5ADDB3-B303-0E77-2A50-3A247BF7E461}"/>
                  </a:ext>
                </a:extLst>
              </p:cNvPr>
              <p:cNvSpPr txBox="1"/>
              <p:nvPr/>
            </p:nvSpPr>
            <p:spPr>
              <a:xfrm>
                <a:off x="2663655" y="5301129"/>
                <a:ext cx="18749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7  : 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2F5ADDB3-B303-0E77-2A50-3A247BF7E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55" y="5301129"/>
                <a:ext cx="1874937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F698FD54-B176-5CEA-E962-8F4866B31FC0}"/>
                  </a:ext>
                </a:extLst>
              </p:cNvPr>
              <p:cNvSpPr txBox="1"/>
              <p:nvPr/>
            </p:nvSpPr>
            <p:spPr>
              <a:xfrm>
                <a:off x="2644647" y="3471170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14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F698FD54-B176-5CEA-E962-8F4866B31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47" y="3471170"/>
                <a:ext cx="1934247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060DEFC-E7F4-86C5-5841-4FC6D8847F7D}"/>
                  </a:ext>
                </a:extLst>
              </p:cNvPr>
              <p:cNvSpPr txBox="1"/>
              <p:nvPr/>
            </p:nvSpPr>
            <p:spPr>
              <a:xfrm>
                <a:off x="2595431" y="7131088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35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060DEFC-E7F4-86C5-5841-4FC6D8847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431" y="7131088"/>
                <a:ext cx="1934247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209F957-E21D-0419-E0B7-8200390CD2D2}"/>
                  </a:ext>
                </a:extLst>
              </p:cNvPr>
              <p:cNvSpPr txBox="1"/>
              <p:nvPr/>
            </p:nvSpPr>
            <p:spPr>
              <a:xfrm>
                <a:off x="4457378" y="5321255"/>
                <a:ext cx="32813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209F957-E21D-0419-E0B7-8200390CD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78" y="5321255"/>
                <a:ext cx="328136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CD7E634-B2AD-E6E0-23A1-960BD28C8AC7}"/>
                  </a:ext>
                </a:extLst>
              </p:cNvPr>
              <p:cNvSpPr txBox="1"/>
              <p:nvPr/>
            </p:nvSpPr>
            <p:spPr>
              <a:xfrm>
                <a:off x="4523809" y="3453403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CD7E634-B2AD-E6E0-23A1-960BD28C8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09" y="3453403"/>
                <a:ext cx="399148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A4A9AB-201D-B1FB-AAF5-8862CD4CE057}"/>
                  </a:ext>
                </a:extLst>
              </p:cNvPr>
              <p:cNvSpPr txBox="1"/>
              <p:nvPr/>
            </p:nvSpPr>
            <p:spPr>
              <a:xfrm>
                <a:off x="4450554" y="7131088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A4A9AB-201D-B1FB-AAF5-8862CD4CE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554" y="7131088"/>
                <a:ext cx="399148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BC97400-8C62-86C9-0B2F-C46CD6A34C4E}"/>
                  </a:ext>
                </a:extLst>
              </p:cNvPr>
              <p:cNvSpPr txBox="1"/>
              <p:nvPr/>
            </p:nvSpPr>
            <p:spPr>
              <a:xfrm>
                <a:off x="7359971" y="3466769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21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BC97400-8C62-86C9-0B2F-C46CD6A34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1" y="3466769"/>
                <a:ext cx="1934247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8E0F1D6-249F-C96C-DEA4-A346FEF09A41}"/>
                  </a:ext>
                </a:extLst>
              </p:cNvPr>
              <p:cNvSpPr txBox="1"/>
              <p:nvPr/>
            </p:nvSpPr>
            <p:spPr>
              <a:xfrm>
                <a:off x="7220008" y="7142061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28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8E0F1D6-249F-C96C-DEA4-A346FEF0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08" y="7142061"/>
                <a:ext cx="1934247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7F70BC18-9ABB-0BBA-6AB5-C5710E29808F}"/>
                  </a:ext>
                </a:extLst>
              </p:cNvPr>
              <p:cNvSpPr txBox="1"/>
              <p:nvPr/>
            </p:nvSpPr>
            <p:spPr>
              <a:xfrm>
                <a:off x="7266907" y="5298324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42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7F70BC18-9ABB-0BBA-6AB5-C5710E298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907" y="5298324"/>
                <a:ext cx="1934247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F41047D8-58F1-8D4C-704B-CDB39B213D8D}"/>
                  </a:ext>
                </a:extLst>
              </p:cNvPr>
              <p:cNvSpPr txBox="1"/>
              <p:nvPr/>
            </p:nvSpPr>
            <p:spPr>
              <a:xfrm>
                <a:off x="9252374" y="3453649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F41047D8-58F1-8D4C-704B-CDB39B213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374" y="3453649"/>
                <a:ext cx="399148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E70C34C7-9540-4CE9-7F52-0ADCB2BE9A76}"/>
                  </a:ext>
                </a:extLst>
              </p:cNvPr>
              <p:cNvSpPr txBox="1"/>
              <p:nvPr/>
            </p:nvSpPr>
            <p:spPr>
              <a:xfrm>
                <a:off x="9117575" y="7170844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E70C34C7-9540-4CE9-7F52-0ADCB2BE9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75" y="7170844"/>
                <a:ext cx="399148" cy="61555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0972EA0-9376-ABA8-BE31-D372AAA05B8C}"/>
                  </a:ext>
                </a:extLst>
              </p:cNvPr>
              <p:cNvSpPr txBox="1"/>
              <p:nvPr/>
            </p:nvSpPr>
            <p:spPr>
              <a:xfrm>
                <a:off x="9131563" y="5327107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0972EA0-9376-ABA8-BE31-D372AAA05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563" y="5327107"/>
                <a:ext cx="399148" cy="61555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B369F4DF-1B73-F403-E994-874E228E2BA5}"/>
                  </a:ext>
                </a:extLst>
              </p:cNvPr>
              <p:cNvSpPr txBox="1"/>
              <p:nvPr/>
            </p:nvSpPr>
            <p:spPr>
              <a:xfrm>
                <a:off x="11966701" y="3475982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56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B369F4DF-1B73-F403-E994-874E228E2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6701" y="3475982"/>
                <a:ext cx="1934247" cy="6155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51611687-4AE8-EBDB-9777-0422ABE49A14}"/>
                  </a:ext>
                </a:extLst>
              </p:cNvPr>
              <p:cNvSpPr txBox="1"/>
              <p:nvPr/>
            </p:nvSpPr>
            <p:spPr>
              <a:xfrm>
                <a:off x="12064196" y="7142061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63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51611687-4AE8-EBDB-9777-0422ABE49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196" y="7142061"/>
                <a:ext cx="1934247" cy="61555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91FB351-C331-A51F-1CE8-8200C12693F4}"/>
                  </a:ext>
                </a:extLst>
              </p:cNvPr>
              <p:cNvSpPr txBox="1"/>
              <p:nvPr/>
            </p:nvSpPr>
            <p:spPr>
              <a:xfrm>
                <a:off x="12064196" y="5307439"/>
                <a:ext cx="1934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70 :7=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91FB351-C331-A51F-1CE8-8200C1269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196" y="5307439"/>
                <a:ext cx="1934247" cy="61555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75ACFF8-BA9E-E63B-9FC4-6578A01F2967}"/>
                  </a:ext>
                </a:extLst>
              </p:cNvPr>
              <p:cNvSpPr txBox="1"/>
              <p:nvPr/>
            </p:nvSpPr>
            <p:spPr>
              <a:xfrm>
                <a:off x="13888083" y="3453403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75ACFF8-BA9E-E63B-9FC4-6578A01F2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083" y="3453403"/>
                <a:ext cx="399148" cy="61555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7BC4A1-8152-E2A4-93E4-9D9DD3ADF1F0}"/>
                  </a:ext>
                </a:extLst>
              </p:cNvPr>
              <p:cNvSpPr txBox="1"/>
              <p:nvPr/>
            </p:nvSpPr>
            <p:spPr>
              <a:xfrm>
                <a:off x="13985204" y="7129751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7BC4A1-8152-E2A4-93E4-9D9DD3ADF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204" y="7129751"/>
                <a:ext cx="399148" cy="61555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0B1D0C34-AA67-E43C-9464-C1D3F15C222E}"/>
                  </a:ext>
                </a:extLst>
              </p:cNvPr>
              <p:cNvSpPr txBox="1"/>
              <p:nvPr/>
            </p:nvSpPr>
            <p:spPr>
              <a:xfrm>
                <a:off x="13944733" y="5247686"/>
                <a:ext cx="6828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0B1D0C34-AA67-E43C-9464-C1D3F15C2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733" y="5247686"/>
                <a:ext cx="682879" cy="61555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13">
            <a:extLst>
              <a:ext uri="{FF2B5EF4-FFF2-40B4-BE49-F238E27FC236}">
                <a16:creationId xmlns:a16="http://schemas.microsoft.com/office/drawing/2014/main" id="{EEF899D8-D426-64F7-68B4-34A5C111AF1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505722">
            <a:off x="5347853" y="4556914"/>
            <a:ext cx="385782" cy="217441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:a16="http://schemas.microsoft.com/office/drawing/2014/main" id="{43D81907-E3BE-C3C3-F0AC-DB915A3ABE3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505722">
            <a:off x="10351461" y="7158187"/>
            <a:ext cx="385782" cy="217441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F32046F5-B158-312B-6897-B219DDAB2AF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505722">
            <a:off x="12279200" y="2442554"/>
            <a:ext cx="385782" cy="217441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:a16="http://schemas.microsoft.com/office/drawing/2014/main" id="{39C9EFB2-3B5F-9F2B-5CD4-C009B85A378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505722">
            <a:off x="4677800" y="8262648"/>
            <a:ext cx="385782" cy="217441"/>
          </a:xfrm>
          <a:prstGeom prst="rect">
            <a:avLst/>
          </a:prstGeom>
        </p:spPr>
      </p:pic>
      <p:pic>
        <p:nvPicPr>
          <p:cNvPr id="51" name="Picture 13">
            <a:extLst>
              <a:ext uri="{FF2B5EF4-FFF2-40B4-BE49-F238E27FC236}">
                <a16:creationId xmlns:a16="http://schemas.microsoft.com/office/drawing/2014/main" id="{F5B6E57C-5CC8-1C03-5724-BABB3A9F5A9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 rot="505722">
            <a:off x="15055592" y="6217598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4501">
            <a:off x="14841845" y="-1395994"/>
            <a:ext cx="4939192" cy="48493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675694" y="2810238"/>
            <a:ext cx="5448300" cy="7148325"/>
            <a:chOff x="0" y="0"/>
            <a:chExt cx="1281588" cy="1333118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177448" cy="1213738"/>
            </a:xfrm>
            <a:custGeom>
              <a:avLst/>
              <a:gdLst/>
              <a:ahLst/>
              <a:cxnLst/>
              <a:rect l="l" t="t" r="r" b="b"/>
              <a:pathLst>
                <a:path w="1177448" h="1213738">
                  <a:moveTo>
                    <a:pt x="1150778" y="1024508"/>
                  </a:moveTo>
                  <a:cubicBezTo>
                    <a:pt x="1150778" y="1112138"/>
                    <a:pt x="1074578" y="1183258"/>
                    <a:pt x="993298" y="1183258"/>
                  </a:cubicBezTo>
                  <a:lnTo>
                    <a:pt x="66040" y="1183258"/>
                  </a:lnTo>
                  <a:cubicBezTo>
                    <a:pt x="43180" y="1183258"/>
                    <a:pt x="20320" y="1178178"/>
                    <a:pt x="0" y="1169288"/>
                  </a:cubicBezTo>
                  <a:cubicBezTo>
                    <a:pt x="26670" y="1197228"/>
                    <a:pt x="63500" y="1213738"/>
                    <a:pt x="101632" y="1213738"/>
                  </a:cubicBezTo>
                  <a:lnTo>
                    <a:pt x="1031398" y="1213738"/>
                  </a:lnTo>
                  <a:cubicBezTo>
                    <a:pt x="1111408" y="1213738"/>
                    <a:pt x="1177448" y="1147698"/>
                    <a:pt x="1177448" y="1067688"/>
                  </a:cubicBezTo>
                  <a:lnTo>
                    <a:pt x="1177448" y="95250"/>
                  </a:lnTo>
                  <a:cubicBezTo>
                    <a:pt x="1177448" y="58420"/>
                    <a:pt x="1163478" y="25400"/>
                    <a:pt x="1141888" y="0"/>
                  </a:cubicBezTo>
                  <a:cubicBezTo>
                    <a:pt x="1148238" y="16510"/>
                    <a:pt x="1150778" y="34290"/>
                    <a:pt x="1150778" y="52070"/>
                  </a:cubicBezTo>
                  <a:lnTo>
                    <a:pt x="1150778" y="1024508"/>
                  </a:lnTo>
                  <a:lnTo>
                    <a:pt x="1150778" y="1024508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216818" cy="1264538"/>
            </a:xfrm>
            <a:custGeom>
              <a:avLst/>
              <a:gdLst/>
              <a:ahLst/>
              <a:cxnLst/>
              <a:rect l="l" t="t" r="r" b="b"/>
              <a:pathLst>
                <a:path w="1216818" h="1264538">
                  <a:moveTo>
                    <a:pt x="146050" y="1264538"/>
                  </a:moveTo>
                  <a:lnTo>
                    <a:pt x="1070768" y="1264538"/>
                  </a:lnTo>
                  <a:cubicBezTo>
                    <a:pt x="1150778" y="1264538"/>
                    <a:pt x="1216818" y="1198498"/>
                    <a:pt x="1216818" y="1118488"/>
                  </a:cubicBezTo>
                  <a:lnTo>
                    <a:pt x="1216818" y="146050"/>
                  </a:lnTo>
                  <a:cubicBezTo>
                    <a:pt x="1216818" y="66040"/>
                    <a:pt x="1150778" y="0"/>
                    <a:pt x="107076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18488"/>
                  </a:lnTo>
                  <a:cubicBezTo>
                    <a:pt x="0" y="1199768"/>
                    <a:pt x="66040" y="1264538"/>
                    <a:pt x="146050" y="12645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81588" cy="1333118"/>
            </a:xfrm>
            <a:custGeom>
              <a:avLst/>
              <a:gdLst/>
              <a:ahLst/>
              <a:cxnLst/>
              <a:rect l="l" t="t" r="r" b="b"/>
              <a:pathLst>
                <a:path w="1281588" h="1333118">
                  <a:moveTo>
                    <a:pt x="1218088" y="74930"/>
                  </a:moveTo>
                  <a:cubicBezTo>
                    <a:pt x="1190148" y="30480"/>
                    <a:pt x="1140618" y="0"/>
                    <a:pt x="108346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31188"/>
                  </a:lnTo>
                  <a:cubicBezTo>
                    <a:pt x="0" y="1183258"/>
                    <a:pt x="25400" y="1228978"/>
                    <a:pt x="63500" y="1258188"/>
                  </a:cubicBezTo>
                  <a:cubicBezTo>
                    <a:pt x="91440" y="1302638"/>
                    <a:pt x="140970" y="1333118"/>
                    <a:pt x="195220" y="1333118"/>
                  </a:cubicBezTo>
                  <a:lnTo>
                    <a:pt x="1122838" y="1333118"/>
                  </a:lnTo>
                  <a:cubicBezTo>
                    <a:pt x="1210468" y="1333118"/>
                    <a:pt x="1281588" y="1261998"/>
                    <a:pt x="1281588" y="1174368"/>
                  </a:cubicBezTo>
                  <a:lnTo>
                    <a:pt x="1281588" y="201930"/>
                  </a:lnTo>
                  <a:cubicBezTo>
                    <a:pt x="1281588" y="149860"/>
                    <a:pt x="1256188" y="104140"/>
                    <a:pt x="1218088" y="74930"/>
                  </a:cubicBezTo>
                  <a:close/>
                  <a:moveTo>
                    <a:pt x="12700" y="11311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083468" y="12700"/>
                  </a:lnTo>
                  <a:cubicBezTo>
                    <a:pt x="1163478" y="12700"/>
                    <a:pt x="1229518" y="78740"/>
                    <a:pt x="1229518" y="158750"/>
                  </a:cubicBezTo>
                  <a:lnTo>
                    <a:pt x="1229518" y="1131188"/>
                  </a:lnTo>
                  <a:cubicBezTo>
                    <a:pt x="1229518" y="1211198"/>
                    <a:pt x="1163478" y="1277238"/>
                    <a:pt x="1083468" y="1277238"/>
                  </a:cubicBezTo>
                  <a:lnTo>
                    <a:pt x="158750" y="1277238"/>
                  </a:lnTo>
                  <a:cubicBezTo>
                    <a:pt x="78740" y="1277238"/>
                    <a:pt x="12700" y="1212468"/>
                    <a:pt x="12700" y="1131188"/>
                  </a:cubicBezTo>
                  <a:close/>
                  <a:moveTo>
                    <a:pt x="1270158" y="1174368"/>
                  </a:moveTo>
                  <a:cubicBezTo>
                    <a:pt x="1270158" y="1254378"/>
                    <a:pt x="1202848" y="1320418"/>
                    <a:pt x="1122838" y="1320418"/>
                  </a:cubicBezTo>
                  <a:lnTo>
                    <a:pt x="195220" y="1320418"/>
                  </a:lnTo>
                  <a:cubicBezTo>
                    <a:pt x="157480" y="1320418"/>
                    <a:pt x="120650" y="1303908"/>
                    <a:pt x="93980" y="1275968"/>
                  </a:cubicBezTo>
                  <a:cubicBezTo>
                    <a:pt x="114300" y="1284858"/>
                    <a:pt x="135890" y="1289938"/>
                    <a:pt x="160020" y="1289938"/>
                  </a:cubicBezTo>
                  <a:lnTo>
                    <a:pt x="1084738" y="1289938"/>
                  </a:lnTo>
                  <a:cubicBezTo>
                    <a:pt x="1172368" y="1289938"/>
                    <a:pt x="1243488" y="1218818"/>
                    <a:pt x="1243488" y="1131188"/>
                  </a:cubicBezTo>
                  <a:lnTo>
                    <a:pt x="1243488" y="158750"/>
                  </a:lnTo>
                  <a:cubicBezTo>
                    <a:pt x="1243488" y="140970"/>
                    <a:pt x="1239678" y="123190"/>
                    <a:pt x="1234598" y="106680"/>
                  </a:cubicBezTo>
                  <a:cubicBezTo>
                    <a:pt x="1256188" y="132080"/>
                    <a:pt x="1270158" y="165100"/>
                    <a:pt x="1270158" y="201930"/>
                  </a:cubicBezTo>
                  <a:lnTo>
                    <a:pt x="1270158" y="1174368"/>
                  </a:lnTo>
                  <a:cubicBezTo>
                    <a:pt x="1270158" y="1174368"/>
                    <a:pt x="1270158" y="1174368"/>
                    <a:pt x="1270158" y="117436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73424" y="6864985"/>
            <a:ext cx="5146848" cy="505326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88536" y="3226657"/>
            <a:ext cx="9662673" cy="6432272"/>
            <a:chOff x="0" y="0"/>
            <a:chExt cx="1281588" cy="1333118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177448" cy="1213738"/>
            </a:xfrm>
            <a:custGeom>
              <a:avLst/>
              <a:gdLst/>
              <a:ahLst/>
              <a:cxnLst/>
              <a:rect l="l" t="t" r="r" b="b"/>
              <a:pathLst>
                <a:path w="1177448" h="1213738">
                  <a:moveTo>
                    <a:pt x="1150778" y="1024508"/>
                  </a:moveTo>
                  <a:cubicBezTo>
                    <a:pt x="1150778" y="1112138"/>
                    <a:pt x="1074578" y="1183258"/>
                    <a:pt x="993298" y="1183258"/>
                  </a:cubicBezTo>
                  <a:lnTo>
                    <a:pt x="66040" y="1183258"/>
                  </a:lnTo>
                  <a:cubicBezTo>
                    <a:pt x="43180" y="1183258"/>
                    <a:pt x="20320" y="1178178"/>
                    <a:pt x="0" y="1169288"/>
                  </a:cubicBezTo>
                  <a:cubicBezTo>
                    <a:pt x="26670" y="1197228"/>
                    <a:pt x="63500" y="1213738"/>
                    <a:pt x="101632" y="1213738"/>
                  </a:cubicBezTo>
                  <a:lnTo>
                    <a:pt x="1031398" y="1213738"/>
                  </a:lnTo>
                  <a:cubicBezTo>
                    <a:pt x="1111408" y="1213738"/>
                    <a:pt x="1177448" y="1147698"/>
                    <a:pt x="1177448" y="1067688"/>
                  </a:cubicBezTo>
                  <a:lnTo>
                    <a:pt x="1177448" y="95250"/>
                  </a:lnTo>
                  <a:cubicBezTo>
                    <a:pt x="1177448" y="58420"/>
                    <a:pt x="1163478" y="25400"/>
                    <a:pt x="1141888" y="0"/>
                  </a:cubicBezTo>
                  <a:cubicBezTo>
                    <a:pt x="1148238" y="16510"/>
                    <a:pt x="1150778" y="34290"/>
                    <a:pt x="1150778" y="52070"/>
                  </a:cubicBezTo>
                  <a:lnTo>
                    <a:pt x="1150778" y="1024508"/>
                  </a:lnTo>
                  <a:lnTo>
                    <a:pt x="1150778" y="1024508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216818" cy="1264538"/>
            </a:xfrm>
            <a:custGeom>
              <a:avLst/>
              <a:gdLst/>
              <a:ahLst/>
              <a:cxnLst/>
              <a:rect l="l" t="t" r="r" b="b"/>
              <a:pathLst>
                <a:path w="1216818" h="1264538">
                  <a:moveTo>
                    <a:pt x="146050" y="1264538"/>
                  </a:moveTo>
                  <a:lnTo>
                    <a:pt x="1070768" y="1264538"/>
                  </a:lnTo>
                  <a:cubicBezTo>
                    <a:pt x="1150778" y="1264538"/>
                    <a:pt x="1216818" y="1198498"/>
                    <a:pt x="1216818" y="1118488"/>
                  </a:cubicBezTo>
                  <a:lnTo>
                    <a:pt x="1216818" y="146050"/>
                  </a:lnTo>
                  <a:cubicBezTo>
                    <a:pt x="1216818" y="66040"/>
                    <a:pt x="1150778" y="0"/>
                    <a:pt x="107076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18488"/>
                  </a:lnTo>
                  <a:cubicBezTo>
                    <a:pt x="0" y="1199768"/>
                    <a:pt x="66040" y="1264538"/>
                    <a:pt x="146050" y="12645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281588" cy="1333118"/>
            </a:xfrm>
            <a:custGeom>
              <a:avLst/>
              <a:gdLst/>
              <a:ahLst/>
              <a:cxnLst/>
              <a:rect l="l" t="t" r="r" b="b"/>
              <a:pathLst>
                <a:path w="1281588" h="1333118">
                  <a:moveTo>
                    <a:pt x="1218088" y="74930"/>
                  </a:moveTo>
                  <a:cubicBezTo>
                    <a:pt x="1190148" y="30480"/>
                    <a:pt x="1140618" y="0"/>
                    <a:pt x="108346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31188"/>
                  </a:lnTo>
                  <a:cubicBezTo>
                    <a:pt x="0" y="1183258"/>
                    <a:pt x="25400" y="1228978"/>
                    <a:pt x="63500" y="1258188"/>
                  </a:cubicBezTo>
                  <a:cubicBezTo>
                    <a:pt x="91440" y="1302638"/>
                    <a:pt x="140970" y="1333118"/>
                    <a:pt x="195220" y="1333118"/>
                  </a:cubicBezTo>
                  <a:lnTo>
                    <a:pt x="1122838" y="1333118"/>
                  </a:lnTo>
                  <a:cubicBezTo>
                    <a:pt x="1210468" y="1333118"/>
                    <a:pt x="1281588" y="1261998"/>
                    <a:pt x="1281588" y="1174368"/>
                  </a:cubicBezTo>
                  <a:lnTo>
                    <a:pt x="1281588" y="201930"/>
                  </a:lnTo>
                  <a:cubicBezTo>
                    <a:pt x="1281588" y="149860"/>
                    <a:pt x="1256188" y="104140"/>
                    <a:pt x="1218088" y="74930"/>
                  </a:cubicBezTo>
                  <a:close/>
                  <a:moveTo>
                    <a:pt x="12700" y="11311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083468" y="12700"/>
                  </a:lnTo>
                  <a:cubicBezTo>
                    <a:pt x="1163478" y="12700"/>
                    <a:pt x="1229518" y="78740"/>
                    <a:pt x="1229518" y="158750"/>
                  </a:cubicBezTo>
                  <a:lnTo>
                    <a:pt x="1229518" y="1131188"/>
                  </a:lnTo>
                  <a:cubicBezTo>
                    <a:pt x="1229518" y="1211198"/>
                    <a:pt x="1163478" y="1277238"/>
                    <a:pt x="1083468" y="1277238"/>
                  </a:cubicBezTo>
                  <a:lnTo>
                    <a:pt x="158750" y="1277238"/>
                  </a:lnTo>
                  <a:cubicBezTo>
                    <a:pt x="78740" y="1277238"/>
                    <a:pt x="12700" y="1212468"/>
                    <a:pt x="12700" y="1131188"/>
                  </a:cubicBezTo>
                  <a:close/>
                  <a:moveTo>
                    <a:pt x="1270158" y="1174368"/>
                  </a:moveTo>
                  <a:cubicBezTo>
                    <a:pt x="1270158" y="1254378"/>
                    <a:pt x="1202848" y="1320418"/>
                    <a:pt x="1122838" y="1320418"/>
                  </a:cubicBezTo>
                  <a:lnTo>
                    <a:pt x="195220" y="1320418"/>
                  </a:lnTo>
                  <a:cubicBezTo>
                    <a:pt x="157480" y="1320418"/>
                    <a:pt x="120650" y="1303908"/>
                    <a:pt x="93980" y="1275968"/>
                  </a:cubicBezTo>
                  <a:cubicBezTo>
                    <a:pt x="114300" y="1284858"/>
                    <a:pt x="135890" y="1289938"/>
                    <a:pt x="160020" y="1289938"/>
                  </a:cubicBezTo>
                  <a:lnTo>
                    <a:pt x="1084738" y="1289938"/>
                  </a:lnTo>
                  <a:cubicBezTo>
                    <a:pt x="1172368" y="1289938"/>
                    <a:pt x="1243488" y="1218818"/>
                    <a:pt x="1243488" y="1131188"/>
                  </a:cubicBezTo>
                  <a:lnTo>
                    <a:pt x="1243488" y="158750"/>
                  </a:lnTo>
                  <a:cubicBezTo>
                    <a:pt x="1243488" y="140970"/>
                    <a:pt x="1239678" y="123190"/>
                    <a:pt x="1234598" y="106680"/>
                  </a:cubicBezTo>
                  <a:cubicBezTo>
                    <a:pt x="1256188" y="132080"/>
                    <a:pt x="1270158" y="165100"/>
                    <a:pt x="1270158" y="201930"/>
                  </a:cubicBezTo>
                  <a:lnTo>
                    <a:pt x="1270158" y="1174368"/>
                  </a:lnTo>
                  <a:cubicBezTo>
                    <a:pt x="1270158" y="1174368"/>
                    <a:pt x="1270158" y="1174368"/>
                    <a:pt x="1270158" y="117436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82935" y="429883"/>
            <a:ext cx="13675340" cy="2319078"/>
            <a:chOff x="0" y="0"/>
            <a:chExt cx="2882803" cy="425178"/>
          </a:xfrm>
        </p:grpSpPr>
        <p:sp>
          <p:nvSpPr>
            <p:cNvPr id="18" name="Freeform 18"/>
            <p:cNvSpPr/>
            <p:nvPr/>
          </p:nvSpPr>
          <p:spPr>
            <a:xfrm>
              <a:off x="92710" y="106680"/>
              <a:ext cx="2778663" cy="305798"/>
            </a:xfrm>
            <a:custGeom>
              <a:avLst/>
              <a:gdLst/>
              <a:ahLst/>
              <a:cxnLst/>
              <a:rect l="l" t="t" r="r" b="b"/>
              <a:pathLst>
                <a:path w="2778663" h="305798">
                  <a:moveTo>
                    <a:pt x="2751993" y="116568"/>
                  </a:moveTo>
                  <a:cubicBezTo>
                    <a:pt x="2751993" y="204198"/>
                    <a:pt x="2675793" y="275318"/>
                    <a:pt x="2594513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11837" y="305798"/>
                  </a:cubicBezTo>
                  <a:lnTo>
                    <a:pt x="2632613" y="305798"/>
                  </a:lnTo>
                  <a:cubicBezTo>
                    <a:pt x="2712623" y="305798"/>
                    <a:pt x="2778663" y="239758"/>
                    <a:pt x="2778663" y="159748"/>
                  </a:cubicBezTo>
                  <a:lnTo>
                    <a:pt x="2778663" y="95250"/>
                  </a:lnTo>
                  <a:cubicBezTo>
                    <a:pt x="2778663" y="58420"/>
                    <a:pt x="2764693" y="25400"/>
                    <a:pt x="2743103" y="0"/>
                  </a:cubicBezTo>
                  <a:cubicBezTo>
                    <a:pt x="2749453" y="16510"/>
                    <a:pt x="2751993" y="34290"/>
                    <a:pt x="2751993" y="52070"/>
                  </a:cubicBezTo>
                  <a:lnTo>
                    <a:pt x="2751993" y="116568"/>
                  </a:lnTo>
                  <a:lnTo>
                    <a:pt x="2751993" y="116568"/>
                  </a:lnTo>
                  <a:close/>
                </a:path>
              </a:pathLst>
            </a:custGeom>
            <a:solidFill>
              <a:srgbClr val="8BAFE2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2700" y="12700"/>
              <a:ext cx="2818033" cy="356598"/>
            </a:xfrm>
            <a:custGeom>
              <a:avLst/>
              <a:gdLst/>
              <a:ahLst/>
              <a:cxnLst/>
              <a:rect l="l" t="t" r="r" b="b"/>
              <a:pathLst>
                <a:path w="2818033" h="356598">
                  <a:moveTo>
                    <a:pt x="146050" y="356598"/>
                  </a:moveTo>
                  <a:lnTo>
                    <a:pt x="2671983" y="356598"/>
                  </a:lnTo>
                  <a:cubicBezTo>
                    <a:pt x="2751993" y="356598"/>
                    <a:pt x="2818033" y="290558"/>
                    <a:pt x="2818033" y="210548"/>
                  </a:cubicBezTo>
                  <a:lnTo>
                    <a:pt x="2818033" y="146050"/>
                  </a:lnTo>
                  <a:cubicBezTo>
                    <a:pt x="2818033" y="66040"/>
                    <a:pt x="2751993" y="0"/>
                    <a:pt x="267198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2882803" cy="425178"/>
            </a:xfrm>
            <a:custGeom>
              <a:avLst/>
              <a:gdLst/>
              <a:ahLst/>
              <a:cxnLst/>
              <a:rect l="l" t="t" r="r" b="b"/>
              <a:pathLst>
                <a:path w="2882803" h="425178">
                  <a:moveTo>
                    <a:pt x="2819303" y="74930"/>
                  </a:moveTo>
                  <a:cubicBezTo>
                    <a:pt x="2791363" y="30480"/>
                    <a:pt x="2741833" y="0"/>
                    <a:pt x="268468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207018" y="425178"/>
                  </a:cubicBezTo>
                  <a:lnTo>
                    <a:pt x="2724053" y="425178"/>
                  </a:lnTo>
                  <a:cubicBezTo>
                    <a:pt x="2811683" y="425178"/>
                    <a:pt x="2882803" y="354058"/>
                    <a:pt x="2882803" y="266428"/>
                  </a:cubicBezTo>
                  <a:lnTo>
                    <a:pt x="2882803" y="201930"/>
                  </a:lnTo>
                  <a:cubicBezTo>
                    <a:pt x="2882803" y="149860"/>
                    <a:pt x="2857403" y="104140"/>
                    <a:pt x="2819303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684683" y="12700"/>
                  </a:lnTo>
                  <a:cubicBezTo>
                    <a:pt x="2764693" y="12700"/>
                    <a:pt x="2830733" y="78740"/>
                    <a:pt x="2830733" y="158750"/>
                  </a:cubicBezTo>
                  <a:lnTo>
                    <a:pt x="2830733" y="223248"/>
                  </a:lnTo>
                  <a:cubicBezTo>
                    <a:pt x="2830733" y="303258"/>
                    <a:pt x="2764693" y="369298"/>
                    <a:pt x="2684683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2871373" y="266428"/>
                  </a:moveTo>
                  <a:cubicBezTo>
                    <a:pt x="2871373" y="346438"/>
                    <a:pt x="2804063" y="412478"/>
                    <a:pt x="2724053" y="412478"/>
                  </a:cubicBezTo>
                  <a:lnTo>
                    <a:pt x="207018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2685953" y="381998"/>
                  </a:lnTo>
                  <a:cubicBezTo>
                    <a:pt x="2773583" y="381998"/>
                    <a:pt x="2844703" y="310878"/>
                    <a:pt x="2844703" y="223248"/>
                  </a:cubicBezTo>
                  <a:lnTo>
                    <a:pt x="2844703" y="158750"/>
                  </a:lnTo>
                  <a:cubicBezTo>
                    <a:pt x="2844703" y="140970"/>
                    <a:pt x="2840893" y="123190"/>
                    <a:pt x="2835813" y="106680"/>
                  </a:cubicBezTo>
                  <a:cubicBezTo>
                    <a:pt x="2857403" y="132080"/>
                    <a:pt x="2871373" y="165100"/>
                    <a:pt x="2871373" y="201930"/>
                  </a:cubicBezTo>
                  <a:lnTo>
                    <a:pt x="2871373" y="266428"/>
                  </a:lnTo>
                  <a:cubicBezTo>
                    <a:pt x="2871373" y="266428"/>
                    <a:pt x="2871373" y="266428"/>
                    <a:pt x="2871373" y="266428"/>
                  </a:cubicBezTo>
                  <a:close/>
                </a:path>
              </a:pathLst>
            </a:custGeom>
            <a:solidFill>
              <a:srgbClr val="2A5474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88611" y="268891"/>
            <a:ext cx="1623305" cy="1623305"/>
            <a:chOff x="0" y="0"/>
            <a:chExt cx="2164407" cy="2164407"/>
          </a:xfrm>
        </p:grpSpPr>
        <p:grpSp>
          <p:nvGrpSpPr>
            <p:cNvPr id="22" name="Group 22"/>
            <p:cNvGrpSpPr/>
            <p:nvPr/>
          </p:nvGrpSpPr>
          <p:grpSpPr>
            <a:xfrm>
              <a:off x="90266" y="90266"/>
              <a:ext cx="1983876" cy="1983876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407" cy="2164407"/>
            </a:xfrm>
            <a:prstGeom prst="rect">
              <a:avLst/>
            </a:prstGeom>
          </p:spPr>
        </p:pic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28892" y="7050227"/>
            <a:ext cx="718215" cy="72347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610527" y="9897305"/>
            <a:ext cx="851046" cy="85728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5721" y="2118190"/>
            <a:ext cx="576982" cy="58120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25069" y="-233171"/>
            <a:ext cx="703568" cy="70872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984488" y="175993"/>
            <a:ext cx="2337071" cy="23399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66BDD6C7-EC00-9CD7-ED31-3CE075A9AE19}"/>
              </a:ext>
            </a:extLst>
          </p:cNvPr>
          <p:cNvSpPr txBox="1"/>
          <p:nvPr/>
        </p:nvSpPr>
        <p:spPr>
          <a:xfrm>
            <a:off x="2901792" y="410618"/>
            <a:ext cx="12420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3: Quan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59D2115F-726E-2A09-9F2A-C982ED37E9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706" y="4751646"/>
            <a:ext cx="8877498" cy="3628019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4BBDEDB-30BA-1EC5-C393-F97C79A82A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69824" y="4246133"/>
            <a:ext cx="4468710" cy="4648010"/>
          </a:xfrm>
          <a:prstGeom prst="rect">
            <a:avLst/>
          </a:prstGeom>
        </p:spPr>
      </p:pic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FBEC06FE-4107-E95E-ABFB-48AC807CB175}"/>
              </a:ext>
            </a:extLst>
          </p:cNvPr>
          <p:cNvSpPr/>
          <p:nvPr/>
        </p:nvSpPr>
        <p:spPr>
          <a:xfrm>
            <a:off x="12235914" y="4465801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0FFAA5A2-DF08-A568-8616-C19C6F6E73EA}"/>
              </a:ext>
            </a:extLst>
          </p:cNvPr>
          <p:cNvSpPr/>
          <p:nvPr/>
        </p:nvSpPr>
        <p:spPr>
          <a:xfrm>
            <a:off x="13820858" y="4465801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FAB4C020-80E0-7CE3-5AFF-4B8EC6FF7325}"/>
              </a:ext>
            </a:extLst>
          </p:cNvPr>
          <p:cNvSpPr/>
          <p:nvPr/>
        </p:nvSpPr>
        <p:spPr>
          <a:xfrm>
            <a:off x="15402448" y="4465369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939E724D-DEC5-2428-0D26-1E9FD07258C5}"/>
              </a:ext>
            </a:extLst>
          </p:cNvPr>
          <p:cNvSpPr/>
          <p:nvPr/>
        </p:nvSpPr>
        <p:spPr>
          <a:xfrm>
            <a:off x="12226945" y="6046869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D5743B37-C1F2-D9AD-1C88-4B67F33F6972}"/>
              </a:ext>
            </a:extLst>
          </p:cNvPr>
          <p:cNvSpPr/>
          <p:nvPr/>
        </p:nvSpPr>
        <p:spPr>
          <a:xfrm>
            <a:off x="13753818" y="6070355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E1F952EE-C9DE-B96A-8CC2-0361431FB0A3}"/>
              </a:ext>
            </a:extLst>
          </p:cNvPr>
          <p:cNvSpPr/>
          <p:nvPr/>
        </p:nvSpPr>
        <p:spPr>
          <a:xfrm>
            <a:off x="15342864" y="6046869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Hình chữ nhật: Góc Tròn 44">
            <a:extLst>
              <a:ext uri="{FF2B5EF4-FFF2-40B4-BE49-F238E27FC236}">
                <a16:creationId xmlns:a16="http://schemas.microsoft.com/office/drawing/2014/main" id="{5CA57270-D9BB-0E4B-3730-90841812E4B6}"/>
              </a:ext>
            </a:extLst>
          </p:cNvPr>
          <p:cNvSpPr/>
          <p:nvPr/>
        </p:nvSpPr>
        <p:spPr>
          <a:xfrm>
            <a:off x="12235914" y="7594057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149A4CAE-185B-E95C-E17D-C04FC0A73486}"/>
              </a:ext>
            </a:extLst>
          </p:cNvPr>
          <p:cNvSpPr/>
          <p:nvPr/>
        </p:nvSpPr>
        <p:spPr>
          <a:xfrm>
            <a:off x="13753818" y="7608139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4075EBF2-17C1-1362-19C8-BE7A1C1BAFB0}"/>
              </a:ext>
            </a:extLst>
          </p:cNvPr>
          <p:cNvSpPr/>
          <p:nvPr/>
        </p:nvSpPr>
        <p:spPr>
          <a:xfrm>
            <a:off x="15342864" y="7608139"/>
            <a:ext cx="990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8" name="Picture 13">
            <a:extLst>
              <a:ext uri="{FF2B5EF4-FFF2-40B4-BE49-F238E27FC236}">
                <a16:creationId xmlns:a16="http://schemas.microsoft.com/office/drawing/2014/main" id="{531914DE-FC4E-6F88-2211-4CDA8C5C59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3366653" y="3850793"/>
            <a:ext cx="385782" cy="217441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5E8F3CCC-280E-E87D-807E-A317DDCD4C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15558641" y="3477815"/>
            <a:ext cx="385782" cy="217441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:a16="http://schemas.microsoft.com/office/drawing/2014/main" id="{FD22F470-25A3-7DCA-DB04-625102AC3C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5722">
            <a:off x="6331525" y="8764344"/>
            <a:ext cx="385782" cy="2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526</Words>
  <Application>Microsoft Office PowerPoint</Application>
  <PresentationFormat>Custom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Cambria Math</vt:lpstr>
      <vt:lpstr>Calibri</vt:lpstr>
      <vt:lpstr>Lazydog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trivia quiz slide presentation</dc:title>
  <dc:creator>Lê Thảo</dc:creator>
  <cp:lastModifiedBy>Lê Thảo</cp:lastModifiedBy>
  <cp:revision>8</cp:revision>
  <dcterms:created xsi:type="dcterms:W3CDTF">2006-08-16T00:00:00Z</dcterms:created>
  <dcterms:modified xsi:type="dcterms:W3CDTF">2022-10-18T02:15:28Z</dcterms:modified>
  <dc:identifier>DAFMRr3I4lI</dc:identifier>
</cp:coreProperties>
</file>