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58" r:id="rId3"/>
    <p:sldId id="263" r:id="rId4"/>
    <p:sldId id="256" r:id="rId5"/>
    <p:sldId id="261" r:id="rId6"/>
    <p:sldId id="264" r:id="rId7"/>
    <p:sldId id="265" r:id="rId8"/>
    <p:sldId id="262" r:id="rId9"/>
    <p:sldId id="268" r:id="rId10"/>
    <p:sldId id="270" r:id="rId11"/>
    <p:sldId id="267" r:id="rId12"/>
    <p:sldId id="271" r:id="rId13"/>
    <p:sldId id="266" r:id="rId14"/>
    <p:sldId id="285" r:id="rId15"/>
    <p:sldId id="279" r:id="rId16"/>
    <p:sldId id="272" r:id="rId17"/>
    <p:sldId id="273" r:id="rId18"/>
    <p:sldId id="276" r:id="rId19"/>
    <p:sldId id="277" r:id="rId20"/>
    <p:sldId id="287" r:id="rId21"/>
    <p:sldId id="281" r:id="rId22"/>
    <p:sldId id="283" r:id="rId23"/>
    <p:sldId id="275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CFF1D-49BF-4606-9CE0-9ADD8AB9223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F128C-54DC-47F4-8176-68BB81B72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3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21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30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5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9975-8F9D-4220-95EC-005B6D2147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57E5-B29D-4135-916F-5517EDF34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9975-8F9D-4220-95EC-005B6D2147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57E5-B29D-4135-916F-5517EDF34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5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9975-8F9D-4220-95EC-005B6D2147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57E5-B29D-4135-916F-5517EDF34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5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9975-8F9D-4220-95EC-005B6D2147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57E5-B29D-4135-916F-5517EDF34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9975-8F9D-4220-95EC-005B6D2147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57E5-B29D-4135-916F-5517EDF34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7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9975-8F9D-4220-95EC-005B6D2147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57E5-B29D-4135-916F-5517EDF34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9975-8F9D-4220-95EC-005B6D2147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57E5-B29D-4135-916F-5517EDF34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8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9975-8F9D-4220-95EC-005B6D2147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57E5-B29D-4135-916F-5517EDF34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5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9975-8F9D-4220-95EC-005B6D2147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57E5-B29D-4135-916F-5517EDF34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9975-8F9D-4220-95EC-005B6D2147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57E5-B29D-4135-916F-5517EDF34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4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9975-8F9D-4220-95EC-005B6D2147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57E5-B29D-4135-916F-5517EDF34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6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9975-8F9D-4220-95EC-005B6D2147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357E5-B29D-4135-916F-5517EDF34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3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Cau%20Vong%20Khuyet%20-%20Tuan%20Hung%20%5bNCT%208756174807%5d.mp3" TargetMode="External"/><Relationship Id="rId1" Type="http://schemas.openxmlformats.org/officeDocument/2006/relationships/audio" Target="emlabonghongnho.wav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audio" Target="../media/audio1.wav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nhac\MAI%20TRUONG.MID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17.gif"/><Relationship Id="rId5" Type="http://schemas.openxmlformats.org/officeDocument/2006/relationships/image" Target="../media/image14.gif"/><Relationship Id="rId10" Type="http://schemas.openxmlformats.org/officeDocument/2006/relationships/image" Target="../media/image7.gif"/><Relationship Id="rId4" Type="http://schemas.openxmlformats.org/officeDocument/2006/relationships/image" Target="../media/image13.wmf"/><Relationship Id="rId9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nhac\MAI%20TRUONG.MID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17.gif"/><Relationship Id="rId5" Type="http://schemas.openxmlformats.org/officeDocument/2006/relationships/image" Target="../media/image14.gif"/><Relationship Id="rId10" Type="http://schemas.openxmlformats.org/officeDocument/2006/relationships/image" Target="../media/image7.gif"/><Relationship Id="rId4" Type="http://schemas.openxmlformats.org/officeDocument/2006/relationships/image" Target="../media/image13.wmf"/><Relationship Id="rId9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nhac\MAI%20TRUONG.MID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17.gif"/><Relationship Id="rId5" Type="http://schemas.openxmlformats.org/officeDocument/2006/relationships/image" Target="../media/image14.gif"/><Relationship Id="rId10" Type="http://schemas.openxmlformats.org/officeDocument/2006/relationships/image" Target="../media/image7.gif"/><Relationship Id="rId4" Type="http://schemas.openxmlformats.org/officeDocument/2006/relationships/image" Target="../media/image13.wmf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nhac\MAI%20TRUONG.MID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17.gif"/><Relationship Id="rId5" Type="http://schemas.openxmlformats.org/officeDocument/2006/relationships/image" Target="../media/image14.gif"/><Relationship Id="rId10" Type="http://schemas.openxmlformats.org/officeDocument/2006/relationships/image" Target="../media/image7.gif"/><Relationship Id="rId4" Type="http://schemas.openxmlformats.org/officeDocument/2006/relationships/image" Target="../media/image13.wmf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3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2" t="55202"/>
          <a:stretch>
            <a:fillRect/>
          </a:stretch>
        </p:blipFill>
        <p:spPr bwMode="auto">
          <a:xfrm>
            <a:off x="9631363" y="5434012"/>
            <a:ext cx="1651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1" name="Picture 5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19800"/>
            <a:ext cx="69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2" name="Picture 6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6067426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3" name="Picture 7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6067426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4" name="Picture 8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67426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2438400" y="30480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1524001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629400" y="6172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3581401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8458200" y="64770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 algn="ctr">
              <a:defRPr/>
            </a:pPr>
            <a:endParaRPr lang="vi-VN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7010400" y="6454776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2362200" y="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1524000" y="54864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9829800" y="53340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1828801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10174288" y="3200400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5791201" y="5791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6629401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10210800" y="1905000"/>
            <a:ext cx="4572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1524000" y="8382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8382000" y="0"/>
            <a:ext cx="2286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1524000" y="4953000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1524000" y="6324600"/>
            <a:ext cx="2286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10210800" y="4267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2819400" y="3048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4038600" y="0"/>
            <a:ext cx="2286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1524000" y="2209800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4087813" y="5791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10439400" y="5562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99822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4800600" y="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1524000" y="1524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2590800" y="4876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>
            <a:off x="9372600" y="3581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7924800" y="6553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auto">
          <a:xfrm>
            <a:off x="9982201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1828801" y="1524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auto">
          <a:xfrm>
            <a:off x="1981201" y="6418264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>
            <a:off x="8839201" y="5943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125" name="emlabonghongnh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3" y="7315200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7" name="AutoShape 55"/>
          <p:cNvSpPr>
            <a:spLocks noChangeArrowheads="1"/>
          </p:cNvSpPr>
          <p:nvPr/>
        </p:nvSpPr>
        <p:spPr bwMode="auto">
          <a:xfrm>
            <a:off x="4953000" y="6172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8" name="AutoShape 56"/>
          <p:cNvSpPr>
            <a:spLocks noChangeArrowheads="1"/>
          </p:cNvSpPr>
          <p:nvPr/>
        </p:nvSpPr>
        <p:spPr bwMode="auto">
          <a:xfrm>
            <a:off x="19050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0668000" y="6553200"/>
            <a:ext cx="1676400" cy="1066800"/>
            <a:chOff x="4080" y="2496"/>
            <a:chExt cx="1296" cy="1392"/>
          </a:xfrm>
        </p:grpSpPr>
        <p:pic>
          <p:nvPicPr>
            <p:cNvPr id="232498" name="Picture 61" descr="bocau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973">
              <a:off x="4224" y="2496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499" name="Picture 62" descr="bocau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973">
              <a:off x="4080" y="2736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36" name="Picture 64" descr="boca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973">
            <a:off x="9656467" y="5550506"/>
            <a:ext cx="14478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7" name="Cau Vong Khuyet - Tuan Hung [NCT 8756174807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95" name="Picture 6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6078538"/>
            <a:ext cx="96599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1852914" y="697778"/>
            <a:ext cx="8490960" cy="583921"/>
          </a:xfrm>
          <a:prstGeom prst="rect">
            <a:avLst/>
          </a:prstGeom>
          <a:noFill/>
        </p:spPr>
        <p:txBody>
          <a:bodyPr lIns="90594" tIns="45297" rIns="90594" bIns="4529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TRƯỜNG </a:t>
            </a:r>
            <a:r>
              <a:rPr lang="en-US" sz="3200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TIỂU HỌC </a:t>
            </a:r>
            <a:r>
              <a:rPr lang="en-US" sz="3200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BẢN VƯỢC</a:t>
            </a:r>
            <a:endParaRPr lang="en-US" sz="3200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50000">
                    <a:srgbClr val="FF6600"/>
                  </a:gs>
                  <a:gs pos="100000">
                    <a:srgbClr val="CC3300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599" y="2895600"/>
            <a:ext cx="7315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NGÀY HÔM NAY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utoShape 44"/>
          <p:cNvSpPr>
            <a:spLocks noChangeArrowheads="1"/>
          </p:cNvSpPr>
          <p:nvPr/>
        </p:nvSpPr>
        <p:spPr bwMode="auto">
          <a:xfrm>
            <a:off x="11037350" y="2590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" name="AutoShape 44"/>
          <p:cNvSpPr>
            <a:spLocks noChangeArrowheads="1"/>
          </p:cNvSpPr>
          <p:nvPr/>
        </p:nvSpPr>
        <p:spPr bwMode="auto">
          <a:xfrm>
            <a:off x="10475118" y="657497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AutoShape 24"/>
          <p:cNvSpPr>
            <a:spLocks noChangeArrowheads="1"/>
          </p:cNvSpPr>
          <p:nvPr/>
        </p:nvSpPr>
        <p:spPr bwMode="auto">
          <a:xfrm>
            <a:off x="11230231" y="2406869"/>
            <a:ext cx="4572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" name="AutoShape 24"/>
          <p:cNvSpPr>
            <a:spLocks noChangeArrowheads="1"/>
          </p:cNvSpPr>
          <p:nvPr/>
        </p:nvSpPr>
        <p:spPr bwMode="auto">
          <a:xfrm>
            <a:off x="10632281" y="446359"/>
            <a:ext cx="4572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" name="AutoShape 21"/>
          <p:cNvSpPr>
            <a:spLocks noChangeArrowheads="1"/>
          </p:cNvSpPr>
          <p:nvPr/>
        </p:nvSpPr>
        <p:spPr bwMode="auto">
          <a:xfrm>
            <a:off x="10842625" y="3745284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AutoShape 33"/>
          <p:cNvSpPr>
            <a:spLocks noChangeArrowheads="1"/>
          </p:cNvSpPr>
          <p:nvPr/>
        </p:nvSpPr>
        <p:spPr bwMode="auto">
          <a:xfrm>
            <a:off x="788125" y="4269242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AutoShape 33"/>
          <p:cNvSpPr>
            <a:spLocks noChangeArrowheads="1"/>
          </p:cNvSpPr>
          <p:nvPr/>
        </p:nvSpPr>
        <p:spPr bwMode="auto">
          <a:xfrm>
            <a:off x="483325" y="1273606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AutoShape 33"/>
          <p:cNvSpPr>
            <a:spLocks noChangeArrowheads="1"/>
          </p:cNvSpPr>
          <p:nvPr/>
        </p:nvSpPr>
        <p:spPr bwMode="auto">
          <a:xfrm>
            <a:off x="3013166" y="2040414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AutoShape 11"/>
          <p:cNvSpPr>
            <a:spLocks noChangeArrowheads="1"/>
          </p:cNvSpPr>
          <p:nvPr/>
        </p:nvSpPr>
        <p:spPr bwMode="auto">
          <a:xfrm>
            <a:off x="2603863" y="2442369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11"/>
          <p:cNvSpPr>
            <a:spLocks noChangeArrowheads="1"/>
          </p:cNvSpPr>
          <p:nvPr/>
        </p:nvSpPr>
        <p:spPr bwMode="auto">
          <a:xfrm>
            <a:off x="645727" y="2971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AutoShape 11"/>
          <p:cNvSpPr>
            <a:spLocks noChangeArrowheads="1"/>
          </p:cNvSpPr>
          <p:nvPr/>
        </p:nvSpPr>
        <p:spPr bwMode="auto">
          <a:xfrm>
            <a:off x="3317966" y="4157815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AutoShape 27"/>
          <p:cNvSpPr>
            <a:spLocks noChangeArrowheads="1"/>
          </p:cNvSpPr>
          <p:nvPr/>
        </p:nvSpPr>
        <p:spPr bwMode="auto">
          <a:xfrm>
            <a:off x="9578385" y="968806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5" name="AutoShape 27"/>
          <p:cNvSpPr>
            <a:spLocks noChangeArrowheads="1"/>
          </p:cNvSpPr>
          <p:nvPr/>
        </p:nvSpPr>
        <p:spPr bwMode="auto">
          <a:xfrm>
            <a:off x="3494179" y="5363369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594" tIns="45297" rIns="90594" bIns="45297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6" name="AutoShape 11"/>
          <p:cNvSpPr>
            <a:spLocks noChangeArrowheads="1"/>
          </p:cNvSpPr>
          <p:nvPr/>
        </p:nvSpPr>
        <p:spPr bwMode="auto">
          <a:xfrm>
            <a:off x="8419965" y="2013411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AutoShape 11"/>
          <p:cNvSpPr>
            <a:spLocks noChangeArrowheads="1"/>
          </p:cNvSpPr>
          <p:nvPr/>
        </p:nvSpPr>
        <p:spPr bwMode="auto">
          <a:xfrm>
            <a:off x="8866824" y="4574216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AutoShape 33"/>
          <p:cNvSpPr>
            <a:spLocks noChangeArrowheads="1"/>
          </p:cNvSpPr>
          <p:nvPr/>
        </p:nvSpPr>
        <p:spPr bwMode="auto">
          <a:xfrm>
            <a:off x="6431722" y="4412556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AutoShape 33"/>
          <p:cNvSpPr>
            <a:spLocks noChangeArrowheads="1"/>
          </p:cNvSpPr>
          <p:nvPr/>
        </p:nvSpPr>
        <p:spPr bwMode="auto">
          <a:xfrm>
            <a:off x="5933745" y="2142353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4" tIns="45297" rIns="90594" bIns="4529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46497"/>
      </p:ext>
    </p:extLst>
  </p:cSld>
  <p:clrMapOvr>
    <a:masterClrMapping/>
  </p:clrMapOvr>
  <p:transition>
    <p:split orient="vert" dir="in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C -0.01632 0.00278 -0.0309 -0.00347 -0.04739 -0.00647 C -0.06302 -0.01364 -0.07986 -0.0074 -0.09323 -0.02127 C -0.09895 -0.04023 -0.10781 -0.04508 -0.12083 -0.05087 C -0.1243 -0.06636 -0.12118 -0.06127 -0.12847 -0.06798 C -0.13055 -0.0763 -0.13142 -0.08 -0.1375 -0.08277 C -0.14514 -0.09688 -0.15295 -0.10913 -0.16059 -0.123 C -0.16753 -0.13572 -0.16927 -0.15029 -0.17743 -0.16139 C -0.18003 -0.17688 -0.18524 -0.19075 -0.18802 -0.20601 C -0.19114 -0.22196 -0.19427 -0.24902 -0.20347 -0.26127 C -0.20764 -0.28508 -0.21024 -0.30913 -0.21423 -0.33341 C -0.21527 -0.34011 -0.21545 -0.34774 -0.21718 -0.35468 C -0.21805 -0.35792 -0.22048 -0.36 -0.2217 -0.363 C -0.22361 -0.3674 -0.22708 -0.38196 -0.22795 -0.38636 C -0.22864 -0.38982 -0.2283 -0.39376 -0.22934 -0.39699 C -0.23142 -0.40324 -0.23455 -0.40855 -0.23715 -0.4141 C -0.24097 -0.42243 -0.23559 -0.42104 -0.24166 -0.43098 C -0.24253 -0.43283 -0.24479 -0.43237 -0.24635 -0.43306 C -0.24687 -0.43537 -0.2467 -0.43769 -0.24774 -0.4393 C -0.24895 -0.44115 -0.25139 -0.44 -0.25225 -0.44162 C -0.25416 -0.44555 -0.25347 -0.4504 -0.25538 -0.45456 C -0.26024 -0.46428 -0.25711 -0.45896 -0.26458 -0.46913 C -0.26545 -0.47283 -0.2658 -0.47699 -0.2677 -0.48 C -0.26875 -0.48139 -0.271 -0.48023 -0.27222 -0.48185 C -0.27708 -0.48855 -0.27951 -0.4985 -0.28437 -0.50543 C -0.28576 -0.50728 -0.28784 -0.50821 -0.28906 -0.50982 C -0.30486 -0.52925 -0.29236 -0.51699 -0.30277 -0.5267 C -0.30677 -0.54358 -0.30868 -0.53942 -0.3243 -0.54358 C -0.32743 -0.55699 -0.32291 -0.54358 -0.3335 -0.55422 C -0.33489 -0.55561 -0.33507 -0.5593 -0.33645 -0.56069 C -0.34479 -0.5711 -0.35086 -0.57503 -0.36093 -0.57965 C -0.3618 -0.58104 -0.36267 -0.58289 -0.36406 -0.58381 C -0.36684 -0.58566 -0.37309 -0.58798 -0.37309 -0.58774 C -0.38871 -0.60439 -0.40816 -0.5993 -0.42656 -0.60532 C -0.5033 -0.62959 -0.57847 -0.63191 -0.65764 -0.63491 C -0.67135 -0.63954 -0.68264 -0.64809 -0.69583 -0.6541 C -0.71024 -0.66728 -0.72413 -0.67491 -0.74027 -0.6837 C -0.75156 -0.68069 -0.74757 -0.67561 -0.7585 -0.67098 C -0.77864 -0.66266 -0.80156 -0.66081 -0.82274 -0.65826 C -0.8375 -0.66613 -0.83107 -0.66243 -0.84253 -0.6689 C -0.84461 -0.67722 -0.84722 -0.67907 -0.8533 -0.68162 C -0.85625 -0.69387 -0.85225 -0.68347 -0.85955 -0.68994 C -0.86128 -0.69156 -0.8625 -0.69433 -0.86406 -0.69641 C -0.86458 -0.6985 -0.86458 -0.70104 -0.86545 -0.70266 C -0.86892 -0.70844 -0.875 -0.70844 -0.87934 -0.71144 C -0.88211 -0.71329 -0.88437 -0.71561 -0.88698 -0.71769 C -0.88958 -0.72809 -0.89652 -0.73318 -0.90382 -0.73665 C -0.90434 -0.73873 -0.90416 -0.7415 -0.90538 -0.74312 C -0.90642 -0.74474 -0.9085 -0.74428 -0.91007 -0.7452 C -0.91475 -0.74844 -0.91909 -0.7526 -0.92378 -0.75607 C -0.92621 -0.7667 -0.93177 -0.76902 -0.93889 -0.77295 C -0.94774 -0.79029 -0.97517 -0.79907 -0.98941 -0.80462 C -1.02395 -0.80277 -1.05486 -0.79491 -1.08871 -0.79191 C -1.09878 -0.78728 -1.11007 -0.78566 -1.12083 -0.78566 " pathEditMode="relative" rAng="0" ptsTypes="fffffffffffffffffffffffffffffffffffffffffffffffffffffA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42" y="-40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74 0.01109 C -0.05035 -0.01619 -0.04809 -0.02428 -0.05312 -0.05018 C -0.05399 -0.0548 -0.0566 -0.05827 -0.05799 -0.06266 C -0.0592 -0.06752 -0.06111 -0.07792 -0.06111 -0.07769 C -0.06007 -0.0837 -0.05799 -0.08948 -0.05799 -0.09573 C -0.05799 -0.09873 -0.06024 -0.10058 -0.06111 -0.10336 C -0.06545 -0.117 -0.06736 -0.13064 -0.07222 -0.14405 C -0.0717 -0.17041 -0.07187 -0.19654 -0.07066 -0.22243 C -0.06979 -0.24417 -0.06597 -0.26706 -0.06424 -0.28856 C -0.06597 -0.32786 -0.06215 -0.36671 -0.08003 -0.39515 C -0.08299 -0.40578 -0.08698 -0.41526 -0.08958 -0.4259 C -0.09114 -0.43214 -0.09149 -0.43931 -0.09288 -0.44601 C -0.09722 -0.46613 -0.10226 -0.48856 -0.10885 -0.50682 C -0.11337 -0.52 -0.10903 -0.51584 -0.11667 -0.51954 C -0.12239 -0.53295 -0.12726 -0.5526 -0.13733 -0.55769 C -0.13976 -0.5637 -0.14288 -0.56902 -0.14514 -0.57549 C -0.14965 -0.58821 -0.14618 -0.59353 -0.15469 -0.59862 C -0.15625 -0.60093 -0.15816 -0.60324 -0.15972 -0.60601 C -0.16233 -0.61156 -0.16424 -0.61873 -0.16736 -0.62382 C -0.16944 -0.62706 -0.17205 -0.63006 -0.17396 -0.63399 C -0.18021 -0.64786 -0.17274 -0.64185 -0.18177 -0.64648 C -0.19097 -0.66983 -0.17621 -0.63492 -0.19288 -0.66174 C -0.1941 -0.66382 -0.1934 -0.66729 -0.19444 -0.66983 C -0.19618 -0.67353 -0.19809 -0.677 -0.20069 -0.67954 C -0.20364 -0.68232 -0.21024 -0.68463 -0.21024 -0.6844 C -0.21233 -0.69457 -0.21458 -0.69896 -0.21979 -0.70521 C -0.22031 -0.70775 -0.22031 -0.71075 -0.22135 -0.7126 C -0.22257 -0.71515 -0.22517 -0.71492 -0.22621 -0.71769 C -0.23264 -0.73549 -0.22239 -0.72763 -0.23246 -0.73295 C -0.22986 -0.76625 -0.2276 -0.78058 -0.23246 -0.81919 C -0.23299 -0.82336 -0.23594 -0.8259 -0.23733 -0.8296 C -0.24288 -0.84532 -0.23663 -0.84 -0.24514 -0.84463 C -0.25 -0.8548 -0.25121 -0.86567 -0.25781 -0.8726 C -0.26337 -0.89388 -0.26597 -0.9126 -0.27847 -0.92578 C -0.28142 -0.93966 -0.28559 -0.9422 -0.29444 -0.94613 C -0.30538 -0.95122 -0.31736 -0.9533 -0.32778 -0.96139 C -0.33646 -0.96833 -0.34427 -0.97619 -0.3533 -0.98174 C -0.35608 -0.9963 -0.35243 -0.98428 -0.35955 -0.99214 C -0.36927 -1.00185 -0.36753 -1.00555 -0.38003 -1.01226 C -0.38941 -1.02659 -0.39514 -1.0259 -0.40729 -1.0326 C -0.41528 -1.037 -0.42257 -1.0444 -0.4309 -1.04786 C -0.45243 -1.05619 -0.46302 -1.06081 -0.48489 -1.06544 C -0.50226 -1.06336 -0.51927 -1.05919 -0.53576 -1.05018 C -0.54114 -1.04185 -0.54913 -1.04255 -0.55642 -1.04 C -0.56111 -1.0326 -0.58594 -1.02729 -0.59288 -1.02497 C -0.60226 -1.02197 -0.62135 -1.01966 -0.62135 -1.01943 C -0.63542 -1.01226 -0.65 -1.01041 -0.66424 -1.0044 C -0.67726 -0.99885 -0.68854 -0.98359 -0.70226 -0.97919 C -0.70469 -0.97758 -0.70642 -0.97526 -0.70868 -0.97411 C -0.71163 -0.97272 -0.71476 -0.97411 -0.71667 -0.9718 C -0.71805 -0.97041 -0.71719 -0.96578 -0.71823 -0.96393 C -0.71944 -0.96208 -0.72135 -0.96232 -0.72292 -0.96139 C -0.73507 -0.93596 -0.73038 -0.94891 -0.7375 -0.92347 C -0.7408 -0.8948 -0.74375 -0.86428 -0.75 -0.837 C -0.75555 -0.81434 -0.76285 -0.79492 -0.7658 -0.7711 C -0.76406 -0.74104 -0.76128 -0.71191 -0.75955 -0.68208 C -0.7618 -0.67469 -0.76562 -0.65943 -0.76736 -0.64902 C -0.77049 -0.63099 -0.76996 -0.61434 -0.78003 -0.60347 C -0.78055 -0.60208 -0.78542 -0.57758 -0.7868 -0.57549 C -0.78924 -0.57018 -0.79392 -0.56833 -0.79618 -0.56301 C -0.79792 -0.55908 -0.79948 -0.55469 -0.80087 -0.55029 C -0.80243 -0.54428 -0.80191 -0.53734 -0.80399 -0.53249 C -0.80521 -0.52948 -0.80833 -0.52971 -0.81024 -0.5274 C -0.81805 -0.51862 -0.82344 -0.51052 -0.83246 -0.50428 C -0.83299 -0.50197 -0.83281 -0.49873 -0.83403 -0.49688 C -0.83628 -0.49318 -0.84844 -0.48417 -0.85156 -0.48162 C -0.85364 -0.47769 -0.85608 -0.4733 -0.85781 -0.46891 C -0.85868 -0.46659 -0.85816 -0.46289 -0.85955 -0.46128 C -0.86233 -0.45827 -0.86892 -0.45642 -0.86892 -0.45596 C -0.87587 -0.42544 -0.8908 -0.42636 -0.90868 -0.42081 C -0.94323 -0.41018 -0.97847 -0.40625 -1.01337 -0.40301 C -1.02691 -0.39862 -1.04062 -0.39284 -1.05469 -0.39284 " pathEditMode="relative" rAng="0" ptsTypes="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5" y="-538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5"/>
                </p:tgtEl>
              </p:cMediaNode>
            </p:audio>
            <p:audio>
              <p:cMediaNode>
                <p:cTn id="3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7"/>
                </p:tgtEl>
              </p:cMediaNode>
            </p:audio>
          </p:childTnLst>
        </p:cTn>
      </p:par>
    </p:tnLst>
    <p:bldLst>
      <p:bldP spid="3083" grpId="0" animBg="1"/>
      <p:bldP spid="3084" grpId="0" animBg="1"/>
      <p:bldP spid="3085" grpId="0" animBg="1"/>
      <p:bldP spid="3087" grpId="0" animBg="1"/>
      <p:bldP spid="3088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102" grpId="0" animBg="1"/>
      <p:bldP spid="3104" grpId="0" animBg="1"/>
      <p:bldP spid="3105" grpId="0" animBg="1"/>
      <p:bldP spid="3106" grpId="0" animBg="1"/>
      <p:bldP spid="3107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0199" y="246130"/>
            <a:ext cx="6680548" cy="643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0480" marR="30480" algn="ctr"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7" descr="Obst100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55"/>
            <a:ext cx="1148297" cy="8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Obst100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33" y="151992"/>
            <a:ext cx="1148297" cy="8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7973394" y="2429824"/>
            <a:ext cx="666045" cy="2483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6699"/>
                </a:solidFill>
              </a:ln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971188" y="3121419"/>
            <a:ext cx="666045" cy="2483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6699"/>
                </a:solidFill>
              </a:ln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971188" y="3813014"/>
            <a:ext cx="666045" cy="2483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6699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39439" y="2312213"/>
            <a:ext cx="3158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8779106" y="3034676"/>
            <a:ext cx="2847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uyện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637233" y="3706358"/>
            <a:ext cx="3584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53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930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2088" y="744755"/>
            <a:ext cx="7958667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3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2577" y="2614793"/>
            <a:ext cx="4289778" cy="352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8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03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7644" y="161904"/>
            <a:ext cx="8579556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0889" y="2424733"/>
            <a:ext cx="87150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1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122464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5647" y="685269"/>
            <a:ext cx="8912507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3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3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……..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……….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(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6251" y="2946634"/>
            <a:ext cx="1296367" cy="3472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95889" y="4620066"/>
            <a:ext cx="1678125" cy="3935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8203" y="3471012"/>
            <a:ext cx="682701" cy="360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801564" y="5246456"/>
            <a:ext cx="1506639" cy="3935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AutoShape 13"/>
          <p:cNvSpPr>
            <a:spLocks noChangeArrowheads="1"/>
          </p:cNvSpPr>
          <p:nvPr/>
        </p:nvSpPr>
        <p:spPr bwMode="auto">
          <a:xfrm>
            <a:off x="1876425" y="596900"/>
            <a:ext cx="8858250" cy="27622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06" tIns="45603" rIns="91206" bIns="4560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167" name="WordArt 15" descr="Narrow vertical"/>
          <p:cNvSpPr>
            <a:spLocks noChangeArrowheads="1" noChangeShapeType="1" noTextEdit="1"/>
          </p:cNvSpPr>
          <p:nvPr/>
        </p:nvSpPr>
        <p:spPr bwMode="auto">
          <a:xfrm>
            <a:off x="3238500" y="762000"/>
            <a:ext cx="6134100" cy="1828800"/>
          </a:xfrm>
          <a:prstGeom prst="rect">
            <a:avLst/>
          </a:prstGeom>
        </p:spPr>
        <p:txBody>
          <a:bodyPr wrap="none" lIns="91206" tIns="45603" rIns="91206" bIns="45603" numCol="1" fromWordArt="1">
            <a:prstTxWarp prst="textCurveUp">
              <a:avLst>
                <a:gd name="adj" fmla="val 24014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ea typeface="+mn-lt"/>
                <a:cs typeface="Arial"/>
              </a:rPr>
              <a:t>Xin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chào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và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hẹn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gặp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lại</a:t>
            </a:r>
            <a:r>
              <a:rPr lang="vi-VN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ea typeface="+mn-lt"/>
                <a:cs typeface="Arial"/>
              </a:rPr>
              <a:t>!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Calibri"/>
              <a:ea typeface="+mn-lt"/>
              <a:cs typeface="+mn-lt"/>
            </a:endParaRPr>
          </a:p>
        </p:txBody>
      </p:sp>
      <p:pic>
        <p:nvPicPr>
          <p:cNvPr id="256004" name="Picture 5" descr="Flowers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24" y="4205233"/>
            <a:ext cx="14478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5" name="Picture 6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7" y="5791200"/>
            <a:ext cx="97423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6" name="Picture 7" descr="Flowers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49" y="4249737"/>
            <a:ext cx="14478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MAI TRUONG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90" y="51226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8" name="Picture 2" descr="flower-rose-013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4021138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9" name="Picture 2" descr="flower-rose-013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0560">
            <a:off x="4862513" y="3929063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0" name="Picture 2" descr="flower-rose-013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6069014" y="3892550"/>
            <a:ext cx="1544637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1" name="Picture 2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4" y="4783138"/>
            <a:ext cx="9175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2" name="Picture 17" descr="Obst100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7" y="306321"/>
            <a:ext cx="1662006" cy="12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031-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567" y="2590800"/>
            <a:ext cx="1893727" cy="22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031-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4" y="2565454"/>
            <a:ext cx="1983053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Obst100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253" y="284520"/>
            <a:ext cx="1662006" cy="12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552115"/>
      </p:ext>
    </p:extLst>
  </p:cSld>
  <p:clrMapOvr>
    <a:masterClrMapping/>
  </p:clrMapOvr>
  <p:transition spd="slow">
    <p:wedg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audio>
              <p:cMediaNode vol="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9817" y="0"/>
            <a:ext cx="1191332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6C1E80-A854-7EA2-2457-91CC6CDC4453}"/>
              </a:ext>
            </a:extLst>
          </p:cNvPr>
          <p:cNvSpPr txBox="1"/>
          <p:nvPr/>
        </p:nvSpPr>
        <p:spPr>
          <a:xfrm>
            <a:off x="2599508" y="3027729"/>
            <a:ext cx="676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24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199" y="4081090"/>
            <a:ext cx="647917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(TĂNG CƯỜNG)</a:t>
            </a:r>
          </a:p>
          <a:p>
            <a:pPr algn="ctr">
              <a:spcAft>
                <a:spcPts val="600"/>
              </a:spcAft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03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9467" y="145029"/>
            <a:ext cx="1067928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8267" y="2376783"/>
            <a:ext cx="870373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3380" marR="30480" indent="-342900" algn="just">
              <a:lnSpc>
                <a:spcPct val="135000"/>
              </a:lnSpc>
              <a:spcAft>
                <a:spcPts val="0"/>
              </a:spcAft>
              <a:buFontTx/>
              <a:buChar char="-"/>
            </a:pP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uyền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iệt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356" y="0"/>
            <a:ext cx="12440356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069257"/>
              </p:ext>
            </p:extLst>
          </p:nvPr>
        </p:nvGraphicFramePr>
        <p:xfrm>
          <a:off x="2302935" y="1587580"/>
          <a:ext cx="9460088" cy="646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5022">
                  <a:extLst>
                    <a:ext uri="{9D8B030D-6E8A-4147-A177-3AD203B41FA5}">
                      <a16:colId xmlns:a16="http://schemas.microsoft.com/office/drawing/2014/main" val="2604691043"/>
                    </a:ext>
                  </a:extLst>
                </a:gridCol>
                <a:gridCol w="2365022">
                  <a:extLst>
                    <a:ext uri="{9D8B030D-6E8A-4147-A177-3AD203B41FA5}">
                      <a16:colId xmlns:a16="http://schemas.microsoft.com/office/drawing/2014/main" val="282708169"/>
                    </a:ext>
                  </a:extLst>
                </a:gridCol>
                <a:gridCol w="2365022">
                  <a:extLst>
                    <a:ext uri="{9D8B030D-6E8A-4147-A177-3AD203B41FA5}">
                      <a16:colId xmlns:a16="http://schemas.microsoft.com/office/drawing/2014/main" val="2058244259"/>
                    </a:ext>
                  </a:extLst>
                </a:gridCol>
                <a:gridCol w="2365022">
                  <a:extLst>
                    <a:ext uri="{9D8B030D-6E8A-4147-A177-3AD203B41FA5}">
                      <a16:colId xmlns:a16="http://schemas.microsoft.com/office/drawing/2014/main" val="2551055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Tr..`… 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….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70843311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52687"/>
              </p:ext>
            </p:extLst>
          </p:nvPr>
        </p:nvGraphicFramePr>
        <p:xfrm>
          <a:off x="2765776" y="3545381"/>
          <a:ext cx="9335912" cy="646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3978">
                  <a:extLst>
                    <a:ext uri="{9D8B030D-6E8A-4147-A177-3AD203B41FA5}">
                      <a16:colId xmlns:a16="http://schemas.microsoft.com/office/drawing/2014/main" val="293945396"/>
                    </a:ext>
                  </a:extLst>
                </a:gridCol>
                <a:gridCol w="2333978">
                  <a:extLst>
                    <a:ext uri="{9D8B030D-6E8A-4147-A177-3AD203B41FA5}">
                      <a16:colId xmlns:a16="http://schemas.microsoft.com/office/drawing/2014/main" val="3555318649"/>
                    </a:ext>
                  </a:extLst>
                </a:gridCol>
                <a:gridCol w="1992490">
                  <a:extLst>
                    <a:ext uri="{9D8B030D-6E8A-4147-A177-3AD203B41FA5}">
                      <a16:colId xmlns:a16="http://schemas.microsoft.com/office/drawing/2014/main" val="3450299451"/>
                    </a:ext>
                  </a:extLst>
                </a:gridCol>
                <a:gridCol w="2675466">
                  <a:extLst>
                    <a:ext uri="{9D8B030D-6E8A-4147-A177-3AD203B41FA5}">
                      <a16:colId xmlns:a16="http://schemas.microsoft.com/office/drawing/2014/main" val="25700377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K…´…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mồi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k…´…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5963734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96444" y="378292"/>
            <a:ext cx="41656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1430" y="2658736"/>
            <a:ext cx="2098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iêm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4089" y="1754474"/>
            <a:ext cx="558797" cy="30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7381" y="1799298"/>
            <a:ext cx="473429" cy="30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5256" y="1738489"/>
            <a:ext cx="595488" cy="30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41088" y="1805891"/>
            <a:ext cx="554565" cy="30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1375" y="3738562"/>
            <a:ext cx="801511" cy="30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83110" y="3716233"/>
            <a:ext cx="677333" cy="30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14265" y="3734853"/>
            <a:ext cx="595489" cy="30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51821" y="3734853"/>
            <a:ext cx="711201" cy="30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466" y="117693"/>
            <a:ext cx="120565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3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1960,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gụ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đuộc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3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35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35000"/>
              </a:lnSpc>
              <a:spcAft>
                <a:spcPts val="0"/>
              </a:spcAft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(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376" y="0"/>
            <a:ext cx="107808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376" y="2776883"/>
            <a:ext cx="1162755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9817" y="0"/>
            <a:ext cx="1191332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6C1E80-A854-7EA2-2457-91CC6CDC4453}"/>
              </a:ext>
            </a:extLst>
          </p:cNvPr>
          <p:cNvSpPr txBox="1"/>
          <p:nvPr/>
        </p:nvSpPr>
        <p:spPr>
          <a:xfrm>
            <a:off x="2599508" y="3027729"/>
            <a:ext cx="676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22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199" y="4081090"/>
            <a:ext cx="647917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(TĂNG CƯỜNG)</a:t>
            </a:r>
          </a:p>
          <a:p>
            <a:pPr algn="ctr">
              <a:spcAft>
                <a:spcPts val="600"/>
              </a:spcAft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AutoShape 13"/>
          <p:cNvSpPr>
            <a:spLocks noChangeArrowheads="1"/>
          </p:cNvSpPr>
          <p:nvPr/>
        </p:nvSpPr>
        <p:spPr bwMode="auto">
          <a:xfrm>
            <a:off x="1876425" y="596900"/>
            <a:ext cx="8858250" cy="27622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06" tIns="45603" rIns="91206" bIns="4560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167" name="WordArt 15" descr="Narrow vertical"/>
          <p:cNvSpPr>
            <a:spLocks noChangeArrowheads="1" noChangeShapeType="1" noTextEdit="1"/>
          </p:cNvSpPr>
          <p:nvPr/>
        </p:nvSpPr>
        <p:spPr bwMode="auto">
          <a:xfrm>
            <a:off x="3238500" y="762000"/>
            <a:ext cx="6134100" cy="1828800"/>
          </a:xfrm>
          <a:prstGeom prst="rect">
            <a:avLst/>
          </a:prstGeom>
        </p:spPr>
        <p:txBody>
          <a:bodyPr wrap="none" lIns="91206" tIns="45603" rIns="91206" bIns="45603" numCol="1" fromWordArt="1">
            <a:prstTxWarp prst="textCurveUp">
              <a:avLst>
                <a:gd name="adj" fmla="val 24014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ea typeface="+mn-lt"/>
                <a:cs typeface="Arial"/>
              </a:rPr>
              <a:t>Xin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chào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và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hẹn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gặp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lại</a:t>
            </a:r>
            <a:r>
              <a:rPr lang="vi-VN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ea typeface="+mn-lt"/>
                <a:cs typeface="Arial"/>
              </a:rPr>
              <a:t>!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Calibri"/>
              <a:ea typeface="+mn-lt"/>
              <a:cs typeface="+mn-lt"/>
            </a:endParaRPr>
          </a:p>
        </p:txBody>
      </p:sp>
      <p:pic>
        <p:nvPicPr>
          <p:cNvPr id="256004" name="Picture 5" descr="Flowers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24" y="4205233"/>
            <a:ext cx="14478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5" name="Picture 6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7" y="5791200"/>
            <a:ext cx="97423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6" name="Picture 7" descr="Flowers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49" y="4249737"/>
            <a:ext cx="14478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MAI TRUONG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90" y="51226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8" name="Picture 2" descr="flower-rose-013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4021138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9" name="Picture 2" descr="flower-rose-013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0560">
            <a:off x="4862513" y="3929063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0" name="Picture 2" descr="flower-rose-013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6069014" y="3892550"/>
            <a:ext cx="1544637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1" name="Picture 2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4" y="4783138"/>
            <a:ext cx="9175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2" name="Picture 17" descr="Obst100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7" y="306321"/>
            <a:ext cx="1662006" cy="12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031-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567" y="2590800"/>
            <a:ext cx="1893727" cy="22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031-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4" y="2565454"/>
            <a:ext cx="1983053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Obst100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253" y="284520"/>
            <a:ext cx="1662006" cy="12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225126"/>
      </p:ext>
    </p:extLst>
  </p:cSld>
  <p:clrMapOvr>
    <a:masterClrMapping/>
  </p:clrMapOvr>
  <p:transition spd="slow">
    <p:wedg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audio>
              <p:cMediaNode vol="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9817" y="0"/>
            <a:ext cx="1191332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6C1E80-A854-7EA2-2457-91CC6CDC4453}"/>
              </a:ext>
            </a:extLst>
          </p:cNvPr>
          <p:cNvSpPr txBox="1"/>
          <p:nvPr/>
        </p:nvSpPr>
        <p:spPr>
          <a:xfrm>
            <a:off x="2599508" y="3027729"/>
            <a:ext cx="676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32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25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199" y="4081090"/>
            <a:ext cx="647917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(TĂNG CƯỜNG)</a:t>
            </a:r>
          </a:p>
          <a:p>
            <a:pPr algn="ctr">
              <a:spcAft>
                <a:spcPts val="600"/>
              </a:spcAft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466" y="117693"/>
            <a:ext cx="120565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3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1960,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gụ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đuộc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3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35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35000"/>
              </a:lnSpc>
              <a:spcAft>
                <a:spcPts val="0"/>
              </a:spcAft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(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03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4195" y="441371"/>
            <a:ext cx="11611966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ctr">
              <a:lnSpc>
                <a:spcPct val="13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Qua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2195" y="1421159"/>
            <a:ext cx="8978161" cy="30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791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AutoShape 13"/>
          <p:cNvSpPr>
            <a:spLocks noChangeArrowheads="1"/>
          </p:cNvSpPr>
          <p:nvPr/>
        </p:nvSpPr>
        <p:spPr bwMode="auto">
          <a:xfrm>
            <a:off x="1876425" y="596900"/>
            <a:ext cx="8858250" cy="27622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06" tIns="45603" rIns="91206" bIns="4560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167" name="WordArt 15" descr="Narrow vertical"/>
          <p:cNvSpPr>
            <a:spLocks noChangeArrowheads="1" noChangeShapeType="1" noTextEdit="1"/>
          </p:cNvSpPr>
          <p:nvPr/>
        </p:nvSpPr>
        <p:spPr bwMode="auto">
          <a:xfrm>
            <a:off x="3238500" y="762000"/>
            <a:ext cx="6134100" cy="1828800"/>
          </a:xfrm>
          <a:prstGeom prst="rect">
            <a:avLst/>
          </a:prstGeom>
        </p:spPr>
        <p:txBody>
          <a:bodyPr wrap="none" lIns="91206" tIns="45603" rIns="91206" bIns="45603" numCol="1" fromWordArt="1">
            <a:prstTxWarp prst="textCurveUp">
              <a:avLst>
                <a:gd name="adj" fmla="val 24014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ea typeface="+mn-lt"/>
                <a:cs typeface="Arial"/>
              </a:rPr>
              <a:t>Xin </a:t>
            </a:r>
            <a:r>
              <a:rPr lang="en-US" sz="36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alibri"/>
                <a:ea typeface="+mn-lt"/>
                <a:cs typeface="+mn-lt"/>
              </a:rPr>
              <a:t>chào</a:t>
            </a:r>
            <a:r>
              <a:rPr lang="en-US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alibri"/>
                <a:ea typeface="+mn-lt"/>
                <a:cs typeface="+mn-lt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alibri"/>
                <a:ea typeface="+mn-lt"/>
                <a:cs typeface="+mn-lt"/>
              </a:rPr>
              <a:t>và</a:t>
            </a:r>
            <a:r>
              <a:rPr lang="en-US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alibri"/>
                <a:ea typeface="+mn-lt"/>
                <a:cs typeface="+mn-lt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alibri"/>
                <a:ea typeface="+mn-lt"/>
                <a:cs typeface="+mn-lt"/>
              </a:rPr>
              <a:t>hẹn</a:t>
            </a:r>
            <a:r>
              <a:rPr lang="en-US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alibri"/>
                <a:ea typeface="+mn-lt"/>
                <a:cs typeface="+mn-lt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alibri"/>
                <a:ea typeface="+mn-lt"/>
                <a:cs typeface="+mn-lt"/>
              </a:rPr>
              <a:t>gặp</a:t>
            </a:r>
            <a:r>
              <a:rPr lang="en-US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alibri"/>
                <a:ea typeface="+mn-lt"/>
                <a:cs typeface="+mn-lt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alibri"/>
                <a:ea typeface="+mn-lt"/>
                <a:cs typeface="+mn-lt"/>
              </a:rPr>
              <a:t>lại</a:t>
            </a:r>
            <a:r>
              <a:rPr lang="vi-VN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ea typeface="+mn-lt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ea typeface="+mn-lt"/>
                <a:cs typeface="Arial"/>
              </a:rPr>
              <a:t>!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Calibri"/>
              <a:ea typeface="+mn-lt"/>
              <a:cs typeface="+mn-lt"/>
            </a:endParaRPr>
          </a:p>
        </p:txBody>
      </p:sp>
      <p:pic>
        <p:nvPicPr>
          <p:cNvPr id="256004" name="Picture 5" descr="Flowers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24" y="4205233"/>
            <a:ext cx="14478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5" name="Picture 6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7" y="5791200"/>
            <a:ext cx="97423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6" name="Picture 7" descr="Flowers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49" y="4249737"/>
            <a:ext cx="14478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MAI TRUONG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90" y="51226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8" name="Picture 2" descr="flower-rose-013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4021138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9" name="Picture 2" descr="flower-rose-013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0560">
            <a:off x="4862513" y="3929063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0" name="Picture 2" descr="flower-rose-013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6069014" y="3892550"/>
            <a:ext cx="1544637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1" name="Picture 2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4" y="4783138"/>
            <a:ext cx="9175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2" name="Picture 17" descr="Obst100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7" y="306321"/>
            <a:ext cx="1662006" cy="12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031-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567" y="2590800"/>
            <a:ext cx="1893727" cy="22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031-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4" y="2565454"/>
            <a:ext cx="1983053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Obst100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253" y="284520"/>
            <a:ext cx="1662006" cy="12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861192"/>
      </p:ext>
    </p:extLst>
  </p:cSld>
  <p:clrMapOvr>
    <a:masterClrMapping/>
  </p:clrMapOvr>
  <p:transition spd="slow">
    <p:wedg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audio>
              <p:cMediaNode vol="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0199" y="246130"/>
            <a:ext cx="6680548" cy="643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0480" marR="30480" algn="ctr"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7" descr="Obst100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55"/>
            <a:ext cx="1148297" cy="8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Obst100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33" y="151992"/>
            <a:ext cx="1148297" cy="8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7973394" y="2429824"/>
            <a:ext cx="666045" cy="2483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6699"/>
                </a:solidFill>
              </a:ln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971188" y="3121419"/>
            <a:ext cx="666045" cy="2483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6699"/>
                </a:solidFill>
              </a:ln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971188" y="3813014"/>
            <a:ext cx="666045" cy="2483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6699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39439" y="2312213"/>
            <a:ext cx="3158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8779106" y="3034676"/>
            <a:ext cx="2847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uyện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637233" y="3706358"/>
            <a:ext cx="3584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942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51022"/>
              </p:ext>
            </p:extLst>
          </p:nvPr>
        </p:nvGraphicFramePr>
        <p:xfrm>
          <a:off x="742648" y="988766"/>
          <a:ext cx="10426922" cy="3877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4885">
                  <a:extLst>
                    <a:ext uri="{9D8B030D-6E8A-4147-A177-3AD203B41FA5}">
                      <a16:colId xmlns:a16="http://schemas.microsoft.com/office/drawing/2014/main" val="2733850730"/>
                    </a:ext>
                  </a:extLst>
                </a:gridCol>
                <a:gridCol w="1472037">
                  <a:extLst>
                    <a:ext uri="{9D8B030D-6E8A-4147-A177-3AD203B41FA5}">
                      <a16:colId xmlns:a16="http://schemas.microsoft.com/office/drawing/2014/main" val="8855050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dãy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510443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658340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Người Việt Nam bao đời vất vả, lam lũ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868543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516700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Đất nước Việt Nam đã trải qua nhiều cuộc chiến tranh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96590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thù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69376076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42648" y="264844"/>
            <a:ext cx="6179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 (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(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Tiếng Việt lớp 2 Tuần 31 Tiết 1 trang 44, 45 (Dành cho buổi học thứ hai) (ảnh 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02" y="348038"/>
            <a:ext cx="323609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06725" y="3432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2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6"/>
            <a:ext cx="12192000" cy="6854174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4940"/>
              </p:ext>
            </p:extLst>
          </p:nvPr>
        </p:nvGraphicFramePr>
        <p:xfrm>
          <a:off x="1840089" y="1784301"/>
          <a:ext cx="8511822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0155">
                  <a:extLst>
                    <a:ext uri="{9D8B030D-6E8A-4147-A177-3AD203B41FA5}">
                      <a16:colId xmlns:a16="http://schemas.microsoft.com/office/drawing/2014/main" val="1405404456"/>
                    </a:ext>
                  </a:extLst>
                </a:gridCol>
                <a:gridCol w="1201667">
                  <a:extLst>
                    <a:ext uri="{9D8B030D-6E8A-4147-A177-3AD203B41FA5}">
                      <a16:colId xmlns:a16="http://schemas.microsoft.com/office/drawing/2014/main" val="1139899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dãy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887383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937378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lam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879805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Việt Nam có nhiều anh hùng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203465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Đất nước Việt Nam đã trải qua nhiều cuộc chiến tranh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985700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 Người Việt Nam đã kiên cường chiến thắng nhiều kẻ thù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53856998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31496" y="1231464"/>
            <a:ext cx="4454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230489" y="1099757"/>
            <a:ext cx="973102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9957" y="1951187"/>
            <a:ext cx="561057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5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4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6932" y="1367346"/>
            <a:ext cx="905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chuộng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2222" y="2223090"/>
            <a:ext cx="6547556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3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3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3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AutoShape 13"/>
          <p:cNvSpPr>
            <a:spLocks noChangeArrowheads="1"/>
          </p:cNvSpPr>
          <p:nvPr/>
        </p:nvSpPr>
        <p:spPr bwMode="auto">
          <a:xfrm>
            <a:off x="1876425" y="596900"/>
            <a:ext cx="8858250" cy="27622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06" tIns="45603" rIns="91206" bIns="4560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167" name="WordArt 15" descr="Narrow vertical"/>
          <p:cNvSpPr>
            <a:spLocks noChangeArrowheads="1" noChangeShapeType="1" noTextEdit="1"/>
          </p:cNvSpPr>
          <p:nvPr/>
        </p:nvSpPr>
        <p:spPr bwMode="auto">
          <a:xfrm>
            <a:off x="3238500" y="762000"/>
            <a:ext cx="6134100" cy="1828800"/>
          </a:xfrm>
          <a:prstGeom prst="rect">
            <a:avLst/>
          </a:prstGeom>
        </p:spPr>
        <p:txBody>
          <a:bodyPr wrap="none" lIns="91206" tIns="45603" rIns="91206" bIns="45603" numCol="1" fromWordArt="1">
            <a:prstTxWarp prst="textCurveUp">
              <a:avLst>
                <a:gd name="adj" fmla="val 24014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ea typeface="+mn-lt"/>
                <a:cs typeface="Arial"/>
              </a:rPr>
              <a:t>Xin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chào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và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hẹn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gặp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lại</a:t>
            </a:r>
            <a:r>
              <a:rPr lang="vi-VN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ea typeface="+mn-lt"/>
                <a:cs typeface="Arial"/>
              </a:rPr>
              <a:t>!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Calibri"/>
              <a:ea typeface="+mn-lt"/>
              <a:cs typeface="+mn-lt"/>
            </a:endParaRPr>
          </a:p>
        </p:txBody>
      </p:sp>
      <p:pic>
        <p:nvPicPr>
          <p:cNvPr id="256004" name="Picture 5" descr="Flowers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24" y="4205233"/>
            <a:ext cx="14478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5" name="Picture 6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7" y="5791200"/>
            <a:ext cx="97423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6" name="Picture 7" descr="Flowers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49" y="4249737"/>
            <a:ext cx="14478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MAI TRUONG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90" y="51226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8" name="Picture 2" descr="flower-rose-013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4021138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9" name="Picture 2" descr="flower-rose-013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0560">
            <a:off x="4862513" y="3929063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0" name="Picture 2" descr="flower-rose-013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6069014" y="3892550"/>
            <a:ext cx="1544637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1" name="Picture 2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4" y="4783138"/>
            <a:ext cx="9175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2" name="Picture 17" descr="Obst100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7" y="306321"/>
            <a:ext cx="1662006" cy="12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031-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567" y="2590800"/>
            <a:ext cx="1893727" cy="22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031-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4" y="2565454"/>
            <a:ext cx="1983053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Obst100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253" y="284520"/>
            <a:ext cx="1662006" cy="12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051861"/>
      </p:ext>
    </p:extLst>
  </p:cSld>
  <p:clrMapOvr>
    <a:masterClrMapping/>
  </p:clrMapOvr>
  <p:transition spd="slow">
    <p:wedg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audio>
              <p:cMediaNode vol="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9817" y="0"/>
            <a:ext cx="1191332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6C1E80-A854-7EA2-2457-91CC6CDC4453}"/>
              </a:ext>
            </a:extLst>
          </p:cNvPr>
          <p:cNvSpPr txBox="1"/>
          <p:nvPr/>
        </p:nvSpPr>
        <p:spPr>
          <a:xfrm>
            <a:off x="2599508" y="3027729"/>
            <a:ext cx="676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199" y="4081090"/>
            <a:ext cx="647917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(TĂNG CƯỜNG)</a:t>
            </a:r>
          </a:p>
          <a:p>
            <a:pPr algn="ctr">
              <a:spcAft>
                <a:spcPts val="600"/>
              </a:spcAft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1793</Words>
  <Application>Microsoft Office PowerPoint</Application>
  <PresentationFormat>Widescreen</PresentationFormat>
  <Paragraphs>190</Paragraphs>
  <Slides>24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等线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2025-04-21T14:00:48Z</dcterms:created>
  <dcterms:modified xsi:type="dcterms:W3CDTF">2025-04-25T03:04:10Z</dcterms:modified>
</cp:coreProperties>
</file>