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media/audio8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8"/>
  </p:notesMasterIdLst>
  <p:sldIdLst>
    <p:sldId id="464" r:id="rId2"/>
    <p:sldId id="316" r:id="rId3"/>
    <p:sldId id="920" r:id="rId4"/>
    <p:sldId id="928" r:id="rId5"/>
    <p:sldId id="508" r:id="rId6"/>
    <p:sldId id="338" r:id="rId7"/>
    <p:sldId id="456" r:id="rId8"/>
    <p:sldId id="270" r:id="rId9"/>
    <p:sldId id="883" r:id="rId10"/>
    <p:sldId id="896" r:id="rId11"/>
    <p:sldId id="897" r:id="rId12"/>
    <p:sldId id="898" r:id="rId13"/>
    <p:sldId id="899" r:id="rId14"/>
    <p:sldId id="513" r:id="rId15"/>
    <p:sldId id="871" r:id="rId16"/>
    <p:sldId id="931" r:id="rId17"/>
    <p:sldId id="932" r:id="rId18"/>
    <p:sldId id="933" r:id="rId19"/>
    <p:sldId id="934" r:id="rId20"/>
    <p:sldId id="935" r:id="rId21"/>
    <p:sldId id="936" r:id="rId22"/>
    <p:sldId id="280" r:id="rId23"/>
    <p:sldId id="460" r:id="rId24"/>
    <p:sldId id="623" r:id="rId25"/>
    <p:sldId id="642" r:id="rId26"/>
    <p:sldId id="284" r:id="rId27"/>
    <p:sldId id="891" r:id="rId28"/>
    <p:sldId id="892" r:id="rId29"/>
    <p:sldId id="893" r:id="rId30"/>
    <p:sldId id="643" r:id="rId31"/>
    <p:sldId id="900" r:id="rId32"/>
    <p:sldId id="901" r:id="rId33"/>
    <p:sldId id="632" r:id="rId34"/>
    <p:sldId id="692" r:id="rId35"/>
    <p:sldId id="645" r:id="rId36"/>
    <p:sldId id="640" r:id="rId37"/>
    <p:sldId id="903" r:id="rId38"/>
    <p:sldId id="904" r:id="rId39"/>
    <p:sldId id="641" r:id="rId40"/>
    <p:sldId id="649" r:id="rId41"/>
    <p:sldId id="646" r:id="rId42"/>
    <p:sldId id="648" r:id="rId43"/>
    <p:sldId id="693" r:id="rId44"/>
    <p:sldId id="930" r:id="rId45"/>
    <p:sldId id="610" r:id="rId46"/>
    <p:sldId id="611" r:id="rId47"/>
  </p:sldIdLst>
  <p:sldSz cx="9144000" cy="5143500" type="screen16x9"/>
  <p:notesSz cx="9144000" cy="6858000"/>
  <p:embeddedFontLst>
    <p:embeddedFont>
      <p:font typeface="Arial Black" panose="020B0A04020102020204" pitchFamily="34" charset="0"/>
      <p:bold r:id="rId49"/>
    </p:embeddedFont>
    <p:embeddedFont>
      <p:font typeface="Berlin Sans FB" panose="020E0602020502020306" pitchFamily="34" charset="0"/>
      <p:regular r:id="rId50"/>
      <p:bold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Comic Sans MS" panose="030F0702030302020204" pitchFamily="66" charset="0"/>
      <p:regular r:id="rId56"/>
      <p:bold r:id="rId57"/>
      <p:italic r:id="rId58"/>
      <p:boldItalic r:id="rId59"/>
    </p:embeddedFont>
    <p:embeddedFont>
      <p:font typeface="Cooper Black" panose="0208090404030B020404" pitchFamily="18" charset="0"/>
      <p:regular r:id="rId60"/>
    </p:embeddedFont>
    <p:embeddedFont>
      <p:font typeface="Tahoma" panose="020B0604030504040204" pitchFamily="34" charset="0"/>
      <p:regular r:id="rId61"/>
      <p:bold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6600"/>
    <a:srgbClr val="FEF1D9"/>
    <a:srgbClr val="FFEAA7"/>
    <a:srgbClr val="FEE094"/>
    <a:srgbClr val="FFF2DA"/>
    <a:srgbClr val="F5750B"/>
    <a:srgbClr val="F67E1A"/>
    <a:srgbClr val="F6862A"/>
    <a:srgbClr val="F8B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7" autoAdjust="0"/>
    <p:restoredTop sz="84278" autoAdjust="0"/>
  </p:normalViewPr>
  <p:slideViewPr>
    <p:cSldViewPr>
      <p:cViewPr varScale="1">
        <p:scale>
          <a:sx n="93" d="100"/>
          <a:sy n="93" d="100"/>
        </p:scale>
        <p:origin x="950" y="5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3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DACE-0BBA-B24C-FA58-8319B95F4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3FB51A-A7C7-250F-DA1A-FB034ED03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F356C-ED20-A752-4AB4-7957DC8B8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623A3-8DB5-CDE1-7BE1-F1A65B540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8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375C-7580-4CF7-91B2-F02BD964A8B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33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96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9FC5-2C07-4852-AD9A-F693A3FA71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11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1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97163-275D-DB6B-3D6C-E66680F93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3A987-55B4-4AF2-560A-C803A07D4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DD228-A387-4535-E0BA-980D0C579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9843A-9627-D528-B07D-C1E57E8F8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99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0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07A16-ABB7-4BFE-49DF-1B2501043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E0F657-F7F9-0D19-A8CE-DF15B6B789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0C51C3-D1F3-F3BA-B4D6-BA550AD2F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88A25-CB37-F2D7-C6F1-F6A1078CD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67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68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77568-394A-FF68-B003-9F688A3AB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CF3404-E573-A059-E889-98E1753F3C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3421C0-C45B-52FF-1998-798ED30B7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B8C03-3F09-D0E7-3BFD-BDC2B8DB1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28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D9E2C-BD56-71C0-33F0-EAA1FD931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6BA70-E036-188A-F295-4D04F2CCF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C1B88A-1852-25B3-031D-BF2DE2BAC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A1A30-2202-A63D-858B-100759DC6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08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AB916-501E-9A62-0E7F-F4CB94DB6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A1A07-7B27-A3C3-AE1A-331B65677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3AF558-AE1F-593B-24B1-5323FB8A1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AB4E5-9517-1482-B924-ACE922B8E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51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41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60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322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B8575-4CB1-4203-786D-376F65386B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6159"/>
            <a:ext cx="9425882" cy="5293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34.png"/><Relationship Id="rId5" Type="http://schemas.openxmlformats.org/officeDocument/2006/relationships/audio" Target="../media/audio6.wav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4.png"/><Relationship Id="rId5" Type="http://schemas.openxmlformats.org/officeDocument/2006/relationships/image" Target="../media/image40.png"/><Relationship Id="rId4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3.jp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4.wav"/><Relationship Id="rId12" Type="http://schemas.openxmlformats.org/officeDocument/2006/relationships/image" Target="../media/image6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audio13.wav"/><Relationship Id="rId11" Type="http://schemas.openxmlformats.org/officeDocument/2006/relationships/image" Target="../media/image62.png"/><Relationship Id="rId5" Type="http://schemas.openxmlformats.org/officeDocument/2006/relationships/audio" Target="../media/audio12.wav"/><Relationship Id="rId10" Type="http://schemas.openxmlformats.org/officeDocument/2006/relationships/image" Target="../media/image61.png"/><Relationship Id="rId4" Type="http://schemas.openxmlformats.org/officeDocument/2006/relationships/audio" Target="../media/audio11.wav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audio" Target="../media/audio1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audio" Target="../media/audio1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audio" Target="../media/audio20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audio" Target="../media/audio2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79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24.wav"/><Relationship Id="rId7" Type="http://schemas.openxmlformats.org/officeDocument/2006/relationships/image" Target="../media/image80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24.wav"/><Relationship Id="rId7" Type="http://schemas.openxmlformats.org/officeDocument/2006/relationships/image" Target="../media/image79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24.wav"/><Relationship Id="rId7" Type="http://schemas.openxmlformats.org/officeDocument/2006/relationships/image" Target="../media/image80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24.wav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4" Type="http://schemas.openxmlformats.org/officeDocument/2006/relationships/audio" Target="../media/audio23.wav"/><Relationship Id="rId9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24.wav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4" Type="http://schemas.openxmlformats.org/officeDocument/2006/relationships/audio" Target="../media/audio23.wav"/><Relationship Id="rId9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23.wav"/><Relationship Id="rId7" Type="http://schemas.openxmlformats.org/officeDocument/2006/relationships/image" Target="../media/image84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23.wav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88.png"/><Relationship Id="rId4" Type="http://schemas.openxmlformats.org/officeDocument/2006/relationships/audio" Target="../media/audio24.wav"/><Relationship Id="rId9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4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26" Type="http://schemas.openxmlformats.org/officeDocument/2006/relationships/image" Target="../media/image24.png"/><Relationship Id="rId3" Type="http://schemas.microsoft.com/office/2007/relationships/media" Target="../media/media3.wav"/><Relationship Id="rId21" Type="http://schemas.openxmlformats.org/officeDocument/2006/relationships/slideLayout" Target="../slideLayouts/slideLayout1.xml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media" Target="../media/media10.wav"/><Relationship Id="rId25" Type="http://schemas.openxmlformats.org/officeDocument/2006/relationships/image" Target="../media/image23.jpg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audio" Target="../media/media11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22.png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image" Target="../media/image21.png"/><Relationship Id="rId10" Type="http://schemas.openxmlformats.org/officeDocument/2006/relationships/audio" Target="../media/media6.wav"/><Relationship Id="rId19" Type="http://schemas.microsoft.com/office/2007/relationships/media" Target="../media/media11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audio" Target="../media/audio2.wav"/><Relationship Id="rId27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Welcome 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to our class!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07650"/>
            <a:ext cx="2643398" cy="26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2F0C4-CBF9-A3D2-8CB9-779B0EBF6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A8CF616A-6BF6-1DD4-4B84-4DFFBF6CCCA6}"/>
              </a:ext>
            </a:extLst>
          </p:cNvPr>
          <p:cNvSpPr/>
          <p:nvPr/>
        </p:nvSpPr>
        <p:spPr>
          <a:xfrm>
            <a:off x="5060744" y="2439794"/>
            <a:ext cx="3454648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baɪ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baɪsɪkl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DBD015F4-2C75-4335-2A9E-CC2C147D7540}"/>
              </a:ext>
            </a:extLst>
          </p:cNvPr>
          <p:cNvSpPr/>
          <p:nvPr/>
        </p:nvSpPr>
        <p:spPr>
          <a:xfrm>
            <a:off x="4965537" y="1529132"/>
            <a:ext cx="3645063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bicycle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C3E64699-E78F-CBAD-C1CF-2E5D96F0232F}"/>
              </a:ext>
            </a:extLst>
          </p:cNvPr>
          <p:cNvSpPr/>
          <p:nvPr/>
        </p:nvSpPr>
        <p:spPr>
          <a:xfrm>
            <a:off x="5155951" y="3091502"/>
            <a:ext cx="326423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64AC2B8D-521A-2D20-4610-608A17ED8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" r="-617"/>
          <a:stretch/>
        </p:blipFill>
        <p:spPr>
          <a:xfrm>
            <a:off x="548192" y="1396139"/>
            <a:ext cx="4038600" cy="2635274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735888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 bicyc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 bicyc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9EE4E-7C60-F801-2405-F1B56AE0A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17C646A-0A2C-48B5-E7BF-07116EA18D23}"/>
              </a:ext>
            </a:extLst>
          </p:cNvPr>
          <p:cNvSpPr/>
          <p:nvPr/>
        </p:nvSpPr>
        <p:spPr>
          <a:xfrm>
            <a:off x="5491235" y="2448816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baɪ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bʌs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CB11144-CCD0-FA7E-DF21-97636AB45624}"/>
              </a:ext>
            </a:extLst>
          </p:cNvPr>
          <p:cNvSpPr/>
          <p:nvPr/>
        </p:nvSpPr>
        <p:spPr>
          <a:xfrm>
            <a:off x="4965537" y="1529132"/>
            <a:ext cx="3645063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bus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B5E05113-7138-D1AA-E969-E21AB4D4E3C0}"/>
              </a:ext>
            </a:extLst>
          </p:cNvPr>
          <p:cNvSpPr/>
          <p:nvPr/>
        </p:nvSpPr>
        <p:spPr>
          <a:xfrm>
            <a:off x="5155951" y="3091502"/>
            <a:ext cx="326423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EC900DD7-EBC2-14C3-3C50-822293062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8" b="-458"/>
          <a:stretch/>
        </p:blipFill>
        <p:spPr>
          <a:xfrm>
            <a:off x="670560" y="1382908"/>
            <a:ext cx="4038600" cy="2755063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49739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 bu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 bu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57DF3-F00D-EF5F-977D-01952F452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6E7AFC6B-1BDA-17B8-6E18-165654C313C9}"/>
              </a:ext>
            </a:extLst>
          </p:cNvPr>
          <p:cNvSpPr/>
          <p:nvPr/>
        </p:nvSpPr>
        <p:spPr>
          <a:xfrm>
            <a:off x="5415035" y="2448816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baɪ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tæksɪ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D4D3AB92-C90A-6635-2562-40410C1CE505}"/>
              </a:ext>
            </a:extLst>
          </p:cNvPr>
          <p:cNvSpPr/>
          <p:nvPr/>
        </p:nvSpPr>
        <p:spPr>
          <a:xfrm>
            <a:off x="4889337" y="1529132"/>
            <a:ext cx="3645063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taxi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970F3225-1BD1-78A6-5B71-289BD31BBEBF}"/>
              </a:ext>
            </a:extLst>
          </p:cNvPr>
          <p:cNvSpPr/>
          <p:nvPr/>
        </p:nvSpPr>
        <p:spPr>
          <a:xfrm>
            <a:off x="5079751" y="3091502"/>
            <a:ext cx="326423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xi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79ADF4DA-48D1-43D3-666E-8A2EA2588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r="-16"/>
          <a:stretch/>
        </p:blipFill>
        <p:spPr>
          <a:xfrm>
            <a:off x="526591" y="1491354"/>
            <a:ext cx="4362746" cy="2221663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8178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 taxi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 taxi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F8AFB-7085-B144-7A9A-1DDDD8E0C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82CD1ED-09F5-A844-C393-BBF8C883F740}"/>
              </a:ext>
            </a:extLst>
          </p:cNvPr>
          <p:cNvSpPr/>
          <p:nvPr/>
        </p:nvSpPr>
        <p:spPr>
          <a:xfrm>
            <a:off x="4957835" y="2448816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ɒn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fʊt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18B1673E-E2DF-253D-B4F1-EF21C81499DA}"/>
              </a:ext>
            </a:extLst>
          </p:cNvPr>
          <p:cNvSpPr/>
          <p:nvPr/>
        </p:nvSpPr>
        <p:spPr>
          <a:xfrm>
            <a:off x="4432137" y="1529132"/>
            <a:ext cx="3645063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foot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20AAAD3F-7E43-CE1E-B1D0-6828F1EA40CE}"/>
              </a:ext>
            </a:extLst>
          </p:cNvPr>
          <p:cNvSpPr/>
          <p:nvPr/>
        </p:nvSpPr>
        <p:spPr>
          <a:xfrm>
            <a:off x="4622551" y="3091502"/>
            <a:ext cx="326423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15221E11-BAC0-9142-C2BB-BAEBD8795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0" y="730644"/>
            <a:ext cx="2593667" cy="34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9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 foo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 foo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132179BF-8ED5-4F1A-907C-7683DAA8F0B2}"/>
              </a:ext>
            </a:extLst>
          </p:cNvPr>
          <p:cNvSpPr/>
          <p:nvPr/>
        </p:nvSpPr>
        <p:spPr>
          <a:xfrm>
            <a:off x="1313630" y="2411630"/>
            <a:ext cx="302977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means of transport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89F5A26F-6597-4932-A179-D371BD3C2771}"/>
              </a:ext>
            </a:extLst>
          </p:cNvPr>
          <p:cNvSpPr txBox="1"/>
          <p:nvPr/>
        </p:nvSpPr>
        <p:spPr>
          <a:xfrm>
            <a:off x="3596153" y="112175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E129B8DB-CCD1-47E3-9799-887A2D1EAA0C}"/>
              </a:ext>
            </a:extLst>
          </p:cNvPr>
          <p:cNvSpPr/>
          <p:nvPr/>
        </p:nvSpPr>
        <p:spPr>
          <a:xfrm>
            <a:off x="609600" y="4896630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English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words to listen again.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13387599-D23B-E8E2-ECCE-30766C0693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6" r="-2678"/>
          <a:stretch/>
        </p:blipFill>
        <p:spPr>
          <a:xfrm>
            <a:off x="5602781" y="1112919"/>
            <a:ext cx="1741358" cy="1089740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22E328A4-CDF8-9D76-44EE-BEE5CCF2DAAE}"/>
              </a:ext>
            </a:extLst>
          </p:cNvPr>
          <p:cNvSpPr/>
          <p:nvPr/>
        </p:nvSpPr>
        <p:spPr>
          <a:xfrm>
            <a:off x="5400028" y="2411630"/>
            <a:ext cx="2031576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by bicycle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D38E706-A946-47C7-F860-A218738A0C38}"/>
              </a:ext>
            </a:extLst>
          </p:cNvPr>
          <p:cNvSpPr/>
          <p:nvPr/>
        </p:nvSpPr>
        <p:spPr>
          <a:xfrm>
            <a:off x="4120398" y="4362660"/>
            <a:ext cx="1412499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by taxi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0AE08735-A364-DDD2-602E-41ACF862B57C}"/>
              </a:ext>
            </a:extLst>
          </p:cNvPr>
          <p:cNvSpPr/>
          <p:nvPr/>
        </p:nvSpPr>
        <p:spPr>
          <a:xfrm>
            <a:off x="1008633" y="4360650"/>
            <a:ext cx="1827461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by bus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641855E0-B79D-82FA-FF34-3431D8F251F9}"/>
              </a:ext>
            </a:extLst>
          </p:cNvPr>
          <p:cNvSpPr/>
          <p:nvPr/>
        </p:nvSpPr>
        <p:spPr>
          <a:xfrm>
            <a:off x="6489294" y="4360650"/>
            <a:ext cx="1740306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on foot</a:t>
            </a: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C0580CE-29D4-C4C0-3724-3EDBC3525F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94" y="3121960"/>
            <a:ext cx="876065" cy="1160695"/>
          </a:xfrm>
          <a:prstGeom prst="rect">
            <a:avLst/>
          </a:prstGeom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8B73C80-3139-3823-025A-CE4A700687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"/>
          <a:stretch/>
        </p:blipFill>
        <p:spPr>
          <a:xfrm>
            <a:off x="1088370" y="3157570"/>
            <a:ext cx="1634907" cy="1089740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33C7FF-52F6-B63E-C300-E1F6CCF08B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" b="759"/>
          <a:stretch/>
        </p:blipFill>
        <p:spPr>
          <a:xfrm>
            <a:off x="1905706" y="1047750"/>
            <a:ext cx="1766647" cy="1274193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F95E52C-A20D-0BFD-AAB6-6DBE93C127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6200" y="3257550"/>
            <a:ext cx="1916939" cy="989760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418764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ans of transpo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 bicyc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y bu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y taxi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n foo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ans of transpo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 bicyc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y taxi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y bu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n foo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9" grpId="0"/>
      <p:bldP spid="19" grpId="1"/>
      <p:bldP spid="8" grpId="0"/>
      <p:bldP spid="8" grpId="1"/>
      <p:bldP spid="17" grpId="0"/>
      <p:bldP spid="17" grpId="1"/>
      <p:bldP spid="23" grpId="0"/>
      <p:bldP spid="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1904904" y="2665830"/>
            <a:ext cx="1716954" cy="390493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by bus</a:t>
            </a: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30FEE0DC-CF9A-430E-9ECC-0CFB4DED1B8D}"/>
              </a:ext>
            </a:extLst>
          </p:cNvPr>
          <p:cNvSpPr/>
          <p:nvPr/>
        </p:nvSpPr>
        <p:spPr>
          <a:xfrm>
            <a:off x="4961264" y="2651141"/>
            <a:ext cx="4323726" cy="390493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1904904" y="3451239"/>
            <a:ext cx="1548697" cy="390493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by taxi</a:t>
            </a: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73CBB881-7FD7-4F0E-9F3D-2214673CE5A7}"/>
              </a:ext>
            </a:extLst>
          </p:cNvPr>
          <p:cNvSpPr/>
          <p:nvPr/>
        </p:nvSpPr>
        <p:spPr>
          <a:xfrm>
            <a:off x="4961263" y="3465932"/>
            <a:ext cx="4410438" cy="390493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xi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58F8FDFE-13EA-4491-A066-BADA6ABF863D}"/>
              </a:ext>
            </a:extLst>
          </p:cNvPr>
          <p:cNvSpPr/>
          <p:nvPr/>
        </p:nvSpPr>
        <p:spPr>
          <a:xfrm>
            <a:off x="1889617" y="4171673"/>
            <a:ext cx="1694504" cy="390493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on foot</a:t>
            </a: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844E556A-7DE8-421C-AEDB-42FF9C6A660B}"/>
              </a:ext>
            </a:extLst>
          </p:cNvPr>
          <p:cNvSpPr/>
          <p:nvPr/>
        </p:nvSpPr>
        <p:spPr>
          <a:xfrm>
            <a:off x="4945975" y="4156984"/>
            <a:ext cx="2986287" cy="390493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15FD91FD-9BF5-47CF-B577-1AC821301971}"/>
              </a:ext>
            </a:extLst>
          </p:cNvPr>
          <p:cNvSpPr/>
          <p:nvPr/>
        </p:nvSpPr>
        <p:spPr>
          <a:xfrm>
            <a:off x="503626" y="4857750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English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words to listen again.</a:t>
            </a: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2C15E2AC-0A84-43A9-82E5-6DD7FA8B47B5}"/>
              </a:ext>
            </a:extLst>
          </p:cNvPr>
          <p:cNvSpPr txBox="1"/>
          <p:nvPr/>
        </p:nvSpPr>
        <p:spPr>
          <a:xfrm>
            <a:off x="2895600" y="137518"/>
            <a:ext cx="3278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27A359D-C39D-B3F7-0D26-046DF6BC95EB}"/>
              </a:ext>
            </a:extLst>
          </p:cNvPr>
          <p:cNvSpPr/>
          <p:nvPr/>
        </p:nvSpPr>
        <p:spPr>
          <a:xfrm>
            <a:off x="1889616" y="1881067"/>
            <a:ext cx="1843285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by bicycle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B992FE9-5A7E-2AA7-A608-3A5F5D9D238A}"/>
              </a:ext>
            </a:extLst>
          </p:cNvPr>
          <p:cNvSpPr/>
          <p:nvPr/>
        </p:nvSpPr>
        <p:spPr>
          <a:xfrm>
            <a:off x="4960759" y="1869529"/>
            <a:ext cx="3376579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5C2942E-CDB8-1F41-A583-ADF3A852250D}"/>
              </a:ext>
            </a:extLst>
          </p:cNvPr>
          <p:cNvSpPr/>
          <p:nvPr/>
        </p:nvSpPr>
        <p:spPr>
          <a:xfrm>
            <a:off x="1904903" y="1170454"/>
            <a:ext cx="3269672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means of transport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DF256425-CE23-A72F-2B03-9A91665EB8D8}"/>
              </a:ext>
            </a:extLst>
          </p:cNvPr>
          <p:cNvSpPr/>
          <p:nvPr/>
        </p:nvSpPr>
        <p:spPr>
          <a:xfrm>
            <a:off x="4976046" y="1158916"/>
            <a:ext cx="3376578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DF8CA06D-2443-6BB5-C040-44210C213E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6" r="-2678"/>
          <a:stretch/>
        </p:blipFill>
        <p:spPr>
          <a:xfrm>
            <a:off x="1002370" y="1880477"/>
            <a:ext cx="872461" cy="545985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2528194B-2FBF-9D3A-CE78-47C11E4216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50" y="4025022"/>
            <a:ext cx="438929" cy="58153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5FF9A670-DFE0-A4C2-ED94-318A68AAC9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"/>
          <a:stretch/>
        </p:blipFill>
        <p:spPr>
          <a:xfrm>
            <a:off x="985052" y="2617957"/>
            <a:ext cx="819126" cy="545985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5DCD977D-9250-924D-E6D4-60A0DF4214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" b="759"/>
          <a:stretch/>
        </p:blipFill>
        <p:spPr>
          <a:xfrm>
            <a:off x="952048" y="1123950"/>
            <a:ext cx="885131" cy="638400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617D22B6-4609-64DA-17EC-4121E8BD0C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411910"/>
            <a:ext cx="960431" cy="495893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3104758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ans of transpo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y bicyc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y bu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y taxi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n foo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y bu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y taxi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n foo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y bicyc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ans of transpo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4" grpId="1"/>
      <p:bldP spid="15" grpId="0"/>
      <p:bldP spid="16" grpId="0"/>
      <p:bldP spid="16" grpId="1"/>
      <p:bldP spid="17" grpId="0"/>
      <p:bldP spid="6" grpId="0"/>
      <p:bldP spid="6" grpId="1"/>
      <p:bldP spid="7" grpId="0"/>
      <p:bldP spid="5" grpId="0"/>
      <p:bldP spid="5" grpId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2F0A1E-A4CD-A714-C844-C31731C2D9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188281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Checking vocabulary!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E4F81D9-13E2-5E4C-6B03-D0F20B5F1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687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19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5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BC29DE-A58C-B2B6-5E3F-F1ECCDEA49C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76" y="754780"/>
            <a:ext cx="5345132" cy="4179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1651464"/>
            <a:ext cx="325684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by bus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6" t="-3883" r="-109"/>
          <a:stretch/>
        </p:blipFill>
        <p:spPr>
          <a:xfrm rot="463195">
            <a:off x="1073371" y="1067744"/>
            <a:ext cx="1500429" cy="10176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r="3128"/>
          <a:stretch/>
        </p:blipFill>
        <p:spPr>
          <a:xfrm>
            <a:off x="3510101" y="1038113"/>
            <a:ext cx="1612282" cy="113619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309834" y="614362"/>
            <a:ext cx="2428876" cy="3914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Rectangle 24"/>
          <p:cNvSpPr/>
          <p:nvPr/>
        </p:nvSpPr>
        <p:spPr>
          <a:xfrm>
            <a:off x="669436" y="754780"/>
            <a:ext cx="2171701" cy="3914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48" y="1854647"/>
            <a:ext cx="793931" cy="669545"/>
          </a:xfrm>
          <a:prstGeom prst="rect">
            <a:avLst/>
          </a:prstGeom>
        </p:spPr>
      </p:pic>
      <p:sp>
        <p:nvSpPr>
          <p:cNvPr id="16" name="Octagon 15"/>
          <p:cNvSpPr/>
          <p:nvPr/>
        </p:nvSpPr>
        <p:spPr>
          <a:xfrm>
            <a:off x="884358" y="4070554"/>
            <a:ext cx="369255" cy="361805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20" name="Octagon 19"/>
          <p:cNvSpPr/>
          <p:nvPr/>
        </p:nvSpPr>
        <p:spPr>
          <a:xfrm>
            <a:off x="3927599" y="4070554"/>
            <a:ext cx="369255" cy="361805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b</a:t>
            </a:r>
            <a:endParaRPr lang="vi-VN" sz="27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F30FBA-6B47-E9CA-488D-A128F7C87ACC}"/>
              </a:ext>
            </a:extLst>
          </p:cNvPr>
          <p:cNvSpPr txBox="1"/>
          <p:nvPr/>
        </p:nvSpPr>
        <p:spPr>
          <a:xfrm>
            <a:off x="567704" y="94164"/>
            <a:ext cx="4135294" cy="73574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the right picture.</a:t>
            </a:r>
          </a:p>
        </p:txBody>
      </p:sp>
    </p:spTree>
    <p:extLst>
      <p:ext uri="{BB962C8B-B14F-4D97-AF65-F5344CB8AC3E}">
        <p14:creationId xmlns:p14="http://schemas.microsoft.com/office/powerpoint/2010/main" val="3862546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 bu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29CFEC-C089-1E4C-A08E-80FE9E614A7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32" y="698981"/>
            <a:ext cx="5345132" cy="4179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7603" y="1439424"/>
            <a:ext cx="226592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by taxi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33728" y="1062495"/>
            <a:ext cx="3944076" cy="991877"/>
            <a:chOff x="1856701" y="1795632"/>
            <a:chExt cx="9160468" cy="23037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76" r="-2516"/>
            <a:stretch/>
          </p:blipFill>
          <p:spPr>
            <a:xfrm>
              <a:off x="1856701" y="1834514"/>
              <a:ext cx="3465693" cy="219738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26248" y="1795632"/>
              <a:ext cx="3490921" cy="230372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3060359" y="698981"/>
            <a:ext cx="2428876" cy="3914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Rectangle 14"/>
          <p:cNvSpPr/>
          <p:nvPr/>
        </p:nvSpPr>
        <p:spPr>
          <a:xfrm>
            <a:off x="741808" y="696095"/>
            <a:ext cx="2171701" cy="3914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728" y="1866464"/>
            <a:ext cx="793931" cy="669545"/>
          </a:xfrm>
          <a:prstGeom prst="rect">
            <a:avLst/>
          </a:prstGeom>
        </p:spPr>
      </p:pic>
      <p:sp>
        <p:nvSpPr>
          <p:cNvPr id="12" name="Octagon 11"/>
          <p:cNvSpPr/>
          <p:nvPr/>
        </p:nvSpPr>
        <p:spPr>
          <a:xfrm>
            <a:off x="884358" y="4070554"/>
            <a:ext cx="369255" cy="361805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13" name="Octagon 12"/>
          <p:cNvSpPr/>
          <p:nvPr/>
        </p:nvSpPr>
        <p:spPr>
          <a:xfrm>
            <a:off x="3927599" y="4070554"/>
            <a:ext cx="369255" cy="361805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b</a:t>
            </a:r>
            <a:endParaRPr lang="vi-VN" sz="27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D92BC6-E715-0C3C-EC71-60047EEB70D1}"/>
              </a:ext>
            </a:extLst>
          </p:cNvPr>
          <p:cNvSpPr txBox="1"/>
          <p:nvPr/>
        </p:nvSpPr>
        <p:spPr>
          <a:xfrm>
            <a:off x="567704" y="94164"/>
            <a:ext cx="4135294" cy="73574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the right picture.</a:t>
            </a:r>
          </a:p>
        </p:txBody>
      </p:sp>
    </p:spTree>
    <p:extLst>
      <p:ext uri="{BB962C8B-B14F-4D97-AF65-F5344CB8AC3E}">
        <p14:creationId xmlns:p14="http://schemas.microsoft.com/office/powerpoint/2010/main" val="363049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 taxi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90B44-1FC3-8BC3-3335-D1AEA8047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84D7F5-19FA-8271-F12F-1B4E5BF9D7C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B57B10-A3DC-2D44-69AE-27C391492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32" y="698981"/>
            <a:ext cx="5345132" cy="41791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6D9BD0-2BEA-F5ED-AB86-B2F5414E0F87}"/>
              </a:ext>
            </a:extLst>
          </p:cNvPr>
          <p:cNvSpPr txBox="1"/>
          <p:nvPr/>
        </p:nvSpPr>
        <p:spPr>
          <a:xfrm>
            <a:off x="5562600" y="1933579"/>
            <a:ext cx="323779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by bicycle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03B342-1D7B-3075-7679-525F007A0970}"/>
              </a:ext>
            </a:extLst>
          </p:cNvPr>
          <p:cNvGrpSpPr/>
          <p:nvPr/>
        </p:nvGrpSpPr>
        <p:grpSpPr>
          <a:xfrm>
            <a:off x="1036057" y="1032943"/>
            <a:ext cx="3967925" cy="1090434"/>
            <a:chOff x="1697856" y="1830408"/>
            <a:chExt cx="9215857" cy="25326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96E4DC-678D-C897-3967-9C168E0FB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05" r="636"/>
            <a:stretch/>
          </p:blipFill>
          <p:spPr>
            <a:xfrm rot="504949">
              <a:off x="1697856" y="1830408"/>
              <a:ext cx="3449680" cy="22925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7836A6-BA6D-714D-D4E5-CC0D2965E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9373" y="1962106"/>
              <a:ext cx="3634340" cy="2400931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4FA17F0-89B7-23BC-0E25-4F8F77EBC803}"/>
              </a:ext>
            </a:extLst>
          </p:cNvPr>
          <p:cNvSpPr/>
          <p:nvPr/>
        </p:nvSpPr>
        <p:spPr>
          <a:xfrm>
            <a:off x="2975672" y="721532"/>
            <a:ext cx="2428876" cy="3914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56490A-49C5-81B9-1B62-7060D84E3A7C}"/>
              </a:ext>
            </a:extLst>
          </p:cNvPr>
          <p:cNvSpPr/>
          <p:nvPr/>
        </p:nvSpPr>
        <p:spPr>
          <a:xfrm>
            <a:off x="795855" y="719800"/>
            <a:ext cx="2171701" cy="3914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F3617B-B476-ED77-AE27-6F4A67C54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728" y="1866464"/>
            <a:ext cx="793931" cy="669545"/>
          </a:xfrm>
          <a:prstGeom prst="rect">
            <a:avLst/>
          </a:prstGeom>
        </p:spPr>
      </p:pic>
      <p:sp>
        <p:nvSpPr>
          <p:cNvPr id="12" name="Octagon 11">
            <a:extLst>
              <a:ext uri="{FF2B5EF4-FFF2-40B4-BE49-F238E27FC236}">
                <a16:creationId xmlns:a16="http://schemas.microsoft.com/office/drawing/2014/main" id="{DDC5BFAD-15A7-24B9-3BD7-5CF6162B6E1B}"/>
              </a:ext>
            </a:extLst>
          </p:cNvPr>
          <p:cNvSpPr/>
          <p:nvPr/>
        </p:nvSpPr>
        <p:spPr>
          <a:xfrm>
            <a:off x="884358" y="4070554"/>
            <a:ext cx="369255" cy="361805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13" name="Octagon 12">
            <a:extLst>
              <a:ext uri="{FF2B5EF4-FFF2-40B4-BE49-F238E27FC236}">
                <a16:creationId xmlns:a16="http://schemas.microsoft.com/office/drawing/2014/main" id="{D27EAA0B-AF95-837D-D485-A6D5478FDF79}"/>
              </a:ext>
            </a:extLst>
          </p:cNvPr>
          <p:cNvSpPr/>
          <p:nvPr/>
        </p:nvSpPr>
        <p:spPr>
          <a:xfrm>
            <a:off x="3927599" y="4070554"/>
            <a:ext cx="369255" cy="361805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b</a:t>
            </a:r>
            <a:endParaRPr lang="vi-VN" sz="27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6B10F-FE1F-C382-36EE-D3E6923BD8D8}"/>
              </a:ext>
            </a:extLst>
          </p:cNvPr>
          <p:cNvSpPr txBox="1"/>
          <p:nvPr/>
        </p:nvSpPr>
        <p:spPr>
          <a:xfrm>
            <a:off x="567704" y="94164"/>
            <a:ext cx="4135294" cy="73574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the right picture.</a:t>
            </a:r>
          </a:p>
        </p:txBody>
      </p:sp>
    </p:spTree>
    <p:extLst>
      <p:ext uri="{BB962C8B-B14F-4D97-AF65-F5344CB8AC3E}">
        <p14:creationId xmlns:p14="http://schemas.microsoft.com/office/powerpoint/2010/main" val="232518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 bicyc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5378D6-0E01-7FDC-D1D8-DCEC2BF941C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76" y="754780"/>
            <a:ext cx="5345132" cy="4179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2689" y="1944944"/>
            <a:ext cx="302265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on foot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99915" y="1085897"/>
            <a:ext cx="3984044" cy="1039459"/>
            <a:chOff x="-364286" y="1530210"/>
            <a:chExt cx="11563089" cy="30168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69143">
              <a:off x="-364286" y="1530210"/>
              <a:ext cx="4305003" cy="28526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20135" y="1591528"/>
              <a:ext cx="4478668" cy="2955557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3288203" y="772817"/>
            <a:ext cx="2171701" cy="3914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/>
          <p:cNvSpPr/>
          <p:nvPr/>
        </p:nvSpPr>
        <p:spPr>
          <a:xfrm>
            <a:off x="852320" y="772818"/>
            <a:ext cx="2116986" cy="3914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397" y="1968900"/>
            <a:ext cx="793931" cy="669545"/>
          </a:xfrm>
          <a:prstGeom prst="rect">
            <a:avLst/>
          </a:prstGeom>
        </p:spPr>
      </p:pic>
      <p:sp>
        <p:nvSpPr>
          <p:cNvPr id="14" name="Octagon 13"/>
          <p:cNvSpPr/>
          <p:nvPr/>
        </p:nvSpPr>
        <p:spPr>
          <a:xfrm>
            <a:off x="884358" y="4070554"/>
            <a:ext cx="369255" cy="361805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15" name="Octagon 14"/>
          <p:cNvSpPr/>
          <p:nvPr/>
        </p:nvSpPr>
        <p:spPr>
          <a:xfrm>
            <a:off x="3927599" y="4070554"/>
            <a:ext cx="369255" cy="361805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b</a:t>
            </a:r>
            <a:endParaRPr lang="vi-VN" sz="27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8EAE04-D824-A590-350E-F37AFED55450}"/>
              </a:ext>
            </a:extLst>
          </p:cNvPr>
          <p:cNvSpPr txBox="1"/>
          <p:nvPr/>
        </p:nvSpPr>
        <p:spPr>
          <a:xfrm>
            <a:off x="567704" y="94164"/>
            <a:ext cx="4135294" cy="73574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the right picture.</a:t>
            </a:r>
          </a:p>
        </p:txBody>
      </p:sp>
    </p:spTree>
    <p:extLst>
      <p:ext uri="{BB962C8B-B14F-4D97-AF65-F5344CB8AC3E}">
        <p14:creationId xmlns:p14="http://schemas.microsoft.com/office/powerpoint/2010/main" val="140121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 foo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64B878-D8AB-DC2B-9EDC-80EBEA0F35D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45"/>
          <p:cNvSpPr txBox="1"/>
          <p:nvPr/>
        </p:nvSpPr>
        <p:spPr>
          <a:xfrm>
            <a:off x="1828800" y="1733550"/>
            <a:ext cx="5575527" cy="14196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 algn="ctr" defTabSz="1500505">
              <a:spcBef>
                <a:spcPct val="50000"/>
              </a:spcBef>
              <a:defRPr sz="11500">
                <a:ln>
                  <a:solidFill>
                    <a:schemeClr val="bg1"/>
                  </a:solidFill>
                </a:ln>
                <a:solidFill>
                  <a:srgbClr val="A022C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黑体" panose="02010609060101010101" pitchFamily="2" charset="-122"/>
              </a:defRPr>
            </a:lvl1pPr>
          </a:lstStyle>
          <a:p>
            <a:r>
              <a:rPr lang="en-US" altLang="zh-CN" sz="8625" dirty="0">
                <a:solidFill>
                  <a:srgbClr val="FF0000"/>
                </a:solidFill>
                <a:latin typeface="Cooper Black" panose="0208090404030B020404" pitchFamily="18" charset="0"/>
              </a:rPr>
              <a:t>Good job!</a:t>
            </a:r>
            <a:endParaRPr lang="zh-CN" altLang="en-US" sz="8625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86C71-A94F-3485-7709-C5805CD0F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76994"/>
            <a:ext cx="1762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9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990600" y="1733550"/>
            <a:ext cx="7425702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b="2476"/>
          <a:stretch/>
        </p:blipFill>
        <p:spPr bwMode="auto">
          <a:xfrm flipH="1">
            <a:off x="1820130" y="1223706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513888" y="1230442"/>
            <a:ext cx="4270290" cy="476726"/>
          </a:xfrm>
          <a:prstGeom prst="wedgeRoundRectCallout">
            <a:avLst>
              <a:gd name="adj1" fmla="val -54354"/>
              <a:gd name="adj2" fmla="val -2004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can I get to _____?</a:t>
            </a:r>
            <a:endParaRPr lang="vi-VN" sz="28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609600" y="377960"/>
            <a:ext cx="8386747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379254" y="2447501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7E8EC8DE-A139-4A14-896D-963202BF8851}"/>
              </a:ext>
            </a:extLst>
          </p:cNvPr>
          <p:cNvSpPr txBox="1">
            <a:spLocks/>
          </p:cNvSpPr>
          <p:nvPr/>
        </p:nvSpPr>
        <p:spPr>
          <a:xfrm>
            <a:off x="2094549" y="1676033"/>
            <a:ext cx="58674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_____?)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AEA6B61-24E0-4CCD-AB91-00959CE12AF8}"/>
              </a:ext>
            </a:extLst>
          </p:cNvPr>
          <p:cNvSpPr txBox="1">
            <a:spLocks/>
          </p:cNvSpPr>
          <p:nvPr/>
        </p:nvSpPr>
        <p:spPr>
          <a:xfrm>
            <a:off x="353979" y="3176016"/>
            <a:ext cx="1664557" cy="47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AFD81199-E3AD-4CD6-B0CD-397364374C10}"/>
              </a:ext>
            </a:extLst>
          </p:cNvPr>
          <p:cNvSpPr txBox="1"/>
          <p:nvPr/>
        </p:nvSpPr>
        <p:spPr>
          <a:xfrm>
            <a:off x="2243861" y="2460196"/>
            <a:ext cx="4876800" cy="476726"/>
          </a:xfrm>
          <a:prstGeom prst="wedgeRoundRectCallout">
            <a:avLst>
              <a:gd name="adj1" fmla="val 54664"/>
              <a:gd name="adj2" fmla="val -2408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 can get there ______.</a:t>
            </a:r>
            <a:endParaRPr lang="vi-VN" sz="28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B1C8D174-B589-4AED-A4D5-13C55B75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" r="502"/>
          <a:stretch/>
        </p:blipFill>
        <p:spPr bwMode="auto">
          <a:xfrm>
            <a:off x="1117337" y="3778271"/>
            <a:ext cx="1404963" cy="94042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91774976-812B-42B5-BD97-B7E4855B190F}"/>
              </a:ext>
            </a:extLst>
          </p:cNvPr>
          <p:cNvSpPr txBox="1"/>
          <p:nvPr/>
        </p:nvSpPr>
        <p:spPr>
          <a:xfrm>
            <a:off x="3289617" y="3653076"/>
            <a:ext cx="5293866" cy="442674"/>
          </a:xfrm>
          <a:prstGeom prst="wedgeRoundRectCallout">
            <a:avLst>
              <a:gd name="adj1" fmla="val -51596"/>
              <a:gd name="adj2" fmla="val -7184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can I get to </a:t>
            </a:r>
            <a:r>
              <a:rPr lang="en-US" sz="26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Hoan Kiem Lake</a:t>
            </a:r>
            <a:r>
              <a:rPr lang="en-US" sz="26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6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986E3E0A-F943-491B-BEDB-163D6BCC1DA5}"/>
              </a:ext>
            </a:extLst>
          </p:cNvPr>
          <p:cNvSpPr txBox="1"/>
          <p:nvPr/>
        </p:nvSpPr>
        <p:spPr>
          <a:xfrm>
            <a:off x="3429434" y="4213531"/>
            <a:ext cx="3949820" cy="442674"/>
          </a:xfrm>
          <a:prstGeom prst="wedgeRoundRectCallout">
            <a:avLst>
              <a:gd name="adj1" fmla="val 58183"/>
              <a:gd name="adj2" fmla="val -16504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 can get there </a:t>
            </a:r>
            <a:r>
              <a:rPr lang="en-US" sz="26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bus.</a:t>
            </a:r>
            <a:endParaRPr lang="vi-VN" sz="26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28C9D0C-CA31-20C1-E6D5-DF098D428D8E}"/>
              </a:ext>
            </a:extLst>
          </p:cNvPr>
          <p:cNvSpPr txBox="1">
            <a:spLocks/>
          </p:cNvSpPr>
          <p:nvPr/>
        </p:nvSpPr>
        <p:spPr>
          <a:xfrm>
            <a:off x="1819818" y="2851949"/>
            <a:ext cx="570285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______.)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DF981927-F799-4F11-85B9-86004F92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/>
        </p:blipFill>
        <p:spPr bwMode="auto">
          <a:xfrm flipH="1">
            <a:off x="2819400" y="3604769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5630E64F-13E6-4D54-A84A-6ACE2FFC8F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445590" y="4207812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332901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7" grpId="0"/>
      <p:bldP spid="16" grpId="0" animBg="1"/>
      <p:bldP spid="28" grpId="0" animBg="1"/>
      <p:bldP spid="29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32280" y="3634540"/>
            <a:ext cx="2237303" cy="772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Thien Mu Pagoda / on foot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801272" y="4109922"/>
            <a:ext cx="1753058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Lake / by bus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477900" y="4126111"/>
            <a:ext cx="2155434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Dragon Bridge / by bicycle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666465" y="3625902"/>
            <a:ext cx="2390341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 Sen Water Park / by taxi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43903" y="1047750"/>
            <a:ext cx="4231911" cy="442674"/>
          </a:xfrm>
          <a:prstGeom prst="wedgeRoundRectCallout">
            <a:avLst>
              <a:gd name="adj1" fmla="val -54454"/>
              <a:gd name="adj2" fmla="val -21625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 can I get to ______?</a:t>
            </a:r>
          </a:p>
        </p:txBody>
      </p:sp>
      <p:pic>
        <p:nvPicPr>
          <p:cNvPr id="6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" b="1838"/>
          <a:stretch/>
        </p:blipFill>
        <p:spPr>
          <a:xfrm>
            <a:off x="533400" y="2585666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b="2445"/>
          <a:stretch/>
        </p:blipFill>
        <p:spPr>
          <a:xfrm>
            <a:off x="2707666" y="3086760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347405" y="1650682"/>
            <a:ext cx="4368271" cy="442674"/>
          </a:xfrm>
          <a:prstGeom prst="wedgeRoundRectCallout">
            <a:avLst>
              <a:gd name="adj1" fmla="val 55392"/>
              <a:gd name="adj2" fmla="val -15759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 can get there ______.</a:t>
            </a:r>
            <a:endParaRPr lang="vi-VN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" b="2035"/>
          <a:stretch/>
        </p:blipFill>
        <p:spPr>
          <a:xfrm>
            <a:off x="4876800" y="3070571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" b="1889"/>
          <a:stretch/>
        </p:blipFill>
        <p:spPr>
          <a:xfrm>
            <a:off x="7044104" y="2571750"/>
            <a:ext cx="1635065" cy="103935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791552" y="104881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010400" y="1647360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6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86890" y="248458"/>
            <a:ext cx="436827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18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(1+2+3)</a:t>
            </a:r>
          </a:p>
        </p:txBody>
      </p:sp>
    </p:spTree>
    <p:extLst>
      <p:ext uri="{BB962C8B-B14F-4D97-AF65-F5344CB8AC3E}">
        <p14:creationId xmlns:p14="http://schemas.microsoft.com/office/powerpoint/2010/main" val="1953915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ùi Liễu Powerpoint">
            <a:extLst>
              <a:ext uri="{FF2B5EF4-FFF2-40B4-BE49-F238E27FC236}">
                <a16:creationId xmlns:a16="http://schemas.microsoft.com/office/drawing/2014/main" id="{F48CB4A3-FE2D-40E2-B55C-5A174EA08B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r="795"/>
          <a:stretch/>
        </p:blipFill>
        <p:spPr>
          <a:xfrm>
            <a:off x="6268824" y="2919724"/>
            <a:ext cx="2238083" cy="15008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1" name="Bùi Liễu Powerpoint">
            <a:extLst>
              <a:ext uri="{FF2B5EF4-FFF2-40B4-BE49-F238E27FC236}">
                <a16:creationId xmlns:a16="http://schemas.microsoft.com/office/drawing/2014/main" id="{A80D4B68-9C86-42DC-AE4A-D1440A2179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" b="930"/>
          <a:stretch/>
        </p:blipFill>
        <p:spPr>
          <a:xfrm>
            <a:off x="3514304" y="2910624"/>
            <a:ext cx="2238084" cy="14510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34" name="Bùi Liễu Powerpoint">
            <a:extLst>
              <a:ext uri="{FF2B5EF4-FFF2-40B4-BE49-F238E27FC236}">
                <a16:creationId xmlns:a16="http://schemas.microsoft.com/office/drawing/2014/main" id="{42FB53DC-F264-4D37-A7B1-DBD0BC7C3A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b="419"/>
          <a:stretch/>
        </p:blipFill>
        <p:spPr>
          <a:xfrm>
            <a:off x="6268824" y="903316"/>
            <a:ext cx="2238083" cy="148329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6" name="Bùi Liễu Powerpoint">
            <a:extLst>
              <a:ext uri="{FF2B5EF4-FFF2-40B4-BE49-F238E27FC236}">
                <a16:creationId xmlns:a16="http://schemas.microsoft.com/office/drawing/2014/main" id="{EE1AC077-E407-4101-A288-1AB1C390C6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" r="302"/>
          <a:stretch/>
        </p:blipFill>
        <p:spPr>
          <a:xfrm>
            <a:off x="3514304" y="859679"/>
            <a:ext cx="2238083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Bùi Liễu 0968142780"/>
          <p:cNvSpPr txBox="1">
            <a:spLocks/>
          </p:cNvSpPr>
          <p:nvPr/>
        </p:nvSpPr>
        <p:spPr>
          <a:xfrm>
            <a:off x="481367" y="229779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745996" y="2043946"/>
            <a:ext cx="2073404" cy="681038"/>
          </a:xfrm>
          <a:prstGeom prst="wedgeRoundRectCallout">
            <a:avLst>
              <a:gd name="adj1" fmla="val -55915"/>
              <a:gd name="adj2" fmla="val 26470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 can I get to ______?</a:t>
            </a:r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745996" y="2921975"/>
            <a:ext cx="2073404" cy="681038"/>
          </a:xfrm>
          <a:prstGeom prst="wedgeRoundRectCallout">
            <a:avLst>
              <a:gd name="adj1" fmla="val 54818"/>
              <a:gd name="adj2" fmla="val 27326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 can get there ________.</a:t>
            </a:r>
          </a:p>
        </p:txBody>
      </p:sp>
      <p:sp>
        <p:nvSpPr>
          <p:cNvPr id="32" name="Bùi Liễu Powerpoint">
            <a:extLst>
              <a:ext uri="{FF2B5EF4-FFF2-40B4-BE49-F238E27FC236}">
                <a16:creationId xmlns:a16="http://schemas.microsoft.com/office/drawing/2014/main" id="{8C45574B-5BF8-4E94-B951-35132C785F15}"/>
              </a:ext>
            </a:extLst>
          </p:cNvPr>
          <p:cNvSpPr/>
          <p:nvPr/>
        </p:nvSpPr>
        <p:spPr>
          <a:xfrm>
            <a:off x="3369324" y="7429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762C1413-A42B-4B8C-935F-A8A98827C464}"/>
              </a:ext>
            </a:extLst>
          </p:cNvPr>
          <p:cNvSpPr/>
          <p:nvPr/>
        </p:nvSpPr>
        <p:spPr>
          <a:xfrm>
            <a:off x="6102103" y="777826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id="{7B866EAD-969D-4353-B9F0-7CA315AB2AC4}"/>
              </a:ext>
            </a:extLst>
          </p:cNvPr>
          <p:cNvSpPr/>
          <p:nvPr/>
        </p:nvSpPr>
        <p:spPr>
          <a:xfrm>
            <a:off x="3352800" y="2817974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5" name="Bùi Liễu Powerpoint">
            <a:extLst>
              <a:ext uri="{FF2B5EF4-FFF2-40B4-BE49-F238E27FC236}">
                <a16:creationId xmlns:a16="http://schemas.microsoft.com/office/drawing/2014/main" id="{3FDAED20-330A-4F0C-93BD-BD1C2345E4A1}"/>
              </a:ext>
            </a:extLst>
          </p:cNvPr>
          <p:cNvSpPr/>
          <p:nvPr/>
        </p:nvSpPr>
        <p:spPr>
          <a:xfrm>
            <a:off x="6102104" y="2817974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id="{5CFAAF99-A862-49E9-9443-E8BD67CD8C99}"/>
              </a:ext>
            </a:extLst>
          </p:cNvPr>
          <p:cNvSpPr/>
          <p:nvPr/>
        </p:nvSpPr>
        <p:spPr>
          <a:xfrm>
            <a:off x="3596458" y="2281006"/>
            <a:ext cx="2073404" cy="534995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Lake / by bus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08F199BF-DD75-44DF-BF73-34089D5094F0}"/>
              </a:ext>
            </a:extLst>
          </p:cNvPr>
          <p:cNvSpPr/>
          <p:nvPr/>
        </p:nvSpPr>
        <p:spPr>
          <a:xfrm>
            <a:off x="6469572" y="2281005"/>
            <a:ext cx="1828800" cy="534995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Dragon Bridge / by bicycle</a:t>
            </a:r>
          </a:p>
        </p:txBody>
      </p:sp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89A4C0E4-C692-7E2E-BB5F-F1D0678C4181}"/>
              </a:ext>
            </a:extLst>
          </p:cNvPr>
          <p:cNvSpPr/>
          <p:nvPr/>
        </p:nvSpPr>
        <p:spPr>
          <a:xfrm>
            <a:off x="493877" y="4869950"/>
            <a:ext cx="4328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/ phrases to listen again.</a:t>
            </a:r>
          </a:p>
        </p:txBody>
      </p:sp>
      <p:sp>
        <p:nvSpPr>
          <p:cNvPr id="10" name="Bùi Liễu Powerpoint">
            <a:extLst>
              <a:ext uri="{FF2B5EF4-FFF2-40B4-BE49-F238E27FC236}">
                <a16:creationId xmlns:a16="http://schemas.microsoft.com/office/drawing/2014/main" id="{7571D456-5501-71CA-B753-7D7B15859AA9}"/>
              </a:ext>
            </a:extLst>
          </p:cNvPr>
          <p:cNvSpPr/>
          <p:nvPr/>
        </p:nvSpPr>
        <p:spPr>
          <a:xfrm>
            <a:off x="3596458" y="4322755"/>
            <a:ext cx="2073404" cy="534995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 Sen Water Park / by taxi</a:t>
            </a:r>
          </a:p>
        </p:txBody>
      </p:sp>
      <p:sp>
        <p:nvSpPr>
          <p:cNvPr id="11" name="Bùi Liễu Powerpoint">
            <a:extLst>
              <a:ext uri="{FF2B5EF4-FFF2-40B4-BE49-F238E27FC236}">
                <a16:creationId xmlns:a16="http://schemas.microsoft.com/office/drawing/2014/main" id="{3C2F0C2C-E3F8-CEF4-A646-124FD40F5DB0}"/>
              </a:ext>
            </a:extLst>
          </p:cNvPr>
          <p:cNvSpPr/>
          <p:nvPr/>
        </p:nvSpPr>
        <p:spPr>
          <a:xfrm>
            <a:off x="6469572" y="4322754"/>
            <a:ext cx="2003288" cy="534995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Thien Mu Pagoda / on foot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582620E-9464-510D-1AF3-8F23ADB36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400" y="399397"/>
            <a:ext cx="404583" cy="3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81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.4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.4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5" grpId="1" animBg="1"/>
      <p:bldP spid="40" grpId="0" animBg="1"/>
      <p:bldP spid="40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911254" y="3707885"/>
            <a:ext cx="5632546" cy="461685"/>
          </a:xfrm>
          <a:prstGeom prst="wedgeRoundRectCallout">
            <a:avLst>
              <a:gd name="adj1" fmla="val -54483"/>
              <a:gd name="adj2" fmla="val -19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can I get to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Hoan Kiem Lake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367317" y="4319865"/>
            <a:ext cx="4267199" cy="461685"/>
          </a:xfrm>
          <a:prstGeom prst="wedgeRoundRectCallout">
            <a:avLst>
              <a:gd name="adj1" fmla="val 56749"/>
              <a:gd name="adj2" fmla="val 1636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 can get there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by bus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 flipH="1">
            <a:off x="1066800" y="363855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7043778" y="4317090"/>
            <a:ext cx="453854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767116" y="4846482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" b="262"/>
          <a:stretch/>
        </p:blipFill>
        <p:spPr>
          <a:xfrm>
            <a:off x="3115110" y="973734"/>
            <a:ext cx="3324525" cy="2191407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2743200" y="3022796"/>
            <a:ext cx="4068344" cy="46168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Lake / by bus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3041324" y="895350"/>
            <a:ext cx="323008" cy="31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CDAA5-A282-F576-69D2-BB5981D57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A739529D-2242-C382-1FF2-824E77767C64}"/>
              </a:ext>
            </a:extLst>
          </p:cNvPr>
          <p:cNvSpPr txBox="1">
            <a:spLocks/>
          </p:cNvSpPr>
          <p:nvPr/>
        </p:nvSpPr>
        <p:spPr>
          <a:xfrm>
            <a:off x="1911254" y="3707885"/>
            <a:ext cx="5632546" cy="461685"/>
          </a:xfrm>
          <a:prstGeom prst="wedgeRoundRectCallout">
            <a:avLst>
              <a:gd name="adj1" fmla="val -53066"/>
              <a:gd name="adj2" fmla="val 54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can I get to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Dragon Bridge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58336143-A825-2B94-724D-85442B7A48C6}"/>
              </a:ext>
            </a:extLst>
          </p:cNvPr>
          <p:cNvSpPr txBox="1">
            <a:spLocks/>
          </p:cNvSpPr>
          <p:nvPr/>
        </p:nvSpPr>
        <p:spPr>
          <a:xfrm>
            <a:off x="2296180" y="4309238"/>
            <a:ext cx="4723262" cy="461685"/>
          </a:xfrm>
          <a:prstGeom prst="wedgeRoundRectCallout">
            <a:avLst>
              <a:gd name="adj1" fmla="val 54053"/>
              <a:gd name="adj2" fmla="val -586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 can get there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by bicycle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8A977125-BD04-7FEF-D7AE-A99AF2D1C37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>
            <a:off x="7323866" y="4309238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29962B9C-5127-BAF0-508A-04DBF4162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 flipH="1">
            <a:off x="1219200" y="3698524"/>
            <a:ext cx="453854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475BA7EA-F1D8-4014-5DD9-5193B406A204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8B0BABDC-9EE7-DF9E-CDCD-66D3688FDA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" b="687"/>
          <a:stretch/>
        </p:blipFill>
        <p:spPr>
          <a:xfrm>
            <a:off x="3115110" y="973734"/>
            <a:ext cx="3324525" cy="2191407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53C0E0EB-F42C-50F3-705B-E85E16A484E3}"/>
              </a:ext>
            </a:extLst>
          </p:cNvPr>
          <p:cNvSpPr/>
          <p:nvPr/>
        </p:nvSpPr>
        <p:spPr>
          <a:xfrm>
            <a:off x="2643772" y="3059655"/>
            <a:ext cx="4267200" cy="46168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Dragon Bridge / by bicycle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279C338D-B77E-1BCE-F32F-460A99513C93}"/>
              </a:ext>
            </a:extLst>
          </p:cNvPr>
          <p:cNvSpPr/>
          <p:nvPr/>
        </p:nvSpPr>
        <p:spPr>
          <a:xfrm>
            <a:off x="3041324" y="895350"/>
            <a:ext cx="323008" cy="31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60769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7C3E2-1A1B-FA1A-7A92-BB578424D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06250C9D-A433-B9C1-55A9-167E91F23FFB}"/>
              </a:ext>
            </a:extLst>
          </p:cNvPr>
          <p:cNvSpPr txBox="1">
            <a:spLocks/>
          </p:cNvSpPr>
          <p:nvPr/>
        </p:nvSpPr>
        <p:spPr>
          <a:xfrm>
            <a:off x="1606454" y="3707885"/>
            <a:ext cx="6394546" cy="461685"/>
          </a:xfrm>
          <a:prstGeom prst="wedgeRoundRectCallout">
            <a:avLst>
              <a:gd name="adj1" fmla="val -52059"/>
              <a:gd name="adj2" fmla="val -1631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can I get to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Dam Sen Water Park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AEA441C-AA4E-9F55-9079-BAD77A7AD826}"/>
              </a:ext>
            </a:extLst>
          </p:cNvPr>
          <p:cNvSpPr txBox="1">
            <a:spLocks/>
          </p:cNvSpPr>
          <p:nvPr/>
        </p:nvSpPr>
        <p:spPr>
          <a:xfrm>
            <a:off x="2367317" y="4319865"/>
            <a:ext cx="4267199" cy="461685"/>
          </a:xfrm>
          <a:prstGeom prst="wedgeRoundRectCallout">
            <a:avLst>
              <a:gd name="adj1" fmla="val 56749"/>
              <a:gd name="adj2" fmla="val 1636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 can get there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by taxi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727D702B-C864-545B-54F5-126F91E257A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 flipH="1">
            <a:off x="923066" y="3706978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5DD66828-C8EE-B1B5-5E71-D9E930FE6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7010400" y="4319865"/>
            <a:ext cx="453854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5128288C-CF4F-2C26-C940-FEC99357A9D0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5DB96540-6819-E9CE-C395-353EBE332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" b="111"/>
          <a:stretch/>
        </p:blipFill>
        <p:spPr>
          <a:xfrm>
            <a:off x="3115110" y="973734"/>
            <a:ext cx="3324525" cy="2191407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A558F3CD-DC5E-7486-9EA5-502FC4E17E80}"/>
              </a:ext>
            </a:extLst>
          </p:cNvPr>
          <p:cNvSpPr/>
          <p:nvPr/>
        </p:nvSpPr>
        <p:spPr>
          <a:xfrm>
            <a:off x="2377072" y="3019834"/>
            <a:ext cx="4800600" cy="46168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 Sen Water Park / by taxi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02318DE7-95FF-27ED-864C-6978EA5CBA4E}"/>
              </a:ext>
            </a:extLst>
          </p:cNvPr>
          <p:cNvSpPr/>
          <p:nvPr/>
        </p:nvSpPr>
        <p:spPr>
          <a:xfrm>
            <a:off x="3041324" y="895350"/>
            <a:ext cx="323008" cy="31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56316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44B0A-4EA0-C08C-C993-2B63C4A64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D1BE5411-72E6-2E19-4820-886FB5F7C400}"/>
              </a:ext>
            </a:extLst>
          </p:cNvPr>
          <p:cNvSpPr txBox="1">
            <a:spLocks/>
          </p:cNvSpPr>
          <p:nvPr/>
        </p:nvSpPr>
        <p:spPr>
          <a:xfrm>
            <a:off x="1911254" y="3707885"/>
            <a:ext cx="5708746" cy="461685"/>
          </a:xfrm>
          <a:prstGeom prst="wedgeRoundRectCallout">
            <a:avLst>
              <a:gd name="adj1" fmla="val -54483"/>
              <a:gd name="adj2" fmla="val -19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can I get to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Thien Mu Pagoda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BC89D036-6A6D-DB37-0CA5-95D05EFE1C61}"/>
              </a:ext>
            </a:extLst>
          </p:cNvPr>
          <p:cNvSpPr txBox="1">
            <a:spLocks/>
          </p:cNvSpPr>
          <p:nvPr/>
        </p:nvSpPr>
        <p:spPr>
          <a:xfrm>
            <a:off x="2367317" y="4319865"/>
            <a:ext cx="4267199" cy="461685"/>
          </a:xfrm>
          <a:prstGeom prst="wedgeRoundRectCallout">
            <a:avLst>
              <a:gd name="adj1" fmla="val 54933"/>
              <a:gd name="adj2" fmla="val 964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 can get there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 foot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487DB94C-2A7C-9A18-6540-ACCCF0943BE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>
            <a:off x="7010400" y="4319865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18F5C149-A15C-9BE4-79DF-2307E4262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 flipH="1">
            <a:off x="1110343" y="3707884"/>
            <a:ext cx="453854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139A4F2F-40C5-A873-4CE7-09B37A4D83B8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8B8A2793-8526-23A8-953A-023331FBC2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3115110" y="973734"/>
            <a:ext cx="3324525" cy="2191407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CF9D4581-0DFB-C527-6E46-8FED2BD33293}"/>
              </a:ext>
            </a:extLst>
          </p:cNvPr>
          <p:cNvSpPr/>
          <p:nvPr/>
        </p:nvSpPr>
        <p:spPr>
          <a:xfrm>
            <a:off x="2643772" y="3012682"/>
            <a:ext cx="4267200" cy="46168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Thien Mu Pagoda / on foot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B2F4AC30-EAB3-E59D-50AB-BDB6FE5BCEA4}"/>
              </a:ext>
            </a:extLst>
          </p:cNvPr>
          <p:cNvSpPr/>
          <p:nvPr/>
        </p:nvSpPr>
        <p:spPr>
          <a:xfrm>
            <a:off x="3041324" y="895350"/>
            <a:ext cx="323008" cy="31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6842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5CA35-8A4B-8878-E0EE-FFBDAE3D0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E85AA0DB-86CB-80FE-4A78-CFD844760BD1}"/>
              </a:ext>
            </a:extLst>
          </p:cNvPr>
          <p:cNvSpPr txBox="1">
            <a:spLocks/>
          </p:cNvSpPr>
          <p:nvPr/>
        </p:nvSpPr>
        <p:spPr>
          <a:xfrm>
            <a:off x="715958" y="178475"/>
            <a:ext cx="242255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sing.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B5D87732-88A8-CE30-1894-A17C017F05D2}"/>
              </a:ext>
            </a:extLst>
          </p:cNvPr>
          <p:cNvSpPr txBox="1"/>
          <p:nvPr/>
        </p:nvSpPr>
        <p:spPr>
          <a:xfrm>
            <a:off x="1280689" y="1233572"/>
            <a:ext cx="45632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want to visit somewhere.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65A11E91-6899-F18B-EC12-CE1A1AF4177D}"/>
              </a:ext>
            </a:extLst>
          </p:cNvPr>
          <p:cNvSpPr txBox="1"/>
          <p:nvPr/>
        </p:nvSpPr>
        <p:spPr>
          <a:xfrm>
            <a:off x="1280690" y="1669209"/>
            <a:ext cx="44585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Where do you want to visit?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A19E7DA7-BB00-88DD-6359-B16DFFA56179}"/>
              </a:ext>
            </a:extLst>
          </p:cNvPr>
          <p:cNvSpPr txBox="1"/>
          <p:nvPr/>
        </p:nvSpPr>
        <p:spPr>
          <a:xfrm>
            <a:off x="1280690" y="2104846"/>
            <a:ext cx="47735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want to visit the museum.</a:t>
            </a:r>
          </a:p>
        </p:txBody>
      </p:sp>
      <p:sp>
        <p:nvSpPr>
          <p:cNvPr id="65" name="Bùi Liễu 0968142780">
            <a:extLst>
              <a:ext uri="{FF2B5EF4-FFF2-40B4-BE49-F238E27FC236}">
                <a16:creationId xmlns:a16="http://schemas.microsoft.com/office/drawing/2014/main" id="{36D812F6-AB56-8C56-291B-50BB20A8660C}"/>
              </a:ext>
            </a:extLst>
          </p:cNvPr>
          <p:cNvSpPr txBox="1"/>
          <p:nvPr/>
        </p:nvSpPr>
        <p:spPr>
          <a:xfrm>
            <a:off x="2100852" y="718785"/>
            <a:ext cx="51794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want to visit?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B4CAA621-4455-66B5-78C5-1CDC492BDCB2}"/>
              </a:ext>
            </a:extLst>
          </p:cNvPr>
          <p:cNvSpPr txBox="1">
            <a:spLocks/>
          </p:cNvSpPr>
          <p:nvPr/>
        </p:nvSpPr>
        <p:spPr>
          <a:xfrm>
            <a:off x="485654" y="4840489"/>
            <a:ext cx="2422554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Click on the mic symbol.</a:t>
            </a:r>
          </a:p>
        </p:txBody>
      </p:sp>
      <p:pic>
        <p:nvPicPr>
          <p:cNvPr id="31" name="Facebook: Bùi Liễu">
            <a:extLst>
              <a:ext uri="{FF2B5EF4-FFF2-40B4-BE49-F238E27FC236}">
                <a16:creationId xmlns:a16="http://schemas.microsoft.com/office/drawing/2014/main" id="{B932A247-A903-B43D-98D2-B87D5D611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280689" y="3294649"/>
            <a:ext cx="2088824" cy="1390444"/>
          </a:xfrm>
          <a:prstGeom prst="roundRect">
            <a:avLst/>
          </a:prstGeom>
        </p:spPr>
      </p:pic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id="{01CDB8B9-B20A-DE52-D41E-F8942F495E48}"/>
              </a:ext>
            </a:extLst>
          </p:cNvPr>
          <p:cNvSpPr txBox="1"/>
          <p:nvPr/>
        </p:nvSpPr>
        <p:spPr>
          <a:xfrm>
            <a:off x="1280690" y="2527357"/>
            <a:ext cx="44585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That’s a great idea! </a:t>
            </a:r>
          </a:p>
        </p:txBody>
      </p:sp>
      <p:pic>
        <p:nvPicPr>
          <p:cNvPr id="23" name="Facebook: Bùi Liễu">
            <a:extLst>
              <a:ext uri="{FF2B5EF4-FFF2-40B4-BE49-F238E27FC236}">
                <a16:creationId xmlns:a16="http://schemas.microsoft.com/office/drawing/2014/main" id="{87C72383-87EF-EDE5-DB2E-565528E6E8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681"/>
          <a:stretch/>
        </p:blipFill>
        <p:spPr>
          <a:xfrm>
            <a:off x="5901090" y="1358999"/>
            <a:ext cx="2088824" cy="1372895"/>
          </a:xfrm>
          <a:prstGeom prst="roundRect">
            <a:avLst/>
          </a:prstGeom>
        </p:spPr>
      </p:pic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1CC92A80-0D95-5973-34ED-F9451E2FABAF}"/>
              </a:ext>
            </a:extLst>
          </p:cNvPr>
          <p:cNvSpPr txBox="1"/>
          <p:nvPr/>
        </p:nvSpPr>
        <p:spPr>
          <a:xfrm>
            <a:off x="3903275" y="3061749"/>
            <a:ext cx="45632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want to visit somewhere.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D4D7435D-EEFC-A5B0-D10C-E004DF05259C}"/>
              </a:ext>
            </a:extLst>
          </p:cNvPr>
          <p:cNvSpPr txBox="1"/>
          <p:nvPr/>
        </p:nvSpPr>
        <p:spPr>
          <a:xfrm>
            <a:off x="3903276" y="3497386"/>
            <a:ext cx="44585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Where do you want to visit?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FC1B6CC0-F6E1-04A0-4945-E56CD9E33961}"/>
              </a:ext>
            </a:extLst>
          </p:cNvPr>
          <p:cNvSpPr txBox="1"/>
          <p:nvPr/>
        </p:nvSpPr>
        <p:spPr>
          <a:xfrm>
            <a:off x="3903276" y="3933023"/>
            <a:ext cx="47735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want to visit the square.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C6F2FEA8-573A-C55C-90A1-782E8D544FD5}"/>
              </a:ext>
            </a:extLst>
          </p:cNvPr>
          <p:cNvSpPr txBox="1"/>
          <p:nvPr/>
        </p:nvSpPr>
        <p:spPr>
          <a:xfrm>
            <a:off x="3903276" y="4355534"/>
            <a:ext cx="28404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That’s a great idea!</a:t>
            </a: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273364FA-1210-3426-199D-12990CD2B0CD}"/>
              </a:ext>
            </a:extLst>
          </p:cNvPr>
          <p:cNvSpPr txBox="1"/>
          <p:nvPr/>
        </p:nvSpPr>
        <p:spPr>
          <a:xfrm>
            <a:off x="3962721" y="2527356"/>
            <a:ext cx="15958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Let’s go!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FD777BC9-8939-56AE-0CBD-A3DC8734B75F}"/>
              </a:ext>
            </a:extLst>
          </p:cNvPr>
          <p:cNvSpPr txBox="1"/>
          <p:nvPr/>
        </p:nvSpPr>
        <p:spPr>
          <a:xfrm>
            <a:off x="6567633" y="4354767"/>
            <a:ext cx="15740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Let’s go!</a:t>
            </a:r>
          </a:p>
        </p:txBody>
      </p:sp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1139094-450B-2F23-D4AB-829C049C2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8730"/>
                    <p14:bmk name="Bookmark 2" time="13390"/>
                    <p14:bmk name="Bookmark 3" time="17320"/>
                    <p14:bmk name="Bookmark 4" time="21340"/>
                    <p14:bmk name="Bookmark 5" time="25380"/>
                    <p14:bmk name="Bookmark 6" time="34260"/>
                    <p14:bmk name="Bookmark 7" time="38770"/>
                    <p14:bmk name="Bookmark 8" time="42650"/>
                    <p14:bmk name="Bookmark 9" time="46310"/>
                    <p14:bmk name="Bookmark 10" time="50580"/>
                  </p14:bmkLst>
                </p14:media>
              </p:ext>
            </p:ext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6778" y="261701"/>
            <a:ext cx="449227" cy="44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24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8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0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6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7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8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0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2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4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5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8" dur="1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9" dur="1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0" dur="1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6" dur="1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7" dur="1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8" dur="1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0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2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5" grpId="0"/>
          <p:bldP spid="5" grpId="1"/>
          <p:bldP spid="7" grpId="0"/>
          <p:bldP spid="7" grpId="1"/>
          <p:bldP spid="27" grpId="0"/>
          <p:bldP spid="27" grpId="1"/>
          <p:bldP spid="15" grpId="0"/>
          <p:bldP spid="15" grpId="1"/>
          <p:bldP spid="16" grpId="0"/>
          <p:bldP spid="16" grpId="1"/>
          <p:bldP spid="17" grpId="0"/>
          <p:bldP spid="17" grpId="1"/>
          <p:bldP spid="18" grpId="0"/>
          <p:bldP spid="18" grpId="1"/>
          <p:bldP spid="21" grpId="0"/>
          <p:bldP spid="21" grpId="1"/>
          <p:bldP spid="22" grpId="0"/>
          <p:bldP spid="22" grpId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685800" y="222583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865058" y="1230624"/>
            <a:ext cx="3630741" cy="392859"/>
          </a:xfrm>
          <a:prstGeom prst="wedgeRoundRectCallout">
            <a:avLst>
              <a:gd name="adj1" fmla="val 53660"/>
              <a:gd name="adj2" fmla="val 8619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want to visit?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5867400" y="1247873"/>
            <a:ext cx="1972101" cy="392859"/>
          </a:xfrm>
          <a:prstGeom prst="wedgeRoundRectCallout">
            <a:avLst>
              <a:gd name="adj1" fmla="val -39380"/>
              <a:gd name="adj2" fmla="val 67672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___________.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6425E11-7839-4544-8FDD-343AC5DFDD01}"/>
              </a:ext>
            </a:extLst>
          </p:cNvPr>
          <p:cNvSpPr/>
          <p:nvPr/>
        </p:nvSpPr>
        <p:spPr>
          <a:xfrm>
            <a:off x="533400" y="1826512"/>
            <a:ext cx="3886200" cy="433351"/>
          </a:xfrm>
          <a:prstGeom prst="wedgeRoundRectCallout">
            <a:avLst>
              <a:gd name="adj1" fmla="val -36882"/>
              <a:gd name="adj2" fmla="val 67189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/ you get to ______?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9287127-04A2-443A-93AC-8AB36ABAA1E6}"/>
              </a:ext>
            </a:extLst>
          </p:cNvPr>
          <p:cNvSpPr/>
          <p:nvPr/>
        </p:nvSpPr>
        <p:spPr>
          <a:xfrm>
            <a:off x="5867400" y="1874091"/>
            <a:ext cx="1972101" cy="392859"/>
          </a:xfrm>
          <a:prstGeom prst="wedgeRoundRectCallout">
            <a:avLst>
              <a:gd name="adj1" fmla="val -57412"/>
              <a:gd name="adj2" fmla="val 26293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___________.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C014A929-B3A4-6259-0C4D-F71CDEBEB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62" y="3194410"/>
            <a:ext cx="1846138" cy="1510117"/>
          </a:xfrm>
          <a:prstGeom prst="rect">
            <a:avLst/>
          </a:prstGeom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E3EB794A-9158-2C54-2093-2AEE11A66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3" y="3057909"/>
            <a:ext cx="2612286" cy="1656936"/>
          </a:xfrm>
          <a:prstGeom prst="roundRect">
            <a:avLst/>
          </a:prstGeom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16E9E36-ADAD-5E2C-90A7-8BE687F64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78" y="3052162"/>
            <a:ext cx="2612286" cy="165236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BAC14-6955-E204-ECD0-4E8FAF6C2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CF9F44-DBB4-394C-ED92-8B32E4FFB4AE}"/>
              </a:ext>
            </a:extLst>
          </p:cNvPr>
          <p:cNvSpPr txBox="1">
            <a:spLocks/>
          </p:cNvSpPr>
          <p:nvPr/>
        </p:nvSpPr>
        <p:spPr>
          <a:xfrm>
            <a:off x="685800" y="222583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D9811E25-C3F2-BF9A-8D62-A6E633FB510E}"/>
              </a:ext>
            </a:extLst>
          </p:cNvPr>
          <p:cNvSpPr/>
          <p:nvPr/>
        </p:nvSpPr>
        <p:spPr>
          <a:xfrm>
            <a:off x="712658" y="971550"/>
            <a:ext cx="3630741" cy="392859"/>
          </a:xfrm>
          <a:prstGeom prst="wedgeRoundRectCallout">
            <a:avLst>
              <a:gd name="adj1" fmla="val 53660"/>
              <a:gd name="adj2" fmla="val 8619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want to visit?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6A7412D8-536C-E68C-CB1D-40DF8817C13E}"/>
              </a:ext>
            </a:extLst>
          </p:cNvPr>
          <p:cNvSpPr/>
          <p:nvPr/>
        </p:nvSpPr>
        <p:spPr>
          <a:xfrm>
            <a:off x="4903662" y="1037103"/>
            <a:ext cx="3630738" cy="707886"/>
          </a:xfrm>
          <a:prstGeom prst="wedgeRoundRectCallout">
            <a:avLst>
              <a:gd name="adj1" fmla="val 55002"/>
              <a:gd name="adj2" fmla="val 45277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______________________________________________.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3612F53A-1B2F-78F6-2579-98D4F5A27F42}"/>
              </a:ext>
            </a:extLst>
          </p:cNvPr>
          <p:cNvSpPr/>
          <p:nvPr/>
        </p:nvSpPr>
        <p:spPr>
          <a:xfrm>
            <a:off x="490712" y="1916461"/>
            <a:ext cx="4522662" cy="433351"/>
          </a:xfrm>
          <a:prstGeom prst="wedgeRoundRectCallout">
            <a:avLst>
              <a:gd name="adj1" fmla="val -52832"/>
              <a:gd name="adj2" fmla="val 32021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/ you get to ___________?</a:t>
            </a:r>
          </a:p>
        </p:txBody>
      </p:sp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E4A810E2-02F8-590A-3DF7-85747EAEBB66}"/>
              </a:ext>
            </a:extLst>
          </p:cNvPr>
          <p:cNvSpPr txBox="1"/>
          <p:nvPr/>
        </p:nvSpPr>
        <p:spPr>
          <a:xfrm>
            <a:off x="4893499" y="1037103"/>
            <a:ext cx="3630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to visit Vietnam National Museum of Nature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7EBC218E-4786-D689-CEF5-2135714C8E06}"/>
              </a:ext>
            </a:extLst>
          </p:cNvPr>
          <p:cNvSpPr/>
          <p:nvPr/>
        </p:nvSpPr>
        <p:spPr>
          <a:xfrm>
            <a:off x="5175282" y="2133136"/>
            <a:ext cx="3258073" cy="392859"/>
          </a:xfrm>
          <a:prstGeom prst="wedgeRoundRectCallout">
            <a:avLst>
              <a:gd name="adj1" fmla="val 54944"/>
              <a:gd name="adj2" fmla="val 28880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____________________.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6B1F07D6-DA80-2CEE-AD8F-C02D3DEF9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62" y="2956315"/>
            <a:ext cx="1846138" cy="1510117"/>
          </a:xfrm>
          <a:prstGeom prst="rect">
            <a:avLst/>
          </a:prstGeom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A7FE28C-5740-0299-E95C-9C5C43008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3" y="2819814"/>
            <a:ext cx="2612286" cy="1656936"/>
          </a:xfrm>
          <a:prstGeom prst="roundRect">
            <a:avLst/>
          </a:prstGeom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22551989-261F-CA2D-EF1A-3F030EE71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78" y="2814067"/>
            <a:ext cx="2612286" cy="1652365"/>
          </a:xfrm>
          <a:prstGeom prst="round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BF80303-86D1-DF8F-0B65-850591FC2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777" flipV="1">
            <a:off x="196208" y="2499243"/>
            <a:ext cx="629649" cy="629649"/>
          </a:xfrm>
          <a:prstGeom prst="rect">
            <a:avLst/>
          </a:prstGeom>
        </p:spPr>
      </p:pic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9936784C-17CD-297F-2CF2-8AB7E4184FAD}"/>
              </a:ext>
            </a:extLst>
          </p:cNvPr>
          <p:cNvSpPr txBox="1"/>
          <p:nvPr/>
        </p:nvSpPr>
        <p:spPr>
          <a:xfrm>
            <a:off x="3005312" y="1916461"/>
            <a:ext cx="184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museum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4F26A06E-56FA-2580-7304-E81626BE5CD4}"/>
              </a:ext>
            </a:extLst>
          </p:cNvPr>
          <p:cNvSpPr txBox="1"/>
          <p:nvPr/>
        </p:nvSpPr>
        <p:spPr>
          <a:xfrm>
            <a:off x="5137848" y="2117786"/>
            <a:ext cx="3258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get there by bus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E2771BC1-1B82-BA4D-D61A-1AD10D2634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777" flipV="1">
            <a:off x="2943649" y="3290308"/>
            <a:ext cx="629649" cy="629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E8ECCE-C6CE-EF98-DBB7-427A26C4161C}"/>
              </a:ext>
            </a:extLst>
          </p:cNvPr>
          <p:cNvSpPr txBox="1"/>
          <p:nvPr/>
        </p:nvSpPr>
        <p:spPr>
          <a:xfrm>
            <a:off x="115499" y="4434534"/>
            <a:ext cx="3618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Vietnam National Museum of Nature: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6991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C8356-83DA-CD80-6120-A2818B5BA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3C31631D-153D-B372-C9F4-AE32EEAA3014}"/>
              </a:ext>
            </a:extLst>
          </p:cNvPr>
          <p:cNvSpPr txBox="1">
            <a:spLocks/>
          </p:cNvSpPr>
          <p:nvPr/>
        </p:nvSpPr>
        <p:spPr>
          <a:xfrm>
            <a:off x="685800" y="222583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A6C9D27A-9BAF-154A-B9BF-510FCA236380}"/>
              </a:ext>
            </a:extLst>
          </p:cNvPr>
          <p:cNvSpPr/>
          <p:nvPr/>
        </p:nvSpPr>
        <p:spPr>
          <a:xfrm>
            <a:off x="712658" y="971550"/>
            <a:ext cx="3630741" cy="392859"/>
          </a:xfrm>
          <a:prstGeom prst="wedgeRoundRectCallout">
            <a:avLst>
              <a:gd name="adj1" fmla="val 53660"/>
              <a:gd name="adj2" fmla="val 8619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want to visit?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C1244CA9-A7B4-7E32-8018-3ED7C265B1DA}"/>
              </a:ext>
            </a:extLst>
          </p:cNvPr>
          <p:cNvSpPr/>
          <p:nvPr/>
        </p:nvSpPr>
        <p:spPr>
          <a:xfrm>
            <a:off x="4597400" y="1403115"/>
            <a:ext cx="3913092" cy="387553"/>
          </a:xfrm>
          <a:prstGeom prst="wedgeRoundRectCallout">
            <a:avLst>
              <a:gd name="adj1" fmla="val 55002"/>
              <a:gd name="adj2" fmla="val 45277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_________________________.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121B7680-18F6-E8BE-4977-2F46742009EC}"/>
              </a:ext>
            </a:extLst>
          </p:cNvPr>
          <p:cNvSpPr/>
          <p:nvPr/>
        </p:nvSpPr>
        <p:spPr>
          <a:xfrm>
            <a:off x="262112" y="1868915"/>
            <a:ext cx="4995688" cy="433351"/>
          </a:xfrm>
          <a:prstGeom prst="wedgeRoundRectCallout">
            <a:avLst>
              <a:gd name="adj1" fmla="val -52832"/>
              <a:gd name="adj2" fmla="val 32021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/ you get to ______________?</a:t>
            </a:r>
          </a:p>
        </p:txBody>
      </p:sp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9F27C742-F3C5-DF93-4AA0-213224E0ED77}"/>
              </a:ext>
            </a:extLst>
          </p:cNvPr>
          <p:cNvSpPr txBox="1"/>
          <p:nvPr/>
        </p:nvSpPr>
        <p:spPr>
          <a:xfrm>
            <a:off x="4488591" y="1374948"/>
            <a:ext cx="4021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to visit Thien Mu Pagoda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163865DC-A4FD-C160-BE1F-65211ABBAF43}"/>
              </a:ext>
            </a:extLst>
          </p:cNvPr>
          <p:cNvSpPr/>
          <p:nvPr/>
        </p:nvSpPr>
        <p:spPr>
          <a:xfrm>
            <a:off x="5352527" y="2317845"/>
            <a:ext cx="3258073" cy="392859"/>
          </a:xfrm>
          <a:prstGeom prst="wedgeRoundRectCallout">
            <a:avLst>
              <a:gd name="adj1" fmla="val 54944"/>
              <a:gd name="adj2" fmla="val 28880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____________________.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964EAFA3-099B-39C3-FFAA-C8F7D0F95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62" y="3194410"/>
            <a:ext cx="1846138" cy="1510117"/>
          </a:xfrm>
          <a:prstGeom prst="rect">
            <a:avLst/>
          </a:prstGeom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D88C8F8B-95B6-5BBC-FF45-E73FB8629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3" y="3057909"/>
            <a:ext cx="2612286" cy="1656936"/>
          </a:xfrm>
          <a:prstGeom prst="roundRect">
            <a:avLst/>
          </a:prstGeom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47E6985-1A9D-37F6-66C0-C19C7D9449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78" y="3052162"/>
            <a:ext cx="2612286" cy="1652365"/>
          </a:xfrm>
          <a:prstGeom prst="round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3CF5CF11-4AB6-036B-9618-CDDE1F89A0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777" flipV="1">
            <a:off x="5184232" y="2858574"/>
            <a:ext cx="629649" cy="629649"/>
          </a:xfrm>
          <a:prstGeom prst="rect">
            <a:avLst/>
          </a:prstGeom>
        </p:spPr>
      </p:pic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63A2D86F-9E7B-E744-63A1-3D408722C9DE}"/>
              </a:ext>
            </a:extLst>
          </p:cNvPr>
          <p:cNvSpPr txBox="1"/>
          <p:nvPr/>
        </p:nvSpPr>
        <p:spPr>
          <a:xfrm>
            <a:off x="2796647" y="1885950"/>
            <a:ext cx="2306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Thien Mu Pagoda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D53D4D11-A5C4-0B8E-E291-43B7AE229E6A}"/>
              </a:ext>
            </a:extLst>
          </p:cNvPr>
          <p:cNvSpPr txBox="1"/>
          <p:nvPr/>
        </p:nvSpPr>
        <p:spPr>
          <a:xfrm>
            <a:off x="5315093" y="2302495"/>
            <a:ext cx="3258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get there by taxi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11EC0791-066D-84AB-9510-3DE725508C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777" flipV="1">
            <a:off x="3068191" y="2783313"/>
            <a:ext cx="629649" cy="629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564063-6A0E-2768-4E8E-AC8CF6BC412F}"/>
              </a:ext>
            </a:extLst>
          </p:cNvPr>
          <p:cNvSpPr txBox="1"/>
          <p:nvPr/>
        </p:nvSpPr>
        <p:spPr>
          <a:xfrm>
            <a:off x="6024312" y="4678220"/>
            <a:ext cx="19336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Thien Mu Pagoda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7763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6764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28194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Fun corner </a:t>
            </a:r>
          </a:p>
          <a:p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&amp;</a:t>
            </a:r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wrap - up</a:t>
            </a:r>
          </a:p>
        </p:txBody>
      </p:sp>
    </p:spTree>
    <p:extLst>
      <p:ext uri="{BB962C8B-B14F-4D97-AF65-F5344CB8AC3E}">
        <p14:creationId xmlns:p14="http://schemas.microsoft.com/office/powerpoint/2010/main" val="1439190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6"/>
          <p:cNvSpPr/>
          <p:nvPr/>
        </p:nvSpPr>
        <p:spPr>
          <a:xfrm>
            <a:off x="-17891" y="-22098"/>
            <a:ext cx="9159832" cy="51720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ea typeface="幼圆" panose="02010509060101010101" pitchFamily="49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567" r="7837" b="14827"/>
          <a:stretch/>
        </p:blipFill>
        <p:spPr>
          <a:xfrm>
            <a:off x="10439400" y="8134350"/>
            <a:ext cx="9159059" cy="3278978"/>
          </a:xfrm>
          <a:prstGeom prst="rect">
            <a:avLst/>
          </a:prstGeom>
        </p:spPr>
      </p:pic>
      <p:pic>
        <p:nvPicPr>
          <p:cNvPr id="2" name="V.A – Nhạc Game Super Mar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6400" y="-323850"/>
            <a:ext cx="552450" cy="552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0513" y="3521159"/>
            <a:ext cx="9401175" cy="1664352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2" y="2960370"/>
            <a:ext cx="1125929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b="60535"/>
          <a:stretch/>
        </p:blipFill>
        <p:spPr>
          <a:xfrm>
            <a:off x="970771" y="968481"/>
            <a:ext cx="7517020" cy="1811736"/>
          </a:xfrm>
          <a:prstGeom prst="rect">
            <a:avLst/>
          </a:prstGeom>
        </p:spPr>
      </p:pic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6706498" y="3068398"/>
            <a:ext cx="894452" cy="410750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59592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100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86308" y="3106644"/>
            <a:ext cx="8037697" cy="1717474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90" y="3982340"/>
            <a:ext cx="806986" cy="860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423166" y="137602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- you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032899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When – I </a:t>
            </a:r>
          </a:p>
        </p:txBody>
      </p:sp>
      <p:sp>
        <p:nvSpPr>
          <p:cNvPr id="13" name="1"/>
          <p:cNvSpPr/>
          <p:nvPr/>
        </p:nvSpPr>
        <p:spPr>
          <a:xfrm>
            <a:off x="5646919" y="1172379"/>
            <a:ext cx="3131066" cy="157595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- I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985586" y="-600731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FC1350-3909-40BD-A38C-1E85E30ADF07}"/>
              </a:ext>
            </a:extLst>
          </p:cNvPr>
          <p:cNvSpPr/>
          <p:nvPr/>
        </p:nvSpPr>
        <p:spPr>
          <a:xfrm>
            <a:off x="635761" y="3401508"/>
            <a:ext cx="80376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____ can ___  get to </a:t>
            </a:r>
            <a:r>
              <a:rPr lang="en-US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Hoan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Kiem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Lake?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You can get there by bus.</a:t>
            </a:r>
          </a:p>
        </p:txBody>
      </p:sp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A06F1643-02E4-74B2-1F6F-AB687BB6DC93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1/8</a:t>
            </a:r>
          </a:p>
        </p:txBody>
      </p:sp>
    </p:spTree>
    <p:extLst>
      <p:ext uri="{BB962C8B-B14F-4D97-AF65-F5344CB8AC3E}">
        <p14:creationId xmlns:p14="http://schemas.microsoft.com/office/powerpoint/2010/main" val="14262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76200" y="2937341"/>
            <a:ext cx="838200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214" y="3945136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58883" y="1234963"/>
            <a:ext cx="3368250" cy="1685889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Dragon Bridge 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by taxi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2730829" y="53411"/>
            <a:ext cx="3682342" cy="152400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Dam Sen Water Park / by taxi  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1"/>
          <p:cNvSpPr/>
          <p:nvPr/>
        </p:nvSpPr>
        <p:spPr>
          <a:xfrm>
            <a:off x="5105400" y="1074397"/>
            <a:ext cx="3870983" cy="181676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Dam Sen Water Park 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by bus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83910" y="-637412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Bùi Liễu Powerpoint">
            <a:extLst>
              <a:ext uri="{FF2B5EF4-FFF2-40B4-BE49-F238E27FC236}">
                <a16:creationId xmlns:a16="http://schemas.microsoft.com/office/drawing/2014/main" id="{4AB0717F-9606-4774-BC7E-E97F01C5A6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23109"/>
            <a:ext cx="2725407" cy="1721582"/>
          </a:xfrm>
          <a:prstGeom prst="roundRect">
            <a:avLst>
              <a:gd name="adj" fmla="val 13626"/>
            </a:avLst>
          </a:prstGeom>
          <a:ln>
            <a:noFill/>
          </a:ln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DC0E8CE9-5CBD-1FD0-E688-6A513F0591E8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2/8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098CF1-BF85-4DFD-92A0-185F14D714FB}"/>
              </a:ext>
            </a:extLst>
          </p:cNvPr>
          <p:cNvSpPr/>
          <p:nvPr/>
        </p:nvSpPr>
        <p:spPr>
          <a:xfrm>
            <a:off x="167617" y="3457688"/>
            <a:ext cx="534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How can I get to ____?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You can get there ____.</a:t>
            </a:r>
          </a:p>
        </p:txBody>
      </p:sp>
    </p:spTree>
    <p:extLst>
      <p:ext uri="{BB962C8B-B14F-4D97-AF65-F5344CB8AC3E}">
        <p14:creationId xmlns:p14="http://schemas.microsoft.com/office/powerpoint/2010/main" val="256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76200" y="3140557"/>
            <a:ext cx="8384663" cy="1717474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90" y="3982340"/>
            <a:ext cx="806986" cy="860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96982" y="1347492"/>
            <a:ext cx="3276600" cy="172274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Hoan Kiem Lake 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by bus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2821306" y="73802"/>
            <a:ext cx="3731894" cy="172274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Dragon Bridge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on foot</a:t>
            </a:r>
          </a:p>
        </p:txBody>
      </p:sp>
      <p:sp>
        <p:nvSpPr>
          <p:cNvPr id="13" name="1"/>
          <p:cNvSpPr/>
          <p:nvPr/>
        </p:nvSpPr>
        <p:spPr>
          <a:xfrm>
            <a:off x="5562600" y="1185858"/>
            <a:ext cx="3248414" cy="181315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Dragon Bridge 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by bicycle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985586" y="-600731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Bùi Liễu Powerpoint">
            <a:extLst>
              <a:ext uri="{FF2B5EF4-FFF2-40B4-BE49-F238E27FC236}">
                <a16:creationId xmlns:a16="http://schemas.microsoft.com/office/drawing/2014/main" id="{B0114D38-F068-4A24-9DEB-3D883E36E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09" y="3193812"/>
            <a:ext cx="2392244" cy="1610964"/>
          </a:xfrm>
          <a:prstGeom prst="roundRect">
            <a:avLst>
              <a:gd name="adj" fmla="val 11308"/>
            </a:avLst>
          </a:prstGeom>
          <a:ln>
            <a:noFill/>
          </a:ln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6183B0FE-2863-E1B9-82D8-B600E698A1DE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3/8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098CF1-BF85-4DFD-92A0-185F14D714FB}"/>
              </a:ext>
            </a:extLst>
          </p:cNvPr>
          <p:cNvSpPr/>
          <p:nvPr/>
        </p:nvSpPr>
        <p:spPr>
          <a:xfrm>
            <a:off x="42700" y="3411882"/>
            <a:ext cx="5062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How can I get to ____?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You can get there ____.</a:t>
            </a:r>
          </a:p>
        </p:txBody>
      </p:sp>
    </p:spTree>
    <p:extLst>
      <p:ext uri="{BB962C8B-B14F-4D97-AF65-F5344CB8AC3E}">
        <p14:creationId xmlns:p14="http://schemas.microsoft.com/office/powerpoint/2010/main" val="349211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9229" y="-10554"/>
            <a:ext cx="9144000" cy="51731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98198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52400" y="2973708"/>
            <a:ext cx="8393385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24" y="4001259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39229" y="1284481"/>
            <a:ext cx="3467100" cy="165745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Dragon Bridge / by bicycle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2956052" y="59576"/>
            <a:ext cx="3758543" cy="165745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Thien Mu Pagoda 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on foot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1"/>
          <p:cNvSpPr/>
          <p:nvPr/>
        </p:nvSpPr>
        <p:spPr>
          <a:xfrm>
            <a:off x="5508254" y="1252279"/>
            <a:ext cx="3467100" cy="165745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Thien Mu Pagoda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by bus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83911" y="-581629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Bùi Liễu Powerpoint">
            <a:extLst>
              <a:ext uri="{FF2B5EF4-FFF2-40B4-BE49-F238E27FC236}">
                <a16:creationId xmlns:a16="http://schemas.microsoft.com/office/drawing/2014/main" id="{59772382-F983-466E-B757-93D6C13445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94" y="3048910"/>
            <a:ext cx="2643924" cy="1744774"/>
          </a:xfrm>
          <a:prstGeom prst="roundRect">
            <a:avLst>
              <a:gd name="adj" fmla="val 14123"/>
            </a:avLst>
          </a:prstGeom>
          <a:ln>
            <a:noFill/>
          </a:ln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31CC03D3-0DAE-0327-30EF-A7B4D11035EC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4/8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098CF1-BF85-4DFD-92A0-185F14D714FB}"/>
              </a:ext>
            </a:extLst>
          </p:cNvPr>
          <p:cNvSpPr/>
          <p:nvPr/>
        </p:nvSpPr>
        <p:spPr>
          <a:xfrm>
            <a:off x="152401" y="3374871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How can I get to ____?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You can get there ____.</a:t>
            </a:r>
          </a:p>
        </p:txBody>
      </p:sp>
    </p:spTree>
    <p:extLst>
      <p:ext uri="{BB962C8B-B14F-4D97-AF65-F5344CB8AC3E}">
        <p14:creationId xmlns:p14="http://schemas.microsoft.com/office/powerpoint/2010/main" val="8999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52400" y="3152486"/>
            <a:ext cx="8534400" cy="1707275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55" y="3941871"/>
            <a:ext cx="792602" cy="845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57152" y="1250962"/>
            <a:ext cx="3524248" cy="177301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Hoan Kiem Lake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by bus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2788228" y="14536"/>
            <a:ext cx="3653769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B.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Thien Mu Pagoda 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   / by bus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1"/>
          <p:cNvSpPr/>
          <p:nvPr/>
        </p:nvSpPr>
        <p:spPr>
          <a:xfrm>
            <a:off x="5562602" y="1153386"/>
            <a:ext cx="3477757" cy="177301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Hoan Kiem Lake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by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taxi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539429" y="-516387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6" name="Bùi Liễu Powerpoint">
            <a:extLst>
              <a:ext uri="{FF2B5EF4-FFF2-40B4-BE49-F238E27FC236}">
                <a16:creationId xmlns:a16="http://schemas.microsoft.com/office/drawing/2014/main" id="{3D016722-FAC7-4065-B989-12700B74B0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3240961"/>
            <a:ext cx="2309438" cy="1530324"/>
          </a:xfrm>
          <a:prstGeom prst="roundRect">
            <a:avLst>
              <a:gd name="adj" fmla="val 12146"/>
            </a:avLst>
          </a:prstGeom>
          <a:ln>
            <a:noFill/>
          </a:ln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14D4F979-982D-945A-2101-27EDFB866905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5/8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098CF1-BF85-4DFD-92A0-185F14D714FB}"/>
              </a:ext>
            </a:extLst>
          </p:cNvPr>
          <p:cNvSpPr/>
          <p:nvPr/>
        </p:nvSpPr>
        <p:spPr>
          <a:xfrm>
            <a:off x="152400" y="3464816"/>
            <a:ext cx="52578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How can I get to _____?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You can get there _____.</a:t>
            </a:r>
          </a:p>
        </p:txBody>
      </p:sp>
    </p:spTree>
    <p:extLst>
      <p:ext uri="{BB962C8B-B14F-4D97-AF65-F5344CB8AC3E}">
        <p14:creationId xmlns:p14="http://schemas.microsoft.com/office/powerpoint/2010/main" val="415473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B0756-C9E1-E4EA-3ACC-EB858DFAB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9F9435CA-420C-E57A-0182-E6EBC62EA396}"/>
              </a:ext>
            </a:extLst>
          </p:cNvPr>
          <p:cNvSpPr txBox="1">
            <a:spLocks/>
          </p:cNvSpPr>
          <p:nvPr/>
        </p:nvSpPr>
        <p:spPr>
          <a:xfrm>
            <a:off x="312453" y="3938963"/>
            <a:ext cx="2258328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Dragon Bridge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C735DE2A-5840-9CA3-4CD0-357D0E6EB486}"/>
              </a:ext>
            </a:extLst>
          </p:cNvPr>
          <p:cNvSpPr txBox="1">
            <a:spLocks/>
          </p:cNvSpPr>
          <p:nvPr/>
        </p:nvSpPr>
        <p:spPr>
          <a:xfrm>
            <a:off x="4662040" y="4152646"/>
            <a:ext cx="1910873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 Museum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5E923CD8-07AE-68BB-3483-7AAA914A9FC0}"/>
              </a:ext>
            </a:extLst>
          </p:cNvPr>
          <p:cNvSpPr txBox="1">
            <a:spLocks/>
          </p:cNvSpPr>
          <p:nvPr/>
        </p:nvSpPr>
        <p:spPr>
          <a:xfrm>
            <a:off x="2400554" y="4164647"/>
            <a:ext cx="2091858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Noi Opera House 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B6AEF6AD-3BB0-8E6F-B985-EA75F13DD504}"/>
              </a:ext>
            </a:extLst>
          </p:cNvPr>
          <p:cNvSpPr txBox="1">
            <a:spLocks/>
          </p:cNvSpPr>
          <p:nvPr/>
        </p:nvSpPr>
        <p:spPr>
          <a:xfrm>
            <a:off x="6603433" y="3949908"/>
            <a:ext cx="24113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 Mon Square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05F4D6B1-701A-32A0-5BF0-341381A98CD2}"/>
              </a:ext>
            </a:extLst>
          </p:cNvPr>
          <p:cNvSpPr txBox="1"/>
          <p:nvPr/>
        </p:nvSpPr>
        <p:spPr>
          <a:xfrm>
            <a:off x="2251950" y="1067224"/>
            <a:ext cx="4549999" cy="408623"/>
          </a:xfrm>
          <a:prstGeom prst="wedgeRoundRectCallout">
            <a:avLst>
              <a:gd name="adj1" fmla="val -54770"/>
              <a:gd name="adj2" fmla="val -14217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 do you want to visit?</a:t>
            </a:r>
          </a:p>
        </p:txBody>
      </p:sp>
      <p:pic>
        <p:nvPicPr>
          <p:cNvPr id="68" name="Bùi Liễu 0968142780">
            <a:extLst>
              <a:ext uri="{FF2B5EF4-FFF2-40B4-BE49-F238E27FC236}">
                <a16:creationId xmlns:a16="http://schemas.microsoft.com/office/drawing/2014/main" id="{C6F5636F-7485-681B-C02D-07CDE007B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2469"/>
          <a:stretch/>
        </p:blipFill>
        <p:spPr>
          <a:xfrm>
            <a:off x="632397" y="2948945"/>
            <a:ext cx="1539253" cy="97844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>
            <a:extLst>
              <a:ext uri="{FF2B5EF4-FFF2-40B4-BE49-F238E27FC236}">
                <a16:creationId xmlns:a16="http://schemas.microsoft.com/office/drawing/2014/main" id="{B0382F3C-D38D-D0E1-F9E5-7943330D68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2469"/>
          <a:stretch/>
        </p:blipFill>
        <p:spPr>
          <a:xfrm>
            <a:off x="2720595" y="3181902"/>
            <a:ext cx="1539254" cy="97844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3D13E1BA-6FD7-FAFF-4DEF-953B7CB345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b="2373"/>
          <a:stretch/>
        </p:blipFill>
        <p:spPr>
          <a:xfrm>
            <a:off x="4883846" y="3181902"/>
            <a:ext cx="1539253" cy="97844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21FE3AB3-614A-DB61-A880-6D82909527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 b="3428"/>
          <a:stretch/>
        </p:blipFill>
        <p:spPr>
          <a:xfrm>
            <a:off x="7067337" y="2989585"/>
            <a:ext cx="1539253" cy="97844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A246C825-7401-7E9C-215C-9E1B9F873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448811" y="1048974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E2E08B8-5E5C-3DC1-3410-BCA5BE0CF79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343764" y="163651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E0E4BAE-C6C6-22B7-7839-B8002F7E4116}"/>
              </a:ext>
            </a:extLst>
          </p:cNvPr>
          <p:cNvSpPr txBox="1"/>
          <p:nvPr/>
        </p:nvSpPr>
        <p:spPr>
          <a:xfrm>
            <a:off x="2867539" y="1655054"/>
            <a:ext cx="3249745" cy="408623"/>
          </a:xfrm>
          <a:prstGeom prst="wedgeRoundRectCallout">
            <a:avLst>
              <a:gd name="adj1" fmla="val 54736"/>
              <a:gd name="adj2" fmla="val -25725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want to visit _____.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Bùi Liễu 0968142780">
            <a:extLst>
              <a:ext uri="{FF2B5EF4-FFF2-40B4-BE49-F238E27FC236}">
                <a16:creationId xmlns:a16="http://schemas.microsoft.com/office/drawing/2014/main" id="{D5605A76-E02B-9579-A8AF-05845176E20F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671636" y="2063677"/>
            <a:ext cx="2820776" cy="6912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ùi Liễu 0968142780">
            <a:extLst>
              <a:ext uri="{FF2B5EF4-FFF2-40B4-BE49-F238E27FC236}">
                <a16:creationId xmlns:a16="http://schemas.microsoft.com/office/drawing/2014/main" id="{53BC170F-F39B-8254-83D8-BDA5C3F4D755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633107" y="2063677"/>
            <a:ext cx="859305" cy="8218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Bùi Liễu 0968142780">
            <a:extLst>
              <a:ext uri="{FF2B5EF4-FFF2-40B4-BE49-F238E27FC236}">
                <a16:creationId xmlns:a16="http://schemas.microsoft.com/office/drawing/2014/main" id="{2E041757-AAFF-99C8-7C18-57A4A70AADAA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492412" y="2063677"/>
            <a:ext cx="859305" cy="7928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:a16="http://schemas.microsoft.com/office/drawing/2014/main" id="{63A22ADF-C369-7F66-547F-AA0AE89D003A}"/>
              </a:ext>
            </a:extLst>
          </p:cNvPr>
          <p:cNvCxnSpPr>
            <a:cxnSpLocks/>
          </p:cNvCxnSpPr>
          <p:nvPr/>
        </p:nvCxnSpPr>
        <p:spPr>
          <a:xfrm>
            <a:off x="4553970" y="2063677"/>
            <a:ext cx="2759217" cy="6912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FE61F99B-978C-1FED-8EA7-CA8B042BE8E9}"/>
              </a:ext>
            </a:extLst>
          </p:cNvPr>
          <p:cNvSpPr/>
          <p:nvPr/>
        </p:nvSpPr>
        <p:spPr>
          <a:xfrm>
            <a:off x="2570781" y="131550"/>
            <a:ext cx="3962400" cy="8001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oper Black" panose="0208090404030B020404" pitchFamily="18" charset="0"/>
                <a:cs typeface="Arial" pitchFamily="34" charset="0"/>
              </a:rPr>
              <a:t>Review</a:t>
            </a:r>
            <a:endParaRPr lang="en-US" sz="4400" b="1" dirty="0">
              <a:solidFill>
                <a:srgbClr val="FF0000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042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36639" y="3179342"/>
            <a:ext cx="8077200" cy="1707275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55" y="3941871"/>
            <a:ext cx="792602" cy="845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26194" y="1499089"/>
            <a:ext cx="3657600" cy="165255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can I get 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 Dragon Bridge?</a:t>
            </a:r>
          </a:p>
          <a:p>
            <a:pPr algn="ctr"/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2720059" y="57432"/>
            <a:ext cx="3806276" cy="167640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B.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I can get to Dragon Bridge?</a:t>
            </a:r>
          </a:p>
        </p:txBody>
      </p:sp>
      <p:sp>
        <p:nvSpPr>
          <p:cNvPr id="13" name="1"/>
          <p:cNvSpPr/>
          <p:nvPr/>
        </p:nvSpPr>
        <p:spPr>
          <a:xfrm>
            <a:off x="5562600" y="1198601"/>
            <a:ext cx="3505200" cy="170727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C.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get I to can Dragon Bridge?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1539429" y="-516387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75861"/>
            <a:ext cx="9144000" cy="3861927"/>
          </a:xfrm>
          <a:prstGeom prst="rect">
            <a:avLst/>
          </a:prstGeom>
        </p:spPr>
      </p:pic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5E7CA4C0-8608-4E0C-4BA8-44C8D28B80F8}"/>
              </a:ext>
            </a:extLst>
          </p:cNvPr>
          <p:cNvSpPr/>
          <p:nvPr/>
        </p:nvSpPr>
        <p:spPr>
          <a:xfrm>
            <a:off x="7659909" y="209550"/>
            <a:ext cx="1026891" cy="40941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6/8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FC1350-3909-40BD-A38C-1E85E30ADF07}"/>
              </a:ext>
            </a:extLst>
          </p:cNvPr>
          <p:cNvSpPr/>
          <p:nvPr/>
        </p:nvSpPr>
        <p:spPr>
          <a:xfrm>
            <a:off x="1371601" y="3544426"/>
            <a:ext cx="60206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___________________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altLang="zh-CN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You can get there by bicycle.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5277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76200" y="3179342"/>
            <a:ext cx="8610600" cy="1707275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55" y="3941871"/>
            <a:ext cx="792602" cy="845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152401" y="1025587"/>
            <a:ext cx="3505200" cy="180773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 can get 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by bicycle.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128033" y="66025"/>
            <a:ext cx="3348967" cy="151512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 can get 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on foot.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1"/>
          <p:cNvSpPr/>
          <p:nvPr/>
        </p:nvSpPr>
        <p:spPr>
          <a:xfrm>
            <a:off x="5413910" y="1257591"/>
            <a:ext cx="3213413" cy="157572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 can get there by car.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539429" y="-516387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2841B99F-18BC-CF1A-FB3E-ABF57B3AA1A5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7/8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C1350-3909-40BD-A38C-1E85E30ADF07}"/>
              </a:ext>
            </a:extLst>
          </p:cNvPr>
          <p:cNvSpPr/>
          <p:nvPr/>
        </p:nvSpPr>
        <p:spPr>
          <a:xfrm>
            <a:off x="57668" y="3402250"/>
            <a:ext cx="7859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How can I get to Dam Sen</a:t>
            </a:r>
          </a:p>
          <a:p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Water Park?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__________________</a:t>
            </a:r>
          </a:p>
        </p:txBody>
      </p:sp>
      <p:pic>
        <p:nvPicPr>
          <p:cNvPr id="14" name="Bùi Liễu Powerpoint">
            <a:extLst>
              <a:ext uri="{FF2B5EF4-FFF2-40B4-BE49-F238E27FC236}">
                <a16:creationId xmlns:a16="http://schemas.microsoft.com/office/drawing/2014/main" id="{59772382-F983-466E-B757-93D6C13445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84" y="3287933"/>
            <a:ext cx="2168392" cy="1449238"/>
          </a:xfrm>
          <a:prstGeom prst="roundRect">
            <a:avLst>
              <a:gd name="adj" fmla="val 14123"/>
            </a:avLst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7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98198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76200" y="3103005"/>
            <a:ext cx="8692108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23881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828" y="394470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228600" y="1123950"/>
            <a:ext cx="3581400" cy="1781459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 can get 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by bicycle.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202633" y="90699"/>
            <a:ext cx="3344681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 can get 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by bus.</a:t>
            </a:r>
          </a:p>
        </p:txBody>
      </p:sp>
      <p:sp>
        <p:nvSpPr>
          <p:cNvPr id="13" name="1"/>
          <p:cNvSpPr/>
          <p:nvPr/>
        </p:nvSpPr>
        <p:spPr>
          <a:xfrm>
            <a:off x="5646919" y="1193390"/>
            <a:ext cx="3344681" cy="162200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 can get 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on foot.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985586" y="-600731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CB66C3-739C-489E-9644-C0774F0F6993}"/>
              </a:ext>
            </a:extLst>
          </p:cNvPr>
          <p:cNvSpPr/>
          <p:nvPr/>
        </p:nvSpPr>
        <p:spPr>
          <a:xfrm>
            <a:off x="76200" y="3421285"/>
            <a:ext cx="487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How can I get to </a:t>
            </a:r>
          </a:p>
          <a:p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Thien Mu Pagoda?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_________________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75861"/>
            <a:ext cx="9144000" cy="3861927"/>
          </a:xfrm>
          <a:prstGeom prst="rect">
            <a:avLst/>
          </a:prstGeom>
        </p:spPr>
      </p:pic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BB7CC994-14DD-6532-64A1-632545D79F01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8/8</a:t>
            </a:r>
          </a:p>
        </p:txBody>
      </p:sp>
      <p:pic>
        <p:nvPicPr>
          <p:cNvPr id="14" name="Bùi Liễu Powerpoint">
            <a:extLst>
              <a:ext uri="{FF2B5EF4-FFF2-40B4-BE49-F238E27FC236}">
                <a16:creationId xmlns:a16="http://schemas.microsoft.com/office/drawing/2014/main" id="{59772382-F983-466E-B757-93D6C13445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85402"/>
            <a:ext cx="2317766" cy="1529537"/>
          </a:xfrm>
          <a:prstGeom prst="roundRect">
            <a:avLst>
              <a:gd name="adj" fmla="val 14123"/>
            </a:avLst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6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79DE9-F75B-1DCD-A28A-82A680C90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50186D3D-CBED-99EA-8657-05BDA703D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97DE0E9-3263-D816-E9B3-CDFE05054FDC}"/>
              </a:ext>
            </a:extLst>
          </p:cNvPr>
          <p:cNvSpPr txBox="1"/>
          <p:nvPr/>
        </p:nvSpPr>
        <p:spPr>
          <a:xfrm>
            <a:off x="3252035" y="2419350"/>
            <a:ext cx="3297154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Great!</a:t>
            </a:r>
          </a:p>
        </p:txBody>
      </p:sp>
    </p:spTree>
    <p:extLst>
      <p:ext uri="{BB962C8B-B14F-4D97-AF65-F5344CB8AC3E}">
        <p14:creationId xmlns:p14="http://schemas.microsoft.com/office/powerpoint/2010/main" val="404442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B209-DF5E-8DB8-F570-13561928D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0A206774-4BE0-FDE3-381B-59B5F670F8D8}"/>
              </a:ext>
            </a:extLst>
          </p:cNvPr>
          <p:cNvSpPr txBox="1">
            <a:spLocks/>
          </p:cNvSpPr>
          <p:nvPr/>
        </p:nvSpPr>
        <p:spPr>
          <a:xfrm>
            <a:off x="232280" y="3634540"/>
            <a:ext cx="2237303" cy="772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Thien Mu Pagoda / on foot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812AE22F-3429-4673-8155-153D284B34BE}"/>
              </a:ext>
            </a:extLst>
          </p:cNvPr>
          <p:cNvSpPr txBox="1">
            <a:spLocks/>
          </p:cNvSpPr>
          <p:nvPr/>
        </p:nvSpPr>
        <p:spPr>
          <a:xfrm>
            <a:off x="4801272" y="4109922"/>
            <a:ext cx="1753058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Lake / by bus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4455CCDD-6582-7D9B-97A7-C31E3BD88665}"/>
              </a:ext>
            </a:extLst>
          </p:cNvPr>
          <p:cNvSpPr txBox="1">
            <a:spLocks/>
          </p:cNvSpPr>
          <p:nvPr/>
        </p:nvSpPr>
        <p:spPr>
          <a:xfrm>
            <a:off x="2477900" y="4126111"/>
            <a:ext cx="2155434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Dragon Bridge / by bicycle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EE3F30B2-D8BE-E959-389C-7E0319D505FE}"/>
              </a:ext>
            </a:extLst>
          </p:cNvPr>
          <p:cNvSpPr txBox="1">
            <a:spLocks/>
          </p:cNvSpPr>
          <p:nvPr/>
        </p:nvSpPr>
        <p:spPr>
          <a:xfrm>
            <a:off x="6666465" y="3625902"/>
            <a:ext cx="2390341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 Sen Water Park / by taxi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A7F9AA5D-1815-F318-DE5A-AC1E342F9977}"/>
              </a:ext>
            </a:extLst>
          </p:cNvPr>
          <p:cNvSpPr txBox="1"/>
          <p:nvPr/>
        </p:nvSpPr>
        <p:spPr>
          <a:xfrm>
            <a:off x="2443903" y="1047750"/>
            <a:ext cx="4231911" cy="442674"/>
          </a:xfrm>
          <a:prstGeom prst="wedgeRoundRectCallout">
            <a:avLst>
              <a:gd name="adj1" fmla="val -54454"/>
              <a:gd name="adj2" fmla="val -21625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 can I get to ______?</a:t>
            </a:r>
          </a:p>
        </p:txBody>
      </p:sp>
      <p:pic>
        <p:nvPicPr>
          <p:cNvPr id="68" name="Bùi Liễu 0968142780">
            <a:extLst>
              <a:ext uri="{FF2B5EF4-FFF2-40B4-BE49-F238E27FC236}">
                <a16:creationId xmlns:a16="http://schemas.microsoft.com/office/drawing/2014/main" id="{8BFE3F0D-2002-428C-D06F-FEF15B74C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" b="1838"/>
          <a:stretch/>
        </p:blipFill>
        <p:spPr>
          <a:xfrm>
            <a:off x="533400" y="2585666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>
            <a:extLst>
              <a:ext uri="{FF2B5EF4-FFF2-40B4-BE49-F238E27FC236}">
                <a16:creationId xmlns:a16="http://schemas.microsoft.com/office/drawing/2014/main" id="{EA8374C0-C13B-FCE7-26AD-48EAC3386A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b="2445"/>
          <a:stretch/>
        </p:blipFill>
        <p:spPr>
          <a:xfrm>
            <a:off x="2707666" y="3086760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:a16="http://schemas.microsoft.com/office/drawing/2014/main" id="{4674A2DA-F5E3-3AB6-D06C-74DE314244C4}"/>
              </a:ext>
            </a:extLst>
          </p:cNvPr>
          <p:cNvSpPr txBox="1"/>
          <p:nvPr/>
        </p:nvSpPr>
        <p:spPr>
          <a:xfrm>
            <a:off x="2347405" y="1650682"/>
            <a:ext cx="4368271" cy="442674"/>
          </a:xfrm>
          <a:prstGeom prst="wedgeRoundRectCallout">
            <a:avLst>
              <a:gd name="adj1" fmla="val 55392"/>
              <a:gd name="adj2" fmla="val -15759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 can get there ______.</a:t>
            </a:r>
            <a:endParaRPr lang="vi-VN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32B44F12-9F1C-3145-9932-563F6F6BE4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" b="2035"/>
          <a:stretch/>
        </p:blipFill>
        <p:spPr>
          <a:xfrm>
            <a:off x="4876800" y="3070571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A5F230C0-8257-9E63-A959-CF1CFD5F29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" b="1889"/>
          <a:stretch/>
        </p:blipFill>
        <p:spPr>
          <a:xfrm>
            <a:off x="7044104" y="2571750"/>
            <a:ext cx="1635065" cy="103935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DF2B9AEC-78DA-E109-8B3D-16E314289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791552" y="104881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48D893AB-78CC-451E-6A9E-4E3EA6808DF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010400" y="1647360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125D3C1E-8C85-A7CC-0A13-B75EBB2D25FF}"/>
              </a:ext>
            </a:extLst>
          </p:cNvPr>
          <p:cNvSpPr/>
          <p:nvPr/>
        </p:nvSpPr>
        <p:spPr>
          <a:xfrm>
            <a:off x="2727876" y="109498"/>
            <a:ext cx="3962400" cy="8001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  <a:cs typeface="Arial" pitchFamily="34" charset="0"/>
              </a:rPr>
              <a:t>Review</a:t>
            </a:r>
            <a:endParaRPr lang="en-US" sz="4800" b="1" dirty="0">
              <a:solidFill>
                <a:srgbClr val="FF0000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8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514600" y="590550"/>
            <a:ext cx="3962400" cy="8001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  <a:cs typeface="Arial" pitchFamily="34" charset="0"/>
              </a:rPr>
              <a:t>Homework</a:t>
            </a:r>
            <a:endParaRPr lang="en-US" sz="4800" b="1" dirty="0">
              <a:solidFill>
                <a:srgbClr val="FF0000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441720" y="2133745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441720" y="3371849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905000" y="18859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lesson 2 (4+5+6).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441720" y="4057649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32" y="-1180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88883" y="932928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18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936329" y="310825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November 1</a:t>
            </a:r>
            <a:r>
              <a:rPr lang="en-US" sz="3200" baseline="30000" dirty="0">
                <a:latin typeface="Berlin Sans FB" panose="020E0602020502020306" pitchFamily="34" charset="0"/>
              </a:rPr>
              <a:t>st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917765" y="2349707"/>
            <a:ext cx="370533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2 (1+2+3)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179802" y="1861112"/>
            <a:ext cx="705551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5929352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</a:rPr>
              <a:t>Means of transport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4" name="Bùi Liễu 0968142780"/>
          <p:cNvGrpSpPr/>
          <p:nvPr/>
        </p:nvGrpSpPr>
        <p:grpSpPr>
          <a:xfrm>
            <a:off x="2246261" y="3232454"/>
            <a:ext cx="4809132" cy="1496886"/>
            <a:chOff x="1877113" y="2965147"/>
            <a:chExt cx="4809132" cy="1496886"/>
          </a:xfrm>
        </p:grpSpPr>
        <p:pic>
          <p:nvPicPr>
            <p:cNvPr id="8" name="Bùi Liễu Powerpoint">
              <a:extLst>
                <a:ext uri="{FF2B5EF4-FFF2-40B4-BE49-F238E27FC236}">
                  <a16:creationId xmlns:a16="http://schemas.microsoft.com/office/drawing/2014/main" id="{FC41F4A3-03EE-4006-8F38-7CF1FA0C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" r="302"/>
            <a:stretch/>
          </p:blipFill>
          <p:spPr>
            <a:xfrm>
              <a:off x="1877113" y="3700379"/>
              <a:ext cx="1142481" cy="761654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id="{C7D767C6-DCAB-4714-A122-D2F3B8E7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" b="419"/>
            <a:stretch/>
          </p:blipFill>
          <p:spPr>
            <a:xfrm>
              <a:off x="3019594" y="2965147"/>
              <a:ext cx="1142481" cy="757181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4" name="Bùi Liễu Powerpoint">
              <a:extLst>
                <a:ext uri="{FF2B5EF4-FFF2-40B4-BE49-F238E27FC236}">
                  <a16:creationId xmlns:a16="http://schemas.microsoft.com/office/drawing/2014/main" id="{B6405352-E2B8-44B8-A707-461F7B363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" r="453"/>
            <a:stretch/>
          </p:blipFill>
          <p:spPr>
            <a:xfrm>
              <a:off x="4401283" y="2970361"/>
              <a:ext cx="1142482" cy="761655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5" name="Bùi Liễu Powerpoint">
              <a:extLst>
                <a:ext uri="{FF2B5EF4-FFF2-40B4-BE49-F238E27FC236}">
                  <a16:creationId xmlns:a16="http://schemas.microsoft.com/office/drawing/2014/main" id="{2F48EBAF-BB5A-4F74-A4E7-94B09B3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" r="795"/>
            <a:stretch/>
          </p:blipFill>
          <p:spPr>
            <a:xfrm>
              <a:off x="5543764" y="3690796"/>
              <a:ext cx="1142481" cy="766127"/>
            </a:xfrm>
            <a:prstGeom prst="roundRect">
              <a:avLst/>
            </a:prstGeom>
            <a:ln w="12700">
              <a:noFill/>
              <a:prstDash val="sysDash"/>
            </a:ln>
          </p:spPr>
        </p:pic>
      </p:grpSp>
    </p:spTree>
    <p:extLst>
      <p:ext uri="{BB962C8B-B14F-4D97-AF65-F5344CB8AC3E}">
        <p14:creationId xmlns:p14="http://schemas.microsoft.com/office/powerpoint/2010/main" val="399593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ùi Liễu Powerpoint">
            <a:extLst>
              <a:ext uri="{FF2B5EF4-FFF2-40B4-BE49-F238E27FC236}">
                <a16:creationId xmlns:a16="http://schemas.microsoft.com/office/drawing/2014/main" id="{78CB6EDB-5501-49E6-B166-F5B671AF79C0}"/>
              </a:ext>
            </a:extLst>
          </p:cNvPr>
          <p:cNvGrpSpPr/>
          <p:nvPr/>
        </p:nvGrpSpPr>
        <p:grpSpPr>
          <a:xfrm>
            <a:off x="375672" y="1917466"/>
            <a:ext cx="2870743" cy="1786504"/>
            <a:chOff x="544737" y="1069247"/>
            <a:chExt cx="2870743" cy="1786504"/>
          </a:xfrm>
        </p:grpSpPr>
        <p:sp>
          <p:nvSpPr>
            <p:cNvPr id="22" name="Bùi Liễu 0968142780">
              <a:extLst>
                <a:ext uri="{FF2B5EF4-FFF2-40B4-BE49-F238E27FC236}">
                  <a16:creationId xmlns:a16="http://schemas.microsoft.com/office/drawing/2014/main" id="{A904A6F1-53C0-4EE3-809A-9583D8EF9623}"/>
                </a:ext>
              </a:extLst>
            </p:cNvPr>
            <p:cNvSpPr txBox="1">
              <a:spLocks/>
            </p:cNvSpPr>
            <p:nvPr/>
          </p:nvSpPr>
          <p:spPr>
            <a:xfrm>
              <a:off x="544737" y="1981098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800" dirty="0" err="1">
                  <a:latin typeface="Berlin Sans FB" panose="020E0602020502020306" pitchFamily="34" charset="0"/>
                </a:rPr>
                <a:t>Look</a:t>
              </a:r>
              <a:r>
                <a:rPr lang="vi-VN" sz="2800" dirty="0">
                  <a:latin typeface="Berlin Sans FB" panose="020E0602020502020306" pitchFamily="34" charset="0"/>
                </a:rPr>
                <a:t>, </a:t>
              </a:r>
              <a:r>
                <a:rPr lang="vi-VN" sz="2800" dirty="0" err="1">
                  <a:latin typeface="Berlin Sans FB" panose="020E0602020502020306" pitchFamily="34" charset="0"/>
                </a:rPr>
                <a:t>listen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and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repeat</a:t>
              </a:r>
              <a:r>
                <a:rPr lang="vi-VN" sz="2800" dirty="0">
                  <a:latin typeface="Berlin Sans FB" panose="020E0602020502020306" pitchFamily="34" charset="0"/>
                </a:rPr>
                <a:t>.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  <p:pic>
          <p:nvPicPr>
            <p:cNvPr id="3" name="Bùi Liễu Powerpoint">
              <a:extLst>
                <a:ext uri="{FF2B5EF4-FFF2-40B4-BE49-F238E27FC236}">
                  <a16:creationId xmlns:a16="http://schemas.microsoft.com/office/drawing/2014/main" id="{7904B646-9359-4167-BD70-E20DF0E70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3241" y="1069247"/>
              <a:ext cx="1105622" cy="794178"/>
            </a:xfrm>
            <a:prstGeom prst="rect">
              <a:avLst/>
            </a:prstGeom>
          </p:spPr>
        </p:pic>
      </p:grpSp>
      <p:grpSp>
        <p:nvGrpSpPr>
          <p:cNvPr id="6" name="Bùi Liễu Powerpoint">
            <a:extLst>
              <a:ext uri="{FF2B5EF4-FFF2-40B4-BE49-F238E27FC236}">
                <a16:creationId xmlns:a16="http://schemas.microsoft.com/office/drawing/2014/main" id="{82BB9F1A-2592-4167-BA9B-F5651EC7E4A9}"/>
              </a:ext>
            </a:extLst>
          </p:cNvPr>
          <p:cNvGrpSpPr/>
          <p:nvPr/>
        </p:nvGrpSpPr>
        <p:grpSpPr>
          <a:xfrm>
            <a:off x="3453857" y="1908347"/>
            <a:ext cx="2870743" cy="1799557"/>
            <a:chOff x="3320508" y="1060128"/>
            <a:chExt cx="2870743" cy="1799557"/>
          </a:xfrm>
        </p:grpSpPr>
        <p:sp>
          <p:nvSpPr>
            <p:cNvPr id="37" name="Bùi Liễu 0968142780">
              <a:extLst>
                <a:ext uri="{FF2B5EF4-FFF2-40B4-BE49-F238E27FC236}">
                  <a16:creationId xmlns:a16="http://schemas.microsoft.com/office/drawing/2014/main" id="{E3B644D5-5B86-498A-9B1A-EE645F3CFF81}"/>
                </a:ext>
              </a:extLst>
            </p:cNvPr>
            <p:cNvSpPr txBox="1">
              <a:spLocks/>
            </p:cNvSpPr>
            <p:nvPr/>
          </p:nvSpPr>
          <p:spPr>
            <a:xfrm>
              <a:off x="3320508" y="1985032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dirty="0">
                  <a:latin typeface="Berlin Sans FB" panose="020E0602020502020306" pitchFamily="34" charset="0"/>
                </a:rPr>
                <a:t>Listen, point and say.</a:t>
              </a:r>
              <a:endParaRPr lang="en-US" sz="2800" dirty="0">
                <a:latin typeface="Berlin Sans FB" panose="020E0602020502020306" pitchFamily="34" charset="0"/>
              </a:endParaRPr>
            </a:p>
          </p:txBody>
        </p:sp>
        <p:pic>
          <p:nvPicPr>
            <p:cNvPr id="43" name="Bùi Liễu Powerpoint">
              <a:extLst>
                <a:ext uri="{FF2B5EF4-FFF2-40B4-BE49-F238E27FC236}">
                  <a16:creationId xmlns:a16="http://schemas.microsoft.com/office/drawing/2014/main" id="{0E1513CF-911C-49E6-A20A-A6B9CF57B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4993" y="1060128"/>
              <a:ext cx="1224257" cy="803297"/>
            </a:xfrm>
            <a:prstGeom prst="rect">
              <a:avLst/>
            </a:prstGeom>
          </p:spPr>
        </p:pic>
      </p:grpSp>
      <p:grpSp>
        <p:nvGrpSpPr>
          <p:cNvPr id="7" name="Bùi Liễu Powerpoint">
            <a:extLst>
              <a:ext uri="{FF2B5EF4-FFF2-40B4-BE49-F238E27FC236}">
                <a16:creationId xmlns:a16="http://schemas.microsoft.com/office/drawing/2014/main" id="{CDD63CB3-1D9B-4352-AABA-615F5BE83BF0}"/>
              </a:ext>
            </a:extLst>
          </p:cNvPr>
          <p:cNvGrpSpPr/>
          <p:nvPr/>
        </p:nvGrpSpPr>
        <p:grpSpPr>
          <a:xfrm>
            <a:off x="6273257" y="1966106"/>
            <a:ext cx="2870743" cy="1750155"/>
            <a:chOff x="5894036" y="1119797"/>
            <a:chExt cx="2870743" cy="1750155"/>
          </a:xfrm>
        </p:grpSpPr>
        <p:sp>
          <p:nvSpPr>
            <p:cNvPr id="42" name="Bùi Liễu 0968142780">
              <a:extLst>
                <a:ext uri="{FF2B5EF4-FFF2-40B4-BE49-F238E27FC236}">
                  <a16:creationId xmlns:a16="http://schemas.microsoft.com/office/drawing/2014/main" id="{66CAA15F-DEA8-40E3-BD14-FD3930DFA0CD}"/>
                </a:ext>
              </a:extLst>
            </p:cNvPr>
            <p:cNvSpPr txBox="1">
              <a:spLocks/>
            </p:cNvSpPr>
            <p:nvPr/>
          </p:nvSpPr>
          <p:spPr>
            <a:xfrm>
              <a:off x="5894036" y="1995299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800" dirty="0" err="1">
                  <a:latin typeface="Berlin Sans FB" panose="020E0602020502020306" pitchFamily="34" charset="0"/>
                </a:rPr>
                <a:t>Let’s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talk</a:t>
              </a:r>
              <a:r>
                <a:rPr lang="vi-VN" sz="2800" dirty="0">
                  <a:latin typeface="Berlin Sans FB" panose="020E0602020502020306" pitchFamily="34" charset="0"/>
                </a:rPr>
                <a:t>.</a:t>
              </a:r>
              <a:endParaRPr lang="en-US" sz="2800" dirty="0">
                <a:latin typeface="Berlin Sans FB" panose="020E0602020502020306" pitchFamily="34" charset="0"/>
              </a:endParaRPr>
            </a:p>
          </p:txBody>
        </p:sp>
        <p:pic>
          <p:nvPicPr>
            <p:cNvPr id="44" name="Bùi Liễu Powerpoint">
              <a:extLst>
                <a:ext uri="{FF2B5EF4-FFF2-40B4-BE49-F238E27FC236}">
                  <a16:creationId xmlns:a16="http://schemas.microsoft.com/office/drawing/2014/main" id="{264A11ED-DB09-4369-B38B-0A214BEA0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44758" y="1119797"/>
              <a:ext cx="1224256" cy="745540"/>
            </a:xfrm>
            <a:prstGeom prst="rect">
              <a:avLst/>
            </a:prstGeom>
          </p:spPr>
        </p:pic>
      </p:grp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id="{4BAA4657-D40F-4EE4-B02C-31BFCBB42B11}"/>
              </a:ext>
            </a:extLst>
          </p:cNvPr>
          <p:cNvSpPr txBox="1"/>
          <p:nvPr/>
        </p:nvSpPr>
        <p:spPr>
          <a:xfrm>
            <a:off x="3048000" y="361950"/>
            <a:ext cx="291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0"/>
              </a:rPr>
              <a:t>Contents </a:t>
            </a:r>
          </a:p>
        </p:txBody>
      </p:sp>
    </p:spTree>
    <p:extLst>
      <p:ext uri="{BB962C8B-B14F-4D97-AF65-F5344CB8AC3E}">
        <p14:creationId xmlns:p14="http://schemas.microsoft.com/office/powerpoint/2010/main" val="322398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Bùi Liễu 0968142780">
            <a:extLst>
              <a:ext uri="{FF2B5EF4-FFF2-40B4-BE49-F238E27FC236}">
                <a16:creationId xmlns:a16="http://schemas.microsoft.com/office/drawing/2014/main" id="{53099588-1B1E-427E-9E59-5B0992A13916}"/>
              </a:ext>
            </a:extLst>
          </p:cNvPr>
          <p:cNvGrpSpPr/>
          <p:nvPr/>
        </p:nvGrpSpPr>
        <p:grpSpPr>
          <a:xfrm>
            <a:off x="270251" y="1316290"/>
            <a:ext cx="8485735" cy="2595840"/>
            <a:chOff x="341846" y="1247359"/>
            <a:chExt cx="8485735" cy="2595840"/>
          </a:xfrm>
        </p:grpSpPr>
        <p:pic>
          <p:nvPicPr>
            <p:cNvPr id="54" name="Bùi Liễu 0968142780">
              <a:extLst>
                <a:ext uri="{FF2B5EF4-FFF2-40B4-BE49-F238E27FC236}">
                  <a16:creationId xmlns:a16="http://schemas.microsoft.com/office/drawing/2014/main" id="{1B7EAA16-7C14-4F38-90F1-6C443C6D2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8" r="2159"/>
            <a:stretch/>
          </p:blipFill>
          <p:spPr>
            <a:xfrm>
              <a:off x="4687103" y="1492511"/>
              <a:ext cx="4140478" cy="2313287"/>
            </a:xfrm>
            <a:prstGeom prst="roundRect">
              <a:avLst>
                <a:gd name="adj" fmla="val 10531"/>
              </a:avLst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2CC233-B8E0-40B2-8F7A-F4B7AA290576}"/>
                </a:ext>
              </a:extLst>
            </p:cNvPr>
            <p:cNvGrpSpPr/>
            <p:nvPr/>
          </p:nvGrpSpPr>
          <p:grpSpPr>
            <a:xfrm>
              <a:off x="419903" y="1247359"/>
              <a:ext cx="4172804" cy="2595840"/>
              <a:chOff x="332373" y="929351"/>
              <a:chExt cx="4159396" cy="2595840"/>
            </a:xfrm>
          </p:grpSpPr>
          <p:pic>
            <p:nvPicPr>
              <p:cNvPr id="59" name="Bùi Liễu 0968142780">
                <a:extLst>
                  <a:ext uri="{FF2B5EF4-FFF2-40B4-BE49-F238E27FC236}">
                    <a16:creationId xmlns:a16="http://schemas.microsoft.com/office/drawing/2014/main" id="{B7240C2C-0DD1-4A1C-BE53-F23F49148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3" r="2141"/>
              <a:stretch/>
            </p:blipFill>
            <p:spPr>
              <a:xfrm>
                <a:off x="332373" y="1211846"/>
                <a:ext cx="4159396" cy="2313345"/>
              </a:xfrm>
              <a:prstGeom prst="roundRect">
                <a:avLst>
                  <a:gd name="adj" fmla="val 11055"/>
                </a:avLst>
              </a:prstGeom>
            </p:spPr>
          </p:pic>
          <p:sp>
            <p:nvSpPr>
              <p:cNvPr id="60" name="Bùi Liễu 0968142780">
                <a:extLst>
                  <a:ext uri="{FF2B5EF4-FFF2-40B4-BE49-F238E27FC236}">
                    <a16:creationId xmlns:a16="http://schemas.microsoft.com/office/drawing/2014/main" id="{7BF15BEB-6E5F-4A38-8084-1239DF3A05BD}"/>
                  </a:ext>
                </a:extLst>
              </p:cNvPr>
              <p:cNvSpPr/>
              <p:nvPr/>
            </p:nvSpPr>
            <p:spPr>
              <a:xfrm>
                <a:off x="1395746" y="929351"/>
                <a:ext cx="2361193" cy="346662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Bùi Liễu 0968142780">
              <a:extLst>
                <a:ext uri="{FF2B5EF4-FFF2-40B4-BE49-F238E27FC236}">
                  <a16:creationId xmlns:a16="http://schemas.microsoft.com/office/drawing/2014/main" id="{BF1E6D21-0921-49DB-BB4C-B9F203168BD2}"/>
                </a:ext>
              </a:extLst>
            </p:cNvPr>
            <p:cNvSpPr/>
            <p:nvPr/>
          </p:nvSpPr>
          <p:spPr>
            <a:xfrm>
              <a:off x="341846" y="1533374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Bùi Liễu 0968142780">
              <a:extLst>
                <a:ext uri="{FF2B5EF4-FFF2-40B4-BE49-F238E27FC236}">
                  <a16:creationId xmlns:a16="http://schemas.microsoft.com/office/drawing/2014/main" id="{5AB1C8FE-AF64-4F01-A0D6-AABD4F1BF08F}"/>
                </a:ext>
              </a:extLst>
            </p:cNvPr>
            <p:cNvSpPr/>
            <p:nvPr/>
          </p:nvSpPr>
          <p:spPr>
            <a:xfrm>
              <a:off x="4508249" y="1492260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509260" y="250031"/>
            <a:ext cx="47244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7427DB7F-7F2B-4A56-8D81-4D0AD6637CA2}"/>
              </a:ext>
            </a:extLst>
          </p:cNvPr>
          <p:cNvSpPr txBox="1"/>
          <p:nvPr/>
        </p:nvSpPr>
        <p:spPr>
          <a:xfrm>
            <a:off x="1320711" y="1304955"/>
            <a:ext cx="1509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Excuse me! 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216AB923-8A34-47F6-B21E-54AA1C42D8F7}"/>
              </a:ext>
            </a:extLst>
          </p:cNvPr>
          <p:cNvSpPr/>
          <p:nvPr/>
        </p:nvSpPr>
        <p:spPr>
          <a:xfrm>
            <a:off x="380247" y="4875855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Bùi Liễu 0968142780">
            <a:extLst>
              <a:ext uri="{FF2B5EF4-FFF2-40B4-BE49-F238E27FC236}">
                <a16:creationId xmlns:a16="http://schemas.microsoft.com/office/drawing/2014/main" id="{E64FD595-AF23-4388-B572-258327948BBB}"/>
              </a:ext>
            </a:extLst>
          </p:cNvPr>
          <p:cNvSpPr/>
          <p:nvPr/>
        </p:nvSpPr>
        <p:spPr>
          <a:xfrm>
            <a:off x="2829633" y="4163017"/>
            <a:ext cx="3791188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Linh, her mother and a tourist.</a:t>
            </a:r>
          </a:p>
        </p:txBody>
      </p:sp>
      <p:sp>
        <p:nvSpPr>
          <p:cNvPr id="48" name="Bùi Liễu 0968142780">
            <a:extLst>
              <a:ext uri="{FF2B5EF4-FFF2-40B4-BE49-F238E27FC236}">
                <a16:creationId xmlns:a16="http://schemas.microsoft.com/office/drawing/2014/main" id="{375D6886-30D0-4C2A-8BFD-445C49B9616C}"/>
              </a:ext>
            </a:extLst>
          </p:cNvPr>
          <p:cNvSpPr/>
          <p:nvPr/>
        </p:nvSpPr>
        <p:spPr>
          <a:xfrm>
            <a:off x="3441844" y="4110532"/>
            <a:ext cx="2362517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9" name="Bùi Liễu 0968142780">
            <a:extLst>
              <a:ext uri="{FF2B5EF4-FFF2-40B4-BE49-F238E27FC236}">
                <a16:creationId xmlns:a16="http://schemas.microsoft.com/office/drawing/2014/main" id="{A77B16A0-0B11-49FA-B4EB-BC236E644833}"/>
              </a:ext>
            </a:extLst>
          </p:cNvPr>
          <p:cNvSpPr/>
          <p:nvPr/>
        </p:nvSpPr>
        <p:spPr>
          <a:xfrm>
            <a:off x="3506032" y="4152311"/>
            <a:ext cx="2664663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0" name="Bùi Liễu 0968142780">
            <a:extLst>
              <a:ext uri="{FF2B5EF4-FFF2-40B4-BE49-F238E27FC236}">
                <a16:creationId xmlns:a16="http://schemas.microsoft.com/office/drawing/2014/main" id="{EBE77294-D54F-40B6-BC84-D9E01EE4B752}"/>
              </a:ext>
            </a:extLst>
          </p:cNvPr>
          <p:cNvSpPr/>
          <p:nvPr/>
        </p:nvSpPr>
        <p:spPr>
          <a:xfrm>
            <a:off x="2223197" y="4153478"/>
            <a:ext cx="4754511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at a street corner.</a:t>
            </a:r>
          </a:p>
        </p:txBody>
      </p:sp>
      <p:sp>
        <p:nvSpPr>
          <p:cNvPr id="51" name="Bùi Liễu 0968142780">
            <a:extLst>
              <a:ext uri="{FF2B5EF4-FFF2-40B4-BE49-F238E27FC236}">
                <a16:creationId xmlns:a16="http://schemas.microsoft.com/office/drawing/2014/main" id="{EBDFEC42-8150-4EC5-A241-1DD5FF02AB58}"/>
              </a:ext>
            </a:extLst>
          </p:cNvPr>
          <p:cNvSpPr/>
          <p:nvPr/>
        </p:nvSpPr>
        <p:spPr>
          <a:xfrm>
            <a:off x="2489468" y="4148835"/>
            <a:ext cx="447035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52" name="Bùi Liễu 0968142780">
            <a:extLst>
              <a:ext uri="{FF2B5EF4-FFF2-40B4-BE49-F238E27FC236}">
                <a16:creationId xmlns:a16="http://schemas.microsoft.com/office/drawing/2014/main" id="{A85828F9-D1E8-4E15-8B5B-C5D04725B06E}"/>
              </a:ext>
            </a:extLst>
          </p:cNvPr>
          <p:cNvSpPr/>
          <p:nvPr/>
        </p:nvSpPr>
        <p:spPr>
          <a:xfrm>
            <a:off x="431098" y="4173305"/>
            <a:ext cx="8216420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Linh’s mother telling the tourist how to get to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Hoan Kiem Lake.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D4AB9137-ABDF-511B-DFC0-AE0F4BCE2B6D}"/>
              </a:ext>
            </a:extLst>
          </p:cNvPr>
          <p:cNvSpPr/>
          <p:nvPr/>
        </p:nvSpPr>
        <p:spPr>
          <a:xfrm>
            <a:off x="4838364" y="1041487"/>
            <a:ext cx="2139344" cy="562917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7EA3B7A8-764D-E79F-9AE2-CBB165E5A958}"/>
              </a:ext>
            </a:extLst>
          </p:cNvPr>
          <p:cNvSpPr/>
          <p:nvPr/>
        </p:nvSpPr>
        <p:spPr>
          <a:xfrm>
            <a:off x="687468" y="2871602"/>
            <a:ext cx="2037342" cy="594529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A7EE97AB-48F2-B693-7782-BC00AA1F18E8}"/>
              </a:ext>
            </a:extLst>
          </p:cNvPr>
          <p:cNvSpPr/>
          <p:nvPr/>
        </p:nvSpPr>
        <p:spPr>
          <a:xfrm>
            <a:off x="4623103" y="3536689"/>
            <a:ext cx="2354605" cy="339651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F5A05A28-F912-2CE5-2F5D-33DC9675D273}"/>
              </a:ext>
            </a:extLst>
          </p:cNvPr>
          <p:cNvSpPr txBox="1"/>
          <p:nvPr/>
        </p:nvSpPr>
        <p:spPr>
          <a:xfrm>
            <a:off x="711487" y="2839627"/>
            <a:ext cx="2235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 want to get to Hoan Kiem Lake.</a:t>
            </a: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id="{34C1EAE1-312F-4650-8805-CA54EC1EABDD}"/>
              </a:ext>
            </a:extLst>
          </p:cNvPr>
          <p:cNvSpPr txBox="1"/>
          <p:nvPr/>
        </p:nvSpPr>
        <p:spPr>
          <a:xfrm>
            <a:off x="4865307" y="999779"/>
            <a:ext cx="2368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can I get to Hoan Kiem Lake?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20338B49-81D1-4ED4-A28C-7E44EF6FC433}"/>
              </a:ext>
            </a:extLst>
          </p:cNvPr>
          <p:cNvSpPr txBox="1"/>
          <p:nvPr/>
        </p:nvSpPr>
        <p:spPr>
          <a:xfrm>
            <a:off x="2724810" y="1296341"/>
            <a:ext cx="133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I’m lost.</a:t>
            </a: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id="{D88575E3-9153-B36F-8130-24438D1BCD7F}"/>
              </a:ext>
            </a:extLst>
          </p:cNvPr>
          <p:cNvSpPr txBox="1"/>
          <p:nvPr/>
        </p:nvSpPr>
        <p:spPr>
          <a:xfrm>
            <a:off x="4477698" y="3526547"/>
            <a:ext cx="260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Thank you so much!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32010CF3-994B-B1C0-566C-252B7DDE31CE}"/>
              </a:ext>
            </a:extLst>
          </p:cNvPr>
          <p:cNvSpPr/>
          <p:nvPr/>
        </p:nvSpPr>
        <p:spPr>
          <a:xfrm>
            <a:off x="2875594" y="2686585"/>
            <a:ext cx="1663714" cy="608126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9" name="Bùi Liễu Powerpoint">
            <a:extLst>
              <a:ext uri="{FF2B5EF4-FFF2-40B4-BE49-F238E27FC236}">
                <a16:creationId xmlns:a16="http://schemas.microsoft.com/office/drawing/2014/main" id="{25EB60A4-885C-4D42-8B9B-16DF3362E8BA}"/>
              </a:ext>
            </a:extLst>
          </p:cNvPr>
          <p:cNvSpPr txBox="1"/>
          <p:nvPr/>
        </p:nvSpPr>
        <p:spPr>
          <a:xfrm>
            <a:off x="2853734" y="2682711"/>
            <a:ext cx="176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Where do you want to go?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ABD58B52-F29E-9565-802F-952023F56CC3}"/>
              </a:ext>
            </a:extLst>
          </p:cNvPr>
          <p:cNvSpPr/>
          <p:nvPr/>
        </p:nvSpPr>
        <p:spPr>
          <a:xfrm>
            <a:off x="1910764" y="3567826"/>
            <a:ext cx="2609020" cy="363574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id="{3A3EF293-70F4-464D-AE18-EF3BAF3C36D3}"/>
              </a:ext>
            </a:extLst>
          </p:cNvPr>
          <p:cNvSpPr txBox="1"/>
          <p:nvPr/>
        </p:nvSpPr>
        <p:spPr>
          <a:xfrm>
            <a:off x="1664164" y="3574018"/>
            <a:ext cx="311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Well, it’s far from here.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C01712A3-91D0-2E39-7563-D4A188C57153}"/>
              </a:ext>
            </a:extLst>
          </p:cNvPr>
          <p:cNvSpPr/>
          <p:nvPr/>
        </p:nvSpPr>
        <p:spPr>
          <a:xfrm>
            <a:off x="6008110" y="2648238"/>
            <a:ext cx="2747875" cy="857160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BC60EDB7-4D74-D0B5-F92F-60390F8CA995}"/>
              </a:ext>
            </a:extLst>
          </p:cNvPr>
          <p:cNvSpPr txBox="1"/>
          <p:nvPr/>
        </p:nvSpPr>
        <p:spPr>
          <a:xfrm>
            <a:off x="5943600" y="2881898"/>
            <a:ext cx="278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bus stop is over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there.</a:t>
            </a: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84F20C8-2704-D5C6-3AE7-FD283D818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3044.2857"/>
                    <p14:bmk name="Bookmark 2" time="14394.2857"/>
                    <p14:bmk name="Bookmark 3" time="16154.2857"/>
                    <p14:bmk name="Bookmark 4" time="19044.2857"/>
                    <p14:bmk name="Bookmark 5" time="22474.2857"/>
                    <p14:bmk name="Bookmark 6" time="28034.2857"/>
                    <p14:bmk name="Bookmark 7" time="31524.2857"/>
                    <p14:bmk name="Bookmark 8" time="34024.2857"/>
                    <p14:bmk name="Bookmark 9" time="37144.2857"/>
                  </p14:bmkLst>
                </p14:media>
              </p:ext>
            </p:ext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3162" y="363992"/>
            <a:ext cx="377668" cy="302758"/>
          </a:xfrm>
          <a:prstGeom prst="rect">
            <a:avLst/>
          </a:prstGeom>
        </p:spPr>
      </p:pic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FBF176D-55E6-C7ED-804D-EE0027979C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537131" y="517555"/>
            <a:ext cx="245599" cy="245599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6E1B86F-BE82-EBD9-DCCB-FC769B08C3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635556" y="615980"/>
            <a:ext cx="245599" cy="245599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D32E7AF-1904-27A3-B90E-AEE8688FAF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733981" y="714405"/>
            <a:ext cx="245599" cy="245599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9D1FBE4-9594-708D-603F-61078E6736C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32406" y="812830"/>
            <a:ext cx="245599" cy="245599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8FB9975-12F8-736D-A00C-6A8808184CD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930831" y="911255"/>
            <a:ext cx="245599" cy="245599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E8FD041-F2AB-8A14-E55C-CA683B7322F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029256" y="1009680"/>
            <a:ext cx="245599" cy="245599"/>
          </a:xfrm>
          <a:prstGeom prst="rect">
            <a:avLst/>
          </a:prstGeom>
        </p:spPr>
      </p:pic>
      <p:pic>
        <p:nvPicPr>
          <p:cNvPr id="2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0AE6206-2514-75E4-82DD-5AB8C9307B7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127681" y="1108105"/>
            <a:ext cx="245599" cy="245599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70D98F0-AEE1-F7EE-D611-2BEE97501FF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226106" y="1206530"/>
            <a:ext cx="245599" cy="245599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21397E1-A691-E424-4057-A4E60646570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324531" y="1304955"/>
            <a:ext cx="245599" cy="245599"/>
          </a:xfrm>
          <a:prstGeom prst="rect">
            <a:avLst/>
          </a:prstGeom>
        </p:spPr>
      </p:pic>
      <p:sp>
        <p:nvSpPr>
          <p:cNvPr id="14" name="Bùi Liễu Powerpoint">
            <a:extLst>
              <a:ext uri="{FF2B5EF4-FFF2-40B4-BE49-F238E27FC236}">
                <a16:creationId xmlns:a16="http://schemas.microsoft.com/office/drawing/2014/main" id="{47BBF3C7-5D50-E2F6-2081-18D4D77A7F59}"/>
              </a:ext>
            </a:extLst>
          </p:cNvPr>
          <p:cNvSpPr txBox="1"/>
          <p:nvPr/>
        </p:nvSpPr>
        <p:spPr>
          <a:xfrm>
            <a:off x="5943600" y="2623348"/>
            <a:ext cx="298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You can get there by bus.</a:t>
            </a:r>
          </a:p>
        </p:txBody>
      </p:sp>
    </p:spTree>
    <p:extLst>
      <p:ext uri="{BB962C8B-B14F-4D97-AF65-F5344CB8AC3E}">
        <p14:creationId xmlns:p14="http://schemas.microsoft.com/office/powerpoint/2010/main" val="510174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33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112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90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62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264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245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2619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4" dur="248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13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2317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5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1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2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2" dur="1505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2090"/>
                                </p:stCondLst>
                                <p:childTnLst>
                                  <p:par>
                                    <p:cTn id="16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5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7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100000">
                    <p:cTn id="1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100000">
                    <p:cTn id="1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100000">
                    <p:cTn id="1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1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100000">
                    <p:cTn id="1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1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100000">
                    <p:cTn id="1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19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0" fill="hold">
                          <p:stCondLst>
                            <p:cond delay="0"/>
                          </p:stCondLst>
                          <p:childTnLst>
                            <p:par>
                              <p:cTn id="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20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7" fill="hold">
                          <p:stCondLst>
                            <p:cond delay="0"/>
                          </p:stCondLst>
                          <p:childTnLst>
                            <p:par>
                              <p:cTn id="2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9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22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8" fill="hold">
                          <p:stCondLst>
                            <p:cond delay="0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23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5" fill="hold">
                          <p:stCondLst>
                            <p:cond delay="0"/>
                          </p:stCondLst>
                          <p:childTnLst>
                            <p:par>
                              <p:cTn id="2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7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2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6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0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4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5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6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8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9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0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1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2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3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7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8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0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1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2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4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5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2" grpId="1"/>
          <p:bldP spid="22" grpId="2"/>
          <p:bldP spid="22" grpId="3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" grpId="0"/>
          <p:bldP spid="5" grpId="1"/>
          <p:bldP spid="5" grpId="2"/>
          <p:bldP spid="5" grpId="3"/>
          <p:bldP spid="26" grpId="0"/>
          <p:bldP spid="26" grpId="1"/>
          <p:bldP spid="26" grpId="2"/>
          <p:bldP spid="26" grpId="3"/>
          <p:bldP spid="24" grpId="0"/>
          <p:bldP spid="24" grpId="1"/>
          <p:bldP spid="24" grpId="2"/>
          <p:bldP spid="24" grpId="3"/>
          <p:bldP spid="16" grpId="0"/>
          <p:bldP spid="16" grpId="1"/>
          <p:bldP spid="16" grpId="2"/>
          <p:bldP spid="16" grpId="3"/>
          <p:bldP spid="29" grpId="0"/>
          <p:bldP spid="29" grpId="1"/>
          <p:bldP spid="29" grpId="2"/>
          <p:bldP spid="29" grpId="3"/>
          <p:bldP spid="25" grpId="0"/>
          <p:bldP spid="25" grpId="1"/>
          <p:bldP spid="25" grpId="2"/>
          <p:bldP spid="25" grpId="3"/>
          <p:bldP spid="15" grpId="0"/>
          <p:bldP spid="15" grpId="1"/>
          <p:bldP spid="15" grpId="2"/>
          <p:bldP spid="15" grpId="3"/>
          <p:bldP spid="14" grpId="0"/>
          <p:bldP spid="14" grpId="1"/>
          <p:bldP spid="14" grpId="2"/>
          <p:bldP spid="14" grpId="3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33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112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90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62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264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245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2619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4" dur="248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13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2317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5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1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2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2" dur="1505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2090"/>
                                </p:stCondLst>
                                <p:childTnLst>
                                  <p:par>
                                    <p:cTn id="16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5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7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100000">
                    <p:cTn id="1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100000">
                    <p:cTn id="1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100000">
                    <p:cTn id="1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1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100000">
                    <p:cTn id="1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1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100000">
                    <p:cTn id="1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  <p:bldLst>
          <p:bldP spid="22" grpId="2"/>
          <p:bldP spid="22" grpId="3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" grpId="2"/>
          <p:bldP spid="5" grpId="3"/>
          <p:bldP spid="26" grpId="2"/>
          <p:bldP spid="26" grpId="3"/>
          <p:bldP spid="24" grpId="2"/>
          <p:bldP spid="24" grpId="3"/>
          <p:bldP spid="16" grpId="2"/>
          <p:bldP spid="16" grpId="3"/>
          <p:bldP spid="29" grpId="2"/>
          <p:bldP spid="29" grpId="3"/>
          <p:bldP spid="25" grpId="2"/>
          <p:bldP spid="25" grpId="3"/>
          <p:bldP spid="15" grpId="2"/>
          <p:bldP spid="15" grpId="3"/>
          <p:bldP spid="14" grpId="2"/>
          <p:bldP spid="14" grpId="3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FA4B-53C8-A38E-90CC-1CE3D05E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ED858F43-3CA7-2429-11E7-C8B57A6321FD}"/>
              </a:ext>
            </a:extLst>
          </p:cNvPr>
          <p:cNvSpPr/>
          <p:nvPr/>
        </p:nvSpPr>
        <p:spPr>
          <a:xfrm>
            <a:off x="2530929" y="3677510"/>
            <a:ext cx="408214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mɪnz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əv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'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trænspɔ:t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45BECCE-5A6D-E3C5-C58F-44E5C4216DAE}"/>
              </a:ext>
            </a:extLst>
          </p:cNvPr>
          <p:cNvSpPr/>
          <p:nvPr/>
        </p:nvSpPr>
        <p:spPr>
          <a:xfrm>
            <a:off x="838200" y="2945475"/>
            <a:ext cx="7467600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means of transport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ED6D6B15-6242-B68B-4137-1284A4C92D78}"/>
              </a:ext>
            </a:extLst>
          </p:cNvPr>
          <p:cNvSpPr/>
          <p:nvPr/>
        </p:nvSpPr>
        <p:spPr>
          <a:xfrm>
            <a:off x="2057400" y="4192881"/>
            <a:ext cx="5105401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890C6686-4CB4-4ACE-8A95-540F549F62A8}"/>
              </a:ext>
            </a:extLst>
          </p:cNvPr>
          <p:cNvSpPr txBox="1"/>
          <p:nvPr/>
        </p:nvSpPr>
        <p:spPr>
          <a:xfrm>
            <a:off x="776653" y="234514"/>
            <a:ext cx="2049857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AD160599-1978-4F69-99D7-E255F3A1E2BF}"/>
              </a:ext>
            </a:extLst>
          </p:cNvPr>
          <p:cNvSpPr/>
          <p:nvPr/>
        </p:nvSpPr>
        <p:spPr>
          <a:xfrm>
            <a:off x="729698" y="4833108"/>
            <a:ext cx="5671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English word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/ phrase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DF219CC0-12C0-AC9E-1C82-739F94197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" b="759"/>
          <a:stretch/>
        </p:blipFill>
        <p:spPr>
          <a:xfrm>
            <a:off x="2826510" y="484890"/>
            <a:ext cx="3345690" cy="2472281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86089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ans of transpo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ans of transpo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11384</TotalTime>
  <Words>1261</Words>
  <Application>Microsoft Office PowerPoint</Application>
  <PresentationFormat>On-screen Show (16:9)</PresentationFormat>
  <Paragraphs>274</Paragraphs>
  <Slides>46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Tahoma</vt:lpstr>
      <vt:lpstr>Arial Black</vt:lpstr>
      <vt:lpstr>Comic Sans MS</vt:lpstr>
      <vt:lpstr>Cooper Black</vt:lpstr>
      <vt:lpstr>Calibri</vt:lpstr>
      <vt:lpstr>Century Gothic</vt:lpstr>
      <vt:lpstr>Berlin Sans FB</vt:lpstr>
      <vt:lpstr>幼圆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</dc:creator>
  <cp:lastModifiedBy>User</cp:lastModifiedBy>
  <cp:revision>1482</cp:revision>
  <dcterms:created xsi:type="dcterms:W3CDTF">2006-08-16T00:00:00Z</dcterms:created>
  <dcterms:modified xsi:type="dcterms:W3CDTF">2025-01-21T07:20:04Z</dcterms:modified>
</cp:coreProperties>
</file>