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3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7.wav" ContentType="audio/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3"/>
  </p:notesMasterIdLst>
  <p:sldIdLst>
    <p:sldId id="464" r:id="rId2"/>
    <p:sldId id="917" r:id="rId3"/>
    <p:sldId id="307" r:id="rId4"/>
    <p:sldId id="617" r:id="rId5"/>
    <p:sldId id="618" r:id="rId6"/>
    <p:sldId id="311" r:id="rId7"/>
    <p:sldId id="309" r:id="rId8"/>
    <p:sldId id="519" r:id="rId9"/>
    <p:sldId id="308" r:id="rId10"/>
    <p:sldId id="520" r:id="rId11"/>
    <p:sldId id="310" r:id="rId12"/>
    <p:sldId id="318" r:id="rId13"/>
    <p:sldId id="508" r:id="rId14"/>
    <p:sldId id="872" r:id="rId15"/>
    <p:sldId id="674" r:id="rId16"/>
    <p:sldId id="454" r:id="rId17"/>
    <p:sldId id="904" r:id="rId18"/>
    <p:sldId id="918" r:id="rId19"/>
    <p:sldId id="687" r:id="rId20"/>
    <p:sldId id="683" r:id="rId21"/>
    <p:sldId id="612" r:id="rId22"/>
    <p:sldId id="609" r:id="rId23"/>
    <p:sldId id="684" r:id="rId24"/>
    <p:sldId id="511" r:id="rId25"/>
    <p:sldId id="512" r:id="rId26"/>
    <p:sldId id="685" r:id="rId27"/>
    <p:sldId id="514" r:id="rId28"/>
    <p:sldId id="523" r:id="rId29"/>
    <p:sldId id="925" r:id="rId30"/>
    <p:sldId id="610" r:id="rId31"/>
    <p:sldId id="611" r:id="rId32"/>
  </p:sldIdLst>
  <p:sldSz cx="9144000" cy="5143500" type="screen16x9"/>
  <p:notesSz cx="9144000" cy="6858000"/>
  <p:embeddedFontLst>
    <p:embeddedFont>
      <p:font typeface="Arial Black" panose="020B0A04020102020204" pitchFamily="34" charset="0"/>
      <p:bold r:id="rId34"/>
    </p:embeddedFont>
    <p:embeddedFont>
      <p:font typeface="Berlin Sans FB" panose="020E0602020502020306" pitchFamily="34" charset="0"/>
      <p:regular r:id="rId35"/>
      <p:bold r:id="rId36"/>
    </p:embeddedFont>
    <p:embeddedFont>
      <p:font typeface="Berlin Sans FB Demi" panose="020E0802020502020306" pitchFamily="34" charset="0"/>
      <p:bold r:id="rId37"/>
    </p:embeddedFont>
    <p:embeddedFont>
      <p:font typeface="Cooper Black" panose="0208090404030B020404" pitchFamily="18" charset="0"/>
      <p:regular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200"/>
    <a:srgbClr val="FF6600"/>
    <a:srgbClr val="FFFFFF"/>
    <a:srgbClr val="FEF1D9"/>
    <a:srgbClr val="FF9966"/>
    <a:srgbClr val="FFF5D8"/>
    <a:srgbClr val="14F489"/>
    <a:srgbClr val="0AD474"/>
    <a:srgbClr val="FFCC99"/>
    <a:srgbClr val="98A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0" autoAdjust="0"/>
    <p:restoredTop sz="86452" autoAdjust="0"/>
  </p:normalViewPr>
  <p:slideViewPr>
    <p:cSldViewPr snapToGrid="0">
      <p:cViewPr varScale="1">
        <p:scale>
          <a:sx n="92" d="100"/>
          <a:sy n="92" d="100"/>
        </p:scale>
        <p:origin x="125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1B8CA-4D37-4760-9519-21A42C463B7C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C9413-5DC5-4415-8FD1-80D359DE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81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A4061-8E0F-49EB-9D60-AF98FD1107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45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A4061-8E0F-49EB-9D60-AF98FD1107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49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376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a good cook. I cook food for seven short men. Who am I?</a:t>
            </a:r>
            <a:br>
              <a:rPr lang="en-US" dirty="0"/>
            </a:br>
            <a:r>
              <a:rPr lang="en-US" dirty="0"/>
              <a:t> – You are Snow White.</a:t>
            </a:r>
            <a:br>
              <a:rPr lang="en-US" dirty="0"/>
            </a:br>
            <a:r>
              <a:rPr lang="en-US" dirty="0"/>
              <a:t> I am clever. I took the meat from the crow. Who am I?</a:t>
            </a:r>
            <a:br>
              <a:rPr lang="en-US" dirty="0"/>
            </a:br>
            <a:r>
              <a:rPr lang="en-US" dirty="0"/>
              <a:t> – You are the fox. </a:t>
            </a:r>
            <a:br>
              <a:rPr lang="en-US" dirty="0"/>
            </a:br>
            <a:r>
              <a:rPr lang="en-US" dirty="0"/>
              <a:t>I didn’t win the race with the tortoise. Who am </a:t>
            </a:r>
            <a:r>
              <a:rPr lang="en-US"/>
              <a:t>I?</a:t>
            </a:r>
            <a:br>
              <a:rPr lang="en-US"/>
            </a:br>
            <a:r>
              <a:rPr lang="en-US"/>
              <a:t> </a:t>
            </a:r>
            <a:r>
              <a:rPr lang="en-US" dirty="0"/>
              <a:t>– You are the hare.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76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25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FDD01-4EAE-CC4F-EAD6-D7D93FB45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6C21BB-DCED-C2A1-4DC1-613B2AD46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F601BB-D970-D70D-6329-9154A1D8F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A6F17-59A3-B8D7-1A3A-EA2FB25CD6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01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C9413-5DC5-4415-8FD1-80D359DE56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0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9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49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79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12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6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44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97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3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51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686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7D9D8-2CA9-BEF1-115E-6F43A455F0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1112" r="833" b="111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1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6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gif"/><Relationship Id="rId5" Type="http://schemas.openxmlformats.org/officeDocument/2006/relationships/image" Target="../media/image37.png"/><Relationship Id="rId10" Type="http://schemas.openxmlformats.org/officeDocument/2006/relationships/image" Target="../media/image42.tiff"/><Relationship Id="rId4" Type="http://schemas.openxmlformats.org/officeDocument/2006/relationships/audio" Target="../media/audio6.wav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42.tiff"/><Relationship Id="rId5" Type="http://schemas.openxmlformats.org/officeDocument/2006/relationships/image" Target="../media/image44.png"/><Relationship Id="rId10" Type="http://schemas.openxmlformats.org/officeDocument/2006/relationships/image" Target="../media/image43.gif"/><Relationship Id="rId4" Type="http://schemas.openxmlformats.org/officeDocument/2006/relationships/audio" Target="../media/audio6.wav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gif"/><Relationship Id="rId5" Type="http://schemas.openxmlformats.org/officeDocument/2006/relationships/image" Target="../media/image45.png"/><Relationship Id="rId10" Type="http://schemas.openxmlformats.org/officeDocument/2006/relationships/image" Target="../media/image42.tiff"/><Relationship Id="rId4" Type="http://schemas.openxmlformats.org/officeDocument/2006/relationships/audio" Target="../media/audio6.wav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3.gif"/><Relationship Id="rId5" Type="http://schemas.openxmlformats.org/officeDocument/2006/relationships/image" Target="../media/image47.png"/><Relationship Id="rId10" Type="http://schemas.openxmlformats.org/officeDocument/2006/relationships/image" Target="../media/image48.tiff"/><Relationship Id="rId4" Type="http://schemas.openxmlformats.org/officeDocument/2006/relationships/audio" Target="../media/audio6.wav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12" Type="http://schemas.openxmlformats.org/officeDocument/2006/relationships/image" Target="../media/image42.tif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6.wav"/><Relationship Id="rId11" Type="http://schemas.openxmlformats.org/officeDocument/2006/relationships/image" Target="../media/image41.png"/><Relationship Id="rId5" Type="http://schemas.openxmlformats.org/officeDocument/2006/relationships/audio" Target="../media/audio5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49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12" Type="http://schemas.openxmlformats.org/officeDocument/2006/relationships/image" Target="../media/image42.tif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audio6.wav"/><Relationship Id="rId11" Type="http://schemas.openxmlformats.org/officeDocument/2006/relationships/image" Target="../media/image41.png"/><Relationship Id="rId5" Type="http://schemas.openxmlformats.org/officeDocument/2006/relationships/audio" Target="../media/audio5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12" Type="http://schemas.openxmlformats.org/officeDocument/2006/relationships/image" Target="../media/image42.tif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audio6.wav"/><Relationship Id="rId11" Type="http://schemas.openxmlformats.org/officeDocument/2006/relationships/image" Target="../media/image41.png"/><Relationship Id="rId5" Type="http://schemas.openxmlformats.org/officeDocument/2006/relationships/audio" Target="../media/audio5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52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3.gi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openxmlformats.org/officeDocument/2006/relationships/image" Target="../media/image4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audio5.wav"/><Relationship Id="rId11" Type="http://schemas.openxmlformats.org/officeDocument/2006/relationships/image" Target="../media/image40.png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3.png"/><Relationship Id="rId1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Welcome to our class!</a:t>
            </a: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07650"/>
            <a:ext cx="2643398" cy="26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0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9" descr="Shape&#10;&#10;Description automatically generated">
            <a:extLst>
              <a:ext uri="{FF2B5EF4-FFF2-40B4-BE49-F238E27FC236}">
                <a16:creationId xmlns:a16="http://schemas.microsoft.com/office/drawing/2014/main" id="{1A309C24-9B46-F07C-73C2-33DBFD189D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8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94" name="7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4731432" y="3322390"/>
            <a:ext cx="1353138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2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Answer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4732488" y="3322390"/>
            <a:ext cx="1351026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49" name="5"/>
          <p:cNvSpPr/>
          <p:nvPr/>
        </p:nvSpPr>
        <p:spPr>
          <a:xfrm>
            <a:off x="2331720" y="398119"/>
            <a:ext cx="6160771" cy="16876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3252555" y="1945155"/>
            <a:ext cx="5094603" cy="11032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Who are the main characters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in the story?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They’re Snow White and 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the seven dwarfs.</a:t>
            </a:r>
          </a:p>
        </p:txBody>
      </p:sp>
      <p:sp>
        <p:nvSpPr>
          <p:cNvPr id="16" name="5"/>
          <p:cNvSpPr/>
          <p:nvPr/>
        </p:nvSpPr>
        <p:spPr>
          <a:xfrm>
            <a:off x="2219019" y="537046"/>
            <a:ext cx="5410200" cy="107282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</a:t>
            </a:r>
          </a:p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19019" y="-24383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7/8</a:t>
            </a:r>
          </a:p>
        </p:txBody>
      </p:sp>
      <p:pic>
        <p:nvPicPr>
          <p:cNvPr id="4" name="0968142780">
            <a:extLst>
              <a:ext uri="{FF2B5EF4-FFF2-40B4-BE49-F238E27FC236}">
                <a16:creationId xmlns:a16="http://schemas.microsoft.com/office/drawing/2014/main" id="{E07AEC62-2112-5A8B-DA75-D714409F99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42" y="1807635"/>
            <a:ext cx="2445155" cy="1630921"/>
          </a:xfrm>
          <a:prstGeom prst="roundRect">
            <a:avLst/>
          </a:prstGeom>
          <a:ln w="1270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273738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9" descr="Shape&#10;&#10;Description automatically generated">
            <a:extLst>
              <a:ext uri="{FF2B5EF4-FFF2-40B4-BE49-F238E27FC236}">
                <a16:creationId xmlns:a16="http://schemas.microsoft.com/office/drawing/2014/main" id="{A4990695-62F4-47F4-4B12-B24944A52D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8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524" y="-29530"/>
            <a:ext cx="9222524" cy="5157663"/>
          </a:xfrm>
          <a:prstGeom prst="rect">
            <a:avLst/>
          </a:prstGeom>
        </p:spPr>
      </p:pic>
      <p:sp>
        <p:nvSpPr>
          <p:cNvPr id="94" name="7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4181177" y="3577717"/>
            <a:ext cx="1353138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4181177" y="3577717"/>
            <a:ext cx="1353138" cy="46290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End</a:t>
            </a:r>
          </a:p>
        </p:txBody>
      </p:sp>
      <p:sp>
        <p:nvSpPr>
          <p:cNvPr id="95" name="5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3329940" y="1589001"/>
            <a:ext cx="5579930" cy="192059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Who are the main characters 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in the story?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They’re the fox and the crow.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6425" y="-64413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8/8</a:t>
            </a:r>
          </a:p>
        </p:txBody>
      </p:sp>
      <p:pic>
        <p:nvPicPr>
          <p:cNvPr id="3" name="Bùi liễu">
            <a:extLst>
              <a:ext uri="{FF2B5EF4-FFF2-40B4-BE49-F238E27FC236}">
                <a16:creationId xmlns:a16="http://schemas.microsoft.com/office/drawing/2014/main" id="{E6DF7D75-429E-FCAE-94CC-7E4318F09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88618"/>
            <a:ext cx="2268670" cy="1686101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4" name="5">
            <a:extLst>
              <a:ext uri="{FF2B5EF4-FFF2-40B4-BE49-F238E27FC236}">
                <a16:creationId xmlns:a16="http://schemas.microsoft.com/office/drawing/2014/main" id="{BFC9916E-A83F-B6FC-D19C-EBC008FA808E}"/>
              </a:ext>
            </a:extLst>
          </p:cNvPr>
          <p:cNvSpPr/>
          <p:nvPr/>
        </p:nvSpPr>
        <p:spPr>
          <a:xfrm>
            <a:off x="2497270" y="549659"/>
            <a:ext cx="4330914" cy="12192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</a:t>
            </a:r>
          </a:p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115169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5" descr="Shape&#10;&#10;Description automatically generated">
            <a:extLst>
              <a:ext uri="{FF2B5EF4-FFF2-40B4-BE49-F238E27FC236}">
                <a16:creationId xmlns:a16="http://schemas.microsoft.com/office/drawing/2014/main" id="{C4528F59-3390-4BEC-1FB4-EE02B66E0A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7" name="4">
            <a:extLst>
              <a:ext uri="{FF2B5EF4-FFF2-40B4-BE49-F238E27FC236}">
                <a16:creationId xmlns:a16="http://schemas.microsoft.com/office/drawing/2014/main" id="{37D34C3B-3224-54DC-6D10-F5601E99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6" name="3"/>
          <p:cNvSpPr/>
          <p:nvPr/>
        </p:nvSpPr>
        <p:spPr>
          <a:xfrm>
            <a:off x="1826731" y="1184788"/>
            <a:ext cx="5962650" cy="140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2" name="2"/>
          <p:cNvSpPr txBox="1"/>
          <p:nvPr/>
        </p:nvSpPr>
        <p:spPr>
          <a:xfrm>
            <a:off x="1375640" y="909757"/>
            <a:ext cx="6566624" cy="16619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r>
              <a:rPr lang="en-US" sz="104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itchFamily="34" charset="0"/>
                <a:cs typeface="Arial" pitchFamily="34" charset="0"/>
              </a:rPr>
              <a:t>Great job!</a:t>
            </a:r>
            <a:endParaRPr lang="vi-VN" sz="1040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1">
            <a:hlinkClick r:id="" action="ppaction://hlinkshowjump?jump=nextslide"/>
          </p:cNvPr>
          <p:cNvSpPr txBox="1"/>
          <p:nvPr/>
        </p:nvSpPr>
        <p:spPr>
          <a:xfrm>
            <a:off x="4100973" y="3301402"/>
            <a:ext cx="1172067" cy="566236"/>
          </a:xfrm>
          <a:prstGeom prst="roundRect">
            <a:avLst>
              <a:gd name="adj" fmla="val 50000"/>
            </a:avLst>
          </a:prstGeom>
          <a:solidFill>
            <a:srgbClr val="DA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>
            <a:defPPr>
              <a:defRPr lang="en-US"/>
            </a:defPPr>
            <a:lvl1pPr algn="ctr">
              <a:lnSpc>
                <a:spcPts val="2600"/>
              </a:lnSpc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55885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88883" y="932928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17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936329" y="310825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November 1</a:t>
            </a:r>
            <a:r>
              <a:rPr lang="en-US" sz="3200" baseline="30000" dirty="0">
                <a:latin typeface="Berlin Sans FB" panose="020E0602020502020306" pitchFamily="34" charset="0"/>
              </a:rPr>
              <a:t>st</a:t>
            </a:r>
            <a:r>
              <a:rPr lang="en-US" sz="3200" dirty="0"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912706" y="2342013"/>
            <a:ext cx="3728725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(4+5+6)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179802" y="1861112"/>
            <a:ext cx="705551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5929352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</a:rPr>
              <a:t>Stories for children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grpSp>
        <p:nvGrpSpPr>
          <p:cNvPr id="4" name="Bùi Liễu 0968142780"/>
          <p:cNvGrpSpPr/>
          <p:nvPr/>
        </p:nvGrpSpPr>
        <p:grpSpPr>
          <a:xfrm>
            <a:off x="2246261" y="3265111"/>
            <a:ext cx="4809132" cy="1496886"/>
            <a:chOff x="1877113" y="2965147"/>
            <a:chExt cx="4809132" cy="1496886"/>
          </a:xfrm>
        </p:grpSpPr>
        <p:pic>
          <p:nvPicPr>
            <p:cNvPr id="8" name="Bùi Liễu Powerpoint">
              <a:extLst>
                <a:ext uri="{FF2B5EF4-FFF2-40B4-BE49-F238E27FC236}">
                  <a16:creationId xmlns:a16="http://schemas.microsoft.com/office/drawing/2014/main" id="{FC41F4A3-03EE-4006-8F38-7CF1FA0C3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" b="25"/>
            <a:stretch/>
          </p:blipFill>
          <p:spPr>
            <a:xfrm>
              <a:off x="1877113" y="3700379"/>
              <a:ext cx="1142481" cy="761654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2" name="Bùi Liễu Powerpoint">
              <a:extLst>
                <a:ext uri="{FF2B5EF4-FFF2-40B4-BE49-F238E27FC236}">
                  <a16:creationId xmlns:a16="http://schemas.microsoft.com/office/drawing/2014/main" id="{C7D767C6-DCAB-4714-A122-D2F3B8E7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" b="42"/>
            <a:stretch/>
          </p:blipFill>
          <p:spPr>
            <a:xfrm>
              <a:off x="3019594" y="2965147"/>
              <a:ext cx="1142481" cy="757181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4" name="Bùi Liễu Powerpoint">
              <a:extLst>
                <a:ext uri="{FF2B5EF4-FFF2-40B4-BE49-F238E27FC236}">
                  <a16:creationId xmlns:a16="http://schemas.microsoft.com/office/drawing/2014/main" id="{B6405352-E2B8-44B8-A707-461F7B363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" b="227"/>
            <a:stretch/>
          </p:blipFill>
          <p:spPr>
            <a:xfrm>
              <a:off x="4401283" y="2970361"/>
              <a:ext cx="1142482" cy="761655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5" name="Bùi Liễu Powerpoint">
              <a:extLst>
                <a:ext uri="{FF2B5EF4-FFF2-40B4-BE49-F238E27FC236}">
                  <a16:creationId xmlns:a16="http://schemas.microsoft.com/office/drawing/2014/main" id="{2F48EBAF-BB5A-4F74-A4E7-94B09B33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"/>
            <a:stretch/>
          </p:blipFill>
          <p:spPr>
            <a:xfrm>
              <a:off x="5543764" y="3690796"/>
              <a:ext cx="1142481" cy="766127"/>
            </a:xfrm>
            <a:prstGeom prst="roundRect">
              <a:avLst/>
            </a:prstGeom>
            <a:ln w="12700">
              <a:noFill/>
              <a:prstDash val="sysDash"/>
            </a:ln>
          </p:spPr>
        </p:pic>
      </p:grpSp>
    </p:spTree>
    <p:extLst>
      <p:ext uri="{BB962C8B-B14F-4D97-AF65-F5344CB8AC3E}">
        <p14:creationId xmlns:p14="http://schemas.microsoft.com/office/powerpoint/2010/main" val="399593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2577816" y="363753"/>
            <a:ext cx="4080715" cy="807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75" tIns="34288" rIns="68575" bIns="34288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31" name="Bùi Liễu 0968142780">
            <a:extLst>
              <a:ext uri="{FF2B5EF4-FFF2-40B4-BE49-F238E27FC236}">
                <a16:creationId xmlns:a16="http://schemas.microsoft.com/office/drawing/2014/main" id="{A18FCC01-9936-7CB3-A403-B1BF32E17E71}"/>
              </a:ext>
            </a:extLst>
          </p:cNvPr>
          <p:cNvSpPr txBox="1">
            <a:spLocks/>
          </p:cNvSpPr>
          <p:nvPr/>
        </p:nvSpPr>
        <p:spPr>
          <a:xfrm>
            <a:off x="3231158" y="1832902"/>
            <a:ext cx="45720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Berlin Sans FB" pitchFamily="34" charset="0"/>
                <a:cs typeface="Arial" panose="020B0604020202020204" pitchFamily="34" charset="0"/>
              </a:rPr>
              <a:t>Listen and circle.</a:t>
            </a:r>
          </a:p>
        </p:txBody>
      </p:sp>
      <p:pic>
        <p:nvPicPr>
          <p:cNvPr id="32" name="Bùi Liễu 0968142780">
            <a:extLst>
              <a:ext uri="{FF2B5EF4-FFF2-40B4-BE49-F238E27FC236}">
                <a16:creationId xmlns:a16="http://schemas.microsoft.com/office/drawing/2014/main" id="{BB534EAA-475F-3C10-9341-790AAAEE1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4547" y="1793896"/>
            <a:ext cx="629633" cy="629633"/>
          </a:xfrm>
          <a:prstGeom prst="rect">
            <a:avLst/>
          </a:prstGeom>
        </p:spPr>
      </p:pic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132F7FAB-8FAE-F988-7247-B4ED2EF2A00D}"/>
              </a:ext>
            </a:extLst>
          </p:cNvPr>
          <p:cNvSpPr txBox="1">
            <a:spLocks/>
          </p:cNvSpPr>
          <p:nvPr/>
        </p:nvSpPr>
        <p:spPr>
          <a:xfrm>
            <a:off x="3256911" y="2534431"/>
            <a:ext cx="4274876" cy="577800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Berlin Sans FB" pitchFamily="34" charset="0"/>
                <a:cs typeface="Arial" panose="020B0604020202020204" pitchFamily="34" charset="0"/>
              </a:rPr>
              <a:t>Read and complete.</a:t>
            </a:r>
          </a:p>
        </p:txBody>
      </p:sp>
      <p:pic>
        <p:nvPicPr>
          <p:cNvPr id="35" name="Bùi Liễu 0968142780">
            <a:extLst>
              <a:ext uri="{FF2B5EF4-FFF2-40B4-BE49-F238E27FC236}">
                <a16:creationId xmlns:a16="http://schemas.microsoft.com/office/drawing/2014/main" id="{433D306B-915B-32FC-6C63-EF73EB0D3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0933" y="2469967"/>
            <a:ext cx="656961" cy="667338"/>
          </a:xfrm>
          <a:prstGeom prst="rect">
            <a:avLst/>
          </a:prstGeom>
        </p:spPr>
      </p:pic>
      <p:sp>
        <p:nvSpPr>
          <p:cNvPr id="37" name="Bùi Liễu 0968142780">
            <a:extLst>
              <a:ext uri="{FF2B5EF4-FFF2-40B4-BE49-F238E27FC236}">
                <a16:creationId xmlns:a16="http://schemas.microsoft.com/office/drawing/2014/main" id="{97CB2727-3C52-F028-E719-ECEE1FD8992F}"/>
              </a:ext>
            </a:extLst>
          </p:cNvPr>
          <p:cNvSpPr txBox="1">
            <a:spLocks/>
          </p:cNvSpPr>
          <p:nvPr/>
        </p:nvSpPr>
        <p:spPr>
          <a:xfrm>
            <a:off x="3288739" y="3163981"/>
            <a:ext cx="5312876" cy="62167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dirty="0">
                <a:latin typeface="Berlin Sans FB" pitchFamily="34" charset="0"/>
                <a:cs typeface="Arial" panose="020B0604020202020204" pitchFamily="34" charset="0"/>
              </a:rPr>
              <a:t>Let’s play.</a:t>
            </a:r>
          </a:p>
        </p:txBody>
      </p:sp>
      <p:pic>
        <p:nvPicPr>
          <p:cNvPr id="38" name="Bùi Liễu 0968142780">
            <a:extLst>
              <a:ext uri="{FF2B5EF4-FFF2-40B4-BE49-F238E27FC236}">
                <a16:creationId xmlns:a16="http://schemas.microsoft.com/office/drawing/2014/main" id="{AE457707-4F0E-7150-2BAD-5957AB8786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696" y="3088576"/>
            <a:ext cx="666312" cy="6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90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Powerpoint"/>
          <p:cNvSpPr txBox="1">
            <a:spLocks/>
          </p:cNvSpPr>
          <p:nvPr/>
        </p:nvSpPr>
        <p:spPr>
          <a:xfrm>
            <a:off x="1530765" y="176043"/>
            <a:ext cx="4293445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4. Listen and circle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6" name="Bùi Liễu Powerpoint">
            <a:extLst>
              <a:ext uri="{FF2B5EF4-FFF2-40B4-BE49-F238E27FC236}">
                <a16:creationId xmlns:a16="http://schemas.microsoft.com/office/drawing/2014/main" id="{811B3B60-BDE8-4AA3-A7CB-EB32AD6129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r="1207"/>
          <a:stretch/>
        </p:blipFill>
        <p:spPr>
          <a:xfrm>
            <a:off x="808989" y="2048746"/>
            <a:ext cx="1847968" cy="1233640"/>
          </a:xfrm>
          <a:prstGeom prst="roundRect">
            <a:avLst/>
          </a:prstGeom>
          <a:ln w="12700">
            <a:solidFill>
              <a:srgbClr val="F26200"/>
            </a:solidFill>
            <a:prstDash val="sysDash"/>
          </a:ln>
        </p:spPr>
      </p:pic>
      <p:sp>
        <p:nvSpPr>
          <p:cNvPr id="38" name="Bùi Liễu Powerpoint">
            <a:extLst>
              <a:ext uri="{FF2B5EF4-FFF2-40B4-BE49-F238E27FC236}">
                <a16:creationId xmlns:a16="http://schemas.microsoft.com/office/drawing/2014/main" id="{D8ADA8B1-C285-4F54-82FC-AEB62983F9F2}"/>
              </a:ext>
            </a:extLst>
          </p:cNvPr>
          <p:cNvSpPr/>
          <p:nvPr/>
        </p:nvSpPr>
        <p:spPr>
          <a:xfrm>
            <a:off x="670824" y="1884996"/>
            <a:ext cx="315723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35" name="Bùi Liễu Powerpoint">
            <a:extLst>
              <a:ext uri="{FF2B5EF4-FFF2-40B4-BE49-F238E27FC236}">
                <a16:creationId xmlns:a16="http://schemas.microsoft.com/office/drawing/2014/main" id="{59127EFD-4841-4201-9DB3-4DBC71E2EE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9" r="1163"/>
          <a:stretch/>
        </p:blipFill>
        <p:spPr>
          <a:xfrm>
            <a:off x="872558" y="3580691"/>
            <a:ext cx="1811136" cy="1233640"/>
          </a:xfrm>
          <a:prstGeom prst="roundRect">
            <a:avLst/>
          </a:prstGeom>
          <a:ln w="12700">
            <a:solidFill>
              <a:srgbClr val="F26200"/>
            </a:solidFill>
            <a:prstDash val="sysDash"/>
          </a:ln>
        </p:spPr>
      </p:pic>
      <p:sp>
        <p:nvSpPr>
          <p:cNvPr id="39" name="Bùi Liễu Powerpoint">
            <a:extLst>
              <a:ext uri="{FF2B5EF4-FFF2-40B4-BE49-F238E27FC236}">
                <a16:creationId xmlns:a16="http://schemas.microsoft.com/office/drawing/2014/main" id="{79D1EA96-3B09-4B46-9CFA-B2C60D424903}"/>
              </a:ext>
            </a:extLst>
          </p:cNvPr>
          <p:cNvSpPr/>
          <p:nvPr/>
        </p:nvSpPr>
        <p:spPr>
          <a:xfrm>
            <a:off x="728237" y="3385246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1B9E8ABC-3407-4334-8BA6-76868A327167}"/>
              </a:ext>
            </a:extLst>
          </p:cNvPr>
          <p:cNvSpPr/>
          <p:nvPr/>
        </p:nvSpPr>
        <p:spPr>
          <a:xfrm>
            <a:off x="808989" y="4850899"/>
            <a:ext cx="4232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/ pots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Bùi Liễu Powerpoint">
            <a:extLst>
              <a:ext uri="{FF2B5EF4-FFF2-40B4-BE49-F238E27FC236}">
                <a16:creationId xmlns:a16="http://schemas.microsoft.com/office/drawing/2014/main" id="{D9AFE03A-6841-43B5-B2F8-E2F0DA4BC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33"/>
          <a:stretch/>
        </p:blipFill>
        <p:spPr>
          <a:xfrm>
            <a:off x="3758240" y="2041072"/>
            <a:ext cx="1847968" cy="1233640"/>
          </a:xfrm>
          <a:prstGeom prst="roundRect">
            <a:avLst/>
          </a:prstGeom>
          <a:ln w="12700">
            <a:solidFill>
              <a:srgbClr val="F26200"/>
            </a:solidFill>
            <a:prstDash val="sysDash"/>
          </a:ln>
        </p:spPr>
      </p:pic>
      <p:sp>
        <p:nvSpPr>
          <p:cNvPr id="18" name="Bùi Liễu Powerpoint">
            <a:extLst>
              <a:ext uri="{FF2B5EF4-FFF2-40B4-BE49-F238E27FC236}">
                <a16:creationId xmlns:a16="http://schemas.microsoft.com/office/drawing/2014/main" id="{D7367371-3F74-4557-8232-BE2B2AC29129}"/>
              </a:ext>
            </a:extLst>
          </p:cNvPr>
          <p:cNvSpPr/>
          <p:nvPr/>
        </p:nvSpPr>
        <p:spPr>
          <a:xfrm>
            <a:off x="3620075" y="1877322"/>
            <a:ext cx="315723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0" name="Bùi Liễu Powerpoint">
            <a:extLst>
              <a:ext uri="{FF2B5EF4-FFF2-40B4-BE49-F238E27FC236}">
                <a16:creationId xmlns:a16="http://schemas.microsoft.com/office/drawing/2014/main" id="{3B19E161-3628-4365-94B3-CAF86CB1AC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r="1087"/>
          <a:stretch/>
        </p:blipFill>
        <p:spPr>
          <a:xfrm>
            <a:off x="3821809" y="3573017"/>
            <a:ext cx="1811136" cy="1233640"/>
          </a:xfrm>
          <a:prstGeom prst="roundRect">
            <a:avLst/>
          </a:prstGeom>
          <a:ln w="12700">
            <a:solidFill>
              <a:srgbClr val="F26200"/>
            </a:solidFill>
            <a:prstDash val="sysDash"/>
          </a:ln>
        </p:spPr>
      </p:pic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id="{7EAD442F-F448-4FF0-9F2E-5C4D1ED49B33}"/>
              </a:ext>
            </a:extLst>
          </p:cNvPr>
          <p:cNvSpPr/>
          <p:nvPr/>
        </p:nvSpPr>
        <p:spPr>
          <a:xfrm>
            <a:off x="3677488" y="3377572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28" name="Bùi Liễu Powerpoint">
            <a:extLst>
              <a:ext uri="{FF2B5EF4-FFF2-40B4-BE49-F238E27FC236}">
                <a16:creationId xmlns:a16="http://schemas.microsoft.com/office/drawing/2014/main" id="{F0EBC245-35D1-4B62-8739-A47C99744A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33"/>
          <a:stretch/>
        </p:blipFill>
        <p:spPr>
          <a:xfrm>
            <a:off x="6677300" y="2041072"/>
            <a:ext cx="1847968" cy="1233640"/>
          </a:xfrm>
          <a:prstGeom prst="roundRect">
            <a:avLst/>
          </a:prstGeom>
          <a:ln w="12700">
            <a:solidFill>
              <a:srgbClr val="F26200"/>
            </a:solidFill>
            <a:prstDash val="sysDash"/>
          </a:ln>
        </p:spPr>
      </p:pic>
      <p:sp>
        <p:nvSpPr>
          <p:cNvPr id="29" name="Bùi Liễu Powerpoint">
            <a:extLst>
              <a:ext uri="{FF2B5EF4-FFF2-40B4-BE49-F238E27FC236}">
                <a16:creationId xmlns:a16="http://schemas.microsoft.com/office/drawing/2014/main" id="{C48D5C90-6DC0-4EF2-B166-37F7EE2F900C}"/>
              </a:ext>
            </a:extLst>
          </p:cNvPr>
          <p:cNvSpPr/>
          <p:nvPr/>
        </p:nvSpPr>
        <p:spPr>
          <a:xfrm>
            <a:off x="6539135" y="1877322"/>
            <a:ext cx="315723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31" name="Bùi Liễu Powerpoint">
            <a:extLst>
              <a:ext uri="{FF2B5EF4-FFF2-40B4-BE49-F238E27FC236}">
                <a16:creationId xmlns:a16="http://schemas.microsoft.com/office/drawing/2014/main" id="{090C1F2F-7414-4E29-AF86-CA377DF6E6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r="1087"/>
          <a:stretch/>
        </p:blipFill>
        <p:spPr>
          <a:xfrm>
            <a:off x="6740869" y="3573017"/>
            <a:ext cx="1811136" cy="1233640"/>
          </a:xfrm>
          <a:prstGeom prst="roundRect">
            <a:avLst/>
          </a:prstGeom>
          <a:ln w="12700">
            <a:solidFill>
              <a:srgbClr val="F26200"/>
            </a:solidFill>
            <a:prstDash val="sysDash"/>
          </a:ln>
        </p:spPr>
      </p:pic>
      <p:sp>
        <p:nvSpPr>
          <p:cNvPr id="32" name="Bùi Liễu Powerpoint">
            <a:extLst>
              <a:ext uri="{FF2B5EF4-FFF2-40B4-BE49-F238E27FC236}">
                <a16:creationId xmlns:a16="http://schemas.microsoft.com/office/drawing/2014/main" id="{4750159D-C339-481E-86CC-416404A68E07}"/>
              </a:ext>
            </a:extLst>
          </p:cNvPr>
          <p:cNvSpPr/>
          <p:nvPr/>
        </p:nvSpPr>
        <p:spPr>
          <a:xfrm>
            <a:off x="6596548" y="3377572"/>
            <a:ext cx="309430" cy="28775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D78AB5D-13FC-4040-B956-F4382B24020D}"/>
              </a:ext>
            </a:extLst>
          </p:cNvPr>
          <p:cNvSpPr/>
          <p:nvPr/>
        </p:nvSpPr>
        <p:spPr>
          <a:xfrm>
            <a:off x="656242" y="3326931"/>
            <a:ext cx="432630" cy="430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26DA1224-6AF3-49AE-ACEB-5526512C40A6}"/>
              </a:ext>
            </a:extLst>
          </p:cNvPr>
          <p:cNvSpPr txBox="1"/>
          <p:nvPr/>
        </p:nvSpPr>
        <p:spPr>
          <a:xfrm>
            <a:off x="591212" y="853105"/>
            <a:ext cx="258554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main characters in the story are ______.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DF310685-5107-403D-BD6E-666500BD96B8}"/>
              </a:ext>
            </a:extLst>
          </p:cNvPr>
          <p:cNvSpPr txBox="1"/>
          <p:nvPr/>
        </p:nvSpPr>
        <p:spPr>
          <a:xfrm>
            <a:off x="3693977" y="861343"/>
            <a:ext cx="215160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Ben likes the __________.</a:t>
            </a:r>
          </a:p>
        </p:txBody>
      </p:sp>
      <p:sp>
        <p:nvSpPr>
          <p:cNvPr id="45" name="Bùi Liễu 0968142780">
            <a:extLst>
              <a:ext uri="{FF2B5EF4-FFF2-40B4-BE49-F238E27FC236}">
                <a16:creationId xmlns:a16="http://schemas.microsoft.com/office/drawing/2014/main" id="{5D3F074A-8260-45DB-81C4-DF72A1C1FCCC}"/>
              </a:ext>
            </a:extLst>
          </p:cNvPr>
          <p:cNvSpPr txBox="1"/>
          <p:nvPr/>
        </p:nvSpPr>
        <p:spPr>
          <a:xfrm>
            <a:off x="6451083" y="849823"/>
            <a:ext cx="258554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main characters in the story are ______.</a:t>
            </a:r>
          </a:p>
        </p:txBody>
      </p:sp>
      <p:sp>
        <p:nvSpPr>
          <p:cNvPr id="48" name="Bùi Liễu 0968142780">
            <a:extLst>
              <a:ext uri="{FF2B5EF4-FFF2-40B4-BE49-F238E27FC236}">
                <a16:creationId xmlns:a16="http://schemas.microsoft.com/office/drawing/2014/main" id="{825D500C-B554-4962-974F-55F5C6637915}"/>
              </a:ext>
            </a:extLst>
          </p:cNvPr>
          <p:cNvSpPr/>
          <p:nvPr/>
        </p:nvSpPr>
        <p:spPr>
          <a:xfrm>
            <a:off x="3554288" y="1817437"/>
            <a:ext cx="432630" cy="430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Bùi Liễu 0968142780">
            <a:extLst>
              <a:ext uri="{FF2B5EF4-FFF2-40B4-BE49-F238E27FC236}">
                <a16:creationId xmlns:a16="http://schemas.microsoft.com/office/drawing/2014/main" id="{F88F6983-4728-4201-9EDB-ED6C9B5EEF62}"/>
              </a:ext>
            </a:extLst>
          </p:cNvPr>
          <p:cNvSpPr/>
          <p:nvPr/>
        </p:nvSpPr>
        <p:spPr>
          <a:xfrm>
            <a:off x="6480681" y="1813835"/>
            <a:ext cx="432630" cy="430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64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A4685865-4498-47B1-9054-9AF402B96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7298" y="334801"/>
            <a:ext cx="371975" cy="298194"/>
          </a:xfrm>
          <a:prstGeom prst="rect">
            <a:avLst/>
          </a:prstGeom>
        </p:spPr>
      </p:pic>
      <p:pic>
        <p:nvPicPr>
          <p:cNvPr id="23" name="Track 64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ED3A0D7-5025-4465-867A-CEE9E7A3E0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718" end="27086.0317"/>
                </p14:media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277" y="849823"/>
            <a:ext cx="272853" cy="298194"/>
          </a:xfrm>
          <a:prstGeom prst="rect">
            <a:avLst/>
          </a:prstGeom>
        </p:spPr>
      </p:pic>
      <p:pic>
        <p:nvPicPr>
          <p:cNvPr id="25" name="Track 64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7B7DC6F-B39D-44D3-AEDC-4C76822517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585" end="14348.0317"/>
                </p14:media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421" y="861343"/>
            <a:ext cx="236905" cy="298194"/>
          </a:xfrm>
          <a:prstGeom prst="rect">
            <a:avLst/>
          </a:prstGeom>
        </p:spPr>
      </p:pic>
      <p:pic>
        <p:nvPicPr>
          <p:cNvPr id="27" name="Track 64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7262738C-AD4F-4418-A208-F11CD47970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3793"/>
                </p14:media>
              </p:ext>
            </p:ext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160" y="873223"/>
            <a:ext cx="272853" cy="27443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F4CCF1-11FA-85F0-DEC9-0F8B0C015E07}"/>
              </a:ext>
            </a:extLst>
          </p:cNvPr>
          <p:cNvCxnSpPr/>
          <p:nvPr/>
        </p:nvCxnSpPr>
        <p:spPr>
          <a:xfrm>
            <a:off x="3064042" y="861343"/>
            <a:ext cx="0" cy="378700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AED2E7-5C5E-81E3-DAF0-E11D0660C2CF}"/>
              </a:ext>
            </a:extLst>
          </p:cNvPr>
          <p:cNvCxnSpPr/>
          <p:nvPr/>
        </p:nvCxnSpPr>
        <p:spPr>
          <a:xfrm>
            <a:off x="5861620" y="873223"/>
            <a:ext cx="0" cy="378700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061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 animBg="1"/>
      <p:bldP spid="48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Bùi Liễu 0968142780">
            <a:extLst>
              <a:ext uri="{FF2B5EF4-FFF2-40B4-BE49-F238E27FC236}">
                <a16:creationId xmlns:a16="http://schemas.microsoft.com/office/drawing/2014/main" id="{BB260D0B-A594-4792-B230-3979047865DF}"/>
              </a:ext>
            </a:extLst>
          </p:cNvPr>
          <p:cNvGrpSpPr/>
          <p:nvPr/>
        </p:nvGrpSpPr>
        <p:grpSpPr>
          <a:xfrm>
            <a:off x="857626" y="647217"/>
            <a:ext cx="5763721" cy="681903"/>
            <a:chOff x="603251" y="903371"/>
            <a:chExt cx="6139675" cy="681903"/>
          </a:xfrm>
        </p:grpSpPr>
        <p:sp>
          <p:nvSpPr>
            <p:cNvPr id="44" name="Bùi Liễu Powerpoint">
              <a:extLst>
                <a:ext uri="{FF2B5EF4-FFF2-40B4-BE49-F238E27FC236}">
                  <a16:creationId xmlns:a16="http://schemas.microsoft.com/office/drawing/2014/main" id="{A0D9364E-4068-4468-9661-2A9744C0D3E9}"/>
                </a:ext>
              </a:extLst>
            </p:cNvPr>
            <p:cNvSpPr txBox="1"/>
            <p:nvPr/>
          </p:nvSpPr>
          <p:spPr>
            <a:xfrm>
              <a:off x="892642" y="938943"/>
              <a:ext cx="58502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Look at this story. Who are the main characters?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They’re __________ and the seven dwarfs.</a:t>
              </a:r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Bùi Liễu Powerpoint">
              <a:extLst>
                <a:ext uri="{FF2B5EF4-FFF2-40B4-BE49-F238E27FC236}">
                  <a16:creationId xmlns:a16="http://schemas.microsoft.com/office/drawing/2014/main" id="{C5E814D4-CBE0-4A31-80BC-575A0CCA621E}"/>
                </a:ext>
              </a:extLst>
            </p:cNvPr>
            <p:cNvSpPr txBox="1"/>
            <p:nvPr/>
          </p:nvSpPr>
          <p:spPr>
            <a:xfrm>
              <a:off x="603251" y="903371"/>
              <a:ext cx="578783" cy="414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vi-VN" b="1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Bùi Liễu 0968142780">
            <a:extLst>
              <a:ext uri="{FF2B5EF4-FFF2-40B4-BE49-F238E27FC236}">
                <a16:creationId xmlns:a16="http://schemas.microsoft.com/office/drawing/2014/main" id="{F8B6C4E3-1009-834A-DF80-0D553F6041E8}"/>
              </a:ext>
            </a:extLst>
          </p:cNvPr>
          <p:cNvGrpSpPr/>
          <p:nvPr/>
        </p:nvGrpSpPr>
        <p:grpSpPr>
          <a:xfrm>
            <a:off x="857626" y="1311435"/>
            <a:ext cx="6063436" cy="941268"/>
            <a:chOff x="603251" y="903371"/>
            <a:chExt cx="4946460" cy="941268"/>
          </a:xfrm>
        </p:grpSpPr>
        <p:sp>
          <p:nvSpPr>
            <p:cNvPr id="20" name="Bùi Liễu Powerpoint">
              <a:extLst>
                <a:ext uri="{FF2B5EF4-FFF2-40B4-BE49-F238E27FC236}">
                  <a16:creationId xmlns:a16="http://schemas.microsoft.com/office/drawing/2014/main" id="{08AAD075-1569-A832-AA09-414D1EDF7FE8}"/>
                </a:ext>
              </a:extLst>
            </p:cNvPr>
            <p:cNvSpPr txBox="1"/>
            <p:nvPr/>
          </p:nvSpPr>
          <p:spPr>
            <a:xfrm>
              <a:off x="824205" y="921309"/>
              <a:ext cx="47255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Are the hare and the _______ the main characters in this story?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Yes, they are.</a:t>
              </a:r>
              <a:endParaRPr lang="vi-VN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Bùi Liễu Powerpoint">
              <a:extLst>
                <a:ext uri="{FF2B5EF4-FFF2-40B4-BE49-F238E27FC236}">
                  <a16:creationId xmlns:a16="http://schemas.microsoft.com/office/drawing/2014/main" id="{3A375F9B-4F5C-6F9A-D8AC-36EEBE03E019}"/>
                </a:ext>
              </a:extLst>
            </p:cNvPr>
            <p:cNvSpPr txBox="1"/>
            <p:nvPr/>
          </p:nvSpPr>
          <p:spPr>
            <a:xfrm>
              <a:off x="603251" y="903371"/>
              <a:ext cx="578783" cy="414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Bùi Liễu Powerpoint">
            <a:extLst>
              <a:ext uri="{FF2B5EF4-FFF2-40B4-BE49-F238E27FC236}">
                <a16:creationId xmlns:a16="http://schemas.microsoft.com/office/drawing/2014/main" id="{4F5EC828-6950-4EE7-ED60-906AB9F9B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2412"/>
          <a:stretch/>
        </p:blipFill>
        <p:spPr>
          <a:xfrm>
            <a:off x="7299189" y="3837494"/>
            <a:ext cx="1356373" cy="860187"/>
          </a:xfrm>
          <a:prstGeom prst="roundRect">
            <a:avLst/>
          </a:prstGeom>
        </p:spPr>
      </p:pic>
      <p:sp>
        <p:nvSpPr>
          <p:cNvPr id="14" name="Bùi Liễu Powerpoint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447593" y="204886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Read and complete.</a:t>
            </a:r>
          </a:p>
        </p:txBody>
      </p:sp>
      <p:pic>
        <p:nvPicPr>
          <p:cNvPr id="36" name="Bùi Liễu Powerpoint">
            <a:extLst>
              <a:ext uri="{FF2B5EF4-FFF2-40B4-BE49-F238E27FC236}">
                <a16:creationId xmlns:a16="http://schemas.microsoft.com/office/drawing/2014/main" id="{8B147825-6D72-4EF1-AD43-88475A435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" b="2793"/>
          <a:stretch/>
        </p:blipFill>
        <p:spPr>
          <a:xfrm>
            <a:off x="7299191" y="485060"/>
            <a:ext cx="1356373" cy="860187"/>
          </a:xfrm>
          <a:prstGeom prst="roundRect">
            <a:avLst/>
          </a:prstGeom>
        </p:spPr>
      </p:pic>
      <p:pic>
        <p:nvPicPr>
          <p:cNvPr id="12" name="Bùi Liễu Powerpoint">
            <a:extLst>
              <a:ext uri="{FF2B5EF4-FFF2-40B4-BE49-F238E27FC236}">
                <a16:creationId xmlns:a16="http://schemas.microsoft.com/office/drawing/2014/main" id="{BA9A6710-AB01-AD3A-4ADF-A8F94B82A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b="2100"/>
          <a:stretch/>
        </p:blipFill>
        <p:spPr>
          <a:xfrm>
            <a:off x="7299191" y="1393321"/>
            <a:ext cx="1356373" cy="860187"/>
          </a:xfrm>
          <a:prstGeom prst="roundRect">
            <a:avLst/>
          </a:prstGeom>
        </p:spPr>
      </p:pic>
      <p:pic>
        <p:nvPicPr>
          <p:cNvPr id="13" name="Bùi Liễu Powerpoint">
            <a:extLst>
              <a:ext uri="{FF2B5EF4-FFF2-40B4-BE49-F238E27FC236}">
                <a16:creationId xmlns:a16="http://schemas.microsoft.com/office/drawing/2014/main" id="{39888AD0-7912-493A-E608-F76492CF4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" b="2123"/>
          <a:stretch/>
        </p:blipFill>
        <p:spPr>
          <a:xfrm>
            <a:off x="7299190" y="2539287"/>
            <a:ext cx="1356373" cy="860187"/>
          </a:xfrm>
          <a:prstGeom prst="roundRect">
            <a:avLst/>
          </a:prstGeom>
        </p:spPr>
      </p:pic>
      <p:grpSp>
        <p:nvGrpSpPr>
          <p:cNvPr id="2" name="Bùi Liễu 0968142780">
            <a:extLst>
              <a:ext uri="{FF2B5EF4-FFF2-40B4-BE49-F238E27FC236}">
                <a16:creationId xmlns:a16="http://schemas.microsoft.com/office/drawing/2014/main" id="{1D345C2E-AF20-7C10-B465-1E1BF435B2F2}"/>
              </a:ext>
            </a:extLst>
          </p:cNvPr>
          <p:cNvGrpSpPr/>
          <p:nvPr/>
        </p:nvGrpSpPr>
        <p:grpSpPr>
          <a:xfrm>
            <a:off x="857626" y="2192212"/>
            <a:ext cx="5654342" cy="1515833"/>
            <a:chOff x="603251" y="862836"/>
            <a:chExt cx="5486750" cy="1515833"/>
          </a:xfrm>
        </p:grpSpPr>
        <p:sp>
          <p:nvSpPr>
            <p:cNvPr id="3" name="Bùi Liễu Powerpoint">
              <a:extLst>
                <a:ext uri="{FF2B5EF4-FFF2-40B4-BE49-F238E27FC236}">
                  <a16:creationId xmlns:a16="http://schemas.microsoft.com/office/drawing/2014/main" id="{004B95D8-D93B-DC59-261A-364EDC50178F}"/>
                </a:ext>
              </a:extLst>
            </p:cNvPr>
            <p:cNvSpPr txBox="1"/>
            <p:nvPr/>
          </p:nvSpPr>
          <p:spPr>
            <a:xfrm>
              <a:off x="866071" y="901341"/>
              <a:ext cx="522393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Are the ______ and the grasshopper the main characters in this story?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Yes, they are.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Which ______________ do you prefer?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 prefer the ant.</a:t>
              </a:r>
            </a:p>
          </p:txBody>
        </p:sp>
        <p:sp>
          <p:nvSpPr>
            <p:cNvPr id="4" name="Bùi Liễu Powerpoint">
              <a:extLst>
                <a:ext uri="{FF2B5EF4-FFF2-40B4-BE49-F238E27FC236}">
                  <a16:creationId xmlns:a16="http://schemas.microsoft.com/office/drawing/2014/main" id="{60E79309-B8D2-9CB2-AAAB-5EB6322444E2}"/>
                </a:ext>
              </a:extLst>
            </p:cNvPr>
            <p:cNvSpPr txBox="1"/>
            <p:nvPr/>
          </p:nvSpPr>
          <p:spPr>
            <a:xfrm>
              <a:off x="603251" y="862836"/>
              <a:ext cx="578783" cy="414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vi-VN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Bùi Liễu Powerpoint">
            <a:extLst>
              <a:ext uri="{FF2B5EF4-FFF2-40B4-BE49-F238E27FC236}">
                <a16:creationId xmlns:a16="http://schemas.microsoft.com/office/drawing/2014/main" id="{8B29465A-3DB4-E3C2-90DD-A4A163AE746A}"/>
              </a:ext>
            </a:extLst>
          </p:cNvPr>
          <p:cNvSpPr txBox="1"/>
          <p:nvPr/>
        </p:nvSpPr>
        <p:spPr>
          <a:xfrm>
            <a:off x="1999899" y="954569"/>
            <a:ext cx="193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White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E30F693E-CF7F-D0EC-7738-525D47FD0152}"/>
              </a:ext>
            </a:extLst>
          </p:cNvPr>
          <p:cNvSpPr txBox="1"/>
          <p:nvPr/>
        </p:nvSpPr>
        <p:spPr>
          <a:xfrm>
            <a:off x="3309031" y="1334261"/>
            <a:ext cx="148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tortoise</a:t>
            </a:r>
          </a:p>
        </p:txBody>
      </p:sp>
      <p:sp>
        <p:nvSpPr>
          <p:cNvPr id="23" name="Bùi Liễu Powerpoint">
            <a:extLst>
              <a:ext uri="{FF2B5EF4-FFF2-40B4-BE49-F238E27FC236}">
                <a16:creationId xmlns:a16="http://schemas.microsoft.com/office/drawing/2014/main" id="{52A89FA3-C3B2-33EB-2E8F-511EF32A0942}"/>
              </a:ext>
            </a:extLst>
          </p:cNvPr>
          <p:cNvSpPr txBox="1"/>
          <p:nvPr/>
        </p:nvSpPr>
        <p:spPr>
          <a:xfrm>
            <a:off x="1999899" y="2232164"/>
            <a:ext cx="134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</a:t>
            </a:r>
          </a:p>
        </p:txBody>
      </p:sp>
      <p:sp>
        <p:nvSpPr>
          <p:cNvPr id="24" name="Bùi Liễu Powerpoint">
            <a:extLst>
              <a:ext uri="{FF2B5EF4-FFF2-40B4-BE49-F238E27FC236}">
                <a16:creationId xmlns:a16="http://schemas.microsoft.com/office/drawing/2014/main" id="{2ACD43C3-9B98-96EC-6DC5-3577C9D104D7}"/>
              </a:ext>
            </a:extLst>
          </p:cNvPr>
          <p:cNvSpPr txBox="1"/>
          <p:nvPr/>
        </p:nvSpPr>
        <p:spPr>
          <a:xfrm>
            <a:off x="3398696" y="3716970"/>
            <a:ext cx="148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5" name="Bùi Liễu Powerpoint">
            <a:extLst>
              <a:ext uri="{FF2B5EF4-FFF2-40B4-BE49-F238E27FC236}">
                <a16:creationId xmlns:a16="http://schemas.microsoft.com/office/drawing/2014/main" id="{3BE2B86D-0D99-9C37-8C1A-D8CD2CE3C9FF}"/>
              </a:ext>
            </a:extLst>
          </p:cNvPr>
          <p:cNvSpPr txBox="1"/>
          <p:nvPr/>
        </p:nvSpPr>
        <p:spPr>
          <a:xfrm>
            <a:off x="2195959" y="3050852"/>
            <a:ext cx="1734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characters</a:t>
            </a:r>
          </a:p>
        </p:txBody>
      </p:sp>
      <p:sp>
        <p:nvSpPr>
          <p:cNvPr id="27" name="Bùi Liễu Powerpoint">
            <a:extLst>
              <a:ext uri="{FF2B5EF4-FFF2-40B4-BE49-F238E27FC236}">
                <a16:creationId xmlns:a16="http://schemas.microsoft.com/office/drawing/2014/main" id="{47995CB8-499B-F23B-1C5A-49196275B86B}"/>
              </a:ext>
            </a:extLst>
          </p:cNvPr>
          <p:cNvSpPr txBox="1"/>
          <p:nvPr/>
        </p:nvSpPr>
        <p:spPr>
          <a:xfrm>
            <a:off x="2965032" y="4276045"/>
            <a:ext cx="122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fox</a:t>
            </a:r>
          </a:p>
        </p:txBody>
      </p:sp>
      <p:grpSp>
        <p:nvGrpSpPr>
          <p:cNvPr id="26" name="Bùi Liễu 0968142780">
            <a:extLst>
              <a:ext uri="{FF2B5EF4-FFF2-40B4-BE49-F238E27FC236}">
                <a16:creationId xmlns:a16="http://schemas.microsoft.com/office/drawing/2014/main" id="{8D7A445F-14B0-4884-9A94-7335F60000C0}"/>
              </a:ext>
            </a:extLst>
          </p:cNvPr>
          <p:cNvGrpSpPr/>
          <p:nvPr/>
        </p:nvGrpSpPr>
        <p:grpSpPr>
          <a:xfrm>
            <a:off x="857626" y="3688793"/>
            <a:ext cx="5654342" cy="1238834"/>
            <a:chOff x="603251" y="862836"/>
            <a:chExt cx="5486750" cy="1238834"/>
          </a:xfrm>
        </p:grpSpPr>
        <p:sp>
          <p:nvSpPr>
            <p:cNvPr id="28" name="Bùi Liễu Powerpoint">
              <a:extLst>
                <a:ext uri="{FF2B5EF4-FFF2-40B4-BE49-F238E27FC236}">
                  <a16:creationId xmlns:a16="http://schemas.microsoft.com/office/drawing/2014/main" id="{8BAFCB98-65A6-4064-8027-633BE632D663}"/>
                </a:ext>
              </a:extLst>
            </p:cNvPr>
            <p:cNvSpPr txBox="1"/>
            <p:nvPr/>
          </p:nvSpPr>
          <p:spPr>
            <a:xfrm>
              <a:off x="866071" y="901341"/>
              <a:ext cx="52239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What story are you ___________?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I’m reading The Fox and the Crow.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Do you like the ________ or the crow?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 like the fox.</a:t>
              </a:r>
            </a:p>
          </p:txBody>
        </p:sp>
        <p:sp>
          <p:nvSpPr>
            <p:cNvPr id="29" name="Bùi Liễu Powerpoint">
              <a:extLst>
                <a:ext uri="{FF2B5EF4-FFF2-40B4-BE49-F238E27FC236}">
                  <a16:creationId xmlns:a16="http://schemas.microsoft.com/office/drawing/2014/main" id="{F75F0B6A-F2F4-4C18-9ABB-875611862938}"/>
                </a:ext>
              </a:extLst>
            </p:cNvPr>
            <p:cNvSpPr txBox="1"/>
            <p:nvPr/>
          </p:nvSpPr>
          <p:spPr>
            <a:xfrm>
              <a:off x="603251" y="862836"/>
              <a:ext cx="578783" cy="414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vi-VN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2544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  <p:bldP spid="24" grpId="0"/>
      <p:bldP spid="2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>
            <a:spLocks/>
          </p:cNvSpPr>
          <p:nvPr/>
        </p:nvSpPr>
        <p:spPr>
          <a:xfrm>
            <a:off x="774032" y="165532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4B2E26C2-7ED1-4FF6-85BB-C4097A958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" b="346"/>
          <a:stretch/>
        </p:blipFill>
        <p:spPr>
          <a:xfrm>
            <a:off x="256189" y="1568669"/>
            <a:ext cx="8631621" cy="3352248"/>
          </a:xfrm>
          <a:prstGeom prst="roundRect">
            <a:avLst>
              <a:gd name="adj" fmla="val 10187"/>
            </a:avLst>
          </a:prstGeom>
        </p:spPr>
      </p:pic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14E2DB89-7BCE-47DF-A6F3-75D29004CA50}"/>
              </a:ext>
            </a:extLst>
          </p:cNvPr>
          <p:cNvSpPr/>
          <p:nvPr/>
        </p:nvSpPr>
        <p:spPr>
          <a:xfrm>
            <a:off x="256189" y="1560786"/>
            <a:ext cx="5253859" cy="433351"/>
          </a:xfrm>
          <a:prstGeom prst="wedgeRoundRectCallout">
            <a:avLst>
              <a:gd name="adj1" fmla="val 4791"/>
              <a:gd name="adj2" fmla="val 62138"/>
              <a:gd name="adj3" fmla="val 16667"/>
            </a:avLst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won the race with the hare. Who am I?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B4586A43-7995-4B03-AAB6-3ECBB931642A}"/>
              </a:ext>
            </a:extLst>
          </p:cNvPr>
          <p:cNvSpPr/>
          <p:nvPr/>
        </p:nvSpPr>
        <p:spPr>
          <a:xfrm>
            <a:off x="2521167" y="2098984"/>
            <a:ext cx="2783929" cy="43335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the tortoise.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7947870-1293-FF6A-53FE-FD53F83BA970}"/>
              </a:ext>
            </a:extLst>
          </p:cNvPr>
          <p:cNvSpPr txBox="1"/>
          <p:nvPr/>
        </p:nvSpPr>
        <p:spPr>
          <a:xfrm>
            <a:off x="2248952" y="663816"/>
            <a:ext cx="4080715" cy="6232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75" tIns="34288" rIns="68575" bIns="34288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Who am I?</a:t>
            </a:r>
          </a:p>
        </p:txBody>
      </p:sp>
    </p:spTree>
    <p:extLst>
      <p:ext uri="{BB962C8B-B14F-4D97-AF65-F5344CB8AC3E}">
        <p14:creationId xmlns:p14="http://schemas.microsoft.com/office/powerpoint/2010/main" val="1963230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8288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31242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Fun corner </a:t>
            </a:r>
          </a:p>
          <a:p>
            <a:r>
              <a:rPr lang="en-US" sz="4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&amp;</a:t>
            </a:r>
            <a:r>
              <a:rPr lang="en-US" sz="4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wrap - up</a:t>
            </a:r>
          </a:p>
        </p:txBody>
      </p:sp>
    </p:spTree>
    <p:extLst>
      <p:ext uri="{BB962C8B-B14F-4D97-AF65-F5344CB8AC3E}">
        <p14:creationId xmlns:p14="http://schemas.microsoft.com/office/powerpoint/2010/main" val="3432201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5E2C2-B6B1-7558-9287-0AE8F94E4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702DB6F2-D203-1E31-42D6-A155748B3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A8DFC3E2-331D-55E5-E6F7-7B49B05CA236}"/>
              </a:ext>
            </a:extLst>
          </p:cNvPr>
          <p:cNvSpPr txBox="1"/>
          <p:nvPr/>
        </p:nvSpPr>
        <p:spPr>
          <a:xfrm>
            <a:off x="2362200" y="2419350"/>
            <a:ext cx="462915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Let’s play!</a:t>
            </a:r>
          </a:p>
        </p:txBody>
      </p:sp>
      <p:pic>
        <p:nvPicPr>
          <p:cNvPr id="9" name="Nhạc hay 7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0919EAD-63FB-CA10-4B48-1DDDF562E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53057" y="418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9" numSld="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2305050" y="23431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766147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55757E-832E-6AF2-F032-1D3D48DFDF6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192" y="2206717"/>
            <a:ext cx="2030027" cy="13595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036" y="2196043"/>
            <a:ext cx="2047667" cy="136579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1" y="2164293"/>
            <a:ext cx="2039655" cy="136778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49" y="3291929"/>
            <a:ext cx="608540" cy="568505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68" y="3252842"/>
            <a:ext cx="600538" cy="568509"/>
          </a:xfrm>
          <a:prstGeom prst="rect">
            <a:avLst/>
          </a:prstGeom>
        </p:spPr>
      </p:pic>
      <p:pic>
        <p:nvPicPr>
          <p:cNvPr id="10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71" y="3224544"/>
            <a:ext cx="567088" cy="536843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903790" y="3677786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21" name="Bùi Liễu Powerpoint 0968142780"/>
          <p:cNvSpPr txBox="1"/>
          <p:nvPr/>
        </p:nvSpPr>
        <p:spPr>
          <a:xfrm>
            <a:off x="2531388" y="138594"/>
            <a:ext cx="436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Look, say and choose.</a:t>
            </a:r>
          </a:p>
        </p:txBody>
      </p:sp>
      <p:pic>
        <p:nvPicPr>
          <p:cNvPr id="16" name="Bùi Liễu Powerpoint 0968142780">
            <a:extLst>
              <a:ext uri="{FF2B5EF4-FFF2-40B4-BE49-F238E27FC236}">
                <a16:creationId xmlns:a16="http://schemas.microsoft.com/office/drawing/2014/main" id="{E1D68526-8ED9-4C1A-985E-3A76119F95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A0A73235-91C0-4F80-47AF-F98EDC114BE3}"/>
              </a:ext>
            </a:extLst>
          </p:cNvPr>
          <p:cNvSpPr txBox="1">
            <a:spLocks/>
          </p:cNvSpPr>
          <p:nvPr/>
        </p:nvSpPr>
        <p:spPr>
          <a:xfrm>
            <a:off x="1018209" y="800407"/>
            <a:ext cx="6904214" cy="1108140"/>
          </a:xfrm>
          <a:prstGeom prst="rect">
            <a:avLst/>
          </a:prstGeom>
          <a:noFill/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Who are the main characters in the story?</a:t>
            </a: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They’re the tortoise and the hare.</a:t>
            </a:r>
          </a:p>
        </p:txBody>
      </p:sp>
      <p:sp>
        <p:nvSpPr>
          <p:cNvPr id="2" name="Bùi Liễu Powerpoint 0968142780">
            <a:extLst>
              <a:ext uri="{FF2B5EF4-FFF2-40B4-BE49-F238E27FC236}">
                <a16:creationId xmlns:a16="http://schemas.microsoft.com/office/drawing/2014/main" id="{302E1935-8A97-A726-D24C-C9AD597ED73B}"/>
              </a:ext>
            </a:extLst>
          </p:cNvPr>
          <p:cNvSpPr txBox="1"/>
          <p:nvPr/>
        </p:nvSpPr>
        <p:spPr>
          <a:xfrm>
            <a:off x="271911" y="543044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1/8</a:t>
            </a:r>
          </a:p>
        </p:txBody>
      </p:sp>
    </p:spTree>
    <p:extLst>
      <p:ext uri="{BB962C8B-B14F-4D97-AF65-F5344CB8AC3E}">
        <p14:creationId xmlns:p14="http://schemas.microsoft.com/office/powerpoint/2010/main" val="193916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BDC73C-68F4-46EE-E3E3-D1A3468BF17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6" y="2194068"/>
            <a:ext cx="2032066" cy="13553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777" y="2194067"/>
            <a:ext cx="1994501" cy="133572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084" y="2190750"/>
            <a:ext cx="2047587" cy="135817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65" y="3255422"/>
            <a:ext cx="532317" cy="497297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7" y="3171689"/>
            <a:ext cx="525317" cy="497300"/>
          </a:xfrm>
          <a:prstGeom prst="rect">
            <a:avLst/>
          </a:prstGeom>
        </p:spPr>
      </p:pic>
      <p:pic>
        <p:nvPicPr>
          <p:cNvPr id="10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23" y="3205300"/>
            <a:ext cx="496057" cy="469600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798207" y="3671444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 A                           B                          C</a:t>
            </a:r>
          </a:p>
        </p:txBody>
      </p:sp>
      <p:sp>
        <p:nvSpPr>
          <p:cNvPr id="21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2/8</a:t>
            </a:r>
          </a:p>
        </p:txBody>
      </p:sp>
      <p:pic>
        <p:nvPicPr>
          <p:cNvPr id="22" name="Bùi Liễu Powerpoint 0968142780">
            <a:extLst>
              <a:ext uri="{FF2B5EF4-FFF2-40B4-BE49-F238E27FC236}">
                <a16:creationId xmlns:a16="http://schemas.microsoft.com/office/drawing/2014/main" id="{2367AFA2-F3E5-EB28-3CD0-1F3E6F9B0D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  <p:pic>
        <p:nvPicPr>
          <p:cNvPr id="23" name="Bùi Liễu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BB7E8B-5EDA-4904-2B9B-6CC2D14559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64" y="4373775"/>
            <a:ext cx="556214" cy="568506"/>
          </a:xfrm>
          <a:prstGeom prst="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C74FB694-C80D-CB59-225B-6467D619391D}"/>
              </a:ext>
            </a:extLst>
          </p:cNvPr>
          <p:cNvSpPr txBox="1">
            <a:spLocks/>
          </p:cNvSpPr>
          <p:nvPr/>
        </p:nvSpPr>
        <p:spPr>
          <a:xfrm>
            <a:off x="647908" y="819150"/>
            <a:ext cx="7421639" cy="1108140"/>
          </a:xfrm>
          <a:prstGeom prst="rect">
            <a:avLst/>
          </a:prstGeom>
          <a:noFill/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Who are the main characters in the story?</a:t>
            </a: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They’re the Snow White and the seven dwarfs.</a:t>
            </a:r>
          </a:p>
        </p:txBody>
      </p:sp>
      <p:sp>
        <p:nvSpPr>
          <p:cNvPr id="4" name="Bùi Liễu Powerpoint 0968142780">
            <a:extLst>
              <a:ext uri="{FF2B5EF4-FFF2-40B4-BE49-F238E27FC236}">
                <a16:creationId xmlns:a16="http://schemas.microsoft.com/office/drawing/2014/main" id="{9B06D310-B276-2955-089C-FE7B569B8452}"/>
              </a:ext>
            </a:extLst>
          </p:cNvPr>
          <p:cNvSpPr txBox="1"/>
          <p:nvPr/>
        </p:nvSpPr>
        <p:spPr>
          <a:xfrm>
            <a:off x="2531388" y="138594"/>
            <a:ext cx="436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Look, say and choose.</a:t>
            </a:r>
          </a:p>
        </p:txBody>
      </p:sp>
    </p:spTree>
    <p:extLst>
      <p:ext uri="{BB962C8B-B14F-4D97-AF65-F5344CB8AC3E}">
        <p14:creationId xmlns:p14="http://schemas.microsoft.com/office/powerpoint/2010/main" val="13922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E904DF-7C5E-A4AB-46CE-01FCC53B5FC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">
            <a:extLst>
              <a:ext uri="{FF2B5EF4-FFF2-40B4-BE49-F238E27FC236}">
                <a16:creationId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8" y="2184647"/>
            <a:ext cx="2049615" cy="13595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220" y="2206097"/>
            <a:ext cx="2047667" cy="136579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20" y="2193337"/>
            <a:ext cx="2023857" cy="13553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97" y="3325238"/>
            <a:ext cx="463292" cy="432813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851" y="3325235"/>
            <a:ext cx="457200" cy="432816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998" y="3331522"/>
            <a:ext cx="431734" cy="408708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903790" y="3691875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9" name="Bùi Liễu Powerpoint 0968142780"/>
          <p:cNvSpPr txBox="1"/>
          <p:nvPr/>
        </p:nvSpPr>
        <p:spPr>
          <a:xfrm>
            <a:off x="226908" y="373055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3/8</a:t>
            </a:r>
          </a:p>
        </p:txBody>
      </p:sp>
      <p:pic>
        <p:nvPicPr>
          <p:cNvPr id="19" name="Bùi Liễu Powerpoint 0968142780">
            <a:extLst>
              <a:ext uri="{FF2B5EF4-FFF2-40B4-BE49-F238E27FC236}">
                <a16:creationId xmlns:a16="http://schemas.microsoft.com/office/drawing/2014/main" id="{3E930F98-4D10-DD76-4BA6-BF6933A770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385153"/>
            <a:ext cx="1516485" cy="1052587"/>
          </a:xfrm>
          <a:prstGeom prst="rect">
            <a:avLst/>
          </a:prstGeom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EB297904-6CC4-146F-8A8B-9C8736A98743}"/>
              </a:ext>
            </a:extLst>
          </p:cNvPr>
          <p:cNvSpPr txBox="1">
            <a:spLocks/>
          </p:cNvSpPr>
          <p:nvPr/>
        </p:nvSpPr>
        <p:spPr>
          <a:xfrm>
            <a:off x="962424" y="634665"/>
            <a:ext cx="7467392" cy="1108140"/>
          </a:xfrm>
          <a:prstGeom prst="rect">
            <a:avLst/>
          </a:prstGeom>
          <a:noFill/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Who are the main characters in the story?</a:t>
            </a: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They’re the ant and the grasshopper.</a:t>
            </a:r>
          </a:p>
        </p:txBody>
      </p:sp>
      <p:sp>
        <p:nvSpPr>
          <p:cNvPr id="4" name="Bùi Liễu Powerpoint 0968142780">
            <a:extLst>
              <a:ext uri="{FF2B5EF4-FFF2-40B4-BE49-F238E27FC236}">
                <a16:creationId xmlns:a16="http://schemas.microsoft.com/office/drawing/2014/main" id="{EFBD9E10-952A-3F24-787E-A80E3C54E974}"/>
              </a:ext>
            </a:extLst>
          </p:cNvPr>
          <p:cNvSpPr txBox="1"/>
          <p:nvPr/>
        </p:nvSpPr>
        <p:spPr>
          <a:xfrm>
            <a:off x="2570825" y="55723"/>
            <a:ext cx="436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Look, say and choose.</a:t>
            </a:r>
          </a:p>
        </p:txBody>
      </p:sp>
    </p:spTree>
    <p:extLst>
      <p:ext uri="{BB962C8B-B14F-4D97-AF65-F5344CB8AC3E}">
        <p14:creationId xmlns:p14="http://schemas.microsoft.com/office/powerpoint/2010/main" val="364376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90F9D9-8206-1481-D338-53BF5CE950D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864" y="2287138"/>
            <a:ext cx="2025326" cy="135817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64" y="2263180"/>
            <a:ext cx="2049613" cy="13595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9" y="2282679"/>
            <a:ext cx="2049615" cy="136709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081" y="3325754"/>
            <a:ext cx="563625" cy="526545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196" y="3299527"/>
            <a:ext cx="556214" cy="526549"/>
          </a:xfrm>
          <a:prstGeom prst="rect">
            <a:avLst/>
          </a:prstGeom>
        </p:spPr>
      </p:pic>
      <p:pic>
        <p:nvPicPr>
          <p:cNvPr id="10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81" y="3271049"/>
            <a:ext cx="525233" cy="497220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853856" y="3744616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6337" y="4464920"/>
            <a:ext cx="556213" cy="568506"/>
          </a:xfrm>
          <a:prstGeom prst="rect">
            <a:avLst/>
          </a:prstGeom>
        </p:spPr>
      </p:pic>
      <p:sp>
        <p:nvSpPr>
          <p:cNvPr id="21" name="Bùi Liễu Powerpoint 0968142780"/>
          <p:cNvSpPr txBox="1"/>
          <p:nvPr/>
        </p:nvSpPr>
        <p:spPr>
          <a:xfrm>
            <a:off x="195674" y="510765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4/8</a:t>
            </a:r>
          </a:p>
        </p:txBody>
      </p:sp>
      <p:pic>
        <p:nvPicPr>
          <p:cNvPr id="16" name="Bùi Liễu Powerpoint 0968142780">
            <a:extLst>
              <a:ext uri="{FF2B5EF4-FFF2-40B4-BE49-F238E27FC236}">
                <a16:creationId xmlns:a16="http://schemas.microsoft.com/office/drawing/2014/main" id="{C11F045B-DBDB-8C66-299D-E8B9BF9369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529531"/>
            <a:ext cx="1516485" cy="1052587"/>
          </a:xfrm>
          <a:prstGeom prst="rect">
            <a:avLst/>
          </a:prstGeom>
        </p:spPr>
      </p:pic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EB297904-6CC4-146F-8A8B-9C8736A98743}"/>
              </a:ext>
            </a:extLst>
          </p:cNvPr>
          <p:cNvSpPr txBox="1">
            <a:spLocks/>
          </p:cNvSpPr>
          <p:nvPr/>
        </p:nvSpPr>
        <p:spPr>
          <a:xfrm>
            <a:off x="871254" y="779043"/>
            <a:ext cx="6705600" cy="1108140"/>
          </a:xfrm>
          <a:prstGeom prst="rect">
            <a:avLst/>
          </a:prstGeom>
          <a:noFill/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Who are the main characters in the story?</a:t>
            </a: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They’re the fox and the crow.</a:t>
            </a:r>
          </a:p>
        </p:txBody>
      </p:sp>
      <p:sp>
        <p:nvSpPr>
          <p:cNvPr id="4" name="Bùi Liễu Powerpoint 0968142780">
            <a:extLst>
              <a:ext uri="{FF2B5EF4-FFF2-40B4-BE49-F238E27FC236}">
                <a16:creationId xmlns:a16="http://schemas.microsoft.com/office/drawing/2014/main" id="{40E89F9E-363D-D44F-D107-DF7040884264}"/>
              </a:ext>
            </a:extLst>
          </p:cNvPr>
          <p:cNvSpPr txBox="1"/>
          <p:nvPr/>
        </p:nvSpPr>
        <p:spPr>
          <a:xfrm>
            <a:off x="2531388" y="138594"/>
            <a:ext cx="436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Look, say and choose.</a:t>
            </a:r>
          </a:p>
        </p:txBody>
      </p:sp>
    </p:spTree>
    <p:extLst>
      <p:ext uri="{BB962C8B-B14F-4D97-AF65-F5344CB8AC3E}">
        <p14:creationId xmlns:p14="http://schemas.microsoft.com/office/powerpoint/2010/main" val="2704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22461A-4F44-A34F-4DD6-455BF60BB32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ùi Liễu Powerpoint 0968142780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2313807" y="477093"/>
            <a:ext cx="4567296" cy="593858"/>
          </a:xfrm>
          <a:prstGeom prst="rect">
            <a:avLst/>
          </a:prstGeom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1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Listen and choose.</a:t>
            </a:r>
          </a:p>
        </p:txBody>
      </p:sp>
      <p:pic>
        <p:nvPicPr>
          <p:cNvPr id="6" name="Bùi Liễu">
            <a:extLst>
              <a:ext uri="{FF2B5EF4-FFF2-40B4-BE49-F238E27FC236}">
                <a16:creationId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2" y="2184647"/>
            <a:ext cx="2030027" cy="13595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47" y="2205448"/>
            <a:ext cx="2049614" cy="136709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905" y="2188134"/>
            <a:ext cx="2036686" cy="136579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24" y="3278835"/>
            <a:ext cx="596870" cy="557603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77" y="3278831"/>
            <a:ext cx="589021" cy="557607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24" y="3292069"/>
            <a:ext cx="556213" cy="526548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903790" y="3691875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9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5/8</a:t>
            </a:r>
          </a:p>
        </p:txBody>
      </p:sp>
      <p:pic>
        <p:nvPicPr>
          <p:cNvPr id="19" name="Bùi Liễu Powerpoint 0968142780">
            <a:extLst>
              <a:ext uri="{FF2B5EF4-FFF2-40B4-BE49-F238E27FC236}">
                <a16:creationId xmlns:a16="http://schemas.microsoft.com/office/drawing/2014/main" id="{3E930F98-4D10-DD76-4BA6-BF6933A770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  <p:pic>
        <p:nvPicPr>
          <p:cNvPr id="13" name="Track 63c Bùi Liễu 09681427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813" y="1275179"/>
            <a:ext cx="480587" cy="38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71605E-6 L 2.22222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2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CB3BA9-4DDC-3F45-5F2A-BE4E801FB778}"/>
              </a:ext>
            </a:extLst>
          </p:cNvPr>
          <p:cNvSpPr/>
          <p:nvPr/>
        </p:nvSpPr>
        <p:spPr>
          <a:xfrm>
            <a:off x="0" y="-3106"/>
            <a:ext cx="9169024" cy="5143500"/>
          </a:xfrm>
          <a:prstGeom prst="rect">
            <a:avLst/>
          </a:prstGeom>
          <a:solidFill>
            <a:srgbClr val="FE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72" y="2208783"/>
            <a:ext cx="2032066" cy="13553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90" y="2181890"/>
            <a:ext cx="2025326" cy="135817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19" y="2173339"/>
            <a:ext cx="2049613" cy="13595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62" y="3287194"/>
            <a:ext cx="633468" cy="591792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93" y="3244700"/>
            <a:ext cx="625138" cy="591798"/>
          </a:xfrm>
          <a:prstGeom prst="rect">
            <a:avLst/>
          </a:prstGeom>
        </p:spPr>
      </p:pic>
      <p:pic>
        <p:nvPicPr>
          <p:cNvPr id="10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73" y="3213272"/>
            <a:ext cx="590318" cy="558834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903790" y="3677786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21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6/8</a:t>
            </a:r>
          </a:p>
        </p:txBody>
      </p:sp>
      <p:sp>
        <p:nvSpPr>
          <p:cNvPr id="15" name="Bùi Liễu Powerpoint 0968142780">
            <a:extLst>
              <a:ext uri="{FF2B5EF4-FFF2-40B4-BE49-F238E27FC236}">
                <a16:creationId xmlns:a16="http://schemas.microsoft.com/office/drawing/2014/main" id="{803F62C3-002E-05A3-7CA7-4F7D3354995B}"/>
              </a:ext>
            </a:extLst>
          </p:cNvPr>
          <p:cNvSpPr txBox="1">
            <a:spLocks/>
          </p:cNvSpPr>
          <p:nvPr/>
        </p:nvSpPr>
        <p:spPr>
          <a:xfrm>
            <a:off x="2313807" y="477093"/>
            <a:ext cx="4567296" cy="593858"/>
          </a:xfrm>
          <a:prstGeom prst="rect">
            <a:avLst/>
          </a:prstGeom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1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Listen and choose.</a:t>
            </a:r>
          </a:p>
        </p:txBody>
      </p:sp>
      <p:pic>
        <p:nvPicPr>
          <p:cNvPr id="16" name="Bùi Liễu Powerpoint 0968142780">
            <a:extLst>
              <a:ext uri="{FF2B5EF4-FFF2-40B4-BE49-F238E27FC236}">
                <a16:creationId xmlns:a16="http://schemas.microsoft.com/office/drawing/2014/main" id="{E1D68526-8ED9-4C1A-985E-3A76119F95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  <p:pic>
        <p:nvPicPr>
          <p:cNvPr id="5" name="Track 63a Bùi Liễu 09681427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13" y="1184012"/>
            <a:ext cx="476547" cy="38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8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71605E-6 L 2.22222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8DE536-8373-B8B1-442F-7C6A9084717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720" y="2286465"/>
            <a:ext cx="2049615" cy="13595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73" y="2260043"/>
            <a:ext cx="2039395" cy="136579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8" y="2370194"/>
            <a:ext cx="1893191" cy="126276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10" y="3273672"/>
            <a:ext cx="563625" cy="526545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171" y="3306322"/>
            <a:ext cx="556214" cy="526549"/>
          </a:xfrm>
          <a:prstGeom prst="rect">
            <a:avLst/>
          </a:prstGeom>
        </p:spPr>
      </p:pic>
      <p:pic>
        <p:nvPicPr>
          <p:cNvPr id="10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07" y="3288335"/>
            <a:ext cx="525233" cy="497220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853856" y="3744616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A                           B                         C</a:t>
            </a:r>
          </a:p>
        </p:txBody>
      </p:sp>
      <p:pic>
        <p:nvPicPr>
          <p:cNvPr id="3" name="Bùi Liễu Powerpoint 096814278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3" y="4349563"/>
            <a:ext cx="556214" cy="568506"/>
          </a:xfrm>
          <a:prstGeom prst="rect">
            <a:avLst/>
          </a:prstGeom>
        </p:spPr>
      </p:pic>
      <p:sp>
        <p:nvSpPr>
          <p:cNvPr id="21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7/8</a:t>
            </a:r>
          </a:p>
        </p:txBody>
      </p:sp>
      <p:sp>
        <p:nvSpPr>
          <p:cNvPr id="15" name="Bùi Liễu Powerpoint 0968142780">
            <a:extLst>
              <a:ext uri="{FF2B5EF4-FFF2-40B4-BE49-F238E27FC236}">
                <a16:creationId xmlns:a16="http://schemas.microsoft.com/office/drawing/2014/main" id="{5B1A50F1-18BD-23BF-DB32-BBB1857F19D3}"/>
              </a:ext>
            </a:extLst>
          </p:cNvPr>
          <p:cNvSpPr txBox="1">
            <a:spLocks/>
          </p:cNvSpPr>
          <p:nvPr/>
        </p:nvSpPr>
        <p:spPr>
          <a:xfrm>
            <a:off x="2313807" y="477093"/>
            <a:ext cx="4567296" cy="593858"/>
          </a:xfrm>
          <a:prstGeom prst="rect">
            <a:avLst/>
          </a:prstGeom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1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Listen and choose.</a:t>
            </a:r>
          </a:p>
        </p:txBody>
      </p:sp>
      <p:pic>
        <p:nvPicPr>
          <p:cNvPr id="16" name="Bùi Liễu Powerpoint 0968142780">
            <a:extLst>
              <a:ext uri="{FF2B5EF4-FFF2-40B4-BE49-F238E27FC236}">
                <a16:creationId xmlns:a16="http://schemas.microsoft.com/office/drawing/2014/main" id="{C11F045B-DBDB-8C66-299D-E8B9BF9369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  <p:pic>
        <p:nvPicPr>
          <p:cNvPr id="5" name="Track 63b Bùi Liễu 09681427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15" y="1317426"/>
            <a:ext cx="448933" cy="36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8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71605E-6 L 2.22222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4CEB84-EBE0-7A72-C71E-B6AEBA0D970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ùi Liễu Powerpoint 0968142780">
            <a:extLst>
              <a:ext uri="{FF2B5EF4-FFF2-40B4-BE49-F238E27FC236}">
                <a16:creationId xmlns:a16="http://schemas.microsoft.com/office/drawing/2014/main" id="{6C8AD05D-26CB-4475-B4A0-C1E24064F9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6" y="2192674"/>
            <a:ext cx="2025326" cy="135817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ùi Liễu Powerpoint 0968142780">
            <a:extLst>
              <a:ext uri="{FF2B5EF4-FFF2-40B4-BE49-F238E27FC236}">
                <a16:creationId xmlns:a16="http://schemas.microsoft.com/office/drawing/2014/main" id="{3FDFD88B-7F83-47C4-8727-E2F6CBB5F0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40" y="2174105"/>
            <a:ext cx="2038261" cy="13595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ùi Liễu Powerpoint 0968142780">
            <a:extLst>
              <a:ext uri="{FF2B5EF4-FFF2-40B4-BE49-F238E27FC236}">
                <a16:creationId xmlns:a16="http://schemas.microsoft.com/office/drawing/2014/main" id="{6028848D-DD59-48C9-8EA5-976CF64CCD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9" y="2157886"/>
            <a:ext cx="2023857" cy="13553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ùi Liễu Powerpoint 096814278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66" y="3238503"/>
            <a:ext cx="563624" cy="526544"/>
          </a:xfrm>
          <a:prstGeom prst="rect">
            <a:avLst/>
          </a:prstGeom>
        </p:spPr>
      </p:pic>
      <p:pic>
        <p:nvPicPr>
          <p:cNvPr id="17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7" y="3264226"/>
            <a:ext cx="556213" cy="526548"/>
          </a:xfrm>
          <a:prstGeom prst="rect">
            <a:avLst/>
          </a:prstGeom>
        </p:spPr>
      </p:pic>
      <p:pic>
        <p:nvPicPr>
          <p:cNvPr id="10" name="Bùi Liễu Powerpoint 0968142780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24" y="3190008"/>
            <a:ext cx="525232" cy="497219"/>
          </a:xfrm>
          <a:prstGeom prst="rect">
            <a:avLst/>
          </a:prstGeom>
        </p:spPr>
      </p:pic>
      <p:sp>
        <p:nvSpPr>
          <p:cNvPr id="12" name="Bùi Liễu 0968142780"/>
          <p:cNvSpPr txBox="1"/>
          <p:nvPr/>
        </p:nvSpPr>
        <p:spPr>
          <a:xfrm>
            <a:off x="798207" y="3671444"/>
            <a:ext cx="727134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Berlin Sans FB Demi" panose="020E0802020502020306" pitchFamily="34" charset="0"/>
              </a:rPr>
              <a:t> A                           B                          C</a:t>
            </a:r>
          </a:p>
        </p:txBody>
      </p:sp>
      <p:sp>
        <p:nvSpPr>
          <p:cNvPr id="21" name="Bùi Liễu Powerpoint 0968142780"/>
          <p:cNvSpPr txBox="1"/>
          <p:nvPr/>
        </p:nvSpPr>
        <p:spPr>
          <a:xfrm>
            <a:off x="228809" y="326678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8/8</a:t>
            </a:r>
          </a:p>
        </p:txBody>
      </p:sp>
      <p:sp>
        <p:nvSpPr>
          <p:cNvPr id="20" name="Bùi Liễu Powerpoint 0968142780">
            <a:extLst>
              <a:ext uri="{FF2B5EF4-FFF2-40B4-BE49-F238E27FC236}">
                <a16:creationId xmlns:a16="http://schemas.microsoft.com/office/drawing/2014/main" id="{207D25FD-A970-C5E7-A876-74EF3A5AC938}"/>
              </a:ext>
            </a:extLst>
          </p:cNvPr>
          <p:cNvSpPr txBox="1">
            <a:spLocks/>
          </p:cNvSpPr>
          <p:nvPr/>
        </p:nvSpPr>
        <p:spPr>
          <a:xfrm>
            <a:off x="2313807" y="477093"/>
            <a:ext cx="4567296" cy="593858"/>
          </a:xfrm>
          <a:prstGeom prst="rect">
            <a:avLst/>
          </a:prstGeom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1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Listen and choose.</a:t>
            </a:r>
          </a:p>
        </p:txBody>
      </p:sp>
      <p:pic>
        <p:nvPicPr>
          <p:cNvPr id="22" name="Bùi Liễu Powerpoint 0968142780">
            <a:extLst>
              <a:ext uri="{FF2B5EF4-FFF2-40B4-BE49-F238E27FC236}">
                <a16:creationId xmlns:a16="http://schemas.microsoft.com/office/drawing/2014/main" id="{2367AFA2-F3E5-EB28-3CD0-1F3E6F9B0D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54" y="264838"/>
            <a:ext cx="1516485" cy="1052587"/>
          </a:xfrm>
          <a:prstGeom prst="rect">
            <a:avLst/>
          </a:prstGeom>
        </p:spPr>
      </p:pic>
      <p:pic>
        <p:nvPicPr>
          <p:cNvPr id="23" name="Bùi Liễu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BB7E8B-5EDA-4904-2B9B-6CC2D1455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0515" y="4373775"/>
            <a:ext cx="513311" cy="568506"/>
          </a:xfrm>
          <a:prstGeom prst="rect">
            <a:avLst/>
          </a:prstGeom>
        </p:spPr>
      </p:pic>
      <p:pic>
        <p:nvPicPr>
          <p:cNvPr id="4" name="Track 63d Bùi Liễu 09681427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259" y="1319970"/>
            <a:ext cx="406400" cy="3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1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2.71605E-6 L 2.22222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981200" y="895350"/>
            <a:ext cx="5562600" cy="2895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24075" y="2495550"/>
            <a:ext cx="503872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Well done! </a:t>
            </a:r>
          </a:p>
        </p:txBody>
      </p:sp>
    </p:spTree>
    <p:extLst>
      <p:ext uri="{BB962C8B-B14F-4D97-AF65-F5344CB8AC3E}">
        <p14:creationId xmlns:p14="http://schemas.microsoft.com/office/powerpoint/2010/main" val="40666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E9A67-37C8-D0A0-87A2-D7C73C14F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49A76501-318C-F671-86D0-837BBB3DBA22}"/>
              </a:ext>
            </a:extLst>
          </p:cNvPr>
          <p:cNvSpPr txBox="1">
            <a:spLocks/>
          </p:cNvSpPr>
          <p:nvPr/>
        </p:nvSpPr>
        <p:spPr>
          <a:xfrm>
            <a:off x="218155" y="3948881"/>
            <a:ext cx="2258328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ant, the grasshopper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3C4EF114-3AE6-F5ED-6B63-EA7360E13A91}"/>
              </a:ext>
            </a:extLst>
          </p:cNvPr>
          <p:cNvSpPr txBox="1">
            <a:spLocks/>
          </p:cNvSpPr>
          <p:nvPr/>
        </p:nvSpPr>
        <p:spPr>
          <a:xfrm>
            <a:off x="4670204" y="4160811"/>
            <a:ext cx="1910873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tortoise, the hare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4036C77A-C4DD-FB04-FB7B-67FD6354BD6D}"/>
              </a:ext>
            </a:extLst>
          </p:cNvPr>
          <p:cNvSpPr txBox="1">
            <a:spLocks/>
          </p:cNvSpPr>
          <p:nvPr/>
        </p:nvSpPr>
        <p:spPr>
          <a:xfrm>
            <a:off x="2408718" y="4172812"/>
            <a:ext cx="2091858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fox, the crow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59005E14-973B-CFEE-9C65-839BA56EBCBA}"/>
              </a:ext>
            </a:extLst>
          </p:cNvPr>
          <p:cNvSpPr txBox="1">
            <a:spLocks/>
          </p:cNvSpPr>
          <p:nvPr/>
        </p:nvSpPr>
        <p:spPr>
          <a:xfrm>
            <a:off x="6603433" y="3974401"/>
            <a:ext cx="24113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White, the seven dwarfs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BF428187-3290-C3DB-B9AA-924353BF9C8C}"/>
              </a:ext>
            </a:extLst>
          </p:cNvPr>
          <p:cNvSpPr txBox="1"/>
          <p:nvPr/>
        </p:nvSpPr>
        <p:spPr>
          <a:xfrm>
            <a:off x="1826307" y="1072738"/>
            <a:ext cx="6426939" cy="408623"/>
          </a:xfrm>
          <a:prstGeom prst="wedgeRoundRectCallout">
            <a:avLst>
              <a:gd name="adj1" fmla="val -54770"/>
              <a:gd name="adj2" fmla="val -14217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Who are the main characters in the story?</a:t>
            </a:r>
          </a:p>
        </p:txBody>
      </p:sp>
      <p:pic>
        <p:nvPicPr>
          <p:cNvPr id="68" name="Bùi Liễu 0968142780">
            <a:extLst>
              <a:ext uri="{FF2B5EF4-FFF2-40B4-BE49-F238E27FC236}">
                <a16:creationId xmlns:a16="http://schemas.microsoft.com/office/drawing/2014/main" id="{D433039F-779C-AAF1-742E-C1A600F75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 b="2084"/>
          <a:stretch/>
        </p:blipFill>
        <p:spPr>
          <a:xfrm>
            <a:off x="488018" y="2864855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>
            <a:extLst>
              <a:ext uri="{FF2B5EF4-FFF2-40B4-BE49-F238E27FC236}">
                <a16:creationId xmlns:a16="http://schemas.microsoft.com/office/drawing/2014/main" id="{91F6B67E-DB21-52D4-B053-C8A4F73ED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" b="2605"/>
          <a:stretch/>
        </p:blipFill>
        <p:spPr>
          <a:xfrm>
            <a:off x="2576215" y="3097812"/>
            <a:ext cx="1772349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21F0A140-0E99-F4FC-2CFB-A70E986E8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" b="2542"/>
          <a:stretch/>
        </p:blipFill>
        <p:spPr>
          <a:xfrm>
            <a:off x="4739467" y="3097812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F5353AF3-6ACF-E992-5141-05508739F5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" b="2349"/>
          <a:stretch/>
        </p:blipFill>
        <p:spPr>
          <a:xfrm>
            <a:off x="6922958" y="2905495"/>
            <a:ext cx="1772348" cy="11266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DFE08E3B-3024-7961-63AC-AD6554FA8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023169" y="1054488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6AE276B5-4202-8599-C555-FF809862861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162581" y="1637246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4C45A5E1-4523-3416-B1FA-26CF4D89AF5A}"/>
              </a:ext>
            </a:extLst>
          </p:cNvPr>
          <p:cNvSpPr txBox="1"/>
          <p:nvPr/>
        </p:nvSpPr>
        <p:spPr>
          <a:xfrm>
            <a:off x="3274925" y="1663252"/>
            <a:ext cx="2451303" cy="408623"/>
          </a:xfrm>
          <a:prstGeom prst="wedgeRoundRectCallout">
            <a:avLst>
              <a:gd name="adj1" fmla="val 60765"/>
              <a:gd name="adj2" fmla="val -1749"/>
              <a:gd name="adj3" fmla="val 16667"/>
            </a:avLst>
          </a:prstGeom>
          <a:noFill/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They’re _____.</a:t>
            </a:r>
            <a:endParaRPr lang="vi-VN" sz="24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Bùi Liễu 0968142780">
            <a:extLst>
              <a:ext uri="{FF2B5EF4-FFF2-40B4-BE49-F238E27FC236}">
                <a16:creationId xmlns:a16="http://schemas.microsoft.com/office/drawing/2014/main" id="{413CA9C6-4F51-98C9-AEEA-2DF3104AF23B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1671637" y="2071875"/>
            <a:ext cx="2828940" cy="7166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Bùi Liễu 0968142780">
            <a:extLst>
              <a:ext uri="{FF2B5EF4-FFF2-40B4-BE49-F238E27FC236}">
                <a16:creationId xmlns:a16="http://schemas.microsoft.com/office/drawing/2014/main" id="{BB6149FD-71B6-16DE-EC52-40569DC9628D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3720662" y="2071875"/>
            <a:ext cx="779915" cy="8218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Bùi Liễu 0968142780">
            <a:extLst>
              <a:ext uri="{FF2B5EF4-FFF2-40B4-BE49-F238E27FC236}">
                <a16:creationId xmlns:a16="http://schemas.microsoft.com/office/drawing/2014/main" id="{A0D64A3A-9B9E-A5D9-A660-92CA47B81E5C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500577" y="2071875"/>
            <a:ext cx="956411" cy="8218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>
            <a:extLst>
              <a:ext uri="{FF2B5EF4-FFF2-40B4-BE49-F238E27FC236}">
                <a16:creationId xmlns:a16="http://schemas.microsoft.com/office/drawing/2014/main" id="{4B9FEDE7-8911-E074-8C1F-FD88227EA09F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500577" y="2071875"/>
            <a:ext cx="2971786" cy="6684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ùi Liễu  0968142780">
            <a:extLst>
              <a:ext uri="{FF2B5EF4-FFF2-40B4-BE49-F238E27FC236}">
                <a16:creationId xmlns:a16="http://schemas.microsoft.com/office/drawing/2014/main" id="{41C98F9F-3B45-7659-8A37-75CA829729B1}"/>
              </a:ext>
            </a:extLst>
          </p:cNvPr>
          <p:cNvSpPr txBox="1"/>
          <p:nvPr/>
        </p:nvSpPr>
        <p:spPr>
          <a:xfrm>
            <a:off x="3432815" y="242726"/>
            <a:ext cx="2135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63372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5" descr="Shape&#10;&#10;Description automatically generated">
            <a:extLst>
              <a:ext uri="{FF2B5EF4-FFF2-40B4-BE49-F238E27FC236}">
                <a16:creationId xmlns:a16="http://schemas.microsoft.com/office/drawing/2014/main" id="{076D8543-0F68-AFE2-8255-2D3B9D99B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0E384CE0-857E-3A5C-8965-999D955D5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7" name="3"/>
          <p:cNvSpPr txBox="1"/>
          <p:nvPr/>
        </p:nvSpPr>
        <p:spPr>
          <a:xfrm>
            <a:off x="1480349" y="1062990"/>
            <a:ext cx="6434762" cy="169668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DeflateBottom">
              <a:avLst>
                <a:gd name="adj" fmla="val 59419"/>
              </a:avLst>
            </a:prstTxWarp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pPr algn="r"/>
            <a:r>
              <a:rPr lang="en-US" sz="330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.VnVogue" panose="020B0604020202020204" charset="0"/>
                <a:cs typeface=".VnVogue" panose="020B0604020202020204" charset="0"/>
              </a:rPr>
              <a:t>Let’s </a:t>
            </a:r>
            <a:r>
              <a:rPr lang="vi-VN" sz="3300" dirty="0" err="1">
                <a:ln w="31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.VnVogue" panose="020B0604020202020204" charset="0"/>
                <a:cs typeface=".VnVogue" panose="020B0604020202020204" charset="0"/>
              </a:rPr>
              <a:t>play</a:t>
            </a:r>
            <a:r>
              <a:rPr lang="en-US" sz="330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.VnVogue" panose="020B0604020202020204" charset="0"/>
                <a:cs typeface=".VnVogue" panose="020B0604020202020204" charset="0"/>
              </a:rPr>
              <a:t>!</a:t>
            </a:r>
            <a:endParaRPr lang="vi-VN" sz="3300" dirty="0">
              <a:ln w="31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>
                    <a:lumMod val="75000"/>
                  </a:schemeClr>
                </a:outerShdw>
              </a:effectLst>
              <a:latin typeface=".VnVogue" panose="020B0604020202020204" charset="0"/>
              <a:cs typeface=".VnVogue" panose="020B0604020202020204" charset="0"/>
            </a:endParaRPr>
          </a:p>
        </p:txBody>
      </p:sp>
      <p:sp>
        <p:nvSpPr>
          <p:cNvPr id="25" name="2">
            <a:hlinkClick r:id="" action="ppaction://hlinkshowjump?jump=nextslide"/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48502" y="2689171"/>
            <a:ext cx="1086438" cy="56623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>
            <a:defPPr>
              <a:defRPr lang="en-US"/>
            </a:defPPr>
            <a:lvl1pPr algn="ctr">
              <a:lnSpc>
                <a:spcPts val="2600"/>
              </a:lnSpc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PLAY</a:t>
            </a:r>
          </a:p>
        </p:txBody>
      </p:sp>
      <p:pic>
        <p:nvPicPr>
          <p:cNvPr id="6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7" grpId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590800" y="447660"/>
            <a:ext cx="3962400" cy="8001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oper Black" panose="0208090404030B020404" pitchFamily="18" charset="0"/>
                <a:cs typeface="Arial" pitchFamily="34" charset="0"/>
              </a:rPr>
              <a:t>Homework</a:t>
            </a:r>
            <a:endParaRPr lang="en-US" sz="4400" b="1" dirty="0">
              <a:solidFill>
                <a:srgbClr val="FF0000"/>
              </a:solidFill>
              <a:latin typeface="Cooper Black" panose="0208090404030B020404" pitchFamily="18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709534" y="1929912"/>
            <a:ext cx="291830" cy="24805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709534" y="2571750"/>
            <a:ext cx="291830" cy="24805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204899" y="1698792"/>
            <a:ext cx="6273354" cy="12387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…………………………………..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for lesson 2 (1+2+3).</a:t>
            </a:r>
          </a:p>
        </p:txBody>
      </p:sp>
    </p:spTree>
    <p:extLst>
      <p:ext uri="{BB962C8B-B14F-4D97-AF65-F5344CB8AC3E}">
        <p14:creationId xmlns:p14="http://schemas.microsoft.com/office/powerpoint/2010/main" val="116566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oper Black" panose="0208090404030B020404" pitchFamily="18" charset="0"/>
                </a:rPr>
                <a:t>Goodbye!</a:t>
              </a:r>
            </a:p>
          </p:txBody>
        </p:sp>
      </p:grpSp>
      <p:pic>
        <p:nvPicPr>
          <p:cNvPr id="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32" y="-1180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8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9" descr="Shape&#10;&#10;Description automatically generated">
            <a:extLst>
              <a:ext uri="{FF2B5EF4-FFF2-40B4-BE49-F238E27FC236}">
                <a16:creationId xmlns:a16="http://schemas.microsoft.com/office/drawing/2014/main" id="{20C1EDAA-F05F-BC39-0262-7C86EC0873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solidFill>
            <a:srgbClr val="FBFBFB"/>
          </a:solidFill>
        </p:spPr>
      </p:pic>
      <p:pic>
        <p:nvPicPr>
          <p:cNvPr id="56" name="8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94" name="7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4731432" y="3322390"/>
            <a:ext cx="1353138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4732488" y="3322390"/>
            <a:ext cx="1351026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4788628" y="1923462"/>
            <a:ext cx="3136632" cy="11032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Who - They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29889" y="-14164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1/8</a:t>
            </a:r>
          </a:p>
        </p:txBody>
      </p:sp>
      <p:pic>
        <p:nvPicPr>
          <p:cNvPr id="5" name="Bùi liễu">
            <a:extLst>
              <a:ext uri="{FF2B5EF4-FFF2-40B4-BE49-F238E27FC236}">
                <a16:creationId xmlns:a16="http://schemas.microsoft.com/office/drawing/2014/main" id="{8B473021-EFFB-9094-33E5-4B47E45024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40" y="1689861"/>
            <a:ext cx="2659070" cy="1763777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2" name="5">
            <a:extLst>
              <a:ext uri="{FF2B5EF4-FFF2-40B4-BE49-F238E27FC236}">
                <a16:creationId xmlns:a16="http://schemas.microsoft.com/office/drawing/2014/main" id="{6B007C69-812B-0A17-90B3-A07CF8F908EF}"/>
              </a:ext>
            </a:extLst>
          </p:cNvPr>
          <p:cNvSpPr/>
          <p:nvPr/>
        </p:nvSpPr>
        <p:spPr>
          <a:xfrm>
            <a:off x="1413345" y="300355"/>
            <a:ext cx="7086600" cy="16876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 are the main characters in the story?</a:t>
            </a:r>
            <a:b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 are the ant and the grasshopper.</a:t>
            </a:r>
          </a:p>
        </p:txBody>
      </p:sp>
    </p:spTree>
    <p:extLst>
      <p:ext uri="{BB962C8B-B14F-4D97-AF65-F5344CB8AC3E}">
        <p14:creationId xmlns:p14="http://schemas.microsoft.com/office/powerpoint/2010/main" val="1456729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10" descr="Shape&#10;&#10;Description automatically generated">
            <a:extLst>
              <a:ext uri="{FF2B5EF4-FFF2-40B4-BE49-F238E27FC236}">
                <a16:creationId xmlns:a16="http://schemas.microsoft.com/office/drawing/2014/main" id="{EAC007E0-DA80-C505-98B8-B70CA21AC9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9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94" name="8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4731432" y="3322390"/>
            <a:ext cx="1353138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4732488" y="3322390"/>
            <a:ext cx="1351026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5" name="6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3550922" y="2027205"/>
            <a:ext cx="4846320" cy="11032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25042" y="-11758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2/8</a:t>
            </a:r>
          </a:p>
        </p:txBody>
      </p:sp>
      <p:pic>
        <p:nvPicPr>
          <p:cNvPr id="6" name="0968142780">
            <a:extLst>
              <a:ext uri="{FF2B5EF4-FFF2-40B4-BE49-F238E27FC236}">
                <a16:creationId xmlns:a16="http://schemas.microsoft.com/office/drawing/2014/main" id="{99005914-A929-7E7F-AC52-FCB66D1E12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33" y="1748924"/>
            <a:ext cx="2547263" cy="1705917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2" name="5">
            <a:extLst>
              <a:ext uri="{FF2B5EF4-FFF2-40B4-BE49-F238E27FC236}">
                <a16:creationId xmlns:a16="http://schemas.microsoft.com/office/drawing/2014/main" id="{6F7283FC-FFBD-5680-BE57-5F7735AC1EDB}"/>
              </a:ext>
            </a:extLst>
          </p:cNvPr>
          <p:cNvSpPr/>
          <p:nvPr/>
        </p:nvSpPr>
        <p:spPr>
          <a:xfrm>
            <a:off x="1371600" y="899815"/>
            <a:ext cx="7349189" cy="75449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Who are the main characters in the story?</a:t>
            </a:r>
          </a:p>
          <a:p>
            <a:r>
              <a:rPr lang="en-US" sz="24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They’re </a:t>
            </a:r>
            <a:r>
              <a:rPr lang="en-US" sz="24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tortoise and the hare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4831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10" descr="Shape&#10;&#10;Description automatically generated">
            <a:extLst>
              <a:ext uri="{FF2B5EF4-FFF2-40B4-BE49-F238E27FC236}">
                <a16:creationId xmlns:a16="http://schemas.microsoft.com/office/drawing/2014/main" id="{EAC007E0-DA80-C505-98B8-B70CA21AC9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9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94" name="8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4731432" y="3322390"/>
            <a:ext cx="1353138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4732488" y="3322390"/>
            <a:ext cx="1351026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5" name="6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4038600" y="2020124"/>
            <a:ext cx="3962400" cy="11032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They’re Snow White and the seven dwarfs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12803" y="26721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3/8</a:t>
            </a:r>
          </a:p>
        </p:txBody>
      </p:sp>
      <p:pic>
        <p:nvPicPr>
          <p:cNvPr id="6" name="0968142780">
            <a:extLst>
              <a:ext uri="{FF2B5EF4-FFF2-40B4-BE49-F238E27FC236}">
                <a16:creationId xmlns:a16="http://schemas.microsoft.com/office/drawing/2014/main" id="{99005914-A929-7E7F-AC52-FCB66D1E12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5" y="1969773"/>
            <a:ext cx="2416972" cy="1612123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2" name="5">
            <a:extLst>
              <a:ext uri="{FF2B5EF4-FFF2-40B4-BE49-F238E27FC236}">
                <a16:creationId xmlns:a16="http://schemas.microsoft.com/office/drawing/2014/main" id="{6F7283FC-FFBD-5680-BE57-5F7735AC1EDB}"/>
              </a:ext>
            </a:extLst>
          </p:cNvPr>
          <p:cNvSpPr/>
          <p:nvPr/>
        </p:nvSpPr>
        <p:spPr>
          <a:xfrm>
            <a:off x="1574517" y="257554"/>
            <a:ext cx="6943419" cy="16876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Who are the main characters in the story?</a:t>
            </a:r>
          </a:p>
          <a:p>
            <a:r>
              <a:rPr lang="en-US" sz="24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733659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9" descr="Shape&#10;&#10;Description automatically generated">
            <a:extLst>
              <a:ext uri="{FF2B5EF4-FFF2-40B4-BE49-F238E27FC236}">
                <a16:creationId xmlns:a16="http://schemas.microsoft.com/office/drawing/2014/main" id="{20C1EDAA-F05F-BC39-0262-7C86EC0873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solidFill>
            <a:srgbClr val="FBFBFB"/>
          </a:solidFill>
        </p:spPr>
      </p:pic>
      <p:pic>
        <p:nvPicPr>
          <p:cNvPr id="56" name="8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94" name="7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4731432" y="3322390"/>
            <a:ext cx="1353138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4732488" y="3322390"/>
            <a:ext cx="1351026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3657601" y="1945155"/>
            <a:ext cx="4853628" cy="11032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They’re the tortoise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 the hare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46549" y="-28089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4/8</a:t>
            </a:r>
          </a:p>
        </p:txBody>
      </p:sp>
      <p:sp>
        <p:nvSpPr>
          <p:cNvPr id="2" name="5">
            <a:extLst>
              <a:ext uri="{FF2B5EF4-FFF2-40B4-BE49-F238E27FC236}">
                <a16:creationId xmlns:a16="http://schemas.microsoft.com/office/drawing/2014/main" id="{6B007C69-812B-0A17-90B3-A07CF8F908EF}"/>
              </a:ext>
            </a:extLst>
          </p:cNvPr>
          <p:cNvSpPr/>
          <p:nvPr/>
        </p:nvSpPr>
        <p:spPr>
          <a:xfrm>
            <a:off x="1911909" y="742950"/>
            <a:ext cx="6924239" cy="110325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Who are the main characters in the story?</a:t>
            </a:r>
          </a:p>
          <a:p>
            <a:r>
              <a:rPr lang="en-US" sz="24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2400" b="1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__________________.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Bùi liễu">
            <a:extLst>
              <a:ext uri="{FF2B5EF4-FFF2-40B4-BE49-F238E27FC236}">
                <a16:creationId xmlns:a16="http://schemas.microsoft.com/office/drawing/2014/main" id="{42811019-D0EE-3145-F993-D8BEC41CA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28" y="1823364"/>
            <a:ext cx="2524688" cy="1674642"/>
          </a:xfrm>
          <a:prstGeom prst="roundRect">
            <a:avLst/>
          </a:prstGeom>
          <a:ln w="1270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3135277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9" descr="Shape&#10;&#10;Description automatically generated">
            <a:extLst>
              <a:ext uri="{FF2B5EF4-FFF2-40B4-BE49-F238E27FC236}">
                <a16:creationId xmlns:a16="http://schemas.microsoft.com/office/drawing/2014/main" id="{20C1EDAA-F05F-BC39-0262-7C86EC0873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  <a:solidFill>
            <a:srgbClr val="FBFBFB"/>
          </a:solidFill>
        </p:spPr>
      </p:pic>
      <p:pic>
        <p:nvPicPr>
          <p:cNvPr id="56" name="8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94" name="7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4731432" y="3322390"/>
            <a:ext cx="1353138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4732488" y="3322390"/>
            <a:ext cx="1351026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5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15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4191000" y="2246593"/>
            <a:ext cx="3996340" cy="69751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They’re the fox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 the crow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63441" y="0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5/8</a:t>
            </a:r>
          </a:p>
        </p:txBody>
      </p:sp>
      <p:sp>
        <p:nvSpPr>
          <p:cNvPr id="2" name="5">
            <a:extLst>
              <a:ext uri="{FF2B5EF4-FFF2-40B4-BE49-F238E27FC236}">
                <a16:creationId xmlns:a16="http://schemas.microsoft.com/office/drawing/2014/main" id="{6B007C69-812B-0A17-90B3-A07CF8F908EF}"/>
              </a:ext>
            </a:extLst>
          </p:cNvPr>
          <p:cNvSpPr/>
          <p:nvPr/>
        </p:nvSpPr>
        <p:spPr>
          <a:xfrm>
            <a:off x="1668088" y="607140"/>
            <a:ext cx="6765320" cy="1158466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Who are the main characters in the story?</a:t>
            </a:r>
          </a:p>
          <a:p>
            <a:r>
              <a:rPr lang="en-US" sz="24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____________________.</a:t>
            </a:r>
          </a:p>
        </p:txBody>
      </p:sp>
      <p:pic>
        <p:nvPicPr>
          <p:cNvPr id="3" name="0968142780">
            <a:extLst>
              <a:ext uri="{FF2B5EF4-FFF2-40B4-BE49-F238E27FC236}">
                <a16:creationId xmlns:a16="http://schemas.microsoft.com/office/drawing/2014/main" id="{1F493FF2-08E8-C717-ADDF-A8413C5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19" y="1679172"/>
            <a:ext cx="2767231" cy="1855696"/>
          </a:xfrm>
          <a:prstGeom prst="roundRect">
            <a:avLst/>
          </a:prstGeom>
          <a:ln w="1270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3712296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9" descr="Shape&#10;&#10;Description automatically generated">
            <a:extLst>
              <a:ext uri="{FF2B5EF4-FFF2-40B4-BE49-F238E27FC236}">
                <a16:creationId xmlns:a16="http://schemas.microsoft.com/office/drawing/2014/main" id="{1A309C24-9B46-F07C-73C2-33DBFD189D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8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524" y="0"/>
            <a:ext cx="9222524" cy="5157663"/>
          </a:xfrm>
          <a:prstGeom prst="rect">
            <a:avLst/>
          </a:prstGeom>
        </p:spPr>
      </p:pic>
      <p:sp>
        <p:nvSpPr>
          <p:cNvPr id="94" name="7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4731432" y="3322390"/>
            <a:ext cx="1353138" cy="45803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2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Answer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4757232" y="3317773"/>
            <a:ext cx="1327338" cy="44361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spAutoFit/>
          </a:bodyPr>
          <a:lstStyle/>
          <a:p>
            <a:pPr algn="ctr"/>
            <a:r>
              <a:rPr lang="en-US" sz="1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49" name="5"/>
          <p:cNvSpPr/>
          <p:nvPr/>
        </p:nvSpPr>
        <p:spPr>
          <a:xfrm>
            <a:off x="2331720" y="398119"/>
            <a:ext cx="6160771" cy="16876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2514600" y="2027205"/>
            <a:ext cx="4371382" cy="110325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Who are the main characters in the story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71487" y="-32665"/>
            <a:ext cx="132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6/8</a:t>
            </a:r>
          </a:p>
        </p:txBody>
      </p:sp>
      <p:sp>
        <p:nvSpPr>
          <p:cNvPr id="3" name="5">
            <a:extLst>
              <a:ext uri="{FF2B5EF4-FFF2-40B4-BE49-F238E27FC236}">
                <a16:creationId xmlns:a16="http://schemas.microsoft.com/office/drawing/2014/main" id="{0A067B35-8F65-2430-0D2F-91BE1B9FAF75}"/>
              </a:ext>
            </a:extLst>
          </p:cNvPr>
          <p:cNvSpPr/>
          <p:nvPr/>
        </p:nvSpPr>
        <p:spPr>
          <a:xfrm>
            <a:off x="1565954" y="683481"/>
            <a:ext cx="6924239" cy="168760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___________________________?</a:t>
            </a:r>
          </a:p>
          <a:p>
            <a:r>
              <a:rPr lang="en-US" sz="2800" b="1" dirty="0">
                <a:solidFill>
                  <a:srgbClr val="776DFF"/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They’re the tortoise and the hare.</a:t>
            </a:r>
          </a:p>
        </p:txBody>
      </p:sp>
    </p:spTree>
    <p:extLst>
      <p:ext uri="{BB962C8B-B14F-4D97-AF65-F5344CB8AC3E}">
        <p14:creationId xmlns:p14="http://schemas.microsoft.com/office/powerpoint/2010/main" val="2266499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2343</TotalTime>
  <Words>755</Words>
  <Application>Microsoft Office PowerPoint</Application>
  <PresentationFormat>On-screen Show (16:9)</PresentationFormat>
  <Paragraphs>169</Paragraphs>
  <Slides>31</Slides>
  <Notes>15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 Black</vt:lpstr>
      <vt:lpstr>Berlin Sans FB Demi</vt:lpstr>
      <vt:lpstr>Cooper Black</vt:lpstr>
      <vt:lpstr>Arial</vt:lpstr>
      <vt:lpstr>Calibri</vt:lpstr>
      <vt:lpstr>Tahoma</vt:lpstr>
      <vt:lpstr>Berlin Sans FB</vt:lpstr>
      <vt:lpstr>.VnVogue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</dc:creator>
  <cp:lastModifiedBy>User</cp:lastModifiedBy>
  <cp:revision>314</cp:revision>
  <dcterms:created xsi:type="dcterms:W3CDTF">2024-11-06T06:45:25Z</dcterms:created>
  <dcterms:modified xsi:type="dcterms:W3CDTF">2025-01-10T14:26:11Z</dcterms:modified>
</cp:coreProperties>
</file>