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418" r:id="rId2"/>
    <p:sldId id="259" r:id="rId3"/>
    <p:sldId id="345" r:id="rId4"/>
    <p:sldId id="402" r:id="rId5"/>
    <p:sldId id="403" r:id="rId6"/>
    <p:sldId id="404" r:id="rId7"/>
    <p:sldId id="405" r:id="rId8"/>
    <p:sldId id="407" r:id="rId9"/>
    <p:sldId id="408" r:id="rId10"/>
    <p:sldId id="409" r:id="rId11"/>
    <p:sldId id="410" r:id="rId12"/>
    <p:sldId id="406" r:id="rId13"/>
    <p:sldId id="411" r:id="rId14"/>
    <p:sldId id="412" r:id="rId15"/>
    <p:sldId id="413" r:id="rId16"/>
    <p:sldId id="574" r:id="rId17"/>
    <p:sldId id="420" r:id="rId18"/>
    <p:sldId id="416" r:id="rId19"/>
    <p:sldId id="417" r:id="rId20"/>
    <p:sldId id="302" r:id="rId21"/>
    <p:sldId id="572" r:id="rId22"/>
    <p:sldId id="573" r:id="rId23"/>
    <p:sldId id="305" r:id="rId24"/>
    <p:sldId id="340" r:id="rId25"/>
  </p:sldIdLst>
  <p:sldSz cx="12192000" cy="6858000"/>
  <p:notesSz cx="6858000" cy="9144000"/>
  <p:embeddedFontLst>
    <p:embeddedFont>
      <p:font typeface="Arabia" panose="00000400000000000000" charset="0"/>
      <p:regular r:id="rId27"/>
    </p:embeddedFont>
    <p:embeddedFont>
      <p:font typeface="Berlin Sans FB Demi" panose="020E0802020502020306" pitchFamily="34" charset="0"/>
      <p:bold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6" autoAdjust="0"/>
    <p:restoredTop sz="94660"/>
  </p:normalViewPr>
  <p:slideViewPr>
    <p:cSldViewPr>
      <p:cViewPr varScale="1">
        <p:scale>
          <a:sx n="79" d="100"/>
          <a:sy n="79" d="100"/>
        </p:scale>
        <p:origin x="974" y="10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6698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1607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565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59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4" y="-24493"/>
            <a:ext cx="12206970" cy="688249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3048000" y="58674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Bùi</a:t>
            </a:r>
            <a:r>
              <a:rPr lang="en-US" baseline="0"/>
              <a:t> Liễu</a:t>
            </a:r>
          </a:p>
          <a:p>
            <a:pPr algn="ctr"/>
            <a:r>
              <a:rPr lang="en-US" baseline="0"/>
              <a:t> 0968142780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6892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85"/>
            <a:ext cx="12196113" cy="686298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3048000" y="62116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Bùi</a:t>
            </a:r>
            <a:r>
              <a:rPr lang="en-US" baseline="0"/>
              <a:t> Liễu </a:t>
            </a:r>
          </a:p>
          <a:p>
            <a:pPr algn="ctr"/>
            <a:r>
              <a:rPr lang="en-US" baseline="0"/>
              <a:t>0968142780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8889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6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ful confetti on a white background&#10;&#10;Description automatically generated">
            <a:extLst>
              <a:ext uri="{FF2B5EF4-FFF2-40B4-BE49-F238E27FC236}">
                <a16:creationId xmlns:a16="http://schemas.microsoft.com/office/drawing/2014/main" id="{9F8AF68A-40E5-4519-BCC8-7E3AD74F8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"/>
            <a:ext cx="7771465" cy="635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4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11785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3776109" y="2235007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997119"/>
            <a:ext cx="2557094" cy="16368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3276600" y="958982"/>
            <a:ext cx="6152496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drink?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some____, please.</a:t>
            </a:r>
          </a:p>
        </p:txBody>
      </p:sp>
    </p:spTree>
    <p:extLst>
      <p:ext uri="{BB962C8B-B14F-4D97-AF65-F5344CB8AC3E}">
        <p14:creationId xmlns:p14="http://schemas.microsoft.com/office/powerpoint/2010/main" val="388600728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-8667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3147962" y="2358637"/>
            <a:ext cx="4398716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rice, please.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3527047" y="1054180"/>
            <a:ext cx="5552618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363" y="2379232"/>
            <a:ext cx="1349451" cy="10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5099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3206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3505200" y="2448243"/>
            <a:ext cx="548640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drink?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223716"/>
            <a:ext cx="1638801" cy="11445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84081" y="1008046"/>
            <a:ext cx="6106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____________________?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I’d like some juice, please.</a:t>
            </a:r>
          </a:p>
        </p:txBody>
      </p:sp>
    </p:spTree>
    <p:extLst>
      <p:ext uri="{BB962C8B-B14F-4D97-AF65-F5344CB8AC3E}">
        <p14:creationId xmlns:p14="http://schemas.microsoft.com/office/powerpoint/2010/main" val="230366737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CB7C63-1137-62A5-8075-F3540B9B10FF}"/>
              </a:ext>
            </a:extLst>
          </p:cNvPr>
          <p:cNvSpPr/>
          <p:nvPr/>
        </p:nvSpPr>
        <p:spPr>
          <a:xfrm>
            <a:off x="3294054" y="1892470"/>
            <a:ext cx="3640145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pic>
        <p:nvPicPr>
          <p:cNvPr id="18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89" y="1816974"/>
            <a:ext cx="2236372" cy="15618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3366761" y="937285"/>
            <a:ext cx="5867400" cy="746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 beans?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89" y="2800552"/>
            <a:ext cx="581300" cy="6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1958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3276600" y="2676162"/>
            <a:ext cx="5949032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 fish</a:t>
            </a: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43" y="1135653"/>
            <a:ext cx="1367542" cy="13675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981505" y="1425981"/>
            <a:ext cx="5195392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</p:spTree>
    <p:extLst>
      <p:ext uri="{BB962C8B-B14F-4D97-AF65-F5344CB8AC3E}">
        <p14:creationId xmlns:p14="http://schemas.microsoft.com/office/powerpoint/2010/main" val="34716427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ED3E72-AB2C-4D08-4E3E-5AB1316DD741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AD955F-D085-962C-9D94-DF0D9C8A9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7A545B-3D6F-492D-BF85-05469DBBD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611643" y="1491953"/>
            <a:ext cx="5090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9600" b="0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B370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Great!</a:t>
            </a:r>
            <a:endParaRPr lang="vi-VN" sz="9600" b="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CB370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243" y="5391560"/>
            <a:ext cx="367011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63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/>
          <p:cNvSpPr txBox="1">
            <a:spLocks/>
          </p:cNvSpPr>
          <p:nvPr/>
        </p:nvSpPr>
        <p:spPr>
          <a:xfrm>
            <a:off x="4572152" y="2494099"/>
            <a:ext cx="495284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Read and complete.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62200"/>
            <a:ext cx="722942" cy="658884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510039" y="3398094"/>
            <a:ext cx="455776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Let’s write. 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76600"/>
            <a:ext cx="597591" cy="652569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510040" y="4330764"/>
            <a:ext cx="309815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Project. 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64" y="4257498"/>
            <a:ext cx="582919" cy="6706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FFFBB-6922-4D5A-8606-0BE1BE8960A6}"/>
              </a:ext>
            </a:extLst>
          </p:cNvPr>
          <p:cNvSpPr txBox="1"/>
          <p:nvPr/>
        </p:nvSpPr>
        <p:spPr>
          <a:xfrm>
            <a:off x="4171471" y="615367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a" panose="00000400000000000000" pitchFamily="2" charset="0"/>
                <a:ea typeface="Arabia" panose="00000400000000000000" pitchFamily="2" charset="0"/>
                <a:cs typeface="Arabia" panose="00000400000000000000" pitchFamily="2" charset="0"/>
              </a:rPr>
              <a:t>Contents </a:t>
            </a:r>
          </a:p>
        </p:txBody>
      </p:sp>
    </p:spTree>
    <p:extLst>
      <p:ext uri="{BB962C8B-B14F-4D97-AF65-F5344CB8AC3E}">
        <p14:creationId xmlns:p14="http://schemas.microsoft.com/office/powerpoint/2010/main" val="778120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/>
          <p:cNvSpPr txBox="1"/>
          <p:nvPr/>
        </p:nvSpPr>
        <p:spPr>
          <a:xfrm>
            <a:off x="914400" y="2666975"/>
            <a:ext cx="105156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Nam and his family are at the (1) __________ table. There is a lot of food and (2) __________ on the table. His father and mother would (3) _______ some rice, beans and some water. His sister would like (4) ____________ bread, meat and some milk. Nam would like some (5) __________, fish and some juice.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685800" y="381000"/>
            <a:ext cx="60788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4. Read and complete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6791025" y="2816093"/>
            <a:ext cx="1239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dining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 txBox="1"/>
          <p:nvPr/>
        </p:nvSpPr>
        <p:spPr>
          <a:xfrm>
            <a:off x="4114800" y="4107246"/>
            <a:ext cx="1239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/>
          <p:nvPr/>
        </p:nvSpPr>
        <p:spPr>
          <a:xfrm>
            <a:off x="4876800" y="4747579"/>
            <a:ext cx="1239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 txBox="1"/>
          <p:nvPr/>
        </p:nvSpPr>
        <p:spPr>
          <a:xfrm>
            <a:off x="5551119" y="5386373"/>
            <a:ext cx="1239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Bùi Liễu">
            <a:extLst>
              <a:ext uri="{FF2B5EF4-FFF2-40B4-BE49-F238E27FC236}">
                <a16:creationId xmlns:a16="http://schemas.microsoft.com/office/drawing/2014/main" id="{73643694-B8DF-4032-A0FA-BCA87A4F7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917570"/>
              </p:ext>
            </p:extLst>
          </p:nvPr>
        </p:nvGraphicFramePr>
        <p:xfrm>
          <a:off x="1905000" y="1471147"/>
          <a:ext cx="8128000" cy="7273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31928749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410078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2175573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0329202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27790961"/>
                    </a:ext>
                  </a:extLst>
                </a:gridCol>
              </a:tblGrid>
              <a:tr h="7273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dining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drinks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409405"/>
                  </a:ext>
                </a:extLst>
              </a:tr>
            </a:tbl>
          </a:graphicData>
        </a:graphic>
      </p:graphicFrame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FFE79272-970D-4B0C-836C-231CEE456236}"/>
              </a:ext>
            </a:extLst>
          </p:cNvPr>
          <p:cNvSpPr txBox="1"/>
          <p:nvPr/>
        </p:nvSpPr>
        <p:spPr>
          <a:xfrm>
            <a:off x="4350811" y="3455338"/>
            <a:ext cx="1239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drinks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0968142780 Bùi Liễu"/>
          <p:cNvCxnSpPr/>
          <p:nvPr/>
        </p:nvCxnSpPr>
        <p:spPr>
          <a:xfrm>
            <a:off x="2133600" y="1905000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0968142780 Bùi Liễu"/>
          <p:cNvCxnSpPr/>
          <p:nvPr/>
        </p:nvCxnSpPr>
        <p:spPr>
          <a:xfrm>
            <a:off x="3810000" y="1861751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0968142780 Bùi Liễu"/>
          <p:cNvCxnSpPr/>
          <p:nvPr/>
        </p:nvCxnSpPr>
        <p:spPr>
          <a:xfrm>
            <a:off x="5354706" y="1855573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0968142780 Bùi Liễu"/>
          <p:cNvCxnSpPr/>
          <p:nvPr/>
        </p:nvCxnSpPr>
        <p:spPr>
          <a:xfrm>
            <a:off x="6964130" y="1905000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0968142780 Bùi Liễu"/>
          <p:cNvCxnSpPr/>
          <p:nvPr/>
        </p:nvCxnSpPr>
        <p:spPr>
          <a:xfrm>
            <a:off x="8686800" y="1905000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Unit 15 - At the dining table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FFD9360-3930-3E59-7873-178EB1007A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3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335" y="442699"/>
            <a:ext cx="487363" cy="3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95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/>
          <p:cNvSpPr txBox="1"/>
          <p:nvPr/>
        </p:nvSpPr>
        <p:spPr>
          <a:xfrm>
            <a:off x="1752600" y="4373104"/>
            <a:ext cx="9220200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My father and my mother would like some __________.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My sister / brother would like ______________.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would like ______________ and _______________.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28584"/>
            <a:ext cx="4501205" cy="3036282"/>
          </a:xfrm>
          <a:prstGeom prst="roundRect">
            <a:avLst>
              <a:gd name="adj" fmla="val 10969"/>
            </a:avLst>
          </a:prstGeom>
        </p:spPr>
      </p:pic>
      <p:sp>
        <p:nvSpPr>
          <p:cNvPr id="8" name="Bùi Liễu"/>
          <p:cNvSpPr txBox="1">
            <a:spLocks/>
          </p:cNvSpPr>
          <p:nvPr/>
        </p:nvSpPr>
        <p:spPr>
          <a:xfrm>
            <a:off x="762000" y="381000"/>
            <a:ext cx="35642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9074645" y="4528321"/>
            <a:ext cx="1239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 txBox="1"/>
          <p:nvPr/>
        </p:nvSpPr>
        <p:spPr>
          <a:xfrm>
            <a:off x="6689258" y="5144965"/>
            <a:ext cx="3098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chicken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/>
          <p:nvPr/>
        </p:nvSpPr>
        <p:spPr>
          <a:xfrm>
            <a:off x="3962400" y="5753012"/>
            <a:ext cx="353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chicken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 txBox="1"/>
          <p:nvPr/>
        </p:nvSpPr>
        <p:spPr>
          <a:xfrm>
            <a:off x="7522390" y="5753012"/>
            <a:ext cx="226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water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959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76333"/>
            <a:ext cx="8443559" cy="54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2222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B5FAEC1-8215-46F8-8A0A-349D2521AD4A}"/>
              </a:ext>
            </a:extLst>
          </p:cNvPr>
          <p:cNvSpPr txBox="1"/>
          <p:nvPr/>
        </p:nvSpPr>
        <p:spPr>
          <a:xfrm>
            <a:off x="609600" y="1593316"/>
            <a:ext cx="2431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Unit 15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C2AE6AF6-C58F-4686-A1AF-A1EA991A042E}"/>
              </a:ext>
            </a:extLst>
          </p:cNvPr>
          <p:cNvSpPr txBox="1"/>
          <p:nvPr/>
        </p:nvSpPr>
        <p:spPr>
          <a:xfrm>
            <a:off x="2162262" y="2103354"/>
            <a:ext cx="8864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a" panose="00000400000000000000" pitchFamily="2" charset="0"/>
                <a:ea typeface="Arabia" panose="00000400000000000000" pitchFamily="2" charset="0"/>
                <a:cs typeface="Arabia" panose="00000400000000000000" pitchFamily="2" charset="0"/>
              </a:rPr>
              <a:t>At the dining table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E515BB98-F018-45DA-BD58-51EB8A45706C}"/>
              </a:ext>
            </a:extLst>
          </p:cNvPr>
          <p:cNvSpPr txBox="1"/>
          <p:nvPr/>
        </p:nvSpPr>
        <p:spPr>
          <a:xfrm>
            <a:off x="2514600" y="1010748"/>
            <a:ext cx="8160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Monday, November 3</a:t>
            </a:r>
            <a:r>
              <a:rPr lang="en-US" sz="4000" baseline="30000" dirty="0">
                <a:latin typeface="Comic Sans MS" panose="030F0702030302020204" pitchFamily="66" charset="0"/>
              </a:rPr>
              <a:t>rd</a:t>
            </a:r>
            <a:r>
              <a:rPr lang="en-US" sz="4000" dirty="0">
                <a:latin typeface="Comic Sans MS" panose="030F0702030302020204" pitchFamily="66" charset="0"/>
              </a:rPr>
              <a:t> 2024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E515BB98-F018-45DA-BD58-51EB8A45706C}"/>
              </a:ext>
            </a:extLst>
          </p:cNvPr>
          <p:cNvSpPr txBox="1"/>
          <p:nvPr/>
        </p:nvSpPr>
        <p:spPr>
          <a:xfrm>
            <a:off x="2057400" y="3429000"/>
            <a:ext cx="8160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Lesson 3 (4+5+6)</a:t>
            </a:r>
          </a:p>
        </p:txBody>
      </p:sp>
    </p:spTree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667000" y="23622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a" panose="00000400000000000000" pitchFamily="2" charset="0"/>
                <a:ea typeface="Arabia" panose="00000400000000000000" pitchFamily="2" charset="0"/>
                <a:cs typeface="Arabia" panose="00000400000000000000" pitchFamily="2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2670306" y="1219200"/>
            <a:ext cx="586489" cy="61781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643542" y="5405942"/>
            <a:ext cx="2438488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beans</a:t>
            </a:r>
            <a:r>
              <a:rPr lang="vi-VN" dirty="0">
                <a:solidFill>
                  <a:schemeClr val="tx1"/>
                </a:solidFill>
              </a:rPr>
              <a:t> / </a:t>
            </a:r>
            <a:r>
              <a:rPr lang="vi-VN" dirty="0" err="1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3958390" y="5666385"/>
            <a:ext cx="1754005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fish</a:t>
            </a:r>
            <a:r>
              <a:rPr lang="vi-VN" dirty="0">
                <a:solidFill>
                  <a:schemeClr val="tx1"/>
                </a:solidFill>
              </a:rPr>
              <a:t> / 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9664753" y="5383830"/>
            <a:ext cx="1959190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juice</a:t>
            </a:r>
            <a:r>
              <a:rPr lang="vi-VN" dirty="0">
                <a:solidFill>
                  <a:schemeClr val="tx1"/>
                </a:solidFill>
              </a:rPr>
              <a:t> / 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3805212" y="1219200"/>
            <a:ext cx="5865965" cy="617817"/>
          </a:xfrm>
          <a:prstGeom prst="wedgeRoundRectCallout">
            <a:avLst>
              <a:gd name="adj1" fmla="val -57814"/>
              <a:gd name="adj2" fmla="val -6130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Would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some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_____?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105454" y="1963321"/>
            <a:ext cx="2639685" cy="544830"/>
          </a:xfrm>
          <a:prstGeom prst="wedgeRoundRectCallout">
            <a:avLst>
              <a:gd name="adj1" fmla="val 79376"/>
              <a:gd name="adj2" fmla="val 32238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2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Yes</a:t>
            </a:r>
            <a:r>
              <a:rPr lang="vi-VN" sz="32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vi-VN" sz="32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please</a:t>
            </a:r>
            <a:r>
              <a:rPr lang="vi-VN" sz="32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6EF7A6EB-E8BF-42F9-A8FA-38BB3AF6F951}"/>
              </a:ext>
            </a:extLst>
          </p:cNvPr>
          <p:cNvSpPr txBox="1"/>
          <p:nvPr/>
        </p:nvSpPr>
        <p:spPr>
          <a:xfrm>
            <a:off x="5105454" y="2616121"/>
            <a:ext cx="2639685" cy="544830"/>
          </a:xfrm>
          <a:prstGeom prst="wedgeRoundRectCallout">
            <a:avLst>
              <a:gd name="adj1" fmla="val 80919"/>
              <a:gd name="adj2" fmla="val -44802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2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No, </a:t>
            </a:r>
            <a:r>
              <a:rPr lang="vi-VN" sz="32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thanks</a:t>
            </a:r>
            <a:r>
              <a:rPr lang="vi-VN" sz="32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id="{91E274B8-D051-48CA-BC93-53BF1C549D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 flipH="1">
            <a:off x="8683304" y="2181298"/>
            <a:ext cx="586489" cy="61781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5" name="Bùi Liễu">
            <a:extLst>
              <a:ext uri="{FF2B5EF4-FFF2-40B4-BE49-F238E27FC236}">
                <a16:creationId xmlns:a16="http://schemas.microsoft.com/office/drawing/2014/main" id="{979D20E6-6353-4B51-B176-DA2AAFEB06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15235"/>
          <a:stretch/>
        </p:blipFill>
        <p:spPr>
          <a:xfrm flipH="1">
            <a:off x="3539681" y="4341070"/>
            <a:ext cx="2480066" cy="1183197"/>
          </a:xfrm>
          <a:prstGeom prst="rect">
            <a:avLst/>
          </a:prstGeom>
          <a:ln>
            <a:noFill/>
          </a:ln>
        </p:spPr>
      </p:pic>
      <p:pic>
        <p:nvPicPr>
          <p:cNvPr id="49" name="Bùi Liễu">
            <a:extLst>
              <a:ext uri="{FF2B5EF4-FFF2-40B4-BE49-F238E27FC236}">
                <a16:creationId xmlns:a16="http://schemas.microsoft.com/office/drawing/2014/main" id="{0FD2AD22-F64F-4662-9BF3-33BC7E9755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0528" y="4057802"/>
            <a:ext cx="2379852" cy="1842777"/>
          </a:xfrm>
          <a:prstGeom prst="rect">
            <a:avLst/>
          </a:prstGeom>
          <a:ln>
            <a:noFill/>
          </a:ln>
        </p:spPr>
      </p:pic>
      <p:pic>
        <p:nvPicPr>
          <p:cNvPr id="50" name="Bùi Liễu">
            <a:extLst>
              <a:ext uri="{FF2B5EF4-FFF2-40B4-BE49-F238E27FC236}">
                <a16:creationId xmlns:a16="http://schemas.microsoft.com/office/drawing/2014/main" id="{2E1CA3EC-5023-4E00-9FF9-D0DCC25F74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9" y="4057801"/>
            <a:ext cx="2099740" cy="1466465"/>
          </a:xfrm>
          <a:prstGeom prst="rect">
            <a:avLst/>
          </a:prstGeom>
          <a:ln>
            <a:noFill/>
          </a:ln>
        </p:spPr>
      </p:pic>
      <p:pic>
        <p:nvPicPr>
          <p:cNvPr id="55" name="Bùi Liễu">
            <a:extLst>
              <a:ext uri="{FF2B5EF4-FFF2-40B4-BE49-F238E27FC236}">
                <a16:creationId xmlns:a16="http://schemas.microsoft.com/office/drawing/2014/main" id="{C1BA34B5-45DF-4ED8-8B46-4ED6E4FC0F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r="14216"/>
          <a:stretch/>
        </p:blipFill>
        <p:spPr>
          <a:xfrm>
            <a:off x="9857981" y="3739652"/>
            <a:ext cx="1614892" cy="1762503"/>
          </a:xfrm>
          <a:prstGeom prst="rect">
            <a:avLst/>
          </a:prstGeom>
          <a:ln>
            <a:noFill/>
          </a:ln>
        </p:spPr>
      </p:pic>
      <p:sp>
        <p:nvSpPr>
          <p:cNvPr id="46" name="Bùi Liễu 0968142780"/>
          <p:cNvSpPr txBox="1"/>
          <p:nvPr/>
        </p:nvSpPr>
        <p:spPr>
          <a:xfrm>
            <a:off x="6706743" y="5666385"/>
            <a:ext cx="2165979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meat</a:t>
            </a:r>
            <a:r>
              <a:rPr lang="vi-VN" dirty="0">
                <a:solidFill>
                  <a:schemeClr val="tx1"/>
                </a:solidFill>
              </a:rPr>
              <a:t> / </a:t>
            </a:r>
            <a:r>
              <a:rPr lang="vi-VN" dirty="0" err="1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3" name="0968142780">
            <a:extLst>
              <a:ext uri="{FF2B5EF4-FFF2-40B4-BE49-F238E27FC236}">
                <a16:creationId xmlns:a16="http://schemas.microsoft.com/office/drawing/2014/main" id="{7765015E-726E-49F1-B88F-DE0D46B2B4E7}"/>
              </a:ext>
            </a:extLst>
          </p:cNvPr>
          <p:cNvSpPr txBox="1">
            <a:spLocks/>
          </p:cNvSpPr>
          <p:nvPr/>
        </p:nvSpPr>
        <p:spPr>
          <a:xfrm>
            <a:off x="255932" y="340893"/>
            <a:ext cx="3419111" cy="68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Unit</a:t>
            </a:r>
            <a:r>
              <a:rPr lang="vi-VN" sz="2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15 </a:t>
            </a:r>
            <a:r>
              <a:rPr lang="vi-VN" sz="28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Lesson</a:t>
            </a:r>
            <a:r>
              <a:rPr lang="vi-VN" sz="2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</a:t>
            </a:r>
            <a:endParaRPr lang="en-US" sz="28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004609"/>
            <a:ext cx="448951" cy="461491"/>
          </a:xfrm>
          <a:prstGeom prst="rect">
            <a:avLst/>
          </a:prstGeom>
        </p:spPr>
      </p:pic>
      <p:pic>
        <p:nvPicPr>
          <p:cNvPr id="21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19" y="5099148"/>
            <a:ext cx="466648" cy="487981"/>
          </a:xfrm>
          <a:prstGeom prst="rect">
            <a:avLst/>
          </a:prstGeom>
        </p:spPr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760" y="5002024"/>
            <a:ext cx="466648" cy="487981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527" y="5125638"/>
            <a:ext cx="448951" cy="461491"/>
          </a:xfrm>
          <a:prstGeom prst="rect">
            <a:avLst/>
          </a:prstGeom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27" y="2063110"/>
            <a:ext cx="448951" cy="461491"/>
          </a:xfrm>
          <a:prstGeom prst="rect">
            <a:avLst/>
          </a:prstGeom>
        </p:spPr>
      </p:pic>
      <p:pic>
        <p:nvPicPr>
          <p:cNvPr id="27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30" y="2534934"/>
            <a:ext cx="466648" cy="4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88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48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2514600" y="2895600"/>
            <a:ext cx="3877102" cy="964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5373822" y="2895600"/>
            <a:ext cx="1017880" cy="1079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391702" y="2895600"/>
            <a:ext cx="3666698" cy="943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391702" y="2895600"/>
            <a:ext cx="1157341" cy="1079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862786" y="1531824"/>
            <a:ext cx="586489" cy="61781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1458913" y="5297749"/>
            <a:ext cx="1140056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eggs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4416986" y="5783103"/>
            <a:ext cx="1709122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chicken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10148713" y="5297749"/>
            <a:ext cx="1005404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milk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897085" y="1542600"/>
            <a:ext cx="6989235" cy="617817"/>
          </a:xfrm>
          <a:prstGeom prst="wedgeRoundRectCallout">
            <a:avLst>
              <a:gd name="adj1" fmla="val -56376"/>
              <a:gd name="adj2" fmla="val -9383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would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eat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drink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67529" y="2350770"/>
            <a:ext cx="6248346" cy="544830"/>
          </a:xfrm>
          <a:prstGeom prst="wedgeRoundRectCallout">
            <a:avLst>
              <a:gd name="adj1" fmla="val 56970"/>
              <a:gd name="adj2" fmla="val -11657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2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I’d</a:t>
            </a:r>
            <a:r>
              <a:rPr lang="vi-VN" sz="32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32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some</a:t>
            </a:r>
            <a:r>
              <a:rPr lang="vi-VN" sz="32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_______, </a:t>
            </a:r>
            <a:r>
              <a:rPr lang="vi-VN" sz="32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please</a:t>
            </a:r>
            <a:r>
              <a:rPr lang="vi-VN" sz="32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id="{91E274B8-D051-48CA-BC93-53BF1C549DE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>
            <a:off x="9932982" y="2236984"/>
            <a:ext cx="586489" cy="61781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5" name="Bùi Liễu">
            <a:extLst>
              <a:ext uri="{FF2B5EF4-FFF2-40B4-BE49-F238E27FC236}">
                <a16:creationId xmlns:a16="http://schemas.microsoft.com/office/drawing/2014/main" id="{979D20E6-6353-4B51-B176-DA2AAFEB06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b="1254"/>
          <a:stretch/>
        </p:blipFill>
        <p:spPr>
          <a:xfrm flipH="1">
            <a:off x="3820430" y="4221503"/>
            <a:ext cx="2750254" cy="1633477"/>
          </a:xfrm>
          <a:prstGeom prst="rect">
            <a:avLst/>
          </a:prstGeom>
          <a:ln>
            <a:noFill/>
          </a:ln>
        </p:spPr>
      </p:pic>
      <p:pic>
        <p:nvPicPr>
          <p:cNvPr id="49" name="Bùi Liễu">
            <a:extLst>
              <a:ext uri="{FF2B5EF4-FFF2-40B4-BE49-F238E27FC236}">
                <a16:creationId xmlns:a16="http://schemas.microsoft.com/office/drawing/2014/main" id="{0FD2AD22-F64F-4662-9BF3-33BC7E9755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8" r="30730"/>
          <a:stretch/>
        </p:blipFill>
        <p:spPr>
          <a:xfrm flipH="1">
            <a:off x="7696197" y="4221503"/>
            <a:ext cx="990602" cy="1602279"/>
          </a:xfrm>
          <a:prstGeom prst="rect">
            <a:avLst/>
          </a:prstGeom>
          <a:ln>
            <a:noFill/>
          </a:ln>
        </p:spPr>
      </p:pic>
      <p:pic>
        <p:nvPicPr>
          <p:cNvPr id="50" name="Bùi Liễu">
            <a:extLst>
              <a:ext uri="{FF2B5EF4-FFF2-40B4-BE49-F238E27FC236}">
                <a16:creationId xmlns:a16="http://schemas.microsoft.com/office/drawing/2014/main" id="{2E1CA3EC-5023-4E00-9FF9-D0DCC25F7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9285"/>
            <a:ext cx="2545351" cy="1516123"/>
          </a:xfrm>
          <a:prstGeom prst="rect">
            <a:avLst/>
          </a:prstGeom>
          <a:ln>
            <a:noFill/>
          </a:ln>
        </p:spPr>
      </p:pic>
      <p:pic>
        <p:nvPicPr>
          <p:cNvPr id="55" name="Bùi Liễu">
            <a:extLst>
              <a:ext uri="{FF2B5EF4-FFF2-40B4-BE49-F238E27FC236}">
                <a16:creationId xmlns:a16="http://schemas.microsoft.com/office/drawing/2014/main" id="{C1BA34B5-45DF-4ED8-8B46-4ED6E4FC0F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r="20740"/>
          <a:stretch/>
        </p:blipFill>
        <p:spPr>
          <a:xfrm>
            <a:off x="9793300" y="3677697"/>
            <a:ext cx="1614892" cy="1762503"/>
          </a:xfrm>
          <a:prstGeom prst="rect">
            <a:avLst/>
          </a:prstGeom>
          <a:ln>
            <a:noFill/>
          </a:ln>
        </p:spPr>
      </p:pic>
      <p:sp>
        <p:nvSpPr>
          <p:cNvPr id="46" name="Bùi Liễu 0968142780"/>
          <p:cNvSpPr txBox="1"/>
          <p:nvPr/>
        </p:nvSpPr>
        <p:spPr>
          <a:xfrm>
            <a:off x="7638937" y="5783103"/>
            <a:ext cx="1255473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water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3" name="0968142780">
            <a:extLst>
              <a:ext uri="{FF2B5EF4-FFF2-40B4-BE49-F238E27FC236}">
                <a16:creationId xmlns:a16="http://schemas.microsoft.com/office/drawing/2014/main" id="{7765015E-726E-49F1-B88F-DE0D46B2B4E7}"/>
              </a:ext>
            </a:extLst>
          </p:cNvPr>
          <p:cNvSpPr txBox="1">
            <a:spLocks/>
          </p:cNvSpPr>
          <p:nvPr/>
        </p:nvSpPr>
        <p:spPr>
          <a:xfrm>
            <a:off x="401319" y="411771"/>
            <a:ext cx="3419111" cy="68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Unit</a:t>
            </a:r>
            <a:r>
              <a:rPr lang="vi-VN" sz="2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15 </a:t>
            </a:r>
            <a:r>
              <a:rPr lang="vi-VN" sz="28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Lesson</a:t>
            </a:r>
            <a:r>
              <a:rPr lang="vi-VN" sz="2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2</a:t>
            </a:r>
            <a:endParaRPr lang="en-US" sz="28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695A4BF0-B92C-4BFE-A371-137A2542F46C}"/>
              </a:ext>
            </a:extLst>
          </p:cNvPr>
          <p:cNvSpPr/>
          <p:nvPr/>
        </p:nvSpPr>
        <p:spPr>
          <a:xfrm>
            <a:off x="9425251" y="470714"/>
            <a:ext cx="2113079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I’d = I would</a:t>
            </a:r>
          </a:p>
        </p:txBody>
      </p:sp>
    </p:spTree>
    <p:extLst>
      <p:ext uri="{BB962C8B-B14F-4D97-AF65-F5344CB8AC3E}">
        <p14:creationId xmlns:p14="http://schemas.microsoft.com/office/powerpoint/2010/main" val="3876204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48" grpId="0"/>
      <p:bldP spid="18" grpId="0" animBg="1"/>
      <p:bldP spid="23" grpId="0" animBg="1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914401"/>
            <a:ext cx="3226991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1727200" y="2997395"/>
            <a:ext cx="389107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"/>
          <p:cNvSpPr/>
          <p:nvPr/>
        </p:nvSpPr>
        <p:spPr>
          <a:xfrm>
            <a:off x="1727200" y="3744559"/>
            <a:ext cx="389107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ùi Liễu"/>
          <p:cNvSpPr/>
          <p:nvPr/>
        </p:nvSpPr>
        <p:spPr>
          <a:xfrm>
            <a:off x="2344907" y="2667001"/>
            <a:ext cx="9390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5271986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7304760" cy="471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899678A-ECB0-4AE3-A7B8-6875F78D891D}"/>
              </a:ext>
            </a:extLst>
          </p:cNvPr>
          <p:cNvSpPr txBox="1"/>
          <p:nvPr/>
        </p:nvSpPr>
        <p:spPr>
          <a:xfrm>
            <a:off x="3505200" y="3048000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</a:t>
            </a:r>
            <a:r>
              <a:rPr lang="vi-VN" sz="8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80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you</a:t>
            </a:r>
            <a:r>
              <a:rPr lang="vi-VN" sz="8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!</a:t>
            </a:r>
            <a:endParaRPr lang="en-US" sz="80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301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2774" y="1143000"/>
            <a:ext cx="73152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303104" y="2971800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96553936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>
            <a:extLst>
              <a:ext uri="{FF2B5EF4-FFF2-40B4-BE49-F238E27FC236}">
                <a16:creationId xmlns:a16="http://schemas.microsoft.com/office/drawing/2014/main" id="{4EA35806-23A5-E30F-198E-56627856F85C}"/>
              </a:ext>
            </a:extLst>
          </p:cNvPr>
          <p:cNvGrpSpPr/>
          <p:nvPr/>
        </p:nvGrpSpPr>
        <p:grpSpPr>
          <a:xfrm>
            <a:off x="0" y="-15537"/>
            <a:ext cx="12192000" cy="6873537"/>
            <a:chOff x="0" y="-1"/>
            <a:chExt cx="12192000" cy="6858001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DD0EE566-68AE-AF3D-FED1-1C6D5E604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B59D1D07-1065-32B4-837A-D4E006B89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548833" y="5076288"/>
            <a:ext cx="3670110" cy="1231916"/>
            <a:chOff x="1015770" y="3242926"/>
            <a:chExt cx="1041630" cy="13290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>
              <a:off x="1534475" y="3242926"/>
              <a:ext cx="522925" cy="13290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 flipH="1">
              <a:off x="1015770" y="3242926"/>
              <a:ext cx="522925" cy="132901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348984" y="1357810"/>
            <a:ext cx="6084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800" b="0">
                <a:ln w="0"/>
                <a:solidFill>
                  <a:srgbClr val="CB370F"/>
                </a:solidFill>
                <a:effectLst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defRPr>
            </a:lvl1pPr>
          </a:lstStyle>
          <a:p>
            <a:r>
              <a:rPr lang="en-US" b="1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abia" panose="00000400000000000000" pitchFamily="2" charset="0"/>
                <a:ea typeface="Arabia" panose="00000400000000000000" pitchFamily="2" charset="0"/>
                <a:cs typeface="Arabia" panose="00000400000000000000" pitchFamily="2" charset="0"/>
              </a:rPr>
              <a:t>Let’s play!</a:t>
            </a:r>
            <a:endParaRPr lang="vi-VN" b="1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abia" panose="00000400000000000000" pitchFamily="2" charset="0"/>
              <a:ea typeface="Arabia" panose="00000400000000000000" pitchFamily="2" charset="0"/>
              <a:cs typeface="Arabia" panose="00000400000000000000" pitchFamily="2" charset="0"/>
            </a:endParaRP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16108"/>
          <a:stretch/>
        </p:blipFill>
        <p:spPr>
          <a:xfrm>
            <a:off x="4548834" y="5076287"/>
            <a:ext cx="3670110" cy="1114964"/>
          </a:xfrm>
          <a:prstGeom prst="rect">
            <a:avLst/>
          </a:prstGeom>
        </p:spPr>
      </p:pic>
      <p:pic>
        <p:nvPicPr>
          <p:cNvPr id="10" name="Fun Music For Videos - Happy Background Music - Ukulele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4456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3934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1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13855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CB7C63-1137-62A5-8075-F3540B9B10FF}"/>
              </a:ext>
            </a:extLst>
          </p:cNvPr>
          <p:cNvSpPr/>
          <p:nvPr/>
        </p:nvSpPr>
        <p:spPr>
          <a:xfrm>
            <a:off x="3573210" y="1699952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beans</a:t>
            </a:r>
          </a:p>
        </p:txBody>
      </p:sp>
      <p:pic>
        <p:nvPicPr>
          <p:cNvPr id="18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32" y="1413182"/>
            <a:ext cx="2267669" cy="158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9247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-29817" y="-152400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6842C3-CFB6-B5E8-5B6F-03B1E047DBAD}"/>
              </a:ext>
            </a:extLst>
          </p:cNvPr>
          <p:cNvSpPr/>
          <p:nvPr/>
        </p:nvSpPr>
        <p:spPr>
          <a:xfrm>
            <a:off x="3352800" y="1631491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34" y="1268073"/>
            <a:ext cx="2412437" cy="15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8189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3385973" y="1708728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</a:p>
        </p:txBody>
      </p:sp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C9A53E65-760C-A4E1-4381-E7008AFC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4028" y="1305703"/>
            <a:ext cx="2873853" cy="183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3962400" y="1073354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183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CB7C63-1137-62A5-8075-F3540B9B10FF}"/>
              </a:ext>
            </a:extLst>
          </p:cNvPr>
          <p:cNvSpPr/>
          <p:nvPr/>
        </p:nvSpPr>
        <p:spPr>
          <a:xfrm>
            <a:off x="3548292" y="1860889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</a:p>
        </p:txBody>
      </p:sp>
      <p:pic>
        <p:nvPicPr>
          <p:cNvPr id="18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0" y="1157150"/>
            <a:ext cx="2953338" cy="20626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4538891" y="1157150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28284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3657600" y="1801918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83299"/>
            <a:ext cx="3082248" cy="196963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3733800" y="1158032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3631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307</Words>
  <Application>Microsoft Office PowerPoint</Application>
  <PresentationFormat>Widescreen</PresentationFormat>
  <Paragraphs>84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Berlin Sans FB Demi</vt:lpstr>
      <vt:lpstr>Arabia</vt:lpstr>
      <vt:lpstr>Comic Sans MS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 0968142780</dc:creator>
  <cp:lastModifiedBy>User</cp:lastModifiedBy>
  <cp:revision>83</cp:revision>
  <dcterms:created xsi:type="dcterms:W3CDTF">2006-08-16T00:00:00Z</dcterms:created>
  <dcterms:modified xsi:type="dcterms:W3CDTF">2024-11-03T09:58:00Z</dcterms:modified>
</cp:coreProperties>
</file>