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media/audio5.wav" ContentType="audio/wav"/>
  <Override PartName="/ppt/media/audio7.wav" ContentType="audio/wav"/>
  <Override PartName="/ppt/media/audio8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media/audio42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1"/>
  </p:notesMasterIdLst>
  <p:sldIdLst>
    <p:sldId id="464" r:id="rId2"/>
    <p:sldId id="316" r:id="rId3"/>
    <p:sldId id="671" r:id="rId4"/>
    <p:sldId id="843" r:id="rId5"/>
    <p:sldId id="849" r:id="rId6"/>
    <p:sldId id="845" r:id="rId7"/>
    <p:sldId id="508" r:id="rId8"/>
    <p:sldId id="260" r:id="rId9"/>
    <p:sldId id="456" r:id="rId10"/>
    <p:sldId id="270" r:id="rId11"/>
    <p:sldId id="650" r:id="rId12"/>
    <p:sldId id="667" r:id="rId13"/>
    <p:sldId id="513" r:id="rId14"/>
    <p:sldId id="325" r:id="rId15"/>
    <p:sldId id="406" r:id="rId16"/>
    <p:sldId id="477" r:id="rId17"/>
    <p:sldId id="480" r:id="rId18"/>
    <p:sldId id="479" r:id="rId19"/>
    <p:sldId id="478" r:id="rId20"/>
    <p:sldId id="835" r:id="rId21"/>
    <p:sldId id="302" r:id="rId22"/>
    <p:sldId id="280" r:id="rId23"/>
    <p:sldId id="669" r:id="rId24"/>
    <p:sldId id="460" r:id="rId25"/>
    <p:sldId id="847" r:id="rId26"/>
    <p:sldId id="642" r:id="rId27"/>
    <p:sldId id="284" r:id="rId28"/>
    <p:sldId id="660" r:id="rId29"/>
    <p:sldId id="661" r:id="rId30"/>
    <p:sldId id="662" r:id="rId31"/>
    <p:sldId id="643" r:id="rId32"/>
    <p:sldId id="663" r:id="rId33"/>
    <p:sldId id="664" r:id="rId34"/>
    <p:sldId id="665" r:id="rId35"/>
    <p:sldId id="666" r:id="rId36"/>
    <p:sldId id="632" r:id="rId37"/>
    <p:sldId id="486" r:id="rId38"/>
    <p:sldId id="487" r:id="rId39"/>
    <p:sldId id="488" r:id="rId40"/>
    <p:sldId id="489" r:id="rId41"/>
    <p:sldId id="490" r:id="rId42"/>
    <p:sldId id="503" r:id="rId43"/>
    <p:sldId id="841" r:id="rId44"/>
    <p:sldId id="839" r:id="rId45"/>
    <p:sldId id="840" r:id="rId46"/>
    <p:sldId id="497" r:id="rId47"/>
    <p:sldId id="848" r:id="rId48"/>
    <p:sldId id="610" r:id="rId49"/>
    <p:sldId id="611" r:id="rId50"/>
  </p:sldIdLst>
  <p:sldSz cx="9144000" cy="5143500" type="screen16x9"/>
  <p:notesSz cx="9144000" cy="6858000"/>
  <p:embeddedFontLst>
    <p:embeddedFont>
      <p:font typeface="Berlin Sans FB" panose="020E0602020502020306" pitchFamily="34" charset="0"/>
      <p:regular r:id="rId52"/>
      <p:bold r:id="rId53"/>
    </p:embeddedFont>
    <p:embeddedFont>
      <p:font typeface="Berlin Sans FB Demi" panose="020E0802020502020306" pitchFamily="34" charset="0"/>
      <p:bold r:id="rId54"/>
    </p:embeddedFont>
    <p:embeddedFont>
      <p:font typeface="Century Gothic" panose="020B0502020202020204" pitchFamily="34" charset="0"/>
      <p:regular r:id="rId55"/>
      <p:bold r:id="rId56"/>
      <p:italic r:id="rId57"/>
      <p:boldItalic r:id="rId58"/>
    </p:embeddedFont>
    <p:embeddedFont>
      <p:font typeface="Cooper Black" panose="0208090404030B020404" pitchFamily="18" charset="0"/>
      <p:regular r:id="rId5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D8"/>
    <a:srgbClr val="14F489"/>
    <a:srgbClr val="0AD474"/>
    <a:srgbClr val="FFCC99"/>
    <a:srgbClr val="98A4D4"/>
    <a:srgbClr val="FF66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1" autoAdjust="0"/>
    <p:restoredTop sz="86452" autoAdjust="0"/>
  </p:normalViewPr>
  <p:slideViewPr>
    <p:cSldViewPr snapToGrid="0">
      <p:cViewPr varScale="1">
        <p:scale>
          <a:sx n="95" d="100"/>
          <a:sy n="95" d="100"/>
        </p:scale>
        <p:origin x="4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1B8CA-4D37-4760-9519-21A42C463B7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C9413-5DC5-4415-8FD1-80D359DE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8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17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51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680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60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AEB41-E21D-09EB-E9E5-676DE4CE6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8EC9F6-AD91-78B7-666D-1356F7F59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BFC6FE-E1B0-33DC-8F77-4ED12ABE9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26169-EBE7-6FCB-704C-12F340935E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85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0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77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1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0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47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86DD8-E649-A59E-2DD3-9AAE96138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0F2956-97D7-35D0-06E8-A0E2071925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090D24-476B-48F0-6445-F193802B9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0FC57-F4BB-EE03-A017-D08BAFDA9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51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677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50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582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5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885DB-B73A-82D1-90DD-874FD65C91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9927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2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FBFCFE-30FD-9585-6D56-17771DCC3F26}"/>
              </a:ext>
            </a:extLst>
          </p:cNvPr>
          <p:cNvSpPr/>
          <p:nvPr userDrawn="1"/>
        </p:nvSpPr>
        <p:spPr>
          <a:xfrm>
            <a:off x="254524" y="229189"/>
            <a:ext cx="8634952" cy="4685121"/>
          </a:xfrm>
          <a:prstGeom prst="roundRect">
            <a:avLst>
              <a:gd name="adj" fmla="val 7700"/>
            </a:avLst>
          </a:prstGeom>
          <a:solidFill>
            <a:schemeClr val="bg1"/>
          </a:solidFill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flipH="1">
            <a:off x="0" y="0"/>
            <a:ext cx="573788" cy="490589"/>
          </a:xfrm>
          <a:prstGeom prst="rect">
            <a:avLst/>
          </a:prstGeom>
        </p:spPr>
      </p:pic>
      <p:sp>
        <p:nvSpPr>
          <p:cNvPr id="10" name="Freeform 4"/>
          <p:cNvSpPr/>
          <p:nvPr userDrawn="1"/>
        </p:nvSpPr>
        <p:spPr>
          <a:xfrm>
            <a:off x="8691635" y="4760536"/>
            <a:ext cx="452365" cy="382964"/>
          </a:xfrm>
          <a:custGeom>
            <a:avLst/>
            <a:gdLst/>
            <a:ahLst/>
            <a:cxnLst/>
            <a:rect l="l" t="t" r="r" b="b"/>
            <a:pathLst>
              <a:path w="1093387" h="1057604">
                <a:moveTo>
                  <a:pt x="0" y="0"/>
                </a:moveTo>
                <a:lnTo>
                  <a:pt x="1093387" y="0"/>
                </a:lnTo>
                <a:lnTo>
                  <a:pt x="1093387" y="1057604"/>
                </a:lnTo>
                <a:lnTo>
                  <a:pt x="0" y="1057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 userDrawn="1"/>
        </p:nvSpPr>
        <p:spPr>
          <a:xfrm>
            <a:off x="0" y="4760536"/>
            <a:ext cx="669303" cy="382963"/>
          </a:xfrm>
          <a:custGeom>
            <a:avLst/>
            <a:gdLst/>
            <a:ahLst/>
            <a:cxnLst/>
            <a:rect l="l" t="t" r="r" b="b"/>
            <a:pathLst>
              <a:path w="1719566" h="802998">
                <a:moveTo>
                  <a:pt x="0" y="0"/>
                </a:moveTo>
                <a:lnTo>
                  <a:pt x="1719566" y="0"/>
                </a:lnTo>
                <a:lnTo>
                  <a:pt x="1719566" y="802998"/>
                </a:lnTo>
                <a:lnTo>
                  <a:pt x="0" y="80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B65900B-CF45-F3D3-6488-52BAAC1B18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559660" y="0"/>
            <a:ext cx="573788" cy="4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1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6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tiff"/><Relationship Id="rId11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6.wav"/><Relationship Id="rId7" Type="http://schemas.openxmlformats.org/officeDocument/2006/relationships/image" Target="../media/image5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tiff"/><Relationship Id="rId11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6.wav"/><Relationship Id="rId7" Type="http://schemas.openxmlformats.org/officeDocument/2006/relationships/image" Target="../media/image5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tiff"/><Relationship Id="rId11" Type="http://schemas.openxmlformats.org/officeDocument/2006/relationships/image" Target="../media/image51.png"/><Relationship Id="rId5" Type="http://schemas.microsoft.com/office/2007/relationships/hdphoto" Target="../media/hdphoto1.wdp"/><Relationship Id="rId10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6.wav"/><Relationship Id="rId7" Type="http://schemas.openxmlformats.org/officeDocument/2006/relationships/image" Target="../media/image5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tiff"/><Relationship Id="rId11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audio" Target="../media/audio24.wav"/><Relationship Id="rId3" Type="http://schemas.openxmlformats.org/officeDocument/2006/relationships/audio" Target="../media/audio9.wav"/><Relationship Id="rId21" Type="http://schemas.openxmlformats.org/officeDocument/2006/relationships/audio" Target="../media/audio27.wav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audio" Target="../media/audio23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2.wav"/><Relationship Id="rId20" Type="http://schemas.openxmlformats.org/officeDocument/2006/relationships/audio" Target="../media/audio2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5" Type="http://schemas.openxmlformats.org/officeDocument/2006/relationships/audio" Target="../media/audio11.wav"/><Relationship Id="rId15" Type="http://schemas.openxmlformats.org/officeDocument/2006/relationships/audio" Target="../media/audio21.wav"/><Relationship Id="rId10" Type="http://schemas.openxmlformats.org/officeDocument/2006/relationships/audio" Target="../media/audio16.wav"/><Relationship Id="rId19" Type="http://schemas.openxmlformats.org/officeDocument/2006/relationships/audio" Target="../media/audio25.wav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jp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1.wav"/><Relationship Id="rId12" Type="http://schemas.openxmlformats.org/officeDocument/2006/relationships/image" Target="../media/image70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audio30.wav"/><Relationship Id="rId11" Type="http://schemas.openxmlformats.org/officeDocument/2006/relationships/image" Target="../media/image69.png"/><Relationship Id="rId5" Type="http://schemas.openxmlformats.org/officeDocument/2006/relationships/audio" Target="../media/audio29.wav"/><Relationship Id="rId10" Type="http://schemas.openxmlformats.org/officeDocument/2006/relationships/image" Target="../media/image68.png"/><Relationship Id="rId4" Type="http://schemas.openxmlformats.org/officeDocument/2006/relationships/audio" Target="../media/audio28.wav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.xml"/><Relationship Id="rId7" Type="http://schemas.openxmlformats.org/officeDocument/2006/relationships/image" Target="../media/image81.png"/><Relationship Id="rId12" Type="http://schemas.openxmlformats.org/officeDocument/2006/relationships/image" Target="../media/image3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png"/><Relationship Id="rId3" Type="http://schemas.openxmlformats.org/officeDocument/2006/relationships/audio" Target="../media/audio41.wav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audio" Target="../media/audio43.wav"/><Relationship Id="rId10" Type="http://schemas.openxmlformats.org/officeDocument/2006/relationships/image" Target="../media/image80.jpeg"/><Relationship Id="rId4" Type="http://schemas.openxmlformats.org/officeDocument/2006/relationships/audio" Target="../media/audio42.wav"/><Relationship Id="rId9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png"/><Relationship Id="rId3" Type="http://schemas.openxmlformats.org/officeDocument/2006/relationships/audio" Target="../media/audio41.wav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audio" Target="../media/audio43.wav"/><Relationship Id="rId10" Type="http://schemas.openxmlformats.org/officeDocument/2006/relationships/image" Target="../media/image80.jpeg"/><Relationship Id="rId4" Type="http://schemas.openxmlformats.org/officeDocument/2006/relationships/audio" Target="../media/audio42.wav"/><Relationship Id="rId9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audio" Target="../media/audio41.wav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audio" Target="../media/audio43.wav"/><Relationship Id="rId10" Type="http://schemas.openxmlformats.org/officeDocument/2006/relationships/image" Target="../media/image80.jpeg"/><Relationship Id="rId4" Type="http://schemas.openxmlformats.org/officeDocument/2006/relationships/audio" Target="../media/audio42.wav"/><Relationship Id="rId9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3.png"/><Relationship Id="rId3" Type="http://schemas.openxmlformats.org/officeDocument/2006/relationships/audio" Target="../media/audio41.wav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audio" Target="../media/audio43.wav"/><Relationship Id="rId10" Type="http://schemas.openxmlformats.org/officeDocument/2006/relationships/image" Target="../media/image80.jpeg"/><Relationship Id="rId4" Type="http://schemas.openxmlformats.org/officeDocument/2006/relationships/audio" Target="../media/audio42.wav"/><Relationship Id="rId9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audio" Target="../media/audio42.wav"/><Relationship Id="rId7" Type="http://schemas.openxmlformats.org/officeDocument/2006/relationships/image" Target="../media/image87.png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89.png"/><Relationship Id="rId5" Type="http://schemas.openxmlformats.org/officeDocument/2006/relationships/image" Target="../media/image79.png"/><Relationship Id="rId10" Type="http://schemas.openxmlformats.org/officeDocument/2006/relationships/image" Target="../media/image81.png"/><Relationship Id="rId4" Type="http://schemas.openxmlformats.org/officeDocument/2006/relationships/audio" Target="../media/audio43.wav"/><Relationship Id="rId9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audio" Target="../media/audio42.wav"/><Relationship Id="rId7" Type="http://schemas.openxmlformats.org/officeDocument/2006/relationships/image" Target="../media/image87.png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89.png"/><Relationship Id="rId5" Type="http://schemas.openxmlformats.org/officeDocument/2006/relationships/image" Target="../media/image79.png"/><Relationship Id="rId10" Type="http://schemas.openxmlformats.org/officeDocument/2006/relationships/image" Target="../media/image81.png"/><Relationship Id="rId4" Type="http://schemas.openxmlformats.org/officeDocument/2006/relationships/audio" Target="../media/audio43.wav"/><Relationship Id="rId9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4.png"/><Relationship Id="rId3" Type="http://schemas.openxmlformats.org/officeDocument/2006/relationships/audio" Target="../media/audio41.wav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audio" Target="../media/audio43.wav"/><Relationship Id="rId10" Type="http://schemas.openxmlformats.org/officeDocument/2006/relationships/image" Target="../media/image80.jpeg"/><Relationship Id="rId4" Type="http://schemas.openxmlformats.org/officeDocument/2006/relationships/audio" Target="../media/audio42.wav"/><Relationship Id="rId9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6.png"/><Relationship Id="rId3" Type="http://schemas.openxmlformats.org/officeDocument/2006/relationships/audio" Target="../media/audio41.wav"/><Relationship Id="rId7" Type="http://schemas.openxmlformats.org/officeDocument/2006/relationships/image" Target="../media/image86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audio" Target="../media/audio43.wav"/><Relationship Id="rId10" Type="http://schemas.openxmlformats.org/officeDocument/2006/relationships/image" Target="../media/image80.jpeg"/><Relationship Id="rId4" Type="http://schemas.openxmlformats.org/officeDocument/2006/relationships/audio" Target="../media/audio42.wav"/><Relationship Id="rId9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7.png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7.png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34.png"/><Relationship Id="rId3" Type="http://schemas.microsoft.com/office/2007/relationships/media" Target="../media/media3.wav"/><Relationship Id="rId21" Type="http://schemas.openxmlformats.org/officeDocument/2006/relationships/image" Target="../media/image37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audio" Target="../media/audio2.wav"/><Relationship Id="rId2" Type="http://schemas.openxmlformats.org/officeDocument/2006/relationships/audio" Target="../media/media2.wav"/><Relationship Id="rId16" Type="http://schemas.openxmlformats.org/officeDocument/2006/relationships/notesSlide" Target="../notesSlides/notesSlide4.xml"/><Relationship Id="rId20" Type="http://schemas.openxmlformats.org/officeDocument/2006/relationships/image" Target="../media/image36.jp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6.wav"/><Relationship Id="rId19" Type="http://schemas.openxmlformats.org/officeDocument/2006/relationships/image" Target="../media/image35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</a:rPr>
              <a:t>Welcome to our class!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07650"/>
            <a:ext cx="2643398" cy="26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4407061" y="2516691"/>
            <a:ext cx="363252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kəˈlekt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sɪːʃelz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971800" y="1734943"/>
            <a:ext cx="6503047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collect seashells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3061024" y="3175328"/>
            <a:ext cx="63246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r="1010"/>
          <a:stretch/>
        </p:blipFill>
        <p:spPr>
          <a:xfrm>
            <a:off x="625649" y="1790067"/>
            <a:ext cx="2769314" cy="1884283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CE9ED05A-2286-9A3E-0D2C-169AE3F9D392}"/>
              </a:ext>
            </a:extLst>
          </p:cNvPr>
          <p:cNvSpPr txBox="1"/>
          <p:nvPr/>
        </p:nvSpPr>
        <p:spPr>
          <a:xfrm>
            <a:off x="538200" y="285750"/>
            <a:ext cx="2352151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989771AB-F8A1-7240-478A-7013FFF704DA}"/>
              </a:ext>
            </a:extLst>
          </p:cNvPr>
          <p:cNvSpPr/>
          <p:nvPr/>
        </p:nvSpPr>
        <p:spPr>
          <a:xfrm>
            <a:off x="533400" y="4596884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202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llect seashell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llect seashell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3578917" y="2340227"/>
            <a:ext cx="508431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wɔːk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ɒn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ðə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bɪːtʃ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869553" y="1581150"/>
            <a:ext cx="6503047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 on the beach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228131" y="2976740"/>
            <a:ext cx="382302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861"/>
          <a:stretch/>
        </p:blipFill>
        <p:spPr>
          <a:xfrm>
            <a:off x="685800" y="1678931"/>
            <a:ext cx="2769314" cy="1884283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350210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lk on the bea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lk on the bea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B38F54FC-23F7-4914-A9E1-7588E081B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r="2243"/>
          <a:stretch/>
        </p:blipFill>
        <p:spPr>
          <a:xfrm>
            <a:off x="1535444" y="1707464"/>
            <a:ext cx="1991876" cy="1390291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132179BF-8ED5-4F1A-907C-7683DAA8F0B2}"/>
              </a:ext>
            </a:extLst>
          </p:cNvPr>
          <p:cNvSpPr/>
          <p:nvPr/>
        </p:nvSpPr>
        <p:spPr>
          <a:xfrm>
            <a:off x="990600" y="3157051"/>
            <a:ext cx="3234192" cy="46984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8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collect seashells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89F5A26F-6597-4932-A179-D371BD3C2771}"/>
              </a:ext>
            </a:extLst>
          </p:cNvPr>
          <p:cNvSpPr txBox="1"/>
          <p:nvPr/>
        </p:nvSpPr>
        <p:spPr>
          <a:xfrm>
            <a:off x="3058708" y="447102"/>
            <a:ext cx="302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E129B8DB-CCD1-47E3-9799-887A2D1EAA0C}"/>
              </a:ext>
            </a:extLst>
          </p:cNvPr>
          <p:cNvSpPr/>
          <p:nvPr/>
        </p:nvSpPr>
        <p:spPr>
          <a:xfrm>
            <a:off x="381000" y="4887255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13387599-D23B-E8E2-ECCE-30766C069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r="2098"/>
          <a:stretch/>
        </p:blipFill>
        <p:spPr>
          <a:xfrm>
            <a:off x="5510838" y="1707465"/>
            <a:ext cx="1991876" cy="1390291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22E328A4-CDF8-9D76-44EE-BEE5CCF2DAAE}"/>
              </a:ext>
            </a:extLst>
          </p:cNvPr>
          <p:cNvSpPr/>
          <p:nvPr/>
        </p:nvSpPr>
        <p:spPr>
          <a:xfrm>
            <a:off x="4728041" y="3157051"/>
            <a:ext cx="3557471" cy="46984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8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walk on the beach</a:t>
            </a:r>
          </a:p>
        </p:txBody>
      </p:sp>
    </p:spTree>
    <p:extLst>
      <p:ext uri="{BB962C8B-B14F-4D97-AF65-F5344CB8AC3E}">
        <p14:creationId xmlns:p14="http://schemas.microsoft.com/office/powerpoint/2010/main" val="418764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llect seashell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lk on the bea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llect seashell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lk on the bea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15FD91FD-9BF5-47CF-B577-1AC821301971}"/>
              </a:ext>
            </a:extLst>
          </p:cNvPr>
          <p:cNvSpPr/>
          <p:nvPr/>
        </p:nvSpPr>
        <p:spPr>
          <a:xfrm>
            <a:off x="457200" y="4898852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2C15E2AC-0A84-43A9-82E5-6DD7FA8B47B5}"/>
              </a:ext>
            </a:extLst>
          </p:cNvPr>
          <p:cNvSpPr txBox="1"/>
          <p:nvPr/>
        </p:nvSpPr>
        <p:spPr>
          <a:xfrm>
            <a:off x="2932769" y="420359"/>
            <a:ext cx="3278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27A359D-C39D-B3F7-0D26-046DF6BC95EB}"/>
              </a:ext>
            </a:extLst>
          </p:cNvPr>
          <p:cNvSpPr/>
          <p:nvPr/>
        </p:nvSpPr>
        <p:spPr>
          <a:xfrm>
            <a:off x="1827836" y="2901322"/>
            <a:ext cx="3376579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walk on the beach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2B992FE9-5A7E-2AA7-A608-3A5F5D9D238A}"/>
              </a:ext>
            </a:extLst>
          </p:cNvPr>
          <p:cNvSpPr/>
          <p:nvPr/>
        </p:nvSpPr>
        <p:spPr>
          <a:xfrm>
            <a:off x="5319011" y="2886120"/>
            <a:ext cx="3376579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55C2942E-CDB8-1F41-A583-ADF3A852250D}"/>
              </a:ext>
            </a:extLst>
          </p:cNvPr>
          <p:cNvSpPr/>
          <p:nvPr/>
        </p:nvSpPr>
        <p:spPr>
          <a:xfrm>
            <a:off x="1843122" y="1854472"/>
            <a:ext cx="3719478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collect seashells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DF256425-CE23-A72F-2B03-9A91665EB8D8}"/>
              </a:ext>
            </a:extLst>
          </p:cNvPr>
          <p:cNvSpPr/>
          <p:nvPr/>
        </p:nvSpPr>
        <p:spPr>
          <a:xfrm>
            <a:off x="5319011" y="1854472"/>
            <a:ext cx="3885903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lượm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id="{F9C550AE-CEBC-5D66-A5AC-420574C778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r="2243"/>
          <a:stretch/>
        </p:blipFill>
        <p:spPr>
          <a:xfrm>
            <a:off x="500428" y="1657350"/>
            <a:ext cx="1229475" cy="858150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715D68F5-83ED-2EB6-306E-F1FA92F5A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r="2098"/>
          <a:stretch/>
        </p:blipFill>
        <p:spPr>
          <a:xfrm>
            <a:off x="493603" y="2711359"/>
            <a:ext cx="1229475" cy="858150"/>
          </a:xfrm>
          <a:prstGeom prst="roundRect">
            <a:avLst>
              <a:gd name="adj" fmla="val 10297"/>
            </a:avLst>
          </a:prstGeom>
          <a:ln w="2857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96485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llect seashell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lk on the bea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lk on the bea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llect seashell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5" grpId="0"/>
      <p:bldP spid="5" grpId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33600" y="1882810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Checking vocabulary!</a:t>
            </a:r>
          </a:p>
        </p:txBody>
      </p:sp>
    </p:spTree>
    <p:extLst>
      <p:ext uri="{BB962C8B-B14F-4D97-AF65-F5344CB8AC3E}">
        <p14:creationId xmlns:p14="http://schemas.microsoft.com/office/powerpoint/2010/main" val="3946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30" t="-25376" r="-15385" b="-24067"/>
          <a:stretch/>
        </p:blipFill>
        <p:spPr>
          <a:xfrm>
            <a:off x="2438400" y="1734228"/>
            <a:ext cx="4495800" cy="3403963"/>
          </a:xfrm>
          <a:prstGeom prst="cloud">
            <a:avLst/>
          </a:prstGeom>
          <a:solidFill>
            <a:schemeClr val="bg1"/>
          </a:solidFill>
        </p:spPr>
      </p:pic>
      <p:sp>
        <p:nvSpPr>
          <p:cNvPr id="3" name="Rounded Rectangle 2"/>
          <p:cNvSpPr/>
          <p:nvPr/>
        </p:nvSpPr>
        <p:spPr>
          <a:xfrm>
            <a:off x="476250" y="627915"/>
            <a:ext cx="8191500" cy="8101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LOOK AND CHOOSE!</a:t>
            </a:r>
          </a:p>
        </p:txBody>
      </p:sp>
      <p:pic>
        <p:nvPicPr>
          <p:cNvPr id="5" name="Nhạc hay 2 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0150" y="18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75A441AA-399D-FFAD-DA62-A5A736BB9387}"/>
              </a:ext>
            </a:extLst>
          </p:cNvPr>
          <p:cNvSpPr txBox="1">
            <a:spLocks/>
          </p:cNvSpPr>
          <p:nvPr/>
        </p:nvSpPr>
        <p:spPr>
          <a:xfrm>
            <a:off x="2529348" y="2319695"/>
            <a:ext cx="3926256" cy="106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Facebook: Bùi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Liễu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Zalo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: 0968142780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2971801" y="4165799"/>
            <a:ext cx="3142738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collect seashells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770455" y="3807415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9718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97A280BB-7C9E-8216-20F7-EA73E62089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10" y="2011709"/>
            <a:ext cx="2394579" cy="1596385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2989979A-3BB2-B703-BC44-B86C4D84D1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47" y="1999862"/>
            <a:ext cx="2394579" cy="1620078"/>
          </a:xfrm>
          <a:prstGeom prst="roundRect">
            <a:avLst/>
          </a:prstGeom>
          <a:ln w="28575">
            <a:noFill/>
            <a:prstDash val="dash"/>
          </a:ln>
        </p:spPr>
      </p:pic>
      <p:grpSp>
        <p:nvGrpSpPr>
          <p:cNvPr id="19" name="Group 18"/>
          <p:cNvGrpSpPr/>
          <p:nvPr/>
        </p:nvGrpSpPr>
        <p:grpSpPr>
          <a:xfrm>
            <a:off x="770982" y="1089577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4910667" y="1074917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4790857" y="329846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b</a:t>
            </a:r>
            <a:endParaRPr lang="vi-VN" sz="2700" b="1"/>
          </a:p>
        </p:txBody>
      </p:sp>
      <p:sp>
        <p:nvSpPr>
          <p:cNvPr id="2" name="Heptagon 1"/>
          <p:cNvSpPr/>
          <p:nvPr/>
        </p:nvSpPr>
        <p:spPr>
          <a:xfrm>
            <a:off x="873437" y="329846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427" y="3138626"/>
            <a:ext cx="745027" cy="7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llect seash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A9DAD863-9F4C-D463-A6B0-33AB8EBAB964}"/>
              </a:ext>
            </a:extLst>
          </p:cNvPr>
          <p:cNvSpPr txBox="1">
            <a:spLocks/>
          </p:cNvSpPr>
          <p:nvPr/>
        </p:nvSpPr>
        <p:spPr>
          <a:xfrm>
            <a:off x="2529348" y="2319695"/>
            <a:ext cx="3926256" cy="106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Facebook: Bùi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Liễu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Zalo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: 0968142780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2881541" y="4137963"/>
            <a:ext cx="3611196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take photos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970115" y="3884698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9718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A5DDCAC9-5C5A-B652-409A-1868FFB344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20" y="1918416"/>
            <a:ext cx="2478010" cy="1652006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7FF745A4-DF60-14E7-FF97-85FBE32D08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15" y="1900999"/>
            <a:ext cx="2471529" cy="1672139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15" name="Heptagon 14"/>
          <p:cNvSpPr/>
          <p:nvPr/>
        </p:nvSpPr>
        <p:spPr>
          <a:xfrm>
            <a:off x="884491" y="325594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grpSp>
        <p:nvGrpSpPr>
          <p:cNvPr id="19" name="Group 18"/>
          <p:cNvGrpSpPr/>
          <p:nvPr/>
        </p:nvGrpSpPr>
        <p:grpSpPr>
          <a:xfrm>
            <a:off x="491067" y="1088647"/>
            <a:ext cx="3607407" cy="2739290"/>
            <a:chOff x="1005606" y="1030662"/>
            <a:chExt cx="4809874" cy="3652387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444731" y="1426629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4836529" y="980283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Heptagon 15"/>
          <p:cNvSpPr/>
          <p:nvPr/>
        </p:nvSpPr>
        <p:spPr>
          <a:xfrm>
            <a:off x="4722231" y="3281179"/>
            <a:ext cx="533634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4376" y="3084406"/>
            <a:ext cx="745027" cy="7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ke pho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A27743AE-8060-6B32-3F6B-8C4BCA6D3DB7}"/>
              </a:ext>
            </a:extLst>
          </p:cNvPr>
          <p:cNvSpPr txBox="1">
            <a:spLocks/>
          </p:cNvSpPr>
          <p:nvPr/>
        </p:nvSpPr>
        <p:spPr>
          <a:xfrm>
            <a:off x="2529348" y="2319695"/>
            <a:ext cx="3926256" cy="106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Facebook: Bùi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Liễu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Zalo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: 0968142780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1"/>
          <p:cNvSpPr txBox="1"/>
          <p:nvPr/>
        </p:nvSpPr>
        <p:spPr>
          <a:xfrm>
            <a:off x="3108257" y="4127890"/>
            <a:ext cx="2932795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swim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622288" y="3741475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ptagon 1"/>
          <p:cNvSpPr/>
          <p:nvPr/>
        </p:nvSpPr>
        <p:spPr>
          <a:xfrm>
            <a:off x="884491" y="325594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</a:t>
            </a:r>
            <a:endParaRPr lang="vi-VN" sz="27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28956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AE74FBE7-1453-728C-2282-F11DC6B058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90" y="1627336"/>
            <a:ext cx="2338323" cy="1568358"/>
          </a:xfrm>
          <a:prstGeom prst="roundRect">
            <a:avLst/>
          </a:prstGeom>
          <a:ln w="28575">
            <a:noFill/>
            <a:prstDash val="dash"/>
          </a:ln>
        </p:spPr>
      </p:pic>
      <p:grpSp>
        <p:nvGrpSpPr>
          <p:cNvPr id="19" name="Group 18"/>
          <p:cNvGrpSpPr/>
          <p:nvPr/>
        </p:nvGrpSpPr>
        <p:grpSpPr>
          <a:xfrm>
            <a:off x="730194" y="829016"/>
            <a:ext cx="3606388" cy="2783726"/>
            <a:chOff x="1005606" y="1030662"/>
            <a:chExt cx="4808516" cy="3711634"/>
          </a:xfrm>
          <a:solidFill>
            <a:schemeClr val="bg1">
              <a:alpha val="0"/>
            </a:schemeClr>
          </a:solidFill>
        </p:grpSpPr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  <p:sp>
          <p:nvSpPr>
            <p:cNvPr id="21" name="Rounded Rectangle 12"/>
            <p:cNvSpPr/>
            <p:nvPr/>
          </p:nvSpPr>
          <p:spPr>
            <a:xfrm>
              <a:off x="1443374" y="1485875"/>
              <a:ext cx="4370748" cy="3256421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207" y="3091238"/>
            <a:ext cx="745027" cy="743531"/>
          </a:xfrm>
          <a:prstGeom prst="rect">
            <a:avLst/>
          </a:prstGeom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0297B57B-C9C8-53AD-DBBE-7C882E62F5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01" y="1630995"/>
            <a:ext cx="2327316" cy="1574570"/>
          </a:xfrm>
          <a:prstGeom prst="roundRect">
            <a:avLst/>
          </a:prstGeom>
          <a:ln w="28575">
            <a:noFill/>
            <a:prstDash val="dash"/>
          </a:ln>
        </p:spPr>
      </p:pic>
      <p:grpSp>
        <p:nvGrpSpPr>
          <p:cNvPr id="28" name="Group 27"/>
          <p:cNvGrpSpPr/>
          <p:nvPr/>
        </p:nvGrpSpPr>
        <p:grpSpPr>
          <a:xfrm>
            <a:off x="4867248" y="847127"/>
            <a:ext cx="3847191" cy="27925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4800600" y="3205565"/>
            <a:ext cx="501701" cy="45335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</p:spTree>
    <p:extLst>
      <p:ext uri="{BB962C8B-B14F-4D97-AF65-F5344CB8AC3E}">
        <p14:creationId xmlns:p14="http://schemas.microsoft.com/office/powerpoint/2010/main" val="314651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AA8B218-A02D-B210-C75E-914903C01434}"/>
              </a:ext>
            </a:extLst>
          </p:cNvPr>
          <p:cNvSpPr txBox="1">
            <a:spLocks/>
          </p:cNvSpPr>
          <p:nvPr/>
        </p:nvSpPr>
        <p:spPr>
          <a:xfrm>
            <a:off x="2529348" y="2319695"/>
            <a:ext cx="3926256" cy="106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Facebook: Bùi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Liễu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Zalo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: 0968142780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4058" y="0"/>
            <a:ext cx="9144000" cy="5143499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2716025" y="4101859"/>
            <a:ext cx="3611196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walk on the beach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997796" y="3807415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sp>
        <p:nvSpPr>
          <p:cNvPr id="15" name="Heptagon 14"/>
          <p:cNvSpPr/>
          <p:nvPr/>
        </p:nvSpPr>
        <p:spPr>
          <a:xfrm>
            <a:off x="884491" y="322324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20" name="Rounded Rectangle 19"/>
          <p:cNvSpPr/>
          <p:nvPr/>
        </p:nvSpPr>
        <p:spPr>
          <a:xfrm>
            <a:off x="28194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FD9295D7-6849-8B7D-BB94-61401E50B9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600" y="1826924"/>
            <a:ext cx="2504723" cy="1674890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0D09A748-5FEB-A98D-257B-EBBF0EE7B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30" y="1831062"/>
            <a:ext cx="2498171" cy="1665447"/>
          </a:xfrm>
          <a:prstGeom prst="roundRect">
            <a:avLst/>
          </a:prstGeom>
          <a:ln w="28575">
            <a:noFill/>
            <a:prstDash val="dash"/>
          </a:ln>
        </p:spPr>
      </p:pic>
      <p:grpSp>
        <p:nvGrpSpPr>
          <p:cNvPr id="19" name="Group 18"/>
          <p:cNvGrpSpPr/>
          <p:nvPr/>
        </p:nvGrpSpPr>
        <p:grpSpPr>
          <a:xfrm>
            <a:off x="609600" y="1063950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4836529" y="1055607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Heptagon 15"/>
          <p:cNvSpPr/>
          <p:nvPr/>
        </p:nvSpPr>
        <p:spPr>
          <a:xfrm>
            <a:off x="4823098" y="323518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7898" y="3141167"/>
            <a:ext cx="745027" cy="7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lk on the b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257425" y="21907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60515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859149" y="1617245"/>
            <a:ext cx="7425702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ùi Liễu 0968142780">
            <a:extLst>
              <a:ext uri="{FF2B5EF4-FFF2-40B4-BE49-F238E27FC236}">
                <a16:creationId xmlns:a16="http://schemas.microsoft.com/office/drawing/2014/main" id="{E712D284-19F9-B434-3577-47D3241BB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203959"/>
              </p:ext>
            </p:extLst>
          </p:nvPr>
        </p:nvGraphicFramePr>
        <p:xfrm>
          <a:off x="5129938" y="708951"/>
          <a:ext cx="3426062" cy="420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031">
                  <a:extLst>
                    <a:ext uri="{9D8B030D-6E8A-4147-A177-3AD203B41FA5}">
                      <a16:colId xmlns:a16="http://schemas.microsoft.com/office/drawing/2014/main" val="3588531781"/>
                    </a:ext>
                  </a:extLst>
                </a:gridCol>
                <a:gridCol w="1713031">
                  <a:extLst>
                    <a:ext uri="{9D8B030D-6E8A-4147-A177-3AD203B41FA5}">
                      <a16:colId xmlns:a16="http://schemas.microsoft.com/office/drawing/2014/main" val="2607538154"/>
                    </a:ext>
                  </a:extLst>
                </a:gridCol>
              </a:tblGrid>
              <a:tr h="4058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khứ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74345"/>
                  </a:ext>
                </a:extLst>
              </a:tr>
              <a:tr h="7012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155669"/>
                  </a:ext>
                </a:extLst>
              </a:tr>
              <a:tr h="701268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904186"/>
                  </a:ext>
                </a:extLst>
              </a:tr>
              <a:tr h="7012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620501"/>
                  </a:ext>
                </a:extLst>
              </a:tr>
              <a:tr h="701268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420431"/>
                  </a:ext>
                </a:extLst>
              </a:tr>
              <a:tr h="701268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832295"/>
                  </a:ext>
                </a:extLst>
              </a:tr>
            </a:tbl>
          </a:graphicData>
        </a:graphic>
      </p:graphicFrame>
      <p:graphicFrame>
        <p:nvGraphicFramePr>
          <p:cNvPr id="31" name="Bùi Liễu 0968142780">
            <a:extLst>
              <a:ext uri="{FF2B5EF4-FFF2-40B4-BE49-F238E27FC236}">
                <a16:creationId xmlns:a16="http://schemas.microsoft.com/office/drawing/2014/main" id="{59FFDA9E-CA63-1CF5-0CBD-3EECBA585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208420"/>
              </p:ext>
            </p:extLst>
          </p:nvPr>
        </p:nvGraphicFramePr>
        <p:xfrm>
          <a:off x="720011" y="694605"/>
          <a:ext cx="3426062" cy="420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031">
                  <a:extLst>
                    <a:ext uri="{9D8B030D-6E8A-4147-A177-3AD203B41FA5}">
                      <a16:colId xmlns:a16="http://schemas.microsoft.com/office/drawing/2014/main" val="3588531781"/>
                    </a:ext>
                  </a:extLst>
                </a:gridCol>
                <a:gridCol w="1713031">
                  <a:extLst>
                    <a:ext uri="{9D8B030D-6E8A-4147-A177-3AD203B41FA5}">
                      <a16:colId xmlns:a16="http://schemas.microsoft.com/office/drawing/2014/main" val="2607538154"/>
                    </a:ext>
                  </a:extLst>
                </a:gridCol>
              </a:tblGrid>
              <a:tr h="3788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khứ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74345"/>
                  </a:ext>
                </a:extLst>
              </a:tr>
              <a:tr h="7012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155669"/>
                  </a:ext>
                </a:extLst>
              </a:tr>
              <a:tr h="701268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904186"/>
                  </a:ext>
                </a:extLst>
              </a:tr>
              <a:tr h="7012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620501"/>
                  </a:ext>
                </a:extLst>
              </a:tr>
              <a:tr h="701268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420431"/>
                  </a:ext>
                </a:extLst>
              </a:tr>
              <a:tr h="701268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832295"/>
                  </a:ext>
                </a:extLst>
              </a:tr>
            </a:tbl>
          </a:graphicData>
        </a:graphic>
      </p:graphicFrame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6D5CCF3B-6056-DB55-E369-ABE40A2F77C2}"/>
              </a:ext>
            </a:extLst>
          </p:cNvPr>
          <p:cNvSpPr txBox="1"/>
          <p:nvPr/>
        </p:nvSpPr>
        <p:spPr>
          <a:xfrm>
            <a:off x="2365266" y="197715"/>
            <a:ext cx="4067460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khứ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AEB600EA-44D3-5E9F-F708-DEFEF279F533}"/>
              </a:ext>
            </a:extLst>
          </p:cNvPr>
          <p:cNvSpPr/>
          <p:nvPr/>
        </p:nvSpPr>
        <p:spPr>
          <a:xfrm>
            <a:off x="5524547" y="1387381"/>
            <a:ext cx="990600" cy="60466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æm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E0AA2071-F2B1-6E62-92C9-90BB3482789F}"/>
              </a:ext>
            </a:extLst>
          </p:cNvPr>
          <p:cNvSpPr/>
          <p:nvPr/>
        </p:nvSpPr>
        <p:spPr>
          <a:xfrm>
            <a:off x="7171509" y="1404092"/>
            <a:ext cx="990600" cy="58795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wəz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E405A884-EA16-7169-B3F7-0846EF71EFA9}"/>
              </a:ext>
            </a:extLst>
          </p:cNvPr>
          <p:cNvSpPr/>
          <p:nvPr/>
        </p:nvSpPr>
        <p:spPr>
          <a:xfrm>
            <a:off x="5524547" y="2101986"/>
            <a:ext cx="990600" cy="60466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ɪz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59157B19-DA7A-EEC0-798E-13943C88C022}"/>
              </a:ext>
            </a:extLst>
          </p:cNvPr>
          <p:cNvSpPr/>
          <p:nvPr/>
        </p:nvSpPr>
        <p:spPr>
          <a:xfrm>
            <a:off x="7176198" y="2089250"/>
            <a:ext cx="990600" cy="60466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wəz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98CA2A3E-DDC6-6B96-0194-46FEBEFE4C46}"/>
              </a:ext>
            </a:extLst>
          </p:cNvPr>
          <p:cNvSpPr/>
          <p:nvPr/>
        </p:nvSpPr>
        <p:spPr>
          <a:xfrm>
            <a:off x="5499929" y="2812641"/>
            <a:ext cx="990600" cy="60466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ɑːr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55328347-CE85-B694-5A9C-F897466B35A6}"/>
              </a:ext>
            </a:extLst>
          </p:cNvPr>
          <p:cNvSpPr/>
          <p:nvPr/>
        </p:nvSpPr>
        <p:spPr>
          <a:xfrm>
            <a:off x="7158917" y="2812641"/>
            <a:ext cx="990600" cy="60466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wɜːr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B7A2BE63-1157-90A5-8BEA-BDCE80D64FFF}"/>
              </a:ext>
            </a:extLst>
          </p:cNvPr>
          <p:cNvSpPr/>
          <p:nvPr/>
        </p:nvSpPr>
        <p:spPr>
          <a:xfrm>
            <a:off x="5524547" y="3507600"/>
            <a:ext cx="990600" cy="60466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/du/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B49452F3-E326-4B1E-4B70-CCF2E3F568EA}"/>
              </a:ext>
            </a:extLst>
          </p:cNvPr>
          <p:cNvSpPr/>
          <p:nvPr/>
        </p:nvSpPr>
        <p:spPr>
          <a:xfrm>
            <a:off x="7158919" y="3518957"/>
            <a:ext cx="990600" cy="60466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dɪd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54897D0D-AE34-2E67-8677-64DA909A0AB0}"/>
              </a:ext>
            </a:extLst>
          </p:cNvPr>
          <p:cNvSpPr/>
          <p:nvPr/>
        </p:nvSpPr>
        <p:spPr>
          <a:xfrm>
            <a:off x="5499929" y="4201511"/>
            <a:ext cx="990600" cy="60466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ɡəʊ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0BE1B09D-84F2-9262-1527-87DB09FB0720}"/>
              </a:ext>
            </a:extLst>
          </p:cNvPr>
          <p:cNvSpPr/>
          <p:nvPr/>
        </p:nvSpPr>
        <p:spPr>
          <a:xfrm>
            <a:off x="7171509" y="4157944"/>
            <a:ext cx="990600" cy="60466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/went/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id="{F30229A4-E992-537B-92D5-D883F89D37F9}"/>
              </a:ext>
            </a:extLst>
          </p:cNvPr>
          <p:cNvSpPr/>
          <p:nvPr/>
        </p:nvSpPr>
        <p:spPr>
          <a:xfrm>
            <a:off x="1053490" y="2968247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baɪ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2168A3DE-CC38-9107-4531-9DF427CA7CDB}"/>
              </a:ext>
            </a:extLst>
          </p:cNvPr>
          <p:cNvSpPr/>
          <p:nvPr/>
        </p:nvSpPr>
        <p:spPr>
          <a:xfrm>
            <a:off x="2776560" y="2915366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bought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bɔːt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912FEE21-E9BE-EA09-A786-F3B123EFA39B}"/>
              </a:ext>
            </a:extLst>
          </p:cNvPr>
          <p:cNvSpPr/>
          <p:nvPr/>
        </p:nvSpPr>
        <p:spPr>
          <a:xfrm>
            <a:off x="1080746" y="3624676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teɪk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71292749-F23C-D73A-2A4D-D06C2005B157}"/>
              </a:ext>
            </a:extLst>
          </p:cNvPr>
          <p:cNvSpPr/>
          <p:nvPr/>
        </p:nvSpPr>
        <p:spPr>
          <a:xfrm>
            <a:off x="2827261" y="3628528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tʊk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9EAA2CBE-60D1-B72D-8E12-D75A6335F42F}"/>
              </a:ext>
            </a:extLst>
          </p:cNvPr>
          <p:cNvSpPr/>
          <p:nvPr/>
        </p:nvSpPr>
        <p:spPr>
          <a:xfrm>
            <a:off x="1081918" y="4309093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swɪm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id="{0BF9A878-236C-B416-3FDA-5E979E9C83EB}"/>
              </a:ext>
            </a:extLst>
          </p:cNvPr>
          <p:cNvSpPr/>
          <p:nvPr/>
        </p:nvSpPr>
        <p:spPr>
          <a:xfrm>
            <a:off x="2827261" y="4312944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swam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swæm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id="{B4897070-3D33-9950-27A2-B4450915270F}"/>
              </a:ext>
            </a:extLst>
          </p:cNvPr>
          <p:cNvSpPr/>
          <p:nvPr/>
        </p:nvSpPr>
        <p:spPr>
          <a:xfrm>
            <a:off x="1080746" y="1453657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kəˈlekt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17B629E8-BD09-A4B7-9CED-48BEC68FD408}"/>
              </a:ext>
            </a:extLst>
          </p:cNvPr>
          <p:cNvSpPr/>
          <p:nvPr/>
        </p:nvSpPr>
        <p:spPr>
          <a:xfrm>
            <a:off x="2670585" y="1456795"/>
            <a:ext cx="1371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kəˈlek.tɪd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BA10FCF0-12C8-C75E-6175-7CEBAACDDED2}"/>
              </a:ext>
            </a:extLst>
          </p:cNvPr>
          <p:cNvSpPr/>
          <p:nvPr/>
        </p:nvSpPr>
        <p:spPr>
          <a:xfrm>
            <a:off x="1100620" y="2170456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wɔːk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0F4B0EFB-942C-B4AA-B071-BF251C104B1B}"/>
              </a:ext>
            </a:extLst>
          </p:cNvPr>
          <p:cNvSpPr/>
          <p:nvPr/>
        </p:nvSpPr>
        <p:spPr>
          <a:xfrm>
            <a:off x="2802302" y="2186080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wɔːkt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32348A95-1F55-77C9-C395-9FAD629FA075}"/>
              </a:ext>
            </a:extLst>
          </p:cNvPr>
          <p:cNvSpPr txBox="1"/>
          <p:nvPr/>
        </p:nvSpPr>
        <p:spPr>
          <a:xfrm>
            <a:off x="1484313" y="4872463"/>
            <a:ext cx="3193823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3339634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llec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llecte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l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lke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ugh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k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oo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wim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wam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a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i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a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r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er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d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i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g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wen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a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i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a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r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6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er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d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i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g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wen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6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6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ugh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6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k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2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62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oo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6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wim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6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wam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6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llec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6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llecte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6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l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2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62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lke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" b="2476"/>
          <a:stretch/>
        </p:blipFill>
        <p:spPr bwMode="auto">
          <a:xfrm flipH="1">
            <a:off x="1425818" y="1126919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207169" y="1114740"/>
            <a:ext cx="4504667" cy="408623"/>
          </a:xfrm>
          <a:prstGeom prst="wedgeRoundRectCallout">
            <a:avLst>
              <a:gd name="adj1" fmla="val -53967"/>
              <a:gd name="adj2" fmla="val 23373"/>
              <a:gd name="adj3" fmla="val 16667"/>
            </a:avLst>
          </a:prstGeom>
          <a:solidFill>
            <a:srgbClr val="FFCC99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you +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817427" y="317899"/>
            <a:ext cx="7004300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khứ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7765090" y="2700820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7E8EC8DE-A139-4A14-896D-963202BF8851}"/>
              </a:ext>
            </a:extLst>
          </p:cNvPr>
          <p:cNvSpPr txBox="1">
            <a:spLocks/>
          </p:cNvSpPr>
          <p:nvPr/>
        </p:nvSpPr>
        <p:spPr>
          <a:xfrm>
            <a:off x="2004869" y="1486802"/>
            <a:ext cx="53611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EAEA6B61-24E0-4CCD-AB91-00959CE12AF8}"/>
              </a:ext>
            </a:extLst>
          </p:cNvPr>
          <p:cNvSpPr txBox="1">
            <a:spLocks/>
          </p:cNvSpPr>
          <p:nvPr/>
        </p:nvSpPr>
        <p:spPr>
          <a:xfrm>
            <a:off x="471202" y="3065785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AFD81199-E3AD-4CD6-B0CD-397364374C10}"/>
              </a:ext>
            </a:extLst>
          </p:cNvPr>
          <p:cNvSpPr txBox="1"/>
          <p:nvPr/>
        </p:nvSpPr>
        <p:spPr>
          <a:xfrm>
            <a:off x="1345808" y="2104282"/>
            <a:ext cx="6475919" cy="408623"/>
          </a:xfrm>
          <a:prstGeom prst="wedgeRoundRectCallout">
            <a:avLst>
              <a:gd name="adj1" fmla="val 52395"/>
              <a:gd name="adj2" fmla="val 459"/>
              <a:gd name="adj3" fmla="val 16667"/>
            </a:avLst>
          </a:prstGeom>
          <a:solidFill>
            <a:srgbClr val="FFCC99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 I 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 +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khứ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with 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B1C8D174-B589-4AED-A4D5-13C55B75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" b="532"/>
          <a:stretch/>
        </p:blipFill>
        <p:spPr bwMode="auto">
          <a:xfrm>
            <a:off x="585487" y="3712197"/>
            <a:ext cx="1404963" cy="94042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91774976-812B-42B5-BD97-B7E4855B190F}"/>
              </a:ext>
            </a:extLst>
          </p:cNvPr>
          <p:cNvSpPr txBox="1"/>
          <p:nvPr/>
        </p:nvSpPr>
        <p:spPr>
          <a:xfrm>
            <a:off x="3028566" y="3820891"/>
            <a:ext cx="4065162" cy="408623"/>
          </a:xfrm>
          <a:prstGeom prst="wedgeRoundRectCallout">
            <a:avLst>
              <a:gd name="adj1" fmla="val -58070"/>
              <a:gd name="adj2" fmla="val -10135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you </a:t>
            </a:r>
            <a:r>
              <a:rPr lang="en-US" sz="2400" b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take photos</a:t>
            </a: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986E3E0A-F943-491B-BEDB-163D6BCC1DA5}"/>
              </a:ext>
            </a:extLst>
          </p:cNvPr>
          <p:cNvSpPr txBox="1"/>
          <p:nvPr/>
        </p:nvSpPr>
        <p:spPr>
          <a:xfrm>
            <a:off x="2180200" y="4320709"/>
            <a:ext cx="5819563" cy="408623"/>
          </a:xfrm>
          <a:prstGeom prst="wedgeRoundRectCallout">
            <a:avLst>
              <a:gd name="adj1" fmla="val 60540"/>
              <a:gd name="adj2" fmla="val -6857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 I </a:t>
            </a:r>
            <a:r>
              <a:rPr lang="en-US" sz="2400" b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 </a:t>
            </a:r>
            <a:r>
              <a:rPr lang="en-US" sz="2400" b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took photos </a:t>
            </a: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b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father</a:t>
            </a: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DF981927-F799-4F11-85B9-86004F92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/>
        </p:blipFill>
        <p:spPr bwMode="auto">
          <a:xfrm flipH="1">
            <a:off x="2669541" y="3778540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5630E64F-13E6-4D54-A84A-6ACE2FFC8F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7821727" y="4232478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0968142780">
            <a:extLst>
              <a:ext uri="{FF2B5EF4-FFF2-40B4-BE49-F238E27FC236}">
                <a16:creationId xmlns:a16="http://schemas.microsoft.com/office/drawing/2014/main" id="{C8D314FF-838B-0B79-999A-3E524BFD39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50" y="2123217"/>
            <a:ext cx="350501" cy="360291"/>
          </a:xfrm>
          <a:prstGeom prst="rect">
            <a:avLst/>
          </a:prstGeom>
        </p:spPr>
      </p:pic>
      <p:pic>
        <p:nvPicPr>
          <p:cNvPr id="4" name="0968142780">
            <a:extLst>
              <a:ext uri="{FF2B5EF4-FFF2-40B4-BE49-F238E27FC236}">
                <a16:creationId xmlns:a16="http://schemas.microsoft.com/office/drawing/2014/main" id="{7EDB1A3B-2BCE-8DE9-D147-9BFE9DA857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62" y="4353109"/>
            <a:ext cx="350501" cy="360291"/>
          </a:xfrm>
          <a:prstGeom prst="rect">
            <a:avLst/>
          </a:prstGeom>
        </p:spPr>
      </p:pic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EBBA9331-A218-280D-9885-D8137B6D338D}"/>
              </a:ext>
            </a:extLst>
          </p:cNvPr>
          <p:cNvSpPr txBox="1">
            <a:spLocks/>
          </p:cNvSpPr>
          <p:nvPr/>
        </p:nvSpPr>
        <p:spPr>
          <a:xfrm>
            <a:off x="1829209" y="2497850"/>
            <a:ext cx="53611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_____.)</a:t>
            </a:r>
          </a:p>
        </p:txBody>
      </p:sp>
    </p:spTree>
    <p:extLst>
      <p:ext uri="{BB962C8B-B14F-4D97-AF65-F5344CB8AC3E}">
        <p14:creationId xmlns:p14="http://schemas.microsoft.com/office/powerpoint/2010/main" val="3332901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7" grpId="0"/>
      <p:bldP spid="16" grpId="0" animBg="1"/>
      <p:bldP spid="28" grpId="0" animBg="1"/>
      <p:bldP spid="2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3A72B-16EC-453E-A014-88A6CFCCD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C32FA2CF-C185-A8A0-9C84-5190C403F992}"/>
              </a:ext>
            </a:extLst>
          </p:cNvPr>
          <p:cNvSpPr txBox="1">
            <a:spLocks/>
          </p:cNvSpPr>
          <p:nvPr/>
        </p:nvSpPr>
        <p:spPr>
          <a:xfrm>
            <a:off x="481091" y="3755777"/>
            <a:ext cx="1861352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/ with my mother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E8601948-4A8E-0E60-4FF2-935514554134}"/>
              </a:ext>
            </a:extLst>
          </p:cNvPr>
          <p:cNvSpPr txBox="1">
            <a:spLocks/>
          </p:cNvSpPr>
          <p:nvPr/>
        </p:nvSpPr>
        <p:spPr>
          <a:xfrm>
            <a:off x="4581913" y="4022454"/>
            <a:ext cx="2221928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seashells / with my brother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A4F0C51E-0723-F061-EE9B-7F9715D5325A}"/>
              </a:ext>
            </a:extLst>
          </p:cNvPr>
          <p:cNvSpPr txBox="1">
            <a:spLocks/>
          </p:cNvSpPr>
          <p:nvPr/>
        </p:nvSpPr>
        <p:spPr>
          <a:xfrm>
            <a:off x="2387748" y="4023995"/>
            <a:ext cx="2221928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photos /</a:t>
            </a:r>
            <a:b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my father</a:t>
            </a:r>
            <a:b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DB820654-FB9B-D53D-6405-0DC6C0DD82EE}"/>
              </a:ext>
            </a:extLst>
          </p:cNvPr>
          <p:cNvSpPr txBox="1">
            <a:spLocks/>
          </p:cNvSpPr>
          <p:nvPr/>
        </p:nvSpPr>
        <p:spPr>
          <a:xfrm>
            <a:off x="6568736" y="3709245"/>
            <a:ext cx="24113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 on the beach</a:t>
            </a:r>
            <a:b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my family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33C392DC-669D-1A6E-3AD8-E261D9C3B1DB}"/>
              </a:ext>
            </a:extLst>
          </p:cNvPr>
          <p:cNvSpPr txBox="1"/>
          <p:nvPr/>
        </p:nvSpPr>
        <p:spPr>
          <a:xfrm>
            <a:off x="2724678" y="1002379"/>
            <a:ext cx="4191000" cy="408623"/>
          </a:xfrm>
          <a:prstGeom prst="wedgeRoundRectCallout">
            <a:avLst>
              <a:gd name="adj1" fmla="val -55185"/>
              <a:gd name="adj2" fmla="val 15256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Did you +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tại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68" name="Bùi Liễu 0968142780">
            <a:extLst>
              <a:ext uri="{FF2B5EF4-FFF2-40B4-BE49-F238E27FC236}">
                <a16:creationId xmlns:a16="http://schemas.microsoft.com/office/drawing/2014/main" id="{BA6F8FB1-7947-AB62-4C00-5EFA9B20D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" b="2613"/>
          <a:stretch/>
        </p:blipFill>
        <p:spPr>
          <a:xfrm>
            <a:off x="488018" y="2632400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>
            <a:extLst>
              <a:ext uri="{FF2B5EF4-FFF2-40B4-BE49-F238E27FC236}">
                <a16:creationId xmlns:a16="http://schemas.microsoft.com/office/drawing/2014/main" id="{7B3C12CB-D87B-E238-78B1-B377A47CE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" b="3022"/>
          <a:stretch/>
        </p:blipFill>
        <p:spPr>
          <a:xfrm>
            <a:off x="2602222" y="2959315"/>
            <a:ext cx="1772349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0657328C-5786-E9A7-57C1-2FA4CC5A66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b="2325"/>
          <a:stretch/>
        </p:blipFill>
        <p:spPr>
          <a:xfrm>
            <a:off x="4820178" y="2959262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6B483311-0648-C81B-19AF-8D0592024A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" b="2470"/>
          <a:stretch/>
        </p:blipFill>
        <p:spPr>
          <a:xfrm>
            <a:off x="6922958" y="2632400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FE7C1948-7EAA-E206-07C7-3BA5108B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994556" y="997526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54C063B8-EC86-2265-929A-D0CEFD71F54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953437" y="1692471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6" name="Bùi Liễu 0968142780">
            <a:extLst>
              <a:ext uri="{FF2B5EF4-FFF2-40B4-BE49-F238E27FC236}">
                <a16:creationId xmlns:a16="http://schemas.microsoft.com/office/drawing/2014/main" id="{FA39D495-C019-D2A3-D224-EFEE9BAE4DF6}"/>
              </a:ext>
            </a:extLst>
          </p:cNvPr>
          <p:cNvSpPr txBox="1">
            <a:spLocks/>
          </p:cNvSpPr>
          <p:nvPr/>
        </p:nvSpPr>
        <p:spPr>
          <a:xfrm>
            <a:off x="659284" y="274149"/>
            <a:ext cx="3950392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11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CC7D39D4-D728-8B33-04D8-A986A1160FAD}"/>
              </a:ext>
            </a:extLst>
          </p:cNvPr>
          <p:cNvSpPr txBox="1"/>
          <p:nvPr/>
        </p:nvSpPr>
        <p:spPr>
          <a:xfrm>
            <a:off x="1374192" y="1681028"/>
            <a:ext cx="6356584" cy="408623"/>
          </a:xfrm>
          <a:prstGeom prst="wedgeRoundRectCallout">
            <a:avLst>
              <a:gd name="adj1" fmla="val 52750"/>
              <a:gd name="adj2" fmla="val -1749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 I 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+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khứ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with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____</a:t>
            </a: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0968142780">
            <a:extLst>
              <a:ext uri="{FF2B5EF4-FFF2-40B4-BE49-F238E27FC236}">
                <a16:creationId xmlns:a16="http://schemas.microsoft.com/office/drawing/2014/main" id="{12D7F0E4-AEAA-0FFF-2C40-B5DFD93B20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2" y="1738013"/>
            <a:ext cx="350501" cy="360291"/>
          </a:xfrm>
          <a:prstGeom prst="rect">
            <a:avLst/>
          </a:prstGeom>
        </p:spPr>
      </p:pic>
      <p:cxnSp>
        <p:nvCxnSpPr>
          <p:cNvPr id="3" name="Bùi Liễu 0968142780">
            <a:extLst>
              <a:ext uri="{FF2B5EF4-FFF2-40B4-BE49-F238E27FC236}">
                <a16:creationId xmlns:a16="http://schemas.microsoft.com/office/drawing/2014/main" id="{8FA65E35-8CCF-597E-AA2C-A508AC379E64}"/>
              </a:ext>
            </a:extLst>
          </p:cNvPr>
          <p:cNvCxnSpPr>
            <a:cxnSpLocks/>
            <a:stCxn id="4" idx="2"/>
            <a:endCxn id="68" idx="0"/>
          </p:cNvCxnSpPr>
          <p:nvPr/>
        </p:nvCxnSpPr>
        <p:spPr>
          <a:xfrm flipH="1">
            <a:off x="1374192" y="2089651"/>
            <a:ext cx="3178292" cy="5427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ùi Liễu 0968142780">
            <a:extLst>
              <a:ext uri="{FF2B5EF4-FFF2-40B4-BE49-F238E27FC236}">
                <a16:creationId xmlns:a16="http://schemas.microsoft.com/office/drawing/2014/main" id="{245B8456-4FF3-DB98-B1C7-B5408A7D10E0}"/>
              </a:ext>
            </a:extLst>
          </p:cNvPr>
          <p:cNvCxnSpPr>
            <a:cxnSpLocks/>
            <a:stCxn id="4" idx="2"/>
            <a:endCxn id="69" idx="0"/>
          </p:cNvCxnSpPr>
          <p:nvPr/>
        </p:nvCxnSpPr>
        <p:spPr>
          <a:xfrm flipH="1">
            <a:off x="3488397" y="2089651"/>
            <a:ext cx="1064087" cy="8696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Bùi Liễu 0968142780">
            <a:extLst>
              <a:ext uri="{FF2B5EF4-FFF2-40B4-BE49-F238E27FC236}">
                <a16:creationId xmlns:a16="http://schemas.microsoft.com/office/drawing/2014/main" id="{A7EFEA41-9B0F-BBF4-7627-88CC1EF3F7C9}"/>
              </a:ext>
            </a:extLst>
          </p:cNvPr>
          <p:cNvCxnSpPr>
            <a:cxnSpLocks/>
            <a:stCxn id="4" idx="2"/>
            <a:endCxn id="23" idx="0"/>
          </p:cNvCxnSpPr>
          <p:nvPr/>
        </p:nvCxnSpPr>
        <p:spPr>
          <a:xfrm>
            <a:off x="4552484" y="2089651"/>
            <a:ext cx="1153868" cy="8696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>
            <a:extLst>
              <a:ext uri="{FF2B5EF4-FFF2-40B4-BE49-F238E27FC236}">
                <a16:creationId xmlns:a16="http://schemas.microsoft.com/office/drawing/2014/main" id="{9B585CFA-E1CE-0504-A022-6D7B591922D0}"/>
              </a:ext>
            </a:extLst>
          </p:cNvPr>
          <p:cNvCxnSpPr>
            <a:cxnSpLocks/>
            <a:stCxn id="4" idx="2"/>
            <a:endCxn id="24" idx="0"/>
          </p:cNvCxnSpPr>
          <p:nvPr/>
        </p:nvCxnSpPr>
        <p:spPr>
          <a:xfrm>
            <a:off x="4552484" y="2089651"/>
            <a:ext cx="3256648" cy="5427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205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ùi Liễu Powerpoint">
            <a:extLst>
              <a:ext uri="{FF2B5EF4-FFF2-40B4-BE49-F238E27FC236}">
                <a16:creationId xmlns:a16="http://schemas.microsoft.com/office/drawing/2014/main" id="{F48CB4A3-FE2D-40E2-B55C-5A174EA08B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r="141"/>
          <a:stretch/>
        </p:blipFill>
        <p:spPr>
          <a:xfrm>
            <a:off x="6601117" y="2837843"/>
            <a:ext cx="2238083" cy="15008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1" name="Bùi Liễu Powerpoint">
            <a:extLst>
              <a:ext uri="{FF2B5EF4-FFF2-40B4-BE49-F238E27FC236}">
                <a16:creationId xmlns:a16="http://schemas.microsoft.com/office/drawing/2014/main" id="{A80D4B68-9C86-42DC-AE4A-D1440A2179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" b="1374"/>
          <a:stretch/>
        </p:blipFill>
        <p:spPr>
          <a:xfrm>
            <a:off x="3967626" y="2802755"/>
            <a:ext cx="2238084" cy="14510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34" name="Bùi Liễu Powerpoint">
            <a:extLst>
              <a:ext uri="{FF2B5EF4-FFF2-40B4-BE49-F238E27FC236}">
                <a16:creationId xmlns:a16="http://schemas.microsoft.com/office/drawing/2014/main" id="{42FB53DC-F264-4D37-A7B1-DBD0BC7C3A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" b="1021"/>
          <a:stretch/>
        </p:blipFill>
        <p:spPr>
          <a:xfrm>
            <a:off x="6601117" y="917626"/>
            <a:ext cx="2238083" cy="148329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6" name="Bùi Liễu Powerpoint">
            <a:extLst>
              <a:ext uri="{FF2B5EF4-FFF2-40B4-BE49-F238E27FC236}">
                <a16:creationId xmlns:a16="http://schemas.microsoft.com/office/drawing/2014/main" id="{EE1AC077-E407-4101-A288-1AB1C390C6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 b="302"/>
          <a:stretch/>
        </p:blipFill>
        <p:spPr>
          <a:xfrm>
            <a:off x="3967626" y="873989"/>
            <a:ext cx="2238083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Bùi Liễu 0968142780"/>
          <p:cNvSpPr txBox="1">
            <a:spLocks/>
          </p:cNvSpPr>
          <p:nvPr/>
        </p:nvSpPr>
        <p:spPr>
          <a:xfrm>
            <a:off x="640233" y="21518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440150" y="2060827"/>
            <a:ext cx="2988850" cy="374571"/>
          </a:xfrm>
          <a:prstGeom prst="wedgeRoundRectCallout">
            <a:avLst>
              <a:gd name="adj1" fmla="val -1147"/>
              <a:gd name="adj2" fmla="val 76139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Did you _________?</a:t>
            </a:r>
          </a:p>
        </p:txBody>
      </p: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343670" y="2736093"/>
            <a:ext cx="3224498" cy="374571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Yes, I ___. I _______.</a:t>
            </a:r>
          </a:p>
        </p:txBody>
      </p:sp>
      <p:sp>
        <p:nvSpPr>
          <p:cNvPr id="32" name="Bùi Liễu Powerpoint">
            <a:extLst>
              <a:ext uri="{FF2B5EF4-FFF2-40B4-BE49-F238E27FC236}">
                <a16:creationId xmlns:a16="http://schemas.microsoft.com/office/drawing/2014/main" id="{8C45574B-5BF8-4E94-B951-35132C785F15}"/>
              </a:ext>
            </a:extLst>
          </p:cNvPr>
          <p:cNvSpPr/>
          <p:nvPr/>
        </p:nvSpPr>
        <p:spPr>
          <a:xfrm>
            <a:off x="3822646" y="75726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id="{762C1413-A42B-4B8C-935F-A8A98827C464}"/>
              </a:ext>
            </a:extLst>
          </p:cNvPr>
          <p:cNvSpPr/>
          <p:nvPr/>
        </p:nvSpPr>
        <p:spPr>
          <a:xfrm>
            <a:off x="6434396" y="792136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id="{7B866EAD-969D-4353-B9F0-7CA315AB2AC4}"/>
              </a:ext>
            </a:extLst>
          </p:cNvPr>
          <p:cNvSpPr/>
          <p:nvPr/>
        </p:nvSpPr>
        <p:spPr>
          <a:xfrm>
            <a:off x="3796855" y="265083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5" name="Bùi Liễu Powerpoint">
            <a:extLst>
              <a:ext uri="{FF2B5EF4-FFF2-40B4-BE49-F238E27FC236}">
                <a16:creationId xmlns:a16="http://schemas.microsoft.com/office/drawing/2014/main" id="{3FDAED20-330A-4F0C-93BD-BD1C2345E4A1}"/>
              </a:ext>
            </a:extLst>
          </p:cNvPr>
          <p:cNvSpPr/>
          <p:nvPr/>
        </p:nvSpPr>
        <p:spPr>
          <a:xfrm>
            <a:off x="6434397" y="2736093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Bùi Liễu Powerpoint">
            <a:extLst>
              <a:ext uri="{FF2B5EF4-FFF2-40B4-BE49-F238E27FC236}">
                <a16:creationId xmlns:a16="http://schemas.microsoft.com/office/drawing/2014/main" id="{5CFAAF99-A862-49E9-9443-E8BD67CD8C99}"/>
              </a:ext>
            </a:extLst>
          </p:cNvPr>
          <p:cNvSpPr/>
          <p:nvPr/>
        </p:nvSpPr>
        <p:spPr>
          <a:xfrm>
            <a:off x="4228768" y="2214712"/>
            <a:ext cx="1648824" cy="486506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/ with my mother</a:t>
            </a: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id="{08F199BF-DD75-44DF-BF73-34089D5094F0}"/>
              </a:ext>
            </a:extLst>
          </p:cNvPr>
          <p:cNvSpPr/>
          <p:nvPr/>
        </p:nvSpPr>
        <p:spPr>
          <a:xfrm>
            <a:off x="6852576" y="2210639"/>
            <a:ext cx="1735163" cy="486506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photos / with my father</a:t>
            </a:r>
          </a:p>
        </p:txBody>
      </p:sp>
      <p:sp>
        <p:nvSpPr>
          <p:cNvPr id="2" name="Bùi Liễu Powerpoint">
            <a:extLst>
              <a:ext uri="{FF2B5EF4-FFF2-40B4-BE49-F238E27FC236}">
                <a16:creationId xmlns:a16="http://schemas.microsoft.com/office/drawing/2014/main" id="{89A4C0E4-C692-7E2E-BB5F-F1D0678C4181}"/>
              </a:ext>
            </a:extLst>
          </p:cNvPr>
          <p:cNvSpPr/>
          <p:nvPr/>
        </p:nvSpPr>
        <p:spPr>
          <a:xfrm>
            <a:off x="466629" y="4895571"/>
            <a:ext cx="4328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/ phrases to listen again.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D9BE6512-A905-77F9-CE77-4B4D8621E8EC}"/>
              </a:ext>
            </a:extLst>
          </p:cNvPr>
          <p:cNvSpPr/>
          <p:nvPr/>
        </p:nvSpPr>
        <p:spPr>
          <a:xfrm>
            <a:off x="3968674" y="4147259"/>
            <a:ext cx="2160888" cy="55809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seashells / with my brother</a:t>
            </a:r>
          </a:p>
        </p:txBody>
      </p:sp>
      <p:sp>
        <p:nvSpPr>
          <p:cNvPr id="8" name="Bùi Liễu Powerpoint">
            <a:extLst>
              <a:ext uri="{FF2B5EF4-FFF2-40B4-BE49-F238E27FC236}">
                <a16:creationId xmlns:a16="http://schemas.microsoft.com/office/drawing/2014/main" id="{7EA2A8AD-9F99-C733-1879-092674A9F81D}"/>
              </a:ext>
            </a:extLst>
          </p:cNvPr>
          <p:cNvSpPr/>
          <p:nvPr/>
        </p:nvSpPr>
        <p:spPr>
          <a:xfrm>
            <a:off x="6699078" y="4147259"/>
            <a:ext cx="2099779" cy="55809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 on the beach / with my family</a:t>
            </a:r>
          </a:p>
        </p:txBody>
      </p:sp>
      <p:pic>
        <p:nvPicPr>
          <p:cNvPr id="4" name="Track 2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EE06361-90FC-DB5A-7AF3-654BA5B64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397632"/>
            <a:ext cx="352232" cy="2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81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wim - with my 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ke photos - with my fa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llect seashells - with my br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lk on the beach - with my fami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wim - with my 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ke photos - with my fa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llect seashells - with my br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lk on the beach - with my famil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  <p:bldP spid="25" grpId="1" animBg="1"/>
      <p:bldP spid="40" grpId="0" animBg="1"/>
      <p:bldP spid="40" grpId="1" animBg="1"/>
      <p:bldP spid="5" grpId="0" animBg="1"/>
      <p:bldP spid="5" grpId="1" animBg="1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3429000" y="3592999"/>
            <a:ext cx="2514600" cy="461685"/>
          </a:xfrm>
          <a:prstGeom prst="wedgeRoundRectCallout">
            <a:avLst>
              <a:gd name="adj1" fmla="val -63036"/>
              <a:gd name="adj2" fmla="val -65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Did you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swim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067693" y="4258191"/>
            <a:ext cx="5160152" cy="461685"/>
          </a:xfrm>
          <a:prstGeom prst="wedgeRoundRectCallout">
            <a:avLst>
              <a:gd name="adj1" fmla="val 56046"/>
              <a:gd name="adj2" fmla="val 1340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Yes, I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did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I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swam with my mother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/>
        </p:blipFill>
        <p:spPr>
          <a:xfrm>
            <a:off x="7620000" y="4259322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 flipH="1">
            <a:off x="2514480" y="3563715"/>
            <a:ext cx="453854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767116" y="4846482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6" b="4996"/>
          <a:stretch/>
        </p:blipFill>
        <p:spPr>
          <a:xfrm>
            <a:off x="2968335" y="1060757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2968334" y="2833288"/>
            <a:ext cx="3324526" cy="461685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/ with my mother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806831" y="100923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838483" y="3634065"/>
            <a:ext cx="3454377" cy="461685"/>
          </a:xfrm>
          <a:prstGeom prst="wedgeRoundRectCallout">
            <a:avLst>
              <a:gd name="adj1" fmla="val -58692"/>
              <a:gd name="adj2" fmla="val -504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Did you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take photos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1371600" y="4295668"/>
            <a:ext cx="5922152" cy="461685"/>
          </a:xfrm>
          <a:prstGeom prst="wedgeRoundRectCallout">
            <a:avLst>
              <a:gd name="adj1" fmla="val 56046"/>
              <a:gd name="adj2" fmla="val 1340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Yes, I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did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I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took photos with my father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5" b="5385"/>
          <a:stretch/>
        </p:blipFill>
        <p:spPr>
          <a:xfrm>
            <a:off x="2968335" y="1060757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2594429" y="2892733"/>
            <a:ext cx="4072336" cy="461685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photos / with my father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806831" y="100923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B60FC2CF-B097-0B06-CE65-D4826A50148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/>
        </p:blipFill>
        <p:spPr>
          <a:xfrm>
            <a:off x="7696200" y="4295668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7E6C1E9B-29C5-313B-1F02-937B786FA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 flipH="1">
            <a:off x="1981200" y="3606760"/>
            <a:ext cx="453854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55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631331" y="3634065"/>
            <a:ext cx="4379069" cy="461685"/>
          </a:xfrm>
          <a:prstGeom prst="wedgeRoundRectCallout">
            <a:avLst>
              <a:gd name="adj1" fmla="val -58692"/>
              <a:gd name="adj2" fmla="val -504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Did you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collect seashells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609600" y="4297499"/>
            <a:ext cx="7141352" cy="461685"/>
          </a:xfrm>
          <a:prstGeom prst="wedgeRoundRectCallout">
            <a:avLst>
              <a:gd name="adj1" fmla="val 54667"/>
              <a:gd name="adj2" fmla="val 118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Yes, I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did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I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collected seashells with my brother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b="4722"/>
          <a:stretch/>
        </p:blipFill>
        <p:spPr>
          <a:xfrm>
            <a:off x="2968335" y="1060757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2246393" y="3040052"/>
            <a:ext cx="4800600" cy="397843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seashells / with my brother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806831" y="100923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5912663A-5429-A56C-F226-8133D7B72E4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/>
        </p:blipFill>
        <p:spPr>
          <a:xfrm>
            <a:off x="8153400" y="429863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E5EDFDCC-5528-DCE3-4CB8-B842C6F7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 flipH="1">
            <a:off x="1687106" y="3585883"/>
            <a:ext cx="453854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87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D68C5CED-F51C-3E94-9ED4-E7904A58F492}"/>
              </a:ext>
            </a:extLst>
          </p:cNvPr>
          <p:cNvSpPr txBox="1">
            <a:spLocks/>
          </p:cNvSpPr>
          <p:nvPr/>
        </p:nvSpPr>
        <p:spPr>
          <a:xfrm>
            <a:off x="697853" y="183709"/>
            <a:ext cx="29718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Let’s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chant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C0BD5E2A-1D7B-7734-40A2-D1E700FCEE36}"/>
              </a:ext>
            </a:extLst>
          </p:cNvPr>
          <p:cNvSpPr txBox="1"/>
          <p:nvPr/>
        </p:nvSpPr>
        <p:spPr>
          <a:xfrm>
            <a:off x="357162" y="1002249"/>
            <a:ext cx="402227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November, December.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9A072E5B-9B34-E31C-D17E-6DF49A3AF786}"/>
              </a:ext>
            </a:extLst>
          </p:cNvPr>
          <p:cNvSpPr txBox="1"/>
          <p:nvPr/>
        </p:nvSpPr>
        <p:spPr>
          <a:xfrm>
            <a:off x="355249" y="1458674"/>
            <a:ext cx="371939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November, December.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06FF3808-C70A-F08D-F876-234E6AA526B3}"/>
              </a:ext>
            </a:extLst>
          </p:cNvPr>
          <p:cNvSpPr txBox="1"/>
          <p:nvPr/>
        </p:nvSpPr>
        <p:spPr>
          <a:xfrm>
            <a:off x="340838" y="1912263"/>
            <a:ext cx="535032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Where did you go last November?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D06228E-E2A4-4EB4-8E0B-48237DCEC8DF}"/>
              </a:ext>
            </a:extLst>
          </p:cNvPr>
          <p:cNvSpPr txBox="1"/>
          <p:nvPr/>
        </p:nvSpPr>
        <p:spPr>
          <a:xfrm>
            <a:off x="355248" y="2366463"/>
            <a:ext cx="695995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We went to Ben Thanh Market last November.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C049D8AC-3F6E-BA77-4FFE-D8ABF1D65FDA}"/>
              </a:ext>
            </a:extLst>
          </p:cNvPr>
          <p:cNvSpPr txBox="1"/>
          <p:nvPr/>
        </p:nvSpPr>
        <p:spPr>
          <a:xfrm>
            <a:off x="2613859" y="2991403"/>
            <a:ext cx="427819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November, December.</a:t>
            </a:r>
          </a:p>
        </p:txBody>
      </p:sp>
      <p:sp>
        <p:nvSpPr>
          <p:cNvPr id="8" name="Bùi Liễu Powerpoint">
            <a:extLst>
              <a:ext uri="{FF2B5EF4-FFF2-40B4-BE49-F238E27FC236}">
                <a16:creationId xmlns:a16="http://schemas.microsoft.com/office/drawing/2014/main" id="{6CDC033C-6032-D9DA-E59B-F8B5EE7551F5}"/>
              </a:ext>
            </a:extLst>
          </p:cNvPr>
          <p:cNvSpPr txBox="1"/>
          <p:nvPr/>
        </p:nvSpPr>
        <p:spPr>
          <a:xfrm>
            <a:off x="2607763" y="3444992"/>
            <a:ext cx="405569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November, December.</a:t>
            </a:r>
          </a:p>
        </p:txBody>
      </p:sp>
      <p:sp>
        <p:nvSpPr>
          <p:cNvPr id="9" name="Bùi Liễu Powerpoint">
            <a:extLst>
              <a:ext uri="{FF2B5EF4-FFF2-40B4-BE49-F238E27FC236}">
                <a16:creationId xmlns:a16="http://schemas.microsoft.com/office/drawing/2014/main" id="{513EA770-9D1F-22C5-7F2A-26E887E30BA1}"/>
              </a:ext>
            </a:extLst>
          </p:cNvPr>
          <p:cNvSpPr txBox="1"/>
          <p:nvPr/>
        </p:nvSpPr>
        <p:spPr>
          <a:xfrm>
            <a:off x="2607763" y="3893463"/>
            <a:ext cx="569322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Where did they go last December?</a:t>
            </a:r>
          </a:p>
        </p:txBody>
      </p:sp>
      <p:sp>
        <p:nvSpPr>
          <p:cNvPr id="10" name="Bùi Liễu Powerpoint">
            <a:extLst>
              <a:ext uri="{FF2B5EF4-FFF2-40B4-BE49-F238E27FC236}">
                <a16:creationId xmlns:a16="http://schemas.microsoft.com/office/drawing/2014/main" id="{EE6A9154-478E-E5AD-A971-2A9D491BAFB1}"/>
              </a:ext>
            </a:extLst>
          </p:cNvPr>
          <p:cNvSpPr txBox="1"/>
          <p:nvPr/>
        </p:nvSpPr>
        <p:spPr>
          <a:xfrm>
            <a:off x="2586982" y="4289807"/>
            <a:ext cx="655221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They went to Dong Xuan Market last December.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ABB6B6DC-A2D3-B4DE-B6A9-33DBF6F42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910" y="1181408"/>
            <a:ext cx="2178490" cy="1427763"/>
          </a:xfrm>
          <a:prstGeom prst="roundRect">
            <a:avLst>
              <a:gd name="adj" fmla="val 10285"/>
            </a:avLst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4FBE40B4-FB23-F65F-6279-54516C257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728" y="3136584"/>
            <a:ext cx="2118835" cy="1343431"/>
          </a:xfrm>
          <a:prstGeom prst="roundRect">
            <a:avLst>
              <a:gd name="adj" fmla="val 10628"/>
            </a:avLst>
          </a:prstGeom>
        </p:spPr>
      </p:pic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D4CB8021-76FA-3243-F7EE-E1305370D5DD}"/>
              </a:ext>
            </a:extLst>
          </p:cNvPr>
          <p:cNvSpPr txBox="1">
            <a:spLocks/>
          </p:cNvSpPr>
          <p:nvPr/>
        </p:nvSpPr>
        <p:spPr>
          <a:xfrm>
            <a:off x="809920" y="4883767"/>
            <a:ext cx="2429854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Click on the mic to listen.</a:t>
            </a:r>
          </a:p>
        </p:txBody>
      </p:sp>
      <p:pic>
        <p:nvPicPr>
          <p:cNvPr id="1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EA0E6D4-0933-5DE7-1FEA-27505A89A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9720"/>
                    <p14:bmk name="Bookmark 2" time="12200"/>
                    <p14:bmk name="Bookmark 3" time="14510"/>
                    <p14:bmk name="Bookmark 4" time="19060"/>
                    <p14:bmk name="Bookmark 5" time="30500"/>
                    <p14:bmk name="Bookmark 6" time="32790"/>
                    <p14:bmk name="Bookmark 7" time="35120"/>
                    <p14:bmk name="Bookmark 8" time="39430"/>
                  </p14:bmkLst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9696" y="287394"/>
            <a:ext cx="894014" cy="8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"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2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3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6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7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0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1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3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9" dur="1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0" dur="1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1" dur="1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3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8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8"/>
                      </p:tgtEl>
                    </p:cond>
                  </p:nextCondLst>
                </p:seq>
                <p:audio>
                  <p:cMediaNode vol="10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3" grpId="0"/>
          <p:bldP spid="3" grpId="1"/>
          <p:bldP spid="4" grpId="0"/>
          <p:bldP spid="4" grpId="1"/>
          <p:bldP spid="5" grpId="0"/>
          <p:bldP spid="5" grpId="1"/>
          <p:bldP spid="6" grpId="0"/>
          <p:bldP spid="6" grpId="1"/>
          <p:bldP spid="7" grpId="0"/>
          <p:bldP spid="7" grpId="1"/>
          <p:bldP spid="8" grpId="0"/>
          <p:bldP spid="8" grpId="1"/>
          <p:bldP spid="9" grpId="0"/>
          <p:bldP spid="9" grpId="1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478931" y="3634065"/>
            <a:ext cx="4486140" cy="461685"/>
          </a:xfrm>
          <a:prstGeom prst="wedgeRoundRectCallout">
            <a:avLst>
              <a:gd name="adj1" fmla="val -58692"/>
              <a:gd name="adj2" fmla="val -504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Did you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walk on the beach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533400" y="4297499"/>
            <a:ext cx="7217552" cy="461685"/>
          </a:xfrm>
          <a:prstGeom prst="wedgeRoundRectCallout">
            <a:avLst>
              <a:gd name="adj1" fmla="val 54667"/>
              <a:gd name="adj2" fmla="val 118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Yes, I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did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I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walked on the beach with my family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b="4860"/>
          <a:stretch/>
        </p:blipFill>
        <p:spPr>
          <a:xfrm>
            <a:off x="2968335" y="1060757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2169445" y="2885406"/>
            <a:ext cx="5029200" cy="397843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 on the beach / with my family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806831" y="100923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85DFB728-913A-C2D0-A98F-3CCAAA11177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/>
        </p:blipFill>
        <p:spPr>
          <a:xfrm>
            <a:off x="8167928" y="4296043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E79CBF17-E631-24BC-AE26-4FBFC00A2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 flipH="1">
            <a:off x="1524000" y="3592624"/>
            <a:ext cx="453854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289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457200" y="19124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1478280" y="1726112"/>
            <a:ext cx="3067476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________?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5105400" y="2107636"/>
            <a:ext cx="2590801" cy="472064"/>
          </a:xfrm>
          <a:prstGeom prst="wedgeRoundRectCallout">
            <a:avLst>
              <a:gd name="adj1" fmla="val -39100"/>
              <a:gd name="adj2" fmla="val 82261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FA234B57-CEE6-573B-49F7-BD7A7D701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9" y="3052272"/>
            <a:ext cx="8551401" cy="14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457200" y="19124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FA234B57-CEE6-573B-49F7-BD7A7D701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9" y="3052272"/>
            <a:ext cx="8551401" cy="1416417"/>
          </a:xfrm>
          <a:prstGeom prst="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3FBE4E7-801F-629D-3D42-DAAF90744BED}"/>
              </a:ext>
            </a:extLst>
          </p:cNvPr>
          <p:cNvSpPr/>
          <p:nvPr/>
        </p:nvSpPr>
        <p:spPr>
          <a:xfrm>
            <a:off x="839178" y="1398441"/>
            <a:ext cx="3457616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___________?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88C1DDC2-44A0-24D9-2BB7-86FF67581FE2}"/>
              </a:ext>
            </a:extLst>
          </p:cNvPr>
          <p:cNvSpPr/>
          <p:nvPr/>
        </p:nvSpPr>
        <p:spPr>
          <a:xfrm>
            <a:off x="2590800" y="2038910"/>
            <a:ext cx="5647300" cy="472064"/>
          </a:xfrm>
          <a:prstGeom prst="wedgeRoundRectCallout">
            <a:avLst>
              <a:gd name="adj1" fmla="val -39100"/>
              <a:gd name="adj2" fmla="val 82261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0F467C35-89A3-3F80-34E3-27BED5C3B5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5075">
            <a:off x="180800" y="2574706"/>
            <a:ext cx="619292" cy="619292"/>
          </a:xfrm>
          <a:prstGeom prst="rect">
            <a:avLst/>
          </a:prstGeom>
        </p:spPr>
      </p:pic>
      <p:sp>
        <p:nvSpPr>
          <p:cNvPr id="15" name="Bùi Liễu Powerpoint">
            <a:extLst>
              <a:ext uri="{FF2B5EF4-FFF2-40B4-BE49-F238E27FC236}">
                <a16:creationId xmlns:a16="http://schemas.microsoft.com/office/drawing/2014/main" id="{20586BA2-CB45-2D1B-5116-EDB0C80E6C29}"/>
              </a:ext>
            </a:extLst>
          </p:cNvPr>
          <p:cNvSpPr txBox="1"/>
          <p:nvPr/>
        </p:nvSpPr>
        <p:spPr>
          <a:xfrm>
            <a:off x="2068067" y="1403830"/>
            <a:ext cx="189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photos</a:t>
            </a:r>
          </a:p>
        </p:txBody>
      </p:sp>
      <p:sp>
        <p:nvSpPr>
          <p:cNvPr id="16" name="Bùi Liễu Powerpoint">
            <a:extLst>
              <a:ext uri="{FF2B5EF4-FFF2-40B4-BE49-F238E27FC236}">
                <a16:creationId xmlns:a16="http://schemas.microsoft.com/office/drawing/2014/main" id="{197BAFD2-1336-BBEA-E034-62FEB00028BA}"/>
              </a:ext>
            </a:extLst>
          </p:cNvPr>
          <p:cNvSpPr txBox="1"/>
          <p:nvPr/>
        </p:nvSpPr>
        <p:spPr>
          <a:xfrm>
            <a:off x="2148115" y="2075372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did. I took photos with my mother</a:t>
            </a:r>
          </a:p>
        </p:txBody>
      </p:sp>
    </p:spTree>
    <p:extLst>
      <p:ext uri="{BB962C8B-B14F-4D97-AF65-F5344CB8AC3E}">
        <p14:creationId xmlns:p14="http://schemas.microsoft.com/office/powerpoint/2010/main" val="3868216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457200" y="19124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FA234B57-CEE6-573B-49F7-BD7A7D701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9" y="3052272"/>
            <a:ext cx="8551401" cy="1416417"/>
          </a:xfrm>
          <a:prstGeom prst="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3FBE4E7-801F-629D-3D42-DAAF90744BED}"/>
              </a:ext>
            </a:extLst>
          </p:cNvPr>
          <p:cNvSpPr/>
          <p:nvPr/>
        </p:nvSpPr>
        <p:spPr>
          <a:xfrm>
            <a:off x="839178" y="1398441"/>
            <a:ext cx="4342422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________________?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88C1DDC2-44A0-24D9-2BB7-86FF67581FE2}"/>
              </a:ext>
            </a:extLst>
          </p:cNvPr>
          <p:cNvSpPr/>
          <p:nvPr/>
        </p:nvSpPr>
        <p:spPr>
          <a:xfrm>
            <a:off x="1790700" y="2076378"/>
            <a:ext cx="6781800" cy="472064"/>
          </a:xfrm>
          <a:prstGeom prst="wedgeRoundRectCallout">
            <a:avLst>
              <a:gd name="adj1" fmla="val -39100"/>
              <a:gd name="adj2" fmla="val 82261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0F467C35-89A3-3F80-34E3-27BED5C3B5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5075">
            <a:off x="2168158" y="2656287"/>
            <a:ext cx="619292" cy="619292"/>
          </a:xfrm>
          <a:prstGeom prst="rect">
            <a:avLst/>
          </a:prstGeom>
        </p:spPr>
      </p:pic>
      <p:sp>
        <p:nvSpPr>
          <p:cNvPr id="15" name="Bùi Liễu Powerpoint">
            <a:extLst>
              <a:ext uri="{FF2B5EF4-FFF2-40B4-BE49-F238E27FC236}">
                <a16:creationId xmlns:a16="http://schemas.microsoft.com/office/drawing/2014/main" id="{20586BA2-CB45-2D1B-5116-EDB0C80E6C29}"/>
              </a:ext>
            </a:extLst>
          </p:cNvPr>
          <p:cNvSpPr txBox="1"/>
          <p:nvPr/>
        </p:nvSpPr>
        <p:spPr>
          <a:xfrm>
            <a:off x="2057400" y="1398441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seashells</a:t>
            </a:r>
          </a:p>
        </p:txBody>
      </p:sp>
      <p:sp>
        <p:nvSpPr>
          <p:cNvPr id="16" name="Bùi Liễu Powerpoint">
            <a:extLst>
              <a:ext uri="{FF2B5EF4-FFF2-40B4-BE49-F238E27FC236}">
                <a16:creationId xmlns:a16="http://schemas.microsoft.com/office/drawing/2014/main" id="{197BAFD2-1336-BBEA-E034-62FEB00028BA}"/>
              </a:ext>
            </a:extLst>
          </p:cNvPr>
          <p:cNvSpPr txBox="1"/>
          <p:nvPr/>
        </p:nvSpPr>
        <p:spPr>
          <a:xfrm>
            <a:off x="1524000" y="2076378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did. I collected seashells with my brother</a:t>
            </a:r>
          </a:p>
        </p:txBody>
      </p:sp>
    </p:spTree>
    <p:extLst>
      <p:ext uri="{BB962C8B-B14F-4D97-AF65-F5344CB8AC3E}">
        <p14:creationId xmlns:p14="http://schemas.microsoft.com/office/powerpoint/2010/main" val="4030695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457200" y="19124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FA234B57-CEE6-573B-49F7-BD7A7D701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9" y="3052272"/>
            <a:ext cx="8551401" cy="1416417"/>
          </a:xfrm>
          <a:prstGeom prst="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3FBE4E7-801F-629D-3D42-DAAF90744BED}"/>
              </a:ext>
            </a:extLst>
          </p:cNvPr>
          <p:cNvSpPr/>
          <p:nvPr/>
        </p:nvSpPr>
        <p:spPr>
          <a:xfrm>
            <a:off x="1143978" y="1174928"/>
            <a:ext cx="4342422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________________?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88C1DDC2-44A0-24D9-2BB7-86FF67581FE2}"/>
              </a:ext>
            </a:extLst>
          </p:cNvPr>
          <p:cNvSpPr/>
          <p:nvPr/>
        </p:nvSpPr>
        <p:spPr>
          <a:xfrm>
            <a:off x="1562100" y="1936497"/>
            <a:ext cx="6781800" cy="472064"/>
          </a:xfrm>
          <a:prstGeom prst="wedgeRoundRectCallout">
            <a:avLst>
              <a:gd name="adj1" fmla="val -39100"/>
              <a:gd name="adj2" fmla="val 82261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0F467C35-89A3-3F80-34E3-27BED5C3B5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5075">
            <a:off x="4500449" y="2732226"/>
            <a:ext cx="619292" cy="619292"/>
          </a:xfrm>
          <a:prstGeom prst="rect">
            <a:avLst/>
          </a:prstGeom>
        </p:spPr>
      </p:pic>
      <p:sp>
        <p:nvSpPr>
          <p:cNvPr id="15" name="Bùi Liễu Powerpoint">
            <a:extLst>
              <a:ext uri="{FF2B5EF4-FFF2-40B4-BE49-F238E27FC236}">
                <a16:creationId xmlns:a16="http://schemas.microsoft.com/office/drawing/2014/main" id="{20586BA2-CB45-2D1B-5116-EDB0C80E6C29}"/>
              </a:ext>
            </a:extLst>
          </p:cNvPr>
          <p:cNvSpPr txBox="1"/>
          <p:nvPr/>
        </p:nvSpPr>
        <p:spPr>
          <a:xfrm>
            <a:off x="2362200" y="1174928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 on the beach</a:t>
            </a:r>
          </a:p>
        </p:txBody>
      </p:sp>
      <p:sp>
        <p:nvSpPr>
          <p:cNvPr id="16" name="Bùi Liễu Powerpoint">
            <a:extLst>
              <a:ext uri="{FF2B5EF4-FFF2-40B4-BE49-F238E27FC236}">
                <a16:creationId xmlns:a16="http://schemas.microsoft.com/office/drawing/2014/main" id="{197BAFD2-1336-BBEA-E034-62FEB00028BA}"/>
              </a:ext>
            </a:extLst>
          </p:cNvPr>
          <p:cNvSpPr txBox="1"/>
          <p:nvPr/>
        </p:nvSpPr>
        <p:spPr>
          <a:xfrm>
            <a:off x="1295400" y="1965696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did. I walked on the beach with my family</a:t>
            </a:r>
          </a:p>
        </p:txBody>
      </p:sp>
    </p:spTree>
    <p:extLst>
      <p:ext uri="{BB962C8B-B14F-4D97-AF65-F5344CB8AC3E}">
        <p14:creationId xmlns:p14="http://schemas.microsoft.com/office/powerpoint/2010/main" val="2738221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457200" y="19124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FA234B57-CEE6-573B-49F7-BD7A7D701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9" y="3052272"/>
            <a:ext cx="8551401" cy="1416417"/>
          </a:xfrm>
          <a:prstGeom prst="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3FBE4E7-801F-629D-3D42-DAAF90744BED}"/>
              </a:ext>
            </a:extLst>
          </p:cNvPr>
          <p:cNvSpPr/>
          <p:nvPr/>
        </p:nvSpPr>
        <p:spPr>
          <a:xfrm>
            <a:off x="839178" y="1398441"/>
            <a:ext cx="3457616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___________?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88C1DDC2-44A0-24D9-2BB7-86FF67581FE2}"/>
              </a:ext>
            </a:extLst>
          </p:cNvPr>
          <p:cNvSpPr/>
          <p:nvPr/>
        </p:nvSpPr>
        <p:spPr>
          <a:xfrm>
            <a:off x="2590800" y="2038910"/>
            <a:ext cx="5105400" cy="472064"/>
          </a:xfrm>
          <a:prstGeom prst="wedgeRoundRectCallout">
            <a:avLst>
              <a:gd name="adj1" fmla="val -39100"/>
              <a:gd name="adj2" fmla="val 82261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0F467C35-89A3-3F80-34E3-27BED5C3B5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5075">
            <a:off x="6500760" y="2655993"/>
            <a:ext cx="619292" cy="619292"/>
          </a:xfrm>
          <a:prstGeom prst="rect">
            <a:avLst/>
          </a:prstGeom>
        </p:spPr>
      </p:pic>
      <p:sp>
        <p:nvSpPr>
          <p:cNvPr id="15" name="Bùi Liễu Powerpoint">
            <a:extLst>
              <a:ext uri="{FF2B5EF4-FFF2-40B4-BE49-F238E27FC236}">
                <a16:creationId xmlns:a16="http://schemas.microsoft.com/office/drawing/2014/main" id="{20586BA2-CB45-2D1B-5116-EDB0C80E6C29}"/>
              </a:ext>
            </a:extLst>
          </p:cNvPr>
          <p:cNvSpPr txBox="1"/>
          <p:nvPr/>
        </p:nvSpPr>
        <p:spPr>
          <a:xfrm>
            <a:off x="2100833" y="1398441"/>
            <a:ext cx="189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16" name="Bùi Liễu Powerpoint">
            <a:extLst>
              <a:ext uri="{FF2B5EF4-FFF2-40B4-BE49-F238E27FC236}">
                <a16:creationId xmlns:a16="http://schemas.microsoft.com/office/drawing/2014/main" id="{197BAFD2-1336-BBEA-E034-62FEB00028BA}"/>
              </a:ext>
            </a:extLst>
          </p:cNvPr>
          <p:cNvSpPr txBox="1"/>
          <p:nvPr/>
        </p:nvSpPr>
        <p:spPr>
          <a:xfrm>
            <a:off x="2743200" y="2049309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did. I swam with my father</a:t>
            </a:r>
          </a:p>
        </p:txBody>
      </p:sp>
    </p:spTree>
    <p:extLst>
      <p:ext uri="{BB962C8B-B14F-4D97-AF65-F5344CB8AC3E}">
        <p14:creationId xmlns:p14="http://schemas.microsoft.com/office/powerpoint/2010/main" val="3190408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6764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29718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Fun corner </a:t>
            </a:r>
          </a:p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&amp;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wrap - up</a:t>
            </a:r>
          </a:p>
        </p:txBody>
      </p:sp>
    </p:spTree>
    <p:extLst>
      <p:ext uri="{BB962C8B-B14F-4D97-AF65-F5344CB8AC3E}">
        <p14:creationId xmlns:p14="http://schemas.microsoft.com/office/powerpoint/2010/main" val="26260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1"/>
            <a:ext cx="9144000" cy="5159828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6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6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25" y="334948"/>
            <a:ext cx="320039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036" y="2151614"/>
            <a:ext cx="7150412" cy="22736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33" y="334948"/>
            <a:ext cx="3795089" cy="106536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8720" y="4228753"/>
            <a:ext cx="1029111" cy="449330"/>
          </a:xfrm>
          <a:prstGeom prst="rect">
            <a:avLst/>
          </a:prstGeom>
        </p:spPr>
      </p:pic>
      <p:pic>
        <p:nvPicPr>
          <p:cNvPr id="11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72533" y="-40835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44876" y="962917"/>
            <a:ext cx="2966878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took photos with my father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819036" y="3571645"/>
            <a:ext cx="2966878" cy="1068151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collect seashells with my brother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152400" y="2087253"/>
            <a:ext cx="5174365" cy="2850160"/>
          </a:xfrm>
          <a:prstGeom prst="roundRect">
            <a:avLst>
              <a:gd name="adj" fmla="val 6259"/>
            </a:avLst>
          </a:prstGeom>
          <a:solidFill>
            <a:schemeClr val="bg1">
              <a:alpha val="89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            </a:t>
            </a:r>
          </a:p>
          <a:p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514553" y="2160154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ounded Rectangle 19"/>
          <p:cNvSpPr/>
          <p:nvPr/>
        </p:nvSpPr>
        <p:spPr>
          <a:xfrm>
            <a:off x="5819035" y="2267281"/>
            <a:ext cx="2966878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swam with my mother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7FF5F-8566-E171-8854-4FC64CD4EA84}"/>
              </a:ext>
            </a:extLst>
          </p:cNvPr>
          <p:cNvSpPr txBox="1"/>
          <p:nvPr/>
        </p:nvSpPr>
        <p:spPr>
          <a:xfrm>
            <a:off x="754092" y="2156445"/>
            <a:ext cx="480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latin typeface="Century Gothic" panose="020B0502020202020204" pitchFamily="34" charset="0"/>
              </a:rPr>
              <a:t>Did you swim?</a:t>
            </a:r>
          </a:p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Yes, I did . I ______.</a:t>
            </a: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95B0E5D7-D4DF-9A85-4C47-85E64DDD2F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4" y="2981644"/>
            <a:ext cx="2769166" cy="1857333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520633-8CF5-E12D-FB28-CA8F2CD2E03C}"/>
              </a:ext>
            </a:extLst>
          </p:cNvPr>
          <p:cNvSpPr/>
          <p:nvPr/>
        </p:nvSpPr>
        <p:spPr>
          <a:xfrm>
            <a:off x="278047" y="125164"/>
            <a:ext cx="952090" cy="421225"/>
          </a:xfrm>
          <a:prstGeom prst="roundRect">
            <a:avLst>
              <a:gd name="adj" fmla="val 50000"/>
            </a:avLst>
          </a:prstGeom>
          <a:solidFill>
            <a:srgbClr val="FEE0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1/8</a:t>
            </a:r>
          </a:p>
        </p:txBody>
      </p:sp>
    </p:spTree>
    <p:extLst>
      <p:ext uri="{BB962C8B-B14F-4D97-AF65-F5344CB8AC3E}">
        <p14:creationId xmlns:p14="http://schemas.microsoft.com/office/powerpoint/2010/main" val="1604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836785" y="819150"/>
            <a:ext cx="3005762" cy="1080315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collected seashells with my brother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810943" y="2190750"/>
            <a:ext cx="3005762" cy="1040347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walked on the beach with my family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810943" y="3575390"/>
            <a:ext cx="3005762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swam with my mother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726045" y="862278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Flowchart: Alternate Process 3"/>
          <p:cNvSpPr/>
          <p:nvPr/>
        </p:nvSpPr>
        <p:spPr>
          <a:xfrm>
            <a:off x="192742" y="2060992"/>
            <a:ext cx="5138186" cy="2850160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            </a:t>
            </a:r>
          </a:p>
          <a:p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77EAD-F221-0EF0-08D0-EACBBE628849}"/>
              </a:ext>
            </a:extLst>
          </p:cNvPr>
          <p:cNvSpPr txBox="1"/>
          <p:nvPr/>
        </p:nvSpPr>
        <p:spPr>
          <a:xfrm>
            <a:off x="613688" y="2080548"/>
            <a:ext cx="480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latin typeface="Century Gothic" panose="020B0502020202020204" pitchFamily="34" charset="0"/>
              </a:rPr>
              <a:t>Did you collects seashells?</a:t>
            </a:r>
          </a:p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Yes, I did . I ______.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37043F2C-37F5-3D72-BAE8-B8C806E447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74" y="2987844"/>
            <a:ext cx="2734726" cy="1823150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339C31-A773-E41B-BEFA-669F4BBA478F}"/>
              </a:ext>
            </a:extLst>
          </p:cNvPr>
          <p:cNvSpPr/>
          <p:nvPr/>
        </p:nvSpPr>
        <p:spPr>
          <a:xfrm>
            <a:off x="278047" y="125164"/>
            <a:ext cx="952090" cy="421225"/>
          </a:xfrm>
          <a:prstGeom prst="roundRect">
            <a:avLst>
              <a:gd name="adj" fmla="val 50000"/>
            </a:avLst>
          </a:prstGeom>
          <a:solidFill>
            <a:srgbClr val="FEE0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2/8</a:t>
            </a:r>
          </a:p>
        </p:txBody>
      </p:sp>
    </p:spTree>
    <p:extLst>
      <p:ext uri="{BB962C8B-B14F-4D97-AF65-F5344CB8AC3E}">
        <p14:creationId xmlns:p14="http://schemas.microsoft.com/office/powerpoint/2010/main" val="36382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67451" y="4007269"/>
            <a:ext cx="2030606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Na Hills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712272" y="4218530"/>
            <a:ext cx="1944910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Tien Theme  Park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395989" y="4221014"/>
            <a:ext cx="2275490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Kiem Lake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808803" y="4067186"/>
            <a:ext cx="2127582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 Dinh Pagoda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438909" y="1038915"/>
            <a:ext cx="4096113" cy="408623"/>
          </a:xfrm>
          <a:prstGeom prst="wedgeRoundRectCallout">
            <a:avLst>
              <a:gd name="adj1" fmla="val -58656"/>
              <a:gd name="adj2" fmla="val -22040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Did they go to _______?</a:t>
            </a:r>
          </a:p>
        </p:txBody>
      </p:sp>
      <p:pic>
        <p:nvPicPr>
          <p:cNvPr id="6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" b="2036"/>
          <a:stretch/>
        </p:blipFill>
        <p:spPr>
          <a:xfrm>
            <a:off x="408080" y="2873422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" b="2397"/>
          <a:stretch/>
        </p:blipFill>
        <p:spPr>
          <a:xfrm>
            <a:off x="2593202" y="3109487"/>
            <a:ext cx="1772349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" b="2061"/>
          <a:stretch/>
        </p:blipFill>
        <p:spPr>
          <a:xfrm>
            <a:off x="4791976" y="3105150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" b="2253"/>
          <a:stretch/>
        </p:blipFill>
        <p:spPr>
          <a:xfrm>
            <a:off x="6986420" y="2930688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586920" y="97869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5953256" y="1788711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6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84729" y="238684"/>
            <a:ext cx="3022737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10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42F5364E-4841-760B-F634-8C9D91C5EDA2}"/>
              </a:ext>
            </a:extLst>
          </p:cNvPr>
          <p:cNvSpPr txBox="1"/>
          <p:nvPr/>
        </p:nvSpPr>
        <p:spPr>
          <a:xfrm>
            <a:off x="3352799" y="1581150"/>
            <a:ext cx="2254557" cy="408623"/>
          </a:xfrm>
          <a:prstGeom prst="wedgeRoundRectCallout">
            <a:avLst>
              <a:gd name="adj1" fmla="val 64096"/>
              <a:gd name="adj2" fmla="val -10122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 they did.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0968142780">
            <a:extLst>
              <a:ext uri="{FF2B5EF4-FFF2-40B4-BE49-F238E27FC236}">
                <a16:creationId xmlns:a16="http://schemas.microsoft.com/office/drawing/2014/main" id="{702B2A90-505E-3A4D-2073-92C2302F8E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05" y="1792202"/>
            <a:ext cx="350501" cy="360291"/>
          </a:xfrm>
          <a:prstGeom prst="rect">
            <a:avLst/>
          </a:prstGeom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B996874D-D379-A802-BDC1-121D2056792D}"/>
              </a:ext>
            </a:extLst>
          </p:cNvPr>
          <p:cNvSpPr txBox="1"/>
          <p:nvPr/>
        </p:nvSpPr>
        <p:spPr>
          <a:xfrm>
            <a:off x="3129098" y="2142990"/>
            <a:ext cx="2468536" cy="408623"/>
          </a:xfrm>
          <a:prstGeom prst="wedgeRoundRectCallout">
            <a:avLst>
              <a:gd name="adj1" fmla="val 64371"/>
              <a:gd name="adj2" fmla="val -40076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No, they didn’t.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0968142780">
            <a:extLst>
              <a:ext uri="{FF2B5EF4-FFF2-40B4-BE49-F238E27FC236}">
                <a16:creationId xmlns:a16="http://schemas.microsoft.com/office/drawing/2014/main" id="{BB78DC34-E059-72FB-0B66-227E777A12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66" y="2350279"/>
            <a:ext cx="344540" cy="360291"/>
          </a:xfrm>
          <a:prstGeom prst="rect">
            <a:avLst/>
          </a:prstGeom>
        </p:spPr>
      </p:pic>
      <p:pic>
        <p:nvPicPr>
          <p:cNvPr id="8" name="0968142780">
            <a:extLst>
              <a:ext uri="{FF2B5EF4-FFF2-40B4-BE49-F238E27FC236}">
                <a16:creationId xmlns:a16="http://schemas.microsoft.com/office/drawing/2014/main" id="{A15E338D-41D5-269D-0EED-B619F21089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86" y="3764560"/>
            <a:ext cx="350501" cy="360291"/>
          </a:xfrm>
          <a:prstGeom prst="rect">
            <a:avLst/>
          </a:prstGeom>
        </p:spPr>
      </p:pic>
      <p:pic>
        <p:nvPicPr>
          <p:cNvPr id="9" name="0968142780">
            <a:extLst>
              <a:ext uri="{FF2B5EF4-FFF2-40B4-BE49-F238E27FC236}">
                <a16:creationId xmlns:a16="http://schemas.microsoft.com/office/drawing/2014/main" id="{ABEA08F7-5DB1-C765-E137-FDA9404630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60" y="4001579"/>
            <a:ext cx="344540" cy="360291"/>
          </a:xfrm>
          <a:prstGeom prst="rect">
            <a:avLst/>
          </a:prstGeom>
        </p:spPr>
      </p:pic>
      <p:pic>
        <p:nvPicPr>
          <p:cNvPr id="10" name="0968142780">
            <a:extLst>
              <a:ext uri="{FF2B5EF4-FFF2-40B4-BE49-F238E27FC236}">
                <a16:creationId xmlns:a16="http://schemas.microsoft.com/office/drawing/2014/main" id="{114837F5-03D9-2628-26B3-A78297ACFA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19" y="3988212"/>
            <a:ext cx="350501" cy="360291"/>
          </a:xfrm>
          <a:prstGeom prst="rect">
            <a:avLst/>
          </a:prstGeom>
        </p:spPr>
      </p:pic>
      <p:pic>
        <p:nvPicPr>
          <p:cNvPr id="11" name="0968142780">
            <a:extLst>
              <a:ext uri="{FF2B5EF4-FFF2-40B4-BE49-F238E27FC236}">
                <a16:creationId xmlns:a16="http://schemas.microsoft.com/office/drawing/2014/main" id="{F6C9A8FD-2539-7557-9850-563C2F0CAF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305" y="3819893"/>
            <a:ext cx="344540" cy="360291"/>
          </a:xfrm>
          <a:prstGeom prst="rect">
            <a:avLst/>
          </a:prstGeom>
        </p:spPr>
      </p:pic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232DF6FF-7DEE-0622-9DD1-899F17B14942}"/>
              </a:ext>
            </a:extLst>
          </p:cNvPr>
          <p:cNvSpPr/>
          <p:nvPr/>
        </p:nvSpPr>
        <p:spPr>
          <a:xfrm>
            <a:off x="7051896" y="1788711"/>
            <a:ext cx="1645322" cy="34624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didn’t = did not</a:t>
            </a:r>
          </a:p>
        </p:txBody>
      </p:sp>
    </p:spTree>
    <p:extLst>
      <p:ext uri="{BB962C8B-B14F-4D97-AF65-F5344CB8AC3E}">
        <p14:creationId xmlns:p14="http://schemas.microsoft.com/office/powerpoint/2010/main" val="4033770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047967" y="956304"/>
            <a:ext cx="3014881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took photos with my father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22125" y="2114550"/>
            <a:ext cx="3040723" cy="1116547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collected seashells with my brother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22125" y="3575390"/>
            <a:ext cx="3014881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swam with my mother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152400" y="2245600"/>
            <a:ext cx="5545670" cy="2648004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726045" y="862278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9033B-D98F-044E-0100-2C0DEAF0A25E}"/>
              </a:ext>
            </a:extLst>
          </p:cNvPr>
          <p:cNvSpPr txBox="1"/>
          <p:nvPr/>
        </p:nvSpPr>
        <p:spPr>
          <a:xfrm>
            <a:off x="990600" y="2266950"/>
            <a:ext cx="40715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latin typeface="Century Gothic" panose="020B0502020202020204" pitchFamily="34" charset="0"/>
              </a:rPr>
              <a:t>Did you take photos?</a:t>
            </a:r>
          </a:p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Yes, I did . I ______.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2F65B382-403B-0354-C20E-E53064D233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705" y="3105150"/>
            <a:ext cx="2508452" cy="1697120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E01A2D-5050-2BCD-3ED4-114D8F39F705}"/>
              </a:ext>
            </a:extLst>
          </p:cNvPr>
          <p:cNvSpPr/>
          <p:nvPr/>
        </p:nvSpPr>
        <p:spPr>
          <a:xfrm>
            <a:off x="278047" y="125164"/>
            <a:ext cx="952090" cy="421225"/>
          </a:xfrm>
          <a:prstGeom prst="roundRect">
            <a:avLst>
              <a:gd name="adj" fmla="val 50000"/>
            </a:avLst>
          </a:prstGeom>
          <a:solidFill>
            <a:srgbClr val="FEE0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3/8</a:t>
            </a:r>
          </a:p>
        </p:txBody>
      </p:sp>
    </p:spTree>
    <p:extLst>
      <p:ext uri="{BB962C8B-B14F-4D97-AF65-F5344CB8AC3E}">
        <p14:creationId xmlns:p14="http://schemas.microsoft.com/office/powerpoint/2010/main" val="33720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096000" y="3569205"/>
            <a:ext cx="2920690" cy="995045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walked on the beach with my family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96000" y="2295643"/>
            <a:ext cx="2884989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took photos with my father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096000" y="992285"/>
            <a:ext cx="2831280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swam with my mother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113525" y="2190750"/>
            <a:ext cx="5418349" cy="2699859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9340317" y="3569205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AE6C0-1F27-57C6-B744-622E96C1D051}"/>
              </a:ext>
            </a:extLst>
          </p:cNvPr>
          <p:cNvSpPr txBox="1"/>
          <p:nvPr/>
        </p:nvSpPr>
        <p:spPr>
          <a:xfrm>
            <a:off x="513285" y="2181067"/>
            <a:ext cx="5018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latin typeface="Century Gothic" panose="020B0502020202020204" pitchFamily="34" charset="0"/>
              </a:rPr>
              <a:t>Did you walk on the beach?</a:t>
            </a:r>
          </a:p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Yes, I did . I ______.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63CFE973-DCE6-C8C3-440F-E1CA93B7F3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50" y="3008093"/>
            <a:ext cx="2677121" cy="1790172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962DD8-8800-370F-A910-875E38BBC2C0}"/>
              </a:ext>
            </a:extLst>
          </p:cNvPr>
          <p:cNvSpPr/>
          <p:nvPr/>
        </p:nvSpPr>
        <p:spPr>
          <a:xfrm>
            <a:off x="278047" y="125164"/>
            <a:ext cx="952090" cy="421225"/>
          </a:xfrm>
          <a:prstGeom prst="roundRect">
            <a:avLst>
              <a:gd name="adj" fmla="val 50000"/>
            </a:avLst>
          </a:prstGeom>
          <a:solidFill>
            <a:srgbClr val="FEE0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4/8</a:t>
            </a:r>
          </a:p>
        </p:txBody>
      </p:sp>
    </p:spTree>
    <p:extLst>
      <p:ext uri="{BB962C8B-B14F-4D97-AF65-F5344CB8AC3E}">
        <p14:creationId xmlns:p14="http://schemas.microsoft.com/office/powerpoint/2010/main" val="21456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914829" y="2100493"/>
            <a:ext cx="3119247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43601" y="3566514"/>
            <a:ext cx="3093406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swam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152400" y="2245600"/>
            <a:ext cx="5334000" cy="2648004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448800" y="1897065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B73AC6-1EA7-8C06-1133-183B95DA9EF8}"/>
              </a:ext>
            </a:extLst>
          </p:cNvPr>
          <p:cNvSpPr txBox="1"/>
          <p:nvPr/>
        </p:nvSpPr>
        <p:spPr>
          <a:xfrm>
            <a:off x="381000" y="3020564"/>
            <a:ext cx="49797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latin typeface="Century Gothic" panose="020B0502020202020204" pitchFamily="34" charset="0"/>
              </a:rPr>
              <a:t>Did you _____?</a:t>
            </a:r>
          </a:p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Yes, I did . I swam with my mother.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C0984-5A5D-3578-49D0-9156B5A4D33A}"/>
              </a:ext>
            </a:extLst>
          </p:cNvPr>
          <p:cNvSpPr/>
          <p:nvPr/>
        </p:nvSpPr>
        <p:spPr>
          <a:xfrm>
            <a:off x="278047" y="125164"/>
            <a:ext cx="952090" cy="421225"/>
          </a:xfrm>
          <a:prstGeom prst="roundRect">
            <a:avLst>
              <a:gd name="adj" fmla="val 50000"/>
            </a:avLst>
          </a:prstGeom>
          <a:solidFill>
            <a:srgbClr val="FEE0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5/8</a:t>
            </a:r>
          </a:p>
        </p:txBody>
      </p:sp>
    </p:spTree>
    <p:extLst>
      <p:ext uri="{BB962C8B-B14F-4D97-AF65-F5344CB8AC3E}">
        <p14:creationId xmlns:p14="http://schemas.microsoft.com/office/powerpoint/2010/main" val="41292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83 L 0.5533 -1.0015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0" y="-2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F237A-5904-05CA-C4D1-502009209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00123CB-EAF0-B8FD-861F-8D5367E075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>
            <a:extLst>
              <a:ext uri="{FF2B5EF4-FFF2-40B4-BE49-F238E27FC236}">
                <a16:creationId xmlns:a16="http://schemas.microsoft.com/office/drawing/2014/main" id="{6C4B8DE7-C730-1CE0-97AE-76E2883B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EC5CBB-34CF-37BF-FD89-24D4C8F26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DB9548-13B4-F42C-9E03-2571B5C387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AC99CB-4C14-814D-3E6E-007D9E2446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>
            <a:extLst>
              <a:ext uri="{FF2B5EF4-FFF2-40B4-BE49-F238E27FC236}">
                <a16:creationId xmlns:a16="http://schemas.microsoft.com/office/drawing/2014/main" id="{43C05EC7-AE12-3582-D781-2970476BF656}"/>
              </a:ext>
            </a:extLst>
          </p:cNvPr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>
              <a:extLst>
                <a:ext uri="{FF2B5EF4-FFF2-40B4-BE49-F238E27FC236}">
                  <a16:creationId xmlns:a16="http://schemas.microsoft.com/office/drawing/2014/main" id="{8E6E1D84-B33C-59DB-2FBF-90A8EE0AC3B2}"/>
                </a:ext>
              </a:extLst>
            </p:cNvPr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>
              <a:extLst>
                <a:ext uri="{FF2B5EF4-FFF2-40B4-BE49-F238E27FC236}">
                  <a16:creationId xmlns:a16="http://schemas.microsoft.com/office/drawing/2014/main" id="{F24CF006-4869-76B9-0247-8C4B0C7184C8}"/>
                </a:ext>
              </a:extLst>
            </p:cNvPr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>
              <a:extLst>
                <a:ext uri="{FF2B5EF4-FFF2-40B4-BE49-F238E27FC236}">
                  <a16:creationId xmlns:a16="http://schemas.microsoft.com/office/drawing/2014/main" id="{A4622186-DD88-76F0-8688-BA17A10F9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CB7CD3B-15CC-08EA-0C32-A644920CC7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39E9E18-EDCF-64E7-F376-0D59F3F329DB}"/>
              </a:ext>
            </a:extLst>
          </p:cNvPr>
          <p:cNvSpPr/>
          <p:nvPr/>
        </p:nvSpPr>
        <p:spPr>
          <a:xfrm>
            <a:off x="5914829" y="2100493"/>
            <a:ext cx="3119247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seashells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30618EC-0E8F-E675-6EE5-7AB7AD2431EB}"/>
              </a:ext>
            </a:extLst>
          </p:cNvPr>
          <p:cNvSpPr/>
          <p:nvPr/>
        </p:nvSpPr>
        <p:spPr>
          <a:xfrm>
            <a:off x="5943601" y="3566514"/>
            <a:ext cx="3093406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collected seashells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>
            <a:extLst>
              <a:ext uri="{FF2B5EF4-FFF2-40B4-BE49-F238E27FC236}">
                <a16:creationId xmlns:a16="http://schemas.microsoft.com/office/drawing/2014/main" id="{B52747FE-60DA-AECA-1510-259EA71CAD8B}"/>
              </a:ext>
            </a:extLst>
          </p:cNvPr>
          <p:cNvSpPr/>
          <p:nvPr/>
        </p:nvSpPr>
        <p:spPr>
          <a:xfrm>
            <a:off x="152400" y="2245600"/>
            <a:ext cx="5334000" cy="2648004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FDC47D-57F7-A2FF-DEC6-378D27E3F9B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>
            <a:extLst>
              <a:ext uri="{FF2B5EF4-FFF2-40B4-BE49-F238E27FC236}">
                <a16:creationId xmlns:a16="http://schemas.microsoft.com/office/drawing/2014/main" id="{5359D778-9626-F450-7B72-F0C79A37AA1D}"/>
              </a:ext>
            </a:extLst>
          </p:cNvPr>
          <p:cNvSpPr/>
          <p:nvPr/>
        </p:nvSpPr>
        <p:spPr>
          <a:xfrm>
            <a:off x="9448800" y="1897065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F1CC7B-2E5F-63D4-0A94-8856793AF507}"/>
              </a:ext>
            </a:extLst>
          </p:cNvPr>
          <p:cNvSpPr/>
          <p:nvPr/>
        </p:nvSpPr>
        <p:spPr>
          <a:xfrm>
            <a:off x="278047" y="125164"/>
            <a:ext cx="952090" cy="421225"/>
          </a:xfrm>
          <a:prstGeom prst="roundRect">
            <a:avLst>
              <a:gd name="adj" fmla="val 50000"/>
            </a:avLst>
          </a:prstGeom>
          <a:solidFill>
            <a:srgbClr val="FEE0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6/8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AD05FD-768C-3D8A-E8E1-984CA8A41551}"/>
              </a:ext>
            </a:extLst>
          </p:cNvPr>
          <p:cNvSpPr txBox="1"/>
          <p:nvPr/>
        </p:nvSpPr>
        <p:spPr>
          <a:xfrm>
            <a:off x="190499" y="2878553"/>
            <a:ext cx="52578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latin typeface="Century Gothic" panose="020B0502020202020204" pitchFamily="34" charset="0"/>
              </a:rPr>
              <a:t>Did you ______ ?</a:t>
            </a:r>
          </a:p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Yes, I did . I collected seashells with my brother.</a:t>
            </a:r>
          </a:p>
        </p:txBody>
      </p:sp>
    </p:spTree>
    <p:extLst>
      <p:ext uri="{BB962C8B-B14F-4D97-AF65-F5344CB8AC3E}">
        <p14:creationId xmlns:p14="http://schemas.microsoft.com/office/powerpoint/2010/main" val="392421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83 L 0.5533 -1.0015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0" y="-2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355560" y="3582865"/>
            <a:ext cx="1977193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366775" y="2266075"/>
            <a:ext cx="1977193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282599" y="1969318"/>
            <a:ext cx="5127602" cy="2941834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453369" y="3582865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CE8649-466E-6AAD-BA30-7095992EAB28}"/>
              </a:ext>
            </a:extLst>
          </p:cNvPr>
          <p:cNvSpPr txBox="1"/>
          <p:nvPr/>
        </p:nvSpPr>
        <p:spPr>
          <a:xfrm>
            <a:off x="272739" y="2069333"/>
            <a:ext cx="55946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latin typeface="Century Gothic" panose="020B0502020202020204" pitchFamily="34" charset="0"/>
              </a:rPr>
              <a:t>___ you walk on the beach?</a:t>
            </a:r>
          </a:p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Yes, I did . I walked on the beach with my family.</a:t>
            </a:r>
          </a:p>
        </p:txBody>
      </p:sp>
      <p:pic>
        <p:nvPicPr>
          <p:cNvPr id="2" name="Bùi Liễu Powerpoint">
            <a:extLst>
              <a:ext uri="{FF2B5EF4-FFF2-40B4-BE49-F238E27FC236}">
                <a16:creationId xmlns:a16="http://schemas.microsoft.com/office/drawing/2014/main" id="{A71E8B93-DC5D-5C46-559F-198C7F0EE4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12" y="3231325"/>
            <a:ext cx="2393026" cy="160020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3AF3DC-6001-8BBC-50D5-B156EF3DB5EB}"/>
              </a:ext>
            </a:extLst>
          </p:cNvPr>
          <p:cNvSpPr/>
          <p:nvPr/>
        </p:nvSpPr>
        <p:spPr>
          <a:xfrm>
            <a:off x="278047" y="125164"/>
            <a:ext cx="952090" cy="421225"/>
          </a:xfrm>
          <a:prstGeom prst="roundRect">
            <a:avLst>
              <a:gd name="adj" fmla="val 50000"/>
            </a:avLst>
          </a:prstGeom>
          <a:solidFill>
            <a:srgbClr val="FEE0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7/8</a:t>
            </a:r>
          </a:p>
        </p:txBody>
      </p:sp>
    </p:spTree>
    <p:extLst>
      <p:ext uri="{BB962C8B-B14F-4D97-AF65-F5344CB8AC3E}">
        <p14:creationId xmlns:p14="http://schemas.microsoft.com/office/powerpoint/2010/main" val="29635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641850" y="3517403"/>
            <a:ext cx="1916165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did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55645" y="2214046"/>
            <a:ext cx="1882142" cy="965250"/>
          </a:xfrm>
          <a:prstGeom prst="roundRect">
            <a:avLst/>
          </a:prstGeom>
          <a:solidFill>
            <a:schemeClr val="lt1">
              <a:alpha val="85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457200" y="2124552"/>
            <a:ext cx="5525275" cy="2699859"/>
          </a:xfrm>
          <a:prstGeom prst="roundRect">
            <a:avLst>
              <a:gd name="adj" fmla="val 6259"/>
            </a:avLst>
          </a:prstGeom>
          <a:solidFill>
            <a:schemeClr val="lt1">
              <a:alpha val="85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vi-VN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9340317" y="3569205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AE6C0-1F27-57C6-B744-622E96C1D051}"/>
              </a:ext>
            </a:extLst>
          </p:cNvPr>
          <p:cNvSpPr txBox="1"/>
          <p:nvPr/>
        </p:nvSpPr>
        <p:spPr>
          <a:xfrm>
            <a:off x="605764" y="2190750"/>
            <a:ext cx="60998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latin typeface="Century Gothic" panose="020B0502020202020204" pitchFamily="34" charset="0"/>
              </a:rPr>
              <a:t>Did you take photos?</a:t>
            </a:r>
          </a:p>
          <a:p>
            <a:r>
              <a:rPr lang="vi-VN" sz="2400" b="1" dirty="0">
                <a:solidFill>
                  <a:srgbClr val="FF66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Yes, I ____ . I took photos with my father.</a:t>
            </a:r>
          </a:p>
        </p:txBody>
      </p:sp>
      <p:pic>
        <p:nvPicPr>
          <p:cNvPr id="2" name="Bùi Liễu Powerpoint">
            <a:extLst>
              <a:ext uri="{FF2B5EF4-FFF2-40B4-BE49-F238E27FC236}">
                <a16:creationId xmlns:a16="http://schemas.microsoft.com/office/drawing/2014/main" id="{E9B31E3B-D6C7-270A-7B41-AEB05D46A4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98" y="3066106"/>
            <a:ext cx="2535535" cy="1715444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D01C65-E1F8-6F57-B0B8-14D370D8E7F3}"/>
              </a:ext>
            </a:extLst>
          </p:cNvPr>
          <p:cNvSpPr/>
          <p:nvPr/>
        </p:nvSpPr>
        <p:spPr>
          <a:xfrm>
            <a:off x="278046" y="125164"/>
            <a:ext cx="1169753" cy="421225"/>
          </a:xfrm>
          <a:prstGeom prst="roundRect">
            <a:avLst>
              <a:gd name="adj" fmla="val 50000"/>
            </a:avLst>
          </a:prstGeom>
          <a:solidFill>
            <a:srgbClr val="FEE0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8/8</a:t>
            </a:r>
          </a:p>
        </p:txBody>
      </p:sp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45D801-1617-1D88-35E6-7CCD37719F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48" y="4376624"/>
            <a:ext cx="566977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3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13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25" y="334948"/>
            <a:ext cx="320039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619427" y="2382331"/>
            <a:ext cx="8039795" cy="2326745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081957"/>
            <a:ext cx="457200" cy="506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4269" y="3387990"/>
            <a:ext cx="4544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16684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DB057-290F-FE1E-284B-6DD312E9B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EBA34327-0332-B3C3-4EF7-C490F22E3DE0}"/>
              </a:ext>
            </a:extLst>
          </p:cNvPr>
          <p:cNvSpPr txBox="1">
            <a:spLocks/>
          </p:cNvSpPr>
          <p:nvPr/>
        </p:nvSpPr>
        <p:spPr>
          <a:xfrm>
            <a:off x="481091" y="3755777"/>
            <a:ext cx="1861352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/ with my mother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AF6A1033-4BA5-B93E-2E72-0B7BAD48857F}"/>
              </a:ext>
            </a:extLst>
          </p:cNvPr>
          <p:cNvSpPr txBox="1">
            <a:spLocks/>
          </p:cNvSpPr>
          <p:nvPr/>
        </p:nvSpPr>
        <p:spPr>
          <a:xfrm>
            <a:off x="4581913" y="4022454"/>
            <a:ext cx="2221928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seashells / with my brother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EB274967-69BD-668D-62C1-B247D83DF3C5}"/>
              </a:ext>
            </a:extLst>
          </p:cNvPr>
          <p:cNvSpPr txBox="1">
            <a:spLocks/>
          </p:cNvSpPr>
          <p:nvPr/>
        </p:nvSpPr>
        <p:spPr>
          <a:xfrm>
            <a:off x="2387748" y="4023995"/>
            <a:ext cx="2221928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photos /</a:t>
            </a:r>
            <a:b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my father</a:t>
            </a:r>
            <a:b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127946E0-B051-555D-81C9-620060AC8659}"/>
              </a:ext>
            </a:extLst>
          </p:cNvPr>
          <p:cNvSpPr txBox="1">
            <a:spLocks/>
          </p:cNvSpPr>
          <p:nvPr/>
        </p:nvSpPr>
        <p:spPr>
          <a:xfrm>
            <a:off x="6568736" y="3709245"/>
            <a:ext cx="24113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 on the beach</a:t>
            </a:r>
            <a:b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my family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8B2E6072-5CCB-B532-3A49-EB7F8AFC9A06}"/>
              </a:ext>
            </a:extLst>
          </p:cNvPr>
          <p:cNvSpPr txBox="1"/>
          <p:nvPr/>
        </p:nvSpPr>
        <p:spPr>
          <a:xfrm>
            <a:off x="2724678" y="1002379"/>
            <a:ext cx="4191000" cy="408623"/>
          </a:xfrm>
          <a:prstGeom prst="wedgeRoundRectCallout">
            <a:avLst>
              <a:gd name="adj1" fmla="val -55185"/>
              <a:gd name="adj2" fmla="val 15256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Did you +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tại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68" name="Bùi Liễu 0968142780">
            <a:extLst>
              <a:ext uri="{FF2B5EF4-FFF2-40B4-BE49-F238E27FC236}">
                <a16:creationId xmlns:a16="http://schemas.microsoft.com/office/drawing/2014/main" id="{0F785B87-8CB2-7A7F-1B87-EA50564A58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" b="2613"/>
          <a:stretch/>
        </p:blipFill>
        <p:spPr>
          <a:xfrm>
            <a:off x="488018" y="2632400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>
            <a:extLst>
              <a:ext uri="{FF2B5EF4-FFF2-40B4-BE49-F238E27FC236}">
                <a16:creationId xmlns:a16="http://schemas.microsoft.com/office/drawing/2014/main" id="{3B907A10-8B7A-29E4-6FD4-37687836F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" b="3022"/>
          <a:stretch/>
        </p:blipFill>
        <p:spPr>
          <a:xfrm>
            <a:off x="2602222" y="2959315"/>
            <a:ext cx="1772349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C5C33E27-70F5-1697-D687-842489DFB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b="2325"/>
          <a:stretch/>
        </p:blipFill>
        <p:spPr>
          <a:xfrm>
            <a:off x="4820178" y="2959262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136B0753-773B-3F90-FBD8-5DCF4DDBC6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" b="2470"/>
          <a:stretch/>
        </p:blipFill>
        <p:spPr>
          <a:xfrm>
            <a:off x="6922958" y="2632400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025EB5F7-484F-BCB7-195F-7335DE46E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994556" y="997526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42DFA81-DEA8-2859-B3B4-193983E9E6C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953437" y="1692471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6" name="Bùi Liễu 0968142780">
            <a:extLst>
              <a:ext uri="{FF2B5EF4-FFF2-40B4-BE49-F238E27FC236}">
                <a16:creationId xmlns:a16="http://schemas.microsoft.com/office/drawing/2014/main" id="{C04289B6-0081-1929-7B7B-727DC2131E5E}"/>
              </a:ext>
            </a:extLst>
          </p:cNvPr>
          <p:cNvSpPr txBox="1">
            <a:spLocks/>
          </p:cNvSpPr>
          <p:nvPr/>
        </p:nvSpPr>
        <p:spPr>
          <a:xfrm>
            <a:off x="659284" y="274149"/>
            <a:ext cx="3950392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11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38DE386-9EE9-628E-1D3F-080722C21872}"/>
              </a:ext>
            </a:extLst>
          </p:cNvPr>
          <p:cNvSpPr txBox="1"/>
          <p:nvPr/>
        </p:nvSpPr>
        <p:spPr>
          <a:xfrm>
            <a:off x="1374192" y="1681028"/>
            <a:ext cx="6356584" cy="408623"/>
          </a:xfrm>
          <a:prstGeom prst="wedgeRoundRectCallout">
            <a:avLst>
              <a:gd name="adj1" fmla="val 52750"/>
              <a:gd name="adj2" fmla="val -1749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 I 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+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khứ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with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____</a:t>
            </a: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0968142780">
            <a:extLst>
              <a:ext uri="{FF2B5EF4-FFF2-40B4-BE49-F238E27FC236}">
                <a16:creationId xmlns:a16="http://schemas.microsoft.com/office/drawing/2014/main" id="{2B2C5907-68E5-CDA5-EE77-47D7C8A3AE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2" y="1738013"/>
            <a:ext cx="350501" cy="360291"/>
          </a:xfrm>
          <a:prstGeom prst="rect">
            <a:avLst/>
          </a:prstGeom>
        </p:spPr>
      </p:pic>
      <p:cxnSp>
        <p:nvCxnSpPr>
          <p:cNvPr id="3" name="Bùi Liễu 0968142780">
            <a:extLst>
              <a:ext uri="{FF2B5EF4-FFF2-40B4-BE49-F238E27FC236}">
                <a16:creationId xmlns:a16="http://schemas.microsoft.com/office/drawing/2014/main" id="{C420BB7E-6B06-4578-2629-E3D620BFA946}"/>
              </a:ext>
            </a:extLst>
          </p:cNvPr>
          <p:cNvCxnSpPr>
            <a:cxnSpLocks/>
            <a:stCxn id="4" idx="2"/>
            <a:endCxn id="68" idx="0"/>
          </p:cNvCxnSpPr>
          <p:nvPr/>
        </p:nvCxnSpPr>
        <p:spPr>
          <a:xfrm flipH="1">
            <a:off x="1374192" y="2089651"/>
            <a:ext cx="3178292" cy="5427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ùi Liễu 0968142780">
            <a:extLst>
              <a:ext uri="{FF2B5EF4-FFF2-40B4-BE49-F238E27FC236}">
                <a16:creationId xmlns:a16="http://schemas.microsoft.com/office/drawing/2014/main" id="{964DFEC0-F31B-419B-5910-BD9385DFB847}"/>
              </a:ext>
            </a:extLst>
          </p:cNvPr>
          <p:cNvCxnSpPr>
            <a:cxnSpLocks/>
            <a:stCxn id="4" idx="2"/>
            <a:endCxn id="69" idx="0"/>
          </p:cNvCxnSpPr>
          <p:nvPr/>
        </p:nvCxnSpPr>
        <p:spPr>
          <a:xfrm flipH="1">
            <a:off x="3488397" y="2089651"/>
            <a:ext cx="1064087" cy="8696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Bùi Liễu 0968142780">
            <a:extLst>
              <a:ext uri="{FF2B5EF4-FFF2-40B4-BE49-F238E27FC236}">
                <a16:creationId xmlns:a16="http://schemas.microsoft.com/office/drawing/2014/main" id="{AA376247-0AC0-681D-EAEC-B3205C0359F6}"/>
              </a:ext>
            </a:extLst>
          </p:cNvPr>
          <p:cNvCxnSpPr>
            <a:cxnSpLocks/>
            <a:stCxn id="4" idx="2"/>
            <a:endCxn id="23" idx="0"/>
          </p:cNvCxnSpPr>
          <p:nvPr/>
        </p:nvCxnSpPr>
        <p:spPr>
          <a:xfrm>
            <a:off x="4552484" y="2089651"/>
            <a:ext cx="1153868" cy="8696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>
            <a:extLst>
              <a:ext uri="{FF2B5EF4-FFF2-40B4-BE49-F238E27FC236}">
                <a16:creationId xmlns:a16="http://schemas.microsoft.com/office/drawing/2014/main" id="{0E81CF30-05F2-7255-7528-70D73CA330EA}"/>
              </a:ext>
            </a:extLst>
          </p:cNvPr>
          <p:cNvCxnSpPr>
            <a:cxnSpLocks/>
            <a:stCxn id="4" idx="2"/>
            <a:endCxn id="24" idx="0"/>
          </p:cNvCxnSpPr>
          <p:nvPr/>
        </p:nvCxnSpPr>
        <p:spPr>
          <a:xfrm>
            <a:off x="4552484" y="2089651"/>
            <a:ext cx="3256648" cy="5427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719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590800" y="447660"/>
            <a:ext cx="3962400" cy="8001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ooper Black" panose="0208090404030B020404" pitchFamily="18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196187" y="1930545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196187" y="3168649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659467" y="1642644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the lesson 1 (4+5+6).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196187" y="3854449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6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accent5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Black" panose="0208090404030B020404" pitchFamily="18" charset="0"/>
                </a:rPr>
                <a:t>Goodbye!</a:t>
              </a:r>
            </a:p>
          </p:txBody>
        </p:sp>
      </p:grp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32" y="-1180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8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83977" y="3949087"/>
            <a:ext cx="1991939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the old buildings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442836" y="4371997"/>
            <a:ext cx="2158260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games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326777" y="4366476"/>
            <a:ext cx="1754706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trees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808546" y="3907920"/>
            <a:ext cx="1981851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 around the lake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237735" y="1164756"/>
            <a:ext cx="4553385" cy="476726"/>
          </a:xfrm>
          <a:prstGeom prst="wedgeRoundRectCallout">
            <a:avLst>
              <a:gd name="adj1" fmla="val -55344"/>
              <a:gd name="adj2" fmla="val -1302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did they do there?</a:t>
            </a:r>
          </a:p>
        </p:txBody>
      </p:sp>
      <p:cxnSp>
        <p:nvCxnSpPr>
          <p:cNvPr id="56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  <a:endCxn id="68" idx="0"/>
          </p:cNvCxnSpPr>
          <p:nvPr/>
        </p:nvCxnSpPr>
        <p:spPr>
          <a:xfrm flipH="1">
            <a:off x="1309636" y="2288744"/>
            <a:ext cx="3135745" cy="6506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259591" y="2288744"/>
            <a:ext cx="1185790" cy="10450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  <a:endCxn id="23" idx="0"/>
          </p:cNvCxnSpPr>
          <p:nvPr/>
        </p:nvCxnSpPr>
        <p:spPr>
          <a:xfrm>
            <a:off x="4445381" y="2288744"/>
            <a:ext cx="1076586" cy="10634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  <a:endCxn id="24" idx="0"/>
          </p:cNvCxnSpPr>
          <p:nvPr/>
        </p:nvCxnSpPr>
        <p:spPr>
          <a:xfrm>
            <a:off x="4445381" y="2288744"/>
            <a:ext cx="3340478" cy="5878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b="2373"/>
          <a:stretch/>
        </p:blipFill>
        <p:spPr>
          <a:xfrm>
            <a:off x="492103" y="2939393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" b="2181"/>
          <a:stretch/>
        </p:blipFill>
        <p:spPr>
          <a:xfrm>
            <a:off x="2442058" y="3333750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099642" y="1812018"/>
            <a:ext cx="4691478" cy="476726"/>
          </a:xfrm>
          <a:prstGeom prst="wedgeRoundRectCallout">
            <a:avLst>
              <a:gd name="adj1" fmla="val 54714"/>
              <a:gd name="adj2" fmla="val -1869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They + </a:t>
            </a:r>
            <a:r>
              <a:rPr lang="en-US" sz="28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quá</a:t>
            </a:r>
            <a:r>
              <a:rPr lang="en-US" sz="28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khứ</a:t>
            </a: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vi-VN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b="2109"/>
          <a:stretch/>
        </p:blipFill>
        <p:spPr>
          <a:xfrm>
            <a:off x="4704434" y="3352202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 b="4740"/>
          <a:stretch/>
        </p:blipFill>
        <p:spPr>
          <a:xfrm>
            <a:off x="6915997" y="2876550"/>
            <a:ext cx="1739723" cy="1044588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447972" y="119648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126463" y="1788522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6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84729" y="238684"/>
            <a:ext cx="3022737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10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58047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/>
          <p:cNvSpPr txBox="1"/>
          <p:nvPr/>
        </p:nvSpPr>
        <p:spPr>
          <a:xfrm>
            <a:off x="4249279" y="2571750"/>
            <a:ext cx="3833491" cy="94641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75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anose="020E0802020502020306" pitchFamily="34" charset="0"/>
              </a:rPr>
              <a:t>Bùi</a:t>
            </a:r>
            <a:r>
              <a:rPr lang="en-US" sz="2775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2775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anose="020E0802020502020306" pitchFamily="34" charset="0"/>
              </a:rPr>
              <a:t>Liễu</a:t>
            </a:r>
            <a:endParaRPr lang="en-US" sz="2775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/>
            <a:r>
              <a:rPr lang="en-US" sz="2775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anose="020E0802020502020306" pitchFamily="34" charset="0"/>
              </a:rPr>
              <a:t>0968142780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955AB0-13BE-0CB1-6F92-1274D84659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-339" r="11852" b="339"/>
          <a:stretch/>
        </p:blipFill>
        <p:spPr>
          <a:xfrm>
            <a:off x="505846" y="1003610"/>
            <a:ext cx="2953202" cy="3883598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528242" y="608188"/>
            <a:ext cx="4313424" cy="7732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25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anose="020E0802020502020306" pitchFamily="34" charset="0"/>
              </a:rPr>
              <a:t>	BOOK MAP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6D094F-CA5C-B6B4-6088-53651A21CABB}"/>
              </a:ext>
            </a:extLst>
          </p:cNvPr>
          <p:cNvGrpSpPr/>
          <p:nvPr/>
        </p:nvGrpSpPr>
        <p:grpSpPr>
          <a:xfrm>
            <a:off x="3494860" y="1403233"/>
            <a:ext cx="5107258" cy="3465598"/>
            <a:chOff x="767443" y="547007"/>
            <a:chExt cx="6531428" cy="43619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B90567-770E-E49B-C6CD-45C0C38E9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3" t="10635" r="20179" b="4560"/>
            <a:stretch/>
          </p:blipFill>
          <p:spPr>
            <a:xfrm>
              <a:off x="767443" y="547007"/>
              <a:ext cx="6531428" cy="436197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3F7840-3DC0-8198-8120-038A154433B7}"/>
                </a:ext>
              </a:extLst>
            </p:cNvPr>
            <p:cNvSpPr/>
            <p:nvPr/>
          </p:nvSpPr>
          <p:spPr>
            <a:xfrm>
              <a:off x="4381501" y="927638"/>
              <a:ext cx="1665514" cy="253900"/>
            </a:xfrm>
            <a:prstGeom prst="rect">
              <a:avLst/>
            </a:prstGeom>
            <a:solidFill>
              <a:srgbClr val="98A4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5280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81000" y="1102221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11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936330" y="36195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>
                <a:latin typeface="Berlin Sans FB" panose="020E0602020502020306" pitchFamily="34" charset="0"/>
              </a:rPr>
              <a:t>November 1</a:t>
            </a:r>
            <a:r>
              <a:rPr lang="en-US" sz="3200" baseline="30000">
                <a:latin typeface="Berlin Sans FB" panose="020E0602020502020306" pitchFamily="34" charset="0"/>
              </a:rPr>
              <a:t>st</a:t>
            </a:r>
            <a:r>
              <a:rPr lang="en-US" sz="320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912708" y="2308059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(1+2+3)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292843" y="1904049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47361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rgbClr val="00B0F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oper Black" panose="0208090404030B020404" pitchFamily="18" charset="0"/>
              </a:rPr>
              <a:t>Family time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grpSp>
        <p:nvGrpSpPr>
          <p:cNvPr id="4" name="Bùi Liễu 0968142780"/>
          <p:cNvGrpSpPr/>
          <p:nvPr/>
        </p:nvGrpSpPr>
        <p:grpSpPr>
          <a:xfrm>
            <a:off x="2167434" y="3253132"/>
            <a:ext cx="4809132" cy="1528418"/>
            <a:chOff x="1877113" y="2933615"/>
            <a:chExt cx="4809132" cy="1528418"/>
          </a:xfrm>
        </p:grpSpPr>
        <p:pic>
          <p:nvPicPr>
            <p:cNvPr id="8" name="Bùi Liễu Powerpoint">
              <a:extLst>
                <a:ext uri="{FF2B5EF4-FFF2-40B4-BE49-F238E27FC236}">
                  <a16:creationId xmlns:a16="http://schemas.microsoft.com/office/drawing/2014/main" id="{FC41F4A3-03EE-4006-8F38-7CF1FA0C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" b="302"/>
            <a:stretch/>
          </p:blipFill>
          <p:spPr>
            <a:xfrm>
              <a:off x="1877113" y="3700379"/>
              <a:ext cx="1142481" cy="761654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2" name="Bùi Liễu Powerpoint">
              <a:extLst>
                <a:ext uri="{FF2B5EF4-FFF2-40B4-BE49-F238E27FC236}">
                  <a16:creationId xmlns:a16="http://schemas.microsoft.com/office/drawing/2014/main" id="{C7D767C6-DCAB-4714-A122-D2F3B8E7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" b="1021"/>
            <a:stretch/>
          </p:blipFill>
          <p:spPr>
            <a:xfrm>
              <a:off x="3019594" y="2933615"/>
              <a:ext cx="1142481" cy="757181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4" name="Bùi Liễu Powerpoint">
              <a:extLst>
                <a:ext uri="{FF2B5EF4-FFF2-40B4-BE49-F238E27FC236}">
                  <a16:creationId xmlns:a16="http://schemas.microsoft.com/office/drawing/2014/main" id="{B6405352-E2B8-44B8-A707-461F7B363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01283" y="2938829"/>
              <a:ext cx="1142482" cy="761655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5" name="Bùi Liễu Powerpoint">
              <a:extLst>
                <a:ext uri="{FF2B5EF4-FFF2-40B4-BE49-F238E27FC236}">
                  <a16:creationId xmlns:a16="http://schemas.microsoft.com/office/drawing/2014/main" id="{2F48EBAF-BB5A-4F74-A4E7-94B09B3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" r="141"/>
            <a:stretch/>
          </p:blipFill>
          <p:spPr>
            <a:xfrm>
              <a:off x="5543764" y="3690796"/>
              <a:ext cx="1142481" cy="766127"/>
            </a:xfrm>
            <a:prstGeom prst="roundRect">
              <a:avLst/>
            </a:prstGeom>
            <a:ln w="12700">
              <a:noFill/>
              <a:prstDash val="sysDash"/>
            </a:ln>
          </p:spPr>
        </p:pic>
      </p:grpSp>
    </p:spTree>
    <p:extLst>
      <p:ext uri="{BB962C8B-B14F-4D97-AF65-F5344CB8AC3E}">
        <p14:creationId xmlns:p14="http://schemas.microsoft.com/office/powerpoint/2010/main" val="399593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2626548" y="468823"/>
            <a:ext cx="4080715" cy="807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75" tIns="34288" rIns="68575" bIns="34288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55E78C77-D0CC-403A-A385-A118409896DE}"/>
              </a:ext>
            </a:extLst>
          </p:cNvPr>
          <p:cNvSpPr txBox="1">
            <a:spLocks/>
          </p:cNvSpPr>
          <p:nvPr/>
        </p:nvSpPr>
        <p:spPr>
          <a:xfrm>
            <a:off x="2812622" y="1813163"/>
            <a:ext cx="45720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DCBF4A1A-028B-4D8E-B5C8-3B8FF6790D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8239" y="1672217"/>
            <a:ext cx="768998" cy="1047720"/>
          </a:xfrm>
          <a:prstGeom prst="rect">
            <a:avLst/>
          </a:prstGeom>
        </p:spPr>
      </p:pic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3B4F9F7C-A5E7-40E1-88F8-F3AA3A009F6F}"/>
              </a:ext>
            </a:extLst>
          </p:cNvPr>
          <p:cNvSpPr txBox="1">
            <a:spLocks/>
          </p:cNvSpPr>
          <p:nvPr/>
        </p:nvSpPr>
        <p:spPr>
          <a:xfrm>
            <a:off x="3221118" y="2677231"/>
            <a:ext cx="4274876" cy="577800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485C0AE4-5071-47BD-915B-F7D823567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4126" y="2571542"/>
            <a:ext cx="816992" cy="1117803"/>
          </a:xfrm>
          <a:prstGeom prst="rect">
            <a:avLst/>
          </a:prstGeom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02759F4B-5FD6-4457-92AC-4CEB5911FC56}"/>
              </a:ext>
            </a:extLst>
          </p:cNvPr>
          <p:cNvSpPr txBox="1">
            <a:spLocks/>
          </p:cNvSpPr>
          <p:nvPr/>
        </p:nvSpPr>
        <p:spPr>
          <a:xfrm>
            <a:off x="3774999" y="3634229"/>
            <a:ext cx="2110028" cy="62167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430201BE-B38F-4664-8012-93B6C172AD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2176" y="3406968"/>
            <a:ext cx="802823" cy="107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3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Bùi Liễu 0968142780">
            <a:extLst>
              <a:ext uri="{FF2B5EF4-FFF2-40B4-BE49-F238E27FC236}">
                <a16:creationId xmlns:a16="http://schemas.microsoft.com/office/drawing/2014/main" id="{53099588-1B1E-427E-9E59-5B0992A13916}"/>
              </a:ext>
            </a:extLst>
          </p:cNvPr>
          <p:cNvGrpSpPr/>
          <p:nvPr/>
        </p:nvGrpSpPr>
        <p:grpSpPr>
          <a:xfrm>
            <a:off x="184242" y="1123336"/>
            <a:ext cx="8665374" cy="2481441"/>
            <a:chOff x="166781" y="1414432"/>
            <a:chExt cx="8665374" cy="2481441"/>
          </a:xfrm>
        </p:grpSpPr>
        <p:pic>
          <p:nvPicPr>
            <p:cNvPr id="54" name="Bùi Liễu 0968142780">
              <a:extLst>
                <a:ext uri="{FF2B5EF4-FFF2-40B4-BE49-F238E27FC236}">
                  <a16:creationId xmlns:a16="http://schemas.microsoft.com/office/drawing/2014/main" id="{1B7EAA16-7C14-4F38-90F1-6C443C6D2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75" b="1742"/>
            <a:stretch/>
          </p:blipFill>
          <p:spPr>
            <a:xfrm>
              <a:off x="4658563" y="1414432"/>
              <a:ext cx="4173592" cy="2452515"/>
            </a:xfrm>
            <a:prstGeom prst="roundRect">
              <a:avLst>
                <a:gd name="adj" fmla="val 12301"/>
              </a:avLst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82CC233-B8E0-40B2-8F7A-F4B7AA290576}"/>
                </a:ext>
              </a:extLst>
            </p:cNvPr>
            <p:cNvGrpSpPr/>
            <p:nvPr/>
          </p:nvGrpSpPr>
          <p:grpSpPr>
            <a:xfrm>
              <a:off x="238150" y="1522959"/>
              <a:ext cx="6672926" cy="2372914"/>
              <a:chOff x="151204" y="1204951"/>
              <a:chExt cx="6651486" cy="2372914"/>
            </a:xfrm>
          </p:grpSpPr>
          <p:pic>
            <p:nvPicPr>
              <p:cNvPr id="59" name="Bùi Liễu 0968142780">
                <a:extLst>
                  <a:ext uri="{FF2B5EF4-FFF2-40B4-BE49-F238E27FC236}">
                    <a16:creationId xmlns:a16="http://schemas.microsoft.com/office/drawing/2014/main" id="{B7240C2C-0DD1-4A1C-BE53-F23F49148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9" b="1329"/>
              <a:stretch/>
            </p:blipFill>
            <p:spPr>
              <a:xfrm>
                <a:off x="151204" y="1303014"/>
                <a:ext cx="4333716" cy="2274851"/>
              </a:xfrm>
              <a:prstGeom prst="roundRect">
                <a:avLst>
                  <a:gd name="adj" fmla="val 13120"/>
                </a:avLst>
              </a:prstGeom>
            </p:spPr>
          </p:pic>
          <p:sp>
            <p:nvSpPr>
              <p:cNvPr id="60" name="Bùi Liễu 0968142780">
                <a:extLst>
                  <a:ext uri="{FF2B5EF4-FFF2-40B4-BE49-F238E27FC236}">
                    <a16:creationId xmlns:a16="http://schemas.microsoft.com/office/drawing/2014/main" id="{7BF15BEB-6E5F-4A38-8084-1239DF3A05BD}"/>
                  </a:ext>
                </a:extLst>
              </p:cNvPr>
              <p:cNvSpPr/>
              <p:nvPr/>
            </p:nvSpPr>
            <p:spPr>
              <a:xfrm>
                <a:off x="637653" y="1219929"/>
                <a:ext cx="2873852" cy="624902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Bùi Liễu 0968142780">
                <a:extLst>
                  <a:ext uri="{FF2B5EF4-FFF2-40B4-BE49-F238E27FC236}">
                    <a16:creationId xmlns:a16="http://schemas.microsoft.com/office/drawing/2014/main" id="{A63EE228-A820-4182-8765-580ED92F6B10}"/>
                  </a:ext>
                </a:extLst>
              </p:cNvPr>
              <p:cNvSpPr/>
              <p:nvPr/>
            </p:nvSpPr>
            <p:spPr>
              <a:xfrm>
                <a:off x="4741115" y="1204951"/>
                <a:ext cx="2061575" cy="398910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Bùi Liễu 0968142780">
              <a:extLst>
                <a:ext uri="{FF2B5EF4-FFF2-40B4-BE49-F238E27FC236}">
                  <a16:creationId xmlns:a16="http://schemas.microsoft.com/office/drawing/2014/main" id="{BF1E6D21-0921-49DB-BB4C-B9F203168BD2}"/>
                </a:ext>
              </a:extLst>
            </p:cNvPr>
            <p:cNvSpPr/>
            <p:nvPr/>
          </p:nvSpPr>
          <p:spPr>
            <a:xfrm>
              <a:off x="166781" y="1565597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Bùi Liễu 0968142780">
              <a:extLst>
                <a:ext uri="{FF2B5EF4-FFF2-40B4-BE49-F238E27FC236}">
                  <a16:creationId xmlns:a16="http://schemas.microsoft.com/office/drawing/2014/main" id="{5AB1C8FE-AF64-4F01-A0D6-AABD4F1BF08F}"/>
                </a:ext>
              </a:extLst>
            </p:cNvPr>
            <p:cNvSpPr/>
            <p:nvPr/>
          </p:nvSpPr>
          <p:spPr>
            <a:xfrm>
              <a:off x="4536402" y="1755338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609600" y="232211"/>
            <a:ext cx="485272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216AB923-8A34-47F6-B21E-54AA1C42D8F7}"/>
              </a:ext>
            </a:extLst>
          </p:cNvPr>
          <p:cNvSpPr/>
          <p:nvPr/>
        </p:nvSpPr>
        <p:spPr>
          <a:xfrm>
            <a:off x="380247" y="4875855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Bùi Liễu 0968142780">
            <a:extLst>
              <a:ext uri="{FF2B5EF4-FFF2-40B4-BE49-F238E27FC236}">
                <a16:creationId xmlns:a16="http://schemas.microsoft.com/office/drawing/2014/main" id="{E64FD595-AF23-4388-B572-258327948BBB}"/>
              </a:ext>
            </a:extLst>
          </p:cNvPr>
          <p:cNvSpPr/>
          <p:nvPr/>
        </p:nvSpPr>
        <p:spPr>
          <a:xfrm>
            <a:off x="2499553" y="4193445"/>
            <a:ext cx="4028367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Lucy and Linh.</a:t>
            </a:r>
          </a:p>
        </p:txBody>
      </p:sp>
      <p:sp>
        <p:nvSpPr>
          <p:cNvPr id="48" name="Bùi Liễu 0968142780">
            <a:extLst>
              <a:ext uri="{FF2B5EF4-FFF2-40B4-BE49-F238E27FC236}">
                <a16:creationId xmlns:a16="http://schemas.microsoft.com/office/drawing/2014/main" id="{375D6886-30D0-4C2A-8BFD-445C49B9616C}"/>
              </a:ext>
            </a:extLst>
          </p:cNvPr>
          <p:cNvSpPr/>
          <p:nvPr/>
        </p:nvSpPr>
        <p:spPr>
          <a:xfrm>
            <a:off x="3129758" y="4211242"/>
            <a:ext cx="2362517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9" name="Bùi Liễu 0968142780">
            <a:extLst>
              <a:ext uri="{FF2B5EF4-FFF2-40B4-BE49-F238E27FC236}">
                <a16:creationId xmlns:a16="http://schemas.microsoft.com/office/drawing/2014/main" id="{A77B16A0-0B11-49FA-B4EB-BC236E644833}"/>
              </a:ext>
            </a:extLst>
          </p:cNvPr>
          <p:cNvSpPr/>
          <p:nvPr/>
        </p:nvSpPr>
        <p:spPr>
          <a:xfrm>
            <a:off x="3334684" y="4206673"/>
            <a:ext cx="2664663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0" name="Bùi Liễu 0968142780">
            <a:extLst>
              <a:ext uri="{FF2B5EF4-FFF2-40B4-BE49-F238E27FC236}">
                <a16:creationId xmlns:a16="http://schemas.microsoft.com/office/drawing/2014/main" id="{EBE77294-D54F-40B6-BC84-D9E01EE4B752}"/>
              </a:ext>
            </a:extLst>
          </p:cNvPr>
          <p:cNvSpPr/>
          <p:nvPr/>
        </p:nvSpPr>
        <p:spPr>
          <a:xfrm>
            <a:off x="2425185" y="4202094"/>
            <a:ext cx="4043236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in the playground.</a:t>
            </a:r>
          </a:p>
        </p:txBody>
      </p:sp>
      <p:sp>
        <p:nvSpPr>
          <p:cNvPr id="51" name="Bùi Liễu 0968142780">
            <a:extLst>
              <a:ext uri="{FF2B5EF4-FFF2-40B4-BE49-F238E27FC236}">
                <a16:creationId xmlns:a16="http://schemas.microsoft.com/office/drawing/2014/main" id="{EBDFEC42-8150-4EC5-A241-1DD5FF02AB58}"/>
              </a:ext>
            </a:extLst>
          </p:cNvPr>
          <p:cNvSpPr/>
          <p:nvPr/>
        </p:nvSpPr>
        <p:spPr>
          <a:xfrm>
            <a:off x="2211624" y="4254393"/>
            <a:ext cx="447035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52" name="Bùi Liễu 0968142780">
            <a:extLst>
              <a:ext uri="{FF2B5EF4-FFF2-40B4-BE49-F238E27FC236}">
                <a16:creationId xmlns:a16="http://schemas.microsoft.com/office/drawing/2014/main" id="{A85828F9-D1E8-4E15-8B5B-C5D04725B06E}"/>
              </a:ext>
            </a:extLst>
          </p:cNvPr>
          <p:cNvSpPr/>
          <p:nvPr/>
        </p:nvSpPr>
        <p:spPr>
          <a:xfrm>
            <a:off x="1397764" y="4171832"/>
            <a:ext cx="6456482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talking about Mai’s trip last Sunday. 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D4AB9137-ABDF-511B-DFC0-AE0F4BCE2B6D}"/>
              </a:ext>
            </a:extLst>
          </p:cNvPr>
          <p:cNvSpPr/>
          <p:nvPr/>
        </p:nvSpPr>
        <p:spPr>
          <a:xfrm>
            <a:off x="1828801" y="3320480"/>
            <a:ext cx="2797204" cy="383686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7EA3B7A8-764D-E79F-9AE2-CBB165E5A958}"/>
              </a:ext>
            </a:extLst>
          </p:cNvPr>
          <p:cNvSpPr/>
          <p:nvPr/>
        </p:nvSpPr>
        <p:spPr>
          <a:xfrm>
            <a:off x="6423059" y="3248637"/>
            <a:ext cx="2294852" cy="637067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9" name="Bùi Liễu Powerpoint">
            <a:extLst>
              <a:ext uri="{FF2B5EF4-FFF2-40B4-BE49-F238E27FC236}">
                <a16:creationId xmlns:a16="http://schemas.microsoft.com/office/drawing/2014/main" id="{25EB60A4-885C-4D42-8B9B-16DF3362E8BA}"/>
              </a:ext>
            </a:extLst>
          </p:cNvPr>
          <p:cNvSpPr txBox="1"/>
          <p:nvPr/>
        </p:nvSpPr>
        <p:spPr>
          <a:xfrm>
            <a:off x="4776238" y="1222715"/>
            <a:ext cx="2249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Did you swim?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7427DB7F-7F2B-4A56-8D81-4D0AD6637CA2}"/>
              </a:ext>
            </a:extLst>
          </p:cNvPr>
          <p:cNvSpPr txBox="1"/>
          <p:nvPr/>
        </p:nvSpPr>
        <p:spPr>
          <a:xfrm>
            <a:off x="725781" y="1200150"/>
            <a:ext cx="3076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 Mai, where did your family go last Sunday?</a:t>
            </a: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id="{20338B49-81D1-4ED4-A28C-7E44EF6FC433}"/>
              </a:ext>
            </a:extLst>
          </p:cNvPr>
          <p:cNvSpPr txBox="1"/>
          <p:nvPr/>
        </p:nvSpPr>
        <p:spPr>
          <a:xfrm>
            <a:off x="1799131" y="3313194"/>
            <a:ext cx="3382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We went to the beach.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E029E599-1505-457B-81C8-B2EF7A509E4E}"/>
              </a:ext>
            </a:extLst>
          </p:cNvPr>
          <p:cNvSpPr txBox="1"/>
          <p:nvPr/>
        </p:nvSpPr>
        <p:spPr>
          <a:xfrm>
            <a:off x="6423059" y="3237416"/>
            <a:ext cx="2294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 swam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with my mother.</a:t>
            </a:r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id="{EECDCD28-C401-4E07-8FB3-80A929CB9162}"/>
              </a:ext>
            </a:extLst>
          </p:cNvPr>
          <p:cNvSpPr txBox="1"/>
          <p:nvPr/>
        </p:nvSpPr>
        <p:spPr>
          <a:xfrm>
            <a:off x="6263763" y="3234920"/>
            <a:ext cx="1523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Yes, I did.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55E0EB93-0B99-1758-C338-71E2EEA788AB}"/>
              </a:ext>
            </a:extLst>
          </p:cNvPr>
          <p:cNvSpPr/>
          <p:nvPr/>
        </p:nvSpPr>
        <p:spPr>
          <a:xfrm>
            <a:off x="4725367" y="3430347"/>
            <a:ext cx="1565986" cy="398910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10" name="Bùi Liễu Powerpoint">
            <a:extLst>
              <a:ext uri="{FF2B5EF4-FFF2-40B4-BE49-F238E27FC236}">
                <a16:creationId xmlns:a16="http://schemas.microsoft.com/office/drawing/2014/main" id="{FE9BE1A3-526A-9002-0477-B1198042BA80}"/>
              </a:ext>
            </a:extLst>
          </p:cNvPr>
          <p:cNvSpPr txBox="1"/>
          <p:nvPr/>
        </p:nvSpPr>
        <p:spPr>
          <a:xfrm>
            <a:off x="4572000" y="3435159"/>
            <a:ext cx="1911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That’s great!</a:t>
            </a: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BCD2D86-C01B-496F-2F0F-03AB527B2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6246.9333"/>
                    <p14:bmk name="Bookmark 2" time="21346.9333"/>
                    <p14:bmk name="Bookmark 3" time="26586.9333"/>
                    <p14:bmk name="Bookmark 4" time="28246.9333"/>
                    <p14:bmk name="Bookmark 5" time="30186.9333"/>
                    <p14:bmk name="Bookmark 6" time="33606.9333"/>
                  </p14:bmkLst>
                </p14:media>
              </p:ext>
            </p:ext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5778" y="393456"/>
            <a:ext cx="339432" cy="272106"/>
          </a:xfrm>
          <a:prstGeom prst="rect">
            <a:avLst/>
          </a:prstGeom>
        </p:spPr>
      </p:pic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166F87C-B553-3CDB-5BE6-926C6F71C3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70451" y="411886"/>
            <a:ext cx="344961" cy="344961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9E1B93B-4F5A-57FC-3015-E6E3239AAD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70451" y="878562"/>
            <a:ext cx="344961" cy="344961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5B353F7-D074-8DF7-B610-E1C5B0B88CC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60453" y="1388037"/>
            <a:ext cx="344961" cy="344961"/>
          </a:xfrm>
          <a:prstGeom prst="rect">
            <a:avLst/>
          </a:prstGeom>
        </p:spPr>
      </p:pic>
      <p:pic>
        <p:nvPicPr>
          <p:cNvPr id="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6B89241-E819-63E9-3F19-53671C427FE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62810" y="1809750"/>
            <a:ext cx="344961" cy="344961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80C398D-20E2-20A3-84BA-B860D186629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80039" y="2329295"/>
            <a:ext cx="344961" cy="344961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B236898-AAF1-4A46-B52E-23F598D4DB5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62809" y="2795971"/>
            <a:ext cx="344961" cy="34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4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25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21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69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292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197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53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270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321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137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2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10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13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4" fill="hold">
                          <p:stCondLst>
                            <p:cond delay="0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16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9" fill="hold">
                          <p:stCondLst>
                            <p:cond delay="0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7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8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0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1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2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4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5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6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8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9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2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3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4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8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9" grpId="0"/>
          <p:bldP spid="29" grpId="1"/>
          <p:bldP spid="29" grpId="2"/>
          <p:bldP spid="29" grpId="3"/>
          <p:bldP spid="22" grpId="0"/>
          <p:bldP spid="22" grpId="1"/>
          <p:bldP spid="22" grpId="2"/>
          <p:bldP spid="22" grpId="3"/>
          <p:bldP spid="24" grpId="0"/>
          <p:bldP spid="24" grpId="1"/>
          <p:bldP spid="24" grpId="2"/>
          <p:bldP spid="24" grpId="3"/>
          <p:bldP spid="43" grpId="0"/>
          <p:bldP spid="43" grpId="1"/>
          <p:bldP spid="43" grpId="2"/>
          <p:bldP spid="43" grpId="3"/>
          <p:bldP spid="34" grpId="0"/>
          <p:bldP spid="34" grpId="1"/>
          <p:bldP spid="34" grpId="2"/>
          <p:bldP spid="34" grpId="3"/>
          <p:bldP spid="10" grpId="0"/>
          <p:bldP spid="10" grpId="1"/>
          <p:bldP spid="10" grpId="2"/>
          <p:bldP spid="10" grpId="3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25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21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69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292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197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53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270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321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137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2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10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9" grpId="2"/>
          <p:bldP spid="29" grpId="3"/>
          <p:bldP spid="22" grpId="2"/>
          <p:bldP spid="22" grpId="3"/>
          <p:bldP spid="24" grpId="2"/>
          <p:bldP spid="24" grpId="3"/>
          <p:bldP spid="43" grpId="2"/>
          <p:bldP spid="43" grpId="3"/>
          <p:bldP spid="34" grpId="2"/>
          <p:bldP spid="34" grpId="3"/>
          <p:bldP spid="10" grpId="2"/>
          <p:bldP spid="10" grpId="3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209</TotalTime>
  <Words>1335</Words>
  <Application>Microsoft Office PowerPoint</Application>
  <PresentationFormat>On-screen Show (16:9)</PresentationFormat>
  <Paragraphs>297</Paragraphs>
  <Slides>49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Berlin Sans FB</vt:lpstr>
      <vt:lpstr>Berlin Sans FB Demi</vt:lpstr>
      <vt:lpstr>Cooper Black</vt:lpstr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Bùi Liễu</dc:creator>
  <cp:lastModifiedBy>User</cp:lastModifiedBy>
  <cp:revision>28</cp:revision>
  <dcterms:created xsi:type="dcterms:W3CDTF">2024-11-06T06:45:25Z</dcterms:created>
  <dcterms:modified xsi:type="dcterms:W3CDTF">2024-11-19T07:16:45Z</dcterms:modified>
</cp:coreProperties>
</file>