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audio2.wav" ContentType="audio/wav"/>
  <Override PartName="/ppt/media/audio5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302" r:id="rId2"/>
    <p:sldId id="256" r:id="rId3"/>
    <p:sldId id="257" r:id="rId4"/>
    <p:sldId id="277" r:id="rId5"/>
    <p:sldId id="278" r:id="rId6"/>
    <p:sldId id="279" r:id="rId7"/>
    <p:sldId id="280" r:id="rId8"/>
    <p:sldId id="281" r:id="rId9"/>
    <p:sldId id="282" r:id="rId10"/>
    <p:sldId id="283" r:id="rId11"/>
    <p:sldId id="284" r:id="rId12"/>
    <p:sldId id="285" r:id="rId13"/>
    <p:sldId id="286" r:id="rId14"/>
    <p:sldId id="287" r:id="rId15"/>
    <p:sldId id="311" r:id="rId16"/>
    <p:sldId id="288" r:id="rId17"/>
    <p:sldId id="289" r:id="rId18"/>
    <p:sldId id="290" r:id="rId19"/>
    <p:sldId id="291" r:id="rId20"/>
    <p:sldId id="309" r:id="rId21"/>
    <p:sldId id="310" r:id="rId22"/>
    <p:sldId id="294" r:id="rId23"/>
    <p:sldId id="295" r:id="rId24"/>
  </p:sldIdLst>
  <p:sldSz cx="9144000" cy="5143500" type="screen16x9"/>
  <p:notesSz cx="9144000" cy="6858000"/>
  <p:embeddedFontLst>
    <p:embeddedFont>
      <p:font typeface=".VnBodoni" panose="020B7200000000000000"/>
      <p:regular r:id="rId25"/>
    </p:embeddedFont>
    <p:embeddedFont>
      <p:font typeface="Berlin Sans FB" panose="020E0602020502020306" pitchFamily="34" charset="0"/>
      <p:regular r:id="rId26"/>
      <p:bold r:id="rId27"/>
    </p:embeddedFont>
    <p:embeddedFont>
      <p:font typeface="Berlin Sans FB Demi" panose="020E0802020502020306" pitchFamily="34" charset="0"/>
      <p:bold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A45E"/>
    <a:srgbClr val="F9B0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3566" autoAdjust="0"/>
    <p:restoredTop sz="94660"/>
  </p:normalViewPr>
  <p:slideViewPr>
    <p:cSldViewPr>
      <p:cViewPr varScale="1">
        <p:scale>
          <a:sx n="105" d="100"/>
          <a:sy n="105" d="100"/>
        </p:scale>
        <p:origin x="221" y="6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" t="921" r="454" b="281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507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3.jpe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27.png"/><Relationship Id="rId5" Type="http://schemas.openxmlformats.org/officeDocument/2006/relationships/audio" Target="../media/audio5.wav"/><Relationship Id="rId10" Type="http://schemas.openxmlformats.org/officeDocument/2006/relationships/image" Target="../media/image26.jpeg"/><Relationship Id="rId4" Type="http://schemas.openxmlformats.org/officeDocument/2006/relationships/audio" Target="../media/audio4.wav"/><Relationship Id="rId9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3.png"/><Relationship Id="rId7" Type="http://schemas.openxmlformats.org/officeDocument/2006/relationships/image" Target="../media/image1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6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FBF4"/>
              </a:clrFrom>
              <a:clrTo>
                <a:srgbClr val="FEFB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438150"/>
            <a:ext cx="5049809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45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050" y="3152642"/>
            <a:ext cx="4046571" cy="521253"/>
          </a:xfrm>
          <a:prstGeom prst="rect">
            <a:avLst/>
          </a:prstGeom>
        </p:spPr>
      </p:pic>
      <p:sp>
        <p:nvSpPr>
          <p:cNvPr id="3" name="Msphamcheck"/>
          <p:cNvSpPr/>
          <p:nvPr/>
        </p:nvSpPr>
        <p:spPr>
          <a:xfrm>
            <a:off x="1139101" y="3139127"/>
            <a:ext cx="2568470" cy="173891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4500" b="1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DD09BD-BF39-D147-99D1-09F5126086B4}"/>
              </a:ext>
            </a:extLst>
          </p:cNvPr>
          <p:cNvSpPr txBox="1"/>
          <p:nvPr/>
        </p:nvSpPr>
        <p:spPr>
          <a:xfrm>
            <a:off x="4584827" y="2104050"/>
            <a:ext cx="3644773" cy="63575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They’re orange.</a:t>
            </a:r>
            <a:endParaRPr lang="ru-RU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7CDE5D-C061-EC4B-A4FA-3B7B942564F9}"/>
              </a:ext>
            </a:extLst>
          </p:cNvPr>
          <p:cNvSpPr txBox="1"/>
          <p:nvPr/>
        </p:nvSpPr>
        <p:spPr>
          <a:xfrm>
            <a:off x="3429000" y="1456854"/>
            <a:ext cx="5715000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colour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are they?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Smiling Alligator on Safari clipart">
            <a:extLst>
              <a:ext uri="{FF2B5EF4-FFF2-40B4-BE49-F238E27FC236}">
                <a16:creationId xmlns:a16="http://schemas.microsoft.com/office/drawing/2014/main" id="{A002739A-642A-1B4B-ADCD-A5E2CFC24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483" y="363440"/>
            <a:ext cx="664151" cy="881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74" r="3963"/>
          <a:stretch/>
        </p:blipFill>
        <p:spPr>
          <a:xfrm>
            <a:off x="742950" y="285751"/>
            <a:ext cx="3543300" cy="2866892"/>
          </a:xfrm>
          <a:prstGeom prst="rect">
            <a:avLst/>
          </a:prstGeom>
        </p:spPr>
      </p:pic>
      <p:pic>
        <p:nvPicPr>
          <p:cNvPr id="8" name="Msphamstart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2251" y="1911750"/>
            <a:ext cx="530398" cy="530398"/>
          </a:xfrm>
          <a:prstGeom prst="rect">
            <a:avLst/>
          </a:prstGeom>
        </p:spPr>
      </p:pic>
      <p:sp>
        <p:nvSpPr>
          <p:cNvPr id="9" name="Msphamcheck"/>
          <p:cNvSpPr/>
          <p:nvPr/>
        </p:nvSpPr>
        <p:spPr>
          <a:xfrm>
            <a:off x="5177673" y="4087754"/>
            <a:ext cx="916867" cy="426845"/>
          </a:xfrm>
          <a:prstGeom prst="roundRect">
            <a:avLst/>
          </a:prstGeom>
          <a:solidFill>
            <a:srgbClr val="EB204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500">
                <a:solidFill>
                  <a:srgbClr val="FFFF00"/>
                </a:solidFill>
                <a:latin typeface=".VnBodoni" panose="020B7200000000000000" pitchFamily="34" charset="0"/>
              </a:rPr>
              <a:t>Check </a:t>
            </a:r>
          </a:p>
        </p:txBody>
      </p:sp>
      <p:sp>
        <p:nvSpPr>
          <p:cNvPr id="10" name="Msphamnext">
            <a:hlinkClick r:id="" action="ppaction://hlinkshowjump?jump=nextslide"/>
          </p:cNvPr>
          <p:cNvSpPr/>
          <p:nvPr/>
        </p:nvSpPr>
        <p:spPr>
          <a:xfrm>
            <a:off x="6224616" y="4087754"/>
            <a:ext cx="916867" cy="426845"/>
          </a:xfrm>
          <a:prstGeom prst="roundRect">
            <a:avLst/>
          </a:prstGeom>
          <a:solidFill>
            <a:srgbClr val="F7D33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500">
                <a:solidFill>
                  <a:schemeClr val="tx1"/>
                </a:solidFill>
                <a:latin typeface=".VnBodoni" panose="020B7200000000000000" pitchFamily="34" charset="0"/>
              </a:rPr>
              <a:t>Next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728" y="3244570"/>
            <a:ext cx="2167704" cy="1528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67758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043" y="3125144"/>
            <a:ext cx="4046571" cy="521253"/>
          </a:xfrm>
          <a:prstGeom prst="rect">
            <a:avLst/>
          </a:prstGeom>
        </p:spPr>
      </p:pic>
      <p:sp>
        <p:nvSpPr>
          <p:cNvPr id="3" name="Msphamcheck"/>
          <p:cNvSpPr/>
          <p:nvPr/>
        </p:nvSpPr>
        <p:spPr>
          <a:xfrm>
            <a:off x="1354093" y="3138568"/>
            <a:ext cx="2568470" cy="173891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4500" b="1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DD09BD-BF39-D147-99D1-09F5126086B4}"/>
              </a:ext>
            </a:extLst>
          </p:cNvPr>
          <p:cNvSpPr txBox="1"/>
          <p:nvPr/>
        </p:nvSpPr>
        <p:spPr>
          <a:xfrm>
            <a:off x="5131201" y="2021056"/>
            <a:ext cx="2890811" cy="63575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800" dirty="0">
                <a:solidFill>
                  <a:srgbClr val="FF0000"/>
                </a:solidFill>
              </a:rPr>
              <a:t>They’re white.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7CDE5D-C061-EC4B-A4FA-3B7B942564F9}"/>
              </a:ext>
            </a:extLst>
          </p:cNvPr>
          <p:cNvSpPr txBox="1"/>
          <p:nvPr/>
        </p:nvSpPr>
        <p:spPr>
          <a:xfrm>
            <a:off x="3922563" y="1429594"/>
            <a:ext cx="5308088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colour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are they?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Smiling Alligator on Safari clipart">
            <a:extLst>
              <a:ext uri="{FF2B5EF4-FFF2-40B4-BE49-F238E27FC236}">
                <a16:creationId xmlns:a16="http://schemas.microsoft.com/office/drawing/2014/main" id="{A002739A-642A-1B4B-ADCD-A5E2CFC24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2271" y="441697"/>
            <a:ext cx="664151" cy="881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9210" r="9210"/>
          <a:stretch/>
        </p:blipFill>
        <p:spPr>
          <a:xfrm>
            <a:off x="980978" y="271676"/>
            <a:ext cx="3314700" cy="2866892"/>
          </a:xfrm>
          <a:prstGeom prst="rect">
            <a:avLst/>
          </a:prstGeom>
        </p:spPr>
      </p:pic>
      <p:pic>
        <p:nvPicPr>
          <p:cNvPr id="8" name="Msphamstart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7244" y="1920723"/>
            <a:ext cx="530398" cy="530398"/>
          </a:xfrm>
          <a:prstGeom prst="rect">
            <a:avLst/>
          </a:prstGeom>
        </p:spPr>
      </p:pic>
      <p:sp>
        <p:nvSpPr>
          <p:cNvPr id="9" name="Msphamcheck"/>
          <p:cNvSpPr/>
          <p:nvPr/>
        </p:nvSpPr>
        <p:spPr>
          <a:xfrm>
            <a:off x="6172120" y="4087195"/>
            <a:ext cx="916867" cy="426845"/>
          </a:xfrm>
          <a:prstGeom prst="roundRect">
            <a:avLst/>
          </a:prstGeom>
          <a:solidFill>
            <a:srgbClr val="EB204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500">
                <a:solidFill>
                  <a:srgbClr val="FFFF00"/>
                </a:solidFill>
                <a:latin typeface=".VnBodoni" panose="020B7200000000000000" pitchFamily="34" charset="0"/>
              </a:rPr>
              <a:t>Check </a:t>
            </a:r>
          </a:p>
        </p:txBody>
      </p:sp>
      <p:sp>
        <p:nvSpPr>
          <p:cNvPr id="10" name="Msphamnext">
            <a:hlinkClick r:id="" action="ppaction://hlinkshowjump?jump=nextslide"/>
          </p:cNvPr>
          <p:cNvSpPr/>
          <p:nvPr/>
        </p:nvSpPr>
        <p:spPr>
          <a:xfrm>
            <a:off x="7219062" y="4087195"/>
            <a:ext cx="916867" cy="426845"/>
          </a:xfrm>
          <a:prstGeom prst="roundRect">
            <a:avLst/>
          </a:prstGeom>
          <a:solidFill>
            <a:srgbClr val="F7D33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500">
                <a:solidFill>
                  <a:schemeClr val="tx1"/>
                </a:solidFill>
                <a:latin typeface=".VnBodoni" panose="020B7200000000000000" pitchFamily="34" charset="0"/>
              </a:rPr>
              <a:t>Next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400" y="3138568"/>
            <a:ext cx="2817857" cy="176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512739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3209792"/>
            <a:ext cx="4046571" cy="521253"/>
          </a:xfrm>
          <a:prstGeom prst="rect">
            <a:avLst/>
          </a:prstGeom>
        </p:spPr>
      </p:pic>
      <p:sp>
        <p:nvSpPr>
          <p:cNvPr id="3" name="Msphamcheck"/>
          <p:cNvSpPr/>
          <p:nvPr/>
        </p:nvSpPr>
        <p:spPr>
          <a:xfrm>
            <a:off x="1653451" y="3196277"/>
            <a:ext cx="2568470" cy="173891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4500" b="1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DD09BD-BF39-D147-99D1-09F5126086B4}"/>
              </a:ext>
            </a:extLst>
          </p:cNvPr>
          <p:cNvSpPr txBox="1"/>
          <p:nvPr/>
        </p:nvSpPr>
        <p:spPr>
          <a:xfrm>
            <a:off x="5203915" y="1887850"/>
            <a:ext cx="3070100" cy="63575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800">
                <a:solidFill>
                  <a:srgbClr val="FF0000"/>
                </a:solidFill>
              </a:rPr>
              <a:t>They’re black.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5" name="Picture 2" descr="Smiling Alligator on Safari clipart">
            <a:extLst>
              <a:ext uri="{FF2B5EF4-FFF2-40B4-BE49-F238E27FC236}">
                <a16:creationId xmlns:a16="http://schemas.microsoft.com/office/drawing/2014/main" id="{A002739A-642A-1B4B-ADCD-A5E2CFC24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472" y="379275"/>
            <a:ext cx="664151" cy="881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" y="342901"/>
            <a:ext cx="4046571" cy="2866892"/>
          </a:xfrm>
          <a:prstGeom prst="rect">
            <a:avLst/>
          </a:prstGeom>
        </p:spPr>
      </p:pic>
      <p:pic>
        <p:nvPicPr>
          <p:cNvPr id="7" name="Msphamstart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6601" y="1968900"/>
            <a:ext cx="530398" cy="530398"/>
          </a:xfrm>
          <a:prstGeom prst="rect">
            <a:avLst/>
          </a:prstGeom>
        </p:spPr>
      </p:pic>
      <p:sp>
        <p:nvSpPr>
          <p:cNvPr id="8" name="Msphamcheck"/>
          <p:cNvSpPr/>
          <p:nvPr/>
        </p:nvSpPr>
        <p:spPr>
          <a:xfrm>
            <a:off x="5692023" y="4144904"/>
            <a:ext cx="916867" cy="426845"/>
          </a:xfrm>
          <a:prstGeom prst="roundRect">
            <a:avLst/>
          </a:prstGeom>
          <a:solidFill>
            <a:srgbClr val="EB204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500">
                <a:solidFill>
                  <a:srgbClr val="FFFF00"/>
                </a:solidFill>
                <a:latin typeface=".VnBodoni" panose="020B7200000000000000" pitchFamily="34" charset="0"/>
              </a:rPr>
              <a:t>Check </a:t>
            </a:r>
          </a:p>
        </p:txBody>
      </p:sp>
      <p:sp>
        <p:nvSpPr>
          <p:cNvPr id="9" name="Msphamnext">
            <a:hlinkClick r:id="" action="ppaction://hlinkshowjump?jump=nextslide"/>
          </p:cNvPr>
          <p:cNvSpPr/>
          <p:nvPr/>
        </p:nvSpPr>
        <p:spPr>
          <a:xfrm>
            <a:off x="6738966" y="4144904"/>
            <a:ext cx="916867" cy="426845"/>
          </a:xfrm>
          <a:prstGeom prst="roundRect">
            <a:avLst/>
          </a:prstGeom>
          <a:solidFill>
            <a:srgbClr val="F7D33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500">
                <a:solidFill>
                  <a:schemeClr val="tx1"/>
                </a:solidFill>
                <a:latin typeface=".VnBodoni" panose="020B7200000000000000" pitchFamily="34" charset="0"/>
              </a:rPr>
              <a:t>Next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7CDE5D-C061-EC4B-A4FA-3B7B942564F9}"/>
              </a:ext>
            </a:extLst>
          </p:cNvPr>
          <p:cNvSpPr txBox="1"/>
          <p:nvPr/>
        </p:nvSpPr>
        <p:spPr>
          <a:xfrm>
            <a:off x="4442020" y="1291598"/>
            <a:ext cx="4333739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What colour are they?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601" y="3231472"/>
            <a:ext cx="2692887" cy="168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204787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250" y="3095492"/>
            <a:ext cx="4046571" cy="521253"/>
          </a:xfrm>
          <a:prstGeom prst="rect">
            <a:avLst/>
          </a:prstGeom>
        </p:spPr>
      </p:pic>
      <p:sp>
        <p:nvSpPr>
          <p:cNvPr id="3" name="Msphamcheck"/>
          <p:cNvSpPr/>
          <p:nvPr/>
        </p:nvSpPr>
        <p:spPr>
          <a:xfrm>
            <a:off x="1596301" y="3081977"/>
            <a:ext cx="2568470" cy="173891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4500" b="1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DD09BD-BF39-D147-99D1-09F5126086B4}"/>
              </a:ext>
            </a:extLst>
          </p:cNvPr>
          <p:cNvSpPr txBox="1"/>
          <p:nvPr/>
        </p:nvSpPr>
        <p:spPr>
          <a:xfrm>
            <a:off x="4399899" y="1891345"/>
            <a:ext cx="4486023" cy="63575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800" dirty="0">
                <a:solidFill>
                  <a:srgbClr val="FF0000"/>
                </a:solidFill>
              </a:rPr>
              <a:t>They’re green.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5" name="Picture 2" descr="Smiling Alligator on Safari clipart">
            <a:extLst>
              <a:ext uri="{FF2B5EF4-FFF2-40B4-BE49-F238E27FC236}">
                <a16:creationId xmlns:a16="http://schemas.microsoft.com/office/drawing/2014/main" id="{A002739A-642A-1B4B-ADCD-A5E2CFC24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303438"/>
            <a:ext cx="664151" cy="881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250" y="228600"/>
            <a:ext cx="4046571" cy="2866892"/>
          </a:xfrm>
          <a:prstGeom prst="rect">
            <a:avLst/>
          </a:prstGeom>
        </p:spPr>
      </p:pic>
      <p:pic>
        <p:nvPicPr>
          <p:cNvPr id="7" name="Msphamstart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9451" y="1854600"/>
            <a:ext cx="530398" cy="530398"/>
          </a:xfrm>
          <a:prstGeom prst="rect">
            <a:avLst/>
          </a:prstGeom>
        </p:spPr>
      </p:pic>
      <p:sp>
        <p:nvSpPr>
          <p:cNvPr id="8" name="Msphamcheck"/>
          <p:cNvSpPr/>
          <p:nvPr/>
        </p:nvSpPr>
        <p:spPr>
          <a:xfrm>
            <a:off x="5634873" y="4030604"/>
            <a:ext cx="916867" cy="426845"/>
          </a:xfrm>
          <a:prstGeom prst="roundRect">
            <a:avLst/>
          </a:prstGeom>
          <a:solidFill>
            <a:srgbClr val="EB204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500">
                <a:solidFill>
                  <a:srgbClr val="FFFF00"/>
                </a:solidFill>
                <a:latin typeface=".VnBodoni" panose="020B7200000000000000" pitchFamily="34" charset="0"/>
              </a:rPr>
              <a:t>Check </a:t>
            </a:r>
          </a:p>
        </p:txBody>
      </p:sp>
      <p:sp>
        <p:nvSpPr>
          <p:cNvPr id="9" name="Msphamnext">
            <a:hlinkClick r:id="" action="ppaction://hlinkshowjump?jump=nextslide"/>
          </p:cNvPr>
          <p:cNvSpPr/>
          <p:nvPr/>
        </p:nvSpPr>
        <p:spPr>
          <a:xfrm>
            <a:off x="6681816" y="4030604"/>
            <a:ext cx="916867" cy="426845"/>
          </a:xfrm>
          <a:prstGeom prst="roundRect">
            <a:avLst/>
          </a:prstGeom>
          <a:solidFill>
            <a:srgbClr val="F7D33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500">
                <a:solidFill>
                  <a:schemeClr val="tx1"/>
                </a:solidFill>
                <a:latin typeface=".VnBodoni" panose="020B7200000000000000" pitchFamily="34" charset="0"/>
              </a:rPr>
              <a:t>Next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7CDE5D-C061-EC4B-A4FA-3B7B942564F9}"/>
              </a:ext>
            </a:extLst>
          </p:cNvPr>
          <p:cNvSpPr txBox="1"/>
          <p:nvPr/>
        </p:nvSpPr>
        <p:spPr>
          <a:xfrm>
            <a:off x="4579393" y="1352353"/>
            <a:ext cx="4204845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colour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are they?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650" y="3195664"/>
            <a:ext cx="2174863" cy="1473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950127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" descr="Smiling Alligator on Safari clipart">
            <a:extLst>
              <a:ext uri="{FF2B5EF4-FFF2-40B4-BE49-F238E27FC236}">
                <a16:creationId xmlns:a16="http://schemas.microsoft.com/office/drawing/2014/main" id="{607CD612-6E2B-784E-99DA-7EF868683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48156" y="856240"/>
            <a:ext cx="2318098" cy="307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0F2F86-EB6C-CD41-A79E-E81336C33FF0}"/>
              </a:ext>
            </a:extLst>
          </p:cNvPr>
          <p:cNvSpPr txBox="1"/>
          <p:nvPr/>
        </p:nvSpPr>
        <p:spPr>
          <a:xfrm>
            <a:off x="4648200" y="1885950"/>
            <a:ext cx="2663230" cy="70019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4100" b="1" dirty="0">
                <a:latin typeface="Berlin Sans FB" panose="020E0602020502020306" pitchFamily="34" charset="0"/>
              </a:rPr>
              <a:t>Good job! </a:t>
            </a:r>
            <a:endParaRPr lang="ru-RU" sz="4100" b="1" dirty="0"/>
          </a:p>
        </p:txBody>
      </p:sp>
      <p:sp>
        <p:nvSpPr>
          <p:cNvPr id="4" name="Msphamnext">
            <a:hlinkClick r:id="" action="ppaction://hlinkshowjump?jump=nextslide"/>
          </p:cNvPr>
          <p:cNvSpPr/>
          <p:nvPr/>
        </p:nvSpPr>
        <p:spPr>
          <a:xfrm>
            <a:off x="6781800" y="3863080"/>
            <a:ext cx="916867" cy="426845"/>
          </a:xfrm>
          <a:prstGeom prst="roundRect">
            <a:avLst/>
          </a:prstGeom>
          <a:solidFill>
            <a:srgbClr val="F7D33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.VnBodoni" panose="020B7200000000000000" pitchFamily="34" charset="0"/>
              </a:rP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2753012228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" fill="hold">
                                          <p:stCondLst>
                                            <p:cond delay="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" fill="hold">
                                          <p:stCondLst>
                                            <p:cond delay="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Bùi Liễu 0968142780"/>
          <p:cNvGrpSpPr/>
          <p:nvPr/>
        </p:nvGrpSpPr>
        <p:grpSpPr>
          <a:xfrm flipV="1">
            <a:off x="1970876" y="-47095"/>
            <a:ext cx="690635" cy="1120874"/>
            <a:chOff x="1547664" y="32770"/>
            <a:chExt cx="1217765" cy="1918701"/>
          </a:xfrm>
          <a:noFill/>
          <a:effectLst/>
        </p:grpSpPr>
        <p:sp>
          <p:nvSpPr>
            <p:cNvPr id="4" name="Bùi Liễu 0968142780"/>
            <p:cNvSpPr/>
            <p:nvPr/>
          </p:nvSpPr>
          <p:spPr>
            <a:xfrm>
              <a:off x="2026831" y="32770"/>
              <a:ext cx="248979" cy="1171575"/>
            </a:xfrm>
            <a:custGeom>
              <a:avLst/>
              <a:gdLst>
                <a:gd name="connsiteX0" fmla="*/ 248979 w 248979"/>
                <a:gd name="connsiteY0" fmla="*/ 0 h 1171575"/>
                <a:gd name="connsiteX1" fmla="*/ 1329 w 248979"/>
                <a:gd name="connsiteY1" fmla="*/ 523875 h 1171575"/>
                <a:gd name="connsiteX2" fmla="*/ 144204 w 248979"/>
                <a:gd name="connsiteY2" fmla="*/ 1171575 h 1171575"/>
                <a:gd name="connsiteX3" fmla="*/ 144204 w 248979"/>
                <a:gd name="connsiteY3" fmla="*/ 1171575 h 1171575"/>
                <a:gd name="connsiteX4" fmla="*/ 144204 w 248979"/>
                <a:gd name="connsiteY4" fmla="*/ 1171575 h 1171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979" h="1171575">
                  <a:moveTo>
                    <a:pt x="248979" y="0"/>
                  </a:moveTo>
                  <a:cubicBezTo>
                    <a:pt x="133885" y="164306"/>
                    <a:pt x="18791" y="328613"/>
                    <a:pt x="1329" y="523875"/>
                  </a:cubicBezTo>
                  <a:cubicBezTo>
                    <a:pt x="-16133" y="719137"/>
                    <a:pt x="144204" y="1171575"/>
                    <a:pt x="144204" y="1171575"/>
                  </a:cubicBezTo>
                  <a:lnTo>
                    <a:pt x="144204" y="1171575"/>
                  </a:lnTo>
                  <a:lnTo>
                    <a:pt x="144204" y="1171575"/>
                  </a:lnTo>
                </a:path>
              </a:pathLst>
            </a:custGeom>
            <a:grpFill/>
            <a:ln>
              <a:noFill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Berlin Sans FB" panose="020B0604020202020204" charset="0"/>
              </a:endParaRPr>
            </a:p>
          </p:txBody>
        </p:sp>
        <p:sp>
          <p:nvSpPr>
            <p:cNvPr id="5" name="Bùi Liễu 0968142780"/>
            <p:cNvSpPr/>
            <p:nvPr/>
          </p:nvSpPr>
          <p:spPr>
            <a:xfrm>
              <a:off x="1547664" y="899265"/>
              <a:ext cx="1217765" cy="1052206"/>
            </a:xfrm>
            <a:prstGeom prst="star16">
              <a:avLst/>
            </a:prstGeom>
            <a:grpFill/>
            <a:ln>
              <a:noFill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700" b="1" kern="0" dirty="0">
                <a:solidFill>
                  <a:sysClr val="window" lastClr="FFFFFF"/>
                </a:solidFill>
                <a:latin typeface="Berlin Sans FB" panose="020B060402020202020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2504122" y="539684"/>
            <a:ext cx="4117696" cy="499212"/>
          </a:xfrm>
          <a:prstGeom prst="round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B0604020202020204" charset="0"/>
              </a:rPr>
              <a:t>Contents</a:t>
            </a:r>
            <a:endParaRPr lang="vi-VN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Bùi Liễu 0968142780"/>
          <p:cNvSpPr/>
          <p:nvPr/>
        </p:nvSpPr>
        <p:spPr>
          <a:xfrm flipH="1">
            <a:off x="3305993" y="1910488"/>
            <a:ext cx="3280740" cy="549023"/>
          </a:xfrm>
          <a:custGeom>
            <a:avLst/>
            <a:gdLst>
              <a:gd name="connsiteX0" fmla="*/ 0 w 9137274"/>
              <a:gd name="connsiteY0" fmla="*/ 0 h 1217028"/>
              <a:gd name="connsiteX1" fmla="*/ 0 w 9137274"/>
              <a:gd name="connsiteY1" fmla="*/ 0 h 1217028"/>
              <a:gd name="connsiteX2" fmla="*/ 9137274 w 9137274"/>
              <a:gd name="connsiteY2" fmla="*/ 0 h 1217028"/>
              <a:gd name="connsiteX3" fmla="*/ 9137274 w 9137274"/>
              <a:gd name="connsiteY3" fmla="*/ 0 h 1217028"/>
              <a:gd name="connsiteX4" fmla="*/ 9137274 w 9137274"/>
              <a:gd name="connsiteY4" fmla="*/ 1217028 h 1217028"/>
              <a:gd name="connsiteX5" fmla="*/ 9137274 w 9137274"/>
              <a:gd name="connsiteY5" fmla="*/ 1217028 h 1217028"/>
              <a:gd name="connsiteX6" fmla="*/ 0 w 9137274"/>
              <a:gd name="connsiteY6" fmla="*/ 1217028 h 1217028"/>
              <a:gd name="connsiteX7" fmla="*/ 0 w 9137274"/>
              <a:gd name="connsiteY7" fmla="*/ 1217028 h 1217028"/>
              <a:gd name="connsiteX8" fmla="*/ 0 w 9137274"/>
              <a:gd name="connsiteY8" fmla="*/ 0 h 1217028"/>
              <a:gd name="connsiteX0-1" fmla="*/ 9769 w 9147043"/>
              <a:gd name="connsiteY0-2" fmla="*/ 0 h 1217028"/>
              <a:gd name="connsiteX1-3" fmla="*/ 9769 w 9147043"/>
              <a:gd name="connsiteY1-4" fmla="*/ 0 h 1217028"/>
              <a:gd name="connsiteX2-5" fmla="*/ 9147043 w 9147043"/>
              <a:gd name="connsiteY2-6" fmla="*/ 0 h 1217028"/>
              <a:gd name="connsiteX3-7" fmla="*/ 9147043 w 9147043"/>
              <a:gd name="connsiteY3-8" fmla="*/ 0 h 1217028"/>
              <a:gd name="connsiteX4-9" fmla="*/ 9147043 w 9147043"/>
              <a:gd name="connsiteY4-10" fmla="*/ 1217028 h 1217028"/>
              <a:gd name="connsiteX5-11" fmla="*/ 9147043 w 9147043"/>
              <a:gd name="connsiteY5-12" fmla="*/ 1217028 h 1217028"/>
              <a:gd name="connsiteX6-13" fmla="*/ 9769 w 9147043"/>
              <a:gd name="connsiteY6-14" fmla="*/ 1217028 h 1217028"/>
              <a:gd name="connsiteX7-15" fmla="*/ 9769 w 9147043"/>
              <a:gd name="connsiteY7-16" fmla="*/ 1217028 h 1217028"/>
              <a:gd name="connsiteX8-17" fmla="*/ 0 w 9147043"/>
              <a:gd name="connsiteY8-18" fmla="*/ 596385 h 1217028"/>
              <a:gd name="connsiteX9" fmla="*/ 9769 w 9147043"/>
              <a:gd name="connsiteY9" fmla="*/ 0 h 1217028"/>
              <a:gd name="connsiteX0-19" fmla="*/ 0 w 9137274"/>
              <a:gd name="connsiteY0-20" fmla="*/ 0 h 1217028"/>
              <a:gd name="connsiteX1-21" fmla="*/ 0 w 9137274"/>
              <a:gd name="connsiteY1-22" fmla="*/ 0 h 1217028"/>
              <a:gd name="connsiteX2-23" fmla="*/ 9137274 w 9137274"/>
              <a:gd name="connsiteY2-24" fmla="*/ 0 h 1217028"/>
              <a:gd name="connsiteX3-25" fmla="*/ 9137274 w 9137274"/>
              <a:gd name="connsiteY3-26" fmla="*/ 0 h 1217028"/>
              <a:gd name="connsiteX4-27" fmla="*/ 9137274 w 9137274"/>
              <a:gd name="connsiteY4-28" fmla="*/ 1217028 h 1217028"/>
              <a:gd name="connsiteX5-29" fmla="*/ 9137274 w 9137274"/>
              <a:gd name="connsiteY5-30" fmla="*/ 1217028 h 1217028"/>
              <a:gd name="connsiteX6-31" fmla="*/ 0 w 9137274"/>
              <a:gd name="connsiteY6-32" fmla="*/ 1217028 h 1217028"/>
              <a:gd name="connsiteX7-33" fmla="*/ 0 w 9137274"/>
              <a:gd name="connsiteY7-34" fmla="*/ 1217028 h 1217028"/>
              <a:gd name="connsiteX8-35" fmla="*/ 305541 w 9137274"/>
              <a:gd name="connsiteY8-36" fmla="*/ 596385 h 1217028"/>
              <a:gd name="connsiteX9-37" fmla="*/ 0 w 9137274"/>
              <a:gd name="connsiteY9-38" fmla="*/ 0 h 1217028"/>
              <a:gd name="connsiteX0-39" fmla="*/ 0 w 9137274"/>
              <a:gd name="connsiteY0-40" fmla="*/ 0 h 1217028"/>
              <a:gd name="connsiteX1-41" fmla="*/ 0 w 9137274"/>
              <a:gd name="connsiteY1-42" fmla="*/ 0 h 1217028"/>
              <a:gd name="connsiteX2-43" fmla="*/ 9137274 w 9137274"/>
              <a:gd name="connsiteY2-44" fmla="*/ 0 h 1217028"/>
              <a:gd name="connsiteX3-45" fmla="*/ 9137274 w 9137274"/>
              <a:gd name="connsiteY3-46" fmla="*/ 0 h 1217028"/>
              <a:gd name="connsiteX4-47" fmla="*/ 9137274 w 9137274"/>
              <a:gd name="connsiteY4-48" fmla="*/ 1217028 h 1217028"/>
              <a:gd name="connsiteX5-49" fmla="*/ 9137274 w 9137274"/>
              <a:gd name="connsiteY5-50" fmla="*/ 1217028 h 1217028"/>
              <a:gd name="connsiteX6-51" fmla="*/ 0 w 9137274"/>
              <a:gd name="connsiteY6-52" fmla="*/ 1217028 h 1217028"/>
              <a:gd name="connsiteX7-53" fmla="*/ 0 w 9137274"/>
              <a:gd name="connsiteY7-54" fmla="*/ 1217028 h 1217028"/>
              <a:gd name="connsiteX8-55" fmla="*/ 698881 w 9137274"/>
              <a:gd name="connsiteY8-56" fmla="*/ 615439 h 1217028"/>
              <a:gd name="connsiteX9-57" fmla="*/ 0 w 9137274"/>
              <a:gd name="connsiteY9-58" fmla="*/ 0 h 12170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9137274" h="1217028">
                <a:moveTo>
                  <a:pt x="0" y="0"/>
                </a:moveTo>
                <a:lnTo>
                  <a:pt x="0" y="0"/>
                </a:lnTo>
                <a:lnTo>
                  <a:pt x="9137274" y="0"/>
                </a:lnTo>
                <a:lnTo>
                  <a:pt x="9137274" y="0"/>
                </a:lnTo>
                <a:lnTo>
                  <a:pt x="9137274" y="1217028"/>
                </a:lnTo>
                <a:lnTo>
                  <a:pt x="9137274" y="1217028"/>
                </a:lnTo>
                <a:lnTo>
                  <a:pt x="0" y="1217028"/>
                </a:lnTo>
                <a:lnTo>
                  <a:pt x="0" y="1217028"/>
                </a:lnTo>
                <a:lnTo>
                  <a:pt x="698881" y="615439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/>
          </a:solidFill>
          <a:ln w="19050" cap="rnd" cmpd="sng" algn="ctr">
            <a:solidFill>
              <a:schemeClr val="accent6"/>
            </a:solidFill>
            <a:prstDash val="sysDot"/>
          </a:ln>
          <a:effectLst>
            <a:outerShdw blurRad="355600" dist="127000" dir="2940000" algn="t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 rtlCol="0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700" b="1" kern="0" dirty="0"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Read and tick.</a:t>
            </a:r>
            <a:endParaRPr lang="zh-CN" altLang="en-US" sz="2700" b="1" kern="0" dirty="0"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8" name="Bùi Liễu 0968142780"/>
          <p:cNvSpPr/>
          <p:nvPr/>
        </p:nvSpPr>
        <p:spPr>
          <a:xfrm flipH="1">
            <a:off x="3305993" y="2495550"/>
            <a:ext cx="3280740" cy="549023"/>
          </a:xfrm>
          <a:custGeom>
            <a:avLst/>
            <a:gdLst>
              <a:gd name="connsiteX0" fmla="*/ 0 w 9137274"/>
              <a:gd name="connsiteY0" fmla="*/ 0 h 1217028"/>
              <a:gd name="connsiteX1" fmla="*/ 0 w 9137274"/>
              <a:gd name="connsiteY1" fmla="*/ 0 h 1217028"/>
              <a:gd name="connsiteX2" fmla="*/ 9137274 w 9137274"/>
              <a:gd name="connsiteY2" fmla="*/ 0 h 1217028"/>
              <a:gd name="connsiteX3" fmla="*/ 9137274 w 9137274"/>
              <a:gd name="connsiteY3" fmla="*/ 0 h 1217028"/>
              <a:gd name="connsiteX4" fmla="*/ 9137274 w 9137274"/>
              <a:gd name="connsiteY4" fmla="*/ 1217028 h 1217028"/>
              <a:gd name="connsiteX5" fmla="*/ 9137274 w 9137274"/>
              <a:gd name="connsiteY5" fmla="*/ 1217028 h 1217028"/>
              <a:gd name="connsiteX6" fmla="*/ 0 w 9137274"/>
              <a:gd name="connsiteY6" fmla="*/ 1217028 h 1217028"/>
              <a:gd name="connsiteX7" fmla="*/ 0 w 9137274"/>
              <a:gd name="connsiteY7" fmla="*/ 1217028 h 1217028"/>
              <a:gd name="connsiteX8" fmla="*/ 0 w 9137274"/>
              <a:gd name="connsiteY8" fmla="*/ 0 h 1217028"/>
              <a:gd name="connsiteX0-1" fmla="*/ 9769 w 9147043"/>
              <a:gd name="connsiteY0-2" fmla="*/ 0 h 1217028"/>
              <a:gd name="connsiteX1-3" fmla="*/ 9769 w 9147043"/>
              <a:gd name="connsiteY1-4" fmla="*/ 0 h 1217028"/>
              <a:gd name="connsiteX2-5" fmla="*/ 9147043 w 9147043"/>
              <a:gd name="connsiteY2-6" fmla="*/ 0 h 1217028"/>
              <a:gd name="connsiteX3-7" fmla="*/ 9147043 w 9147043"/>
              <a:gd name="connsiteY3-8" fmla="*/ 0 h 1217028"/>
              <a:gd name="connsiteX4-9" fmla="*/ 9147043 w 9147043"/>
              <a:gd name="connsiteY4-10" fmla="*/ 1217028 h 1217028"/>
              <a:gd name="connsiteX5-11" fmla="*/ 9147043 w 9147043"/>
              <a:gd name="connsiteY5-12" fmla="*/ 1217028 h 1217028"/>
              <a:gd name="connsiteX6-13" fmla="*/ 9769 w 9147043"/>
              <a:gd name="connsiteY6-14" fmla="*/ 1217028 h 1217028"/>
              <a:gd name="connsiteX7-15" fmla="*/ 9769 w 9147043"/>
              <a:gd name="connsiteY7-16" fmla="*/ 1217028 h 1217028"/>
              <a:gd name="connsiteX8-17" fmla="*/ 0 w 9147043"/>
              <a:gd name="connsiteY8-18" fmla="*/ 596385 h 1217028"/>
              <a:gd name="connsiteX9" fmla="*/ 9769 w 9147043"/>
              <a:gd name="connsiteY9" fmla="*/ 0 h 1217028"/>
              <a:gd name="connsiteX0-19" fmla="*/ 0 w 9137274"/>
              <a:gd name="connsiteY0-20" fmla="*/ 0 h 1217028"/>
              <a:gd name="connsiteX1-21" fmla="*/ 0 w 9137274"/>
              <a:gd name="connsiteY1-22" fmla="*/ 0 h 1217028"/>
              <a:gd name="connsiteX2-23" fmla="*/ 9137274 w 9137274"/>
              <a:gd name="connsiteY2-24" fmla="*/ 0 h 1217028"/>
              <a:gd name="connsiteX3-25" fmla="*/ 9137274 w 9137274"/>
              <a:gd name="connsiteY3-26" fmla="*/ 0 h 1217028"/>
              <a:gd name="connsiteX4-27" fmla="*/ 9137274 w 9137274"/>
              <a:gd name="connsiteY4-28" fmla="*/ 1217028 h 1217028"/>
              <a:gd name="connsiteX5-29" fmla="*/ 9137274 w 9137274"/>
              <a:gd name="connsiteY5-30" fmla="*/ 1217028 h 1217028"/>
              <a:gd name="connsiteX6-31" fmla="*/ 0 w 9137274"/>
              <a:gd name="connsiteY6-32" fmla="*/ 1217028 h 1217028"/>
              <a:gd name="connsiteX7-33" fmla="*/ 0 w 9137274"/>
              <a:gd name="connsiteY7-34" fmla="*/ 1217028 h 1217028"/>
              <a:gd name="connsiteX8-35" fmla="*/ 305541 w 9137274"/>
              <a:gd name="connsiteY8-36" fmla="*/ 596385 h 1217028"/>
              <a:gd name="connsiteX9-37" fmla="*/ 0 w 9137274"/>
              <a:gd name="connsiteY9-38" fmla="*/ 0 h 1217028"/>
              <a:gd name="connsiteX0-39" fmla="*/ 0 w 9137274"/>
              <a:gd name="connsiteY0-40" fmla="*/ 0 h 1217028"/>
              <a:gd name="connsiteX1-41" fmla="*/ 0 w 9137274"/>
              <a:gd name="connsiteY1-42" fmla="*/ 0 h 1217028"/>
              <a:gd name="connsiteX2-43" fmla="*/ 9137274 w 9137274"/>
              <a:gd name="connsiteY2-44" fmla="*/ 0 h 1217028"/>
              <a:gd name="connsiteX3-45" fmla="*/ 9137274 w 9137274"/>
              <a:gd name="connsiteY3-46" fmla="*/ 0 h 1217028"/>
              <a:gd name="connsiteX4-47" fmla="*/ 9137274 w 9137274"/>
              <a:gd name="connsiteY4-48" fmla="*/ 1217028 h 1217028"/>
              <a:gd name="connsiteX5-49" fmla="*/ 9137274 w 9137274"/>
              <a:gd name="connsiteY5-50" fmla="*/ 1217028 h 1217028"/>
              <a:gd name="connsiteX6-51" fmla="*/ 0 w 9137274"/>
              <a:gd name="connsiteY6-52" fmla="*/ 1217028 h 1217028"/>
              <a:gd name="connsiteX7-53" fmla="*/ 0 w 9137274"/>
              <a:gd name="connsiteY7-54" fmla="*/ 1217028 h 1217028"/>
              <a:gd name="connsiteX8-55" fmla="*/ 698881 w 9137274"/>
              <a:gd name="connsiteY8-56" fmla="*/ 615439 h 1217028"/>
              <a:gd name="connsiteX9-57" fmla="*/ 0 w 9137274"/>
              <a:gd name="connsiteY9-58" fmla="*/ 0 h 12170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9137274" h="1217028">
                <a:moveTo>
                  <a:pt x="0" y="0"/>
                </a:moveTo>
                <a:lnTo>
                  <a:pt x="0" y="0"/>
                </a:lnTo>
                <a:lnTo>
                  <a:pt x="9137274" y="0"/>
                </a:lnTo>
                <a:lnTo>
                  <a:pt x="9137274" y="0"/>
                </a:lnTo>
                <a:lnTo>
                  <a:pt x="9137274" y="1217028"/>
                </a:lnTo>
                <a:lnTo>
                  <a:pt x="9137274" y="1217028"/>
                </a:lnTo>
                <a:lnTo>
                  <a:pt x="0" y="1217028"/>
                </a:lnTo>
                <a:lnTo>
                  <a:pt x="0" y="1217028"/>
                </a:lnTo>
                <a:lnTo>
                  <a:pt x="698881" y="615439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/>
          </a:solidFill>
          <a:ln w="19050" cap="rnd" cmpd="sng" algn="ctr">
            <a:solidFill>
              <a:schemeClr val="accent6"/>
            </a:solidFill>
            <a:prstDash val="sysDot"/>
          </a:ln>
          <a:effectLst>
            <a:outerShdw blurRad="355600" dist="127000" dir="2940000" algn="t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 rtlCol="0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700" b="1" kern="0" dirty="0"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Let’s write.</a:t>
            </a:r>
            <a:endParaRPr lang="zh-CN" altLang="en-US" sz="2700" b="1" kern="0" dirty="0"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9" name="Bùi Liễu 0968142780"/>
          <p:cNvSpPr/>
          <p:nvPr/>
        </p:nvSpPr>
        <p:spPr>
          <a:xfrm flipH="1">
            <a:off x="3287840" y="3082996"/>
            <a:ext cx="3280740" cy="549023"/>
          </a:xfrm>
          <a:custGeom>
            <a:avLst/>
            <a:gdLst>
              <a:gd name="connsiteX0" fmla="*/ 0 w 9137274"/>
              <a:gd name="connsiteY0" fmla="*/ 0 h 1217028"/>
              <a:gd name="connsiteX1" fmla="*/ 0 w 9137274"/>
              <a:gd name="connsiteY1" fmla="*/ 0 h 1217028"/>
              <a:gd name="connsiteX2" fmla="*/ 9137274 w 9137274"/>
              <a:gd name="connsiteY2" fmla="*/ 0 h 1217028"/>
              <a:gd name="connsiteX3" fmla="*/ 9137274 w 9137274"/>
              <a:gd name="connsiteY3" fmla="*/ 0 h 1217028"/>
              <a:gd name="connsiteX4" fmla="*/ 9137274 w 9137274"/>
              <a:gd name="connsiteY4" fmla="*/ 1217028 h 1217028"/>
              <a:gd name="connsiteX5" fmla="*/ 9137274 w 9137274"/>
              <a:gd name="connsiteY5" fmla="*/ 1217028 h 1217028"/>
              <a:gd name="connsiteX6" fmla="*/ 0 w 9137274"/>
              <a:gd name="connsiteY6" fmla="*/ 1217028 h 1217028"/>
              <a:gd name="connsiteX7" fmla="*/ 0 w 9137274"/>
              <a:gd name="connsiteY7" fmla="*/ 1217028 h 1217028"/>
              <a:gd name="connsiteX8" fmla="*/ 0 w 9137274"/>
              <a:gd name="connsiteY8" fmla="*/ 0 h 1217028"/>
              <a:gd name="connsiteX0-1" fmla="*/ 9769 w 9147043"/>
              <a:gd name="connsiteY0-2" fmla="*/ 0 h 1217028"/>
              <a:gd name="connsiteX1-3" fmla="*/ 9769 w 9147043"/>
              <a:gd name="connsiteY1-4" fmla="*/ 0 h 1217028"/>
              <a:gd name="connsiteX2-5" fmla="*/ 9147043 w 9147043"/>
              <a:gd name="connsiteY2-6" fmla="*/ 0 h 1217028"/>
              <a:gd name="connsiteX3-7" fmla="*/ 9147043 w 9147043"/>
              <a:gd name="connsiteY3-8" fmla="*/ 0 h 1217028"/>
              <a:gd name="connsiteX4-9" fmla="*/ 9147043 w 9147043"/>
              <a:gd name="connsiteY4-10" fmla="*/ 1217028 h 1217028"/>
              <a:gd name="connsiteX5-11" fmla="*/ 9147043 w 9147043"/>
              <a:gd name="connsiteY5-12" fmla="*/ 1217028 h 1217028"/>
              <a:gd name="connsiteX6-13" fmla="*/ 9769 w 9147043"/>
              <a:gd name="connsiteY6-14" fmla="*/ 1217028 h 1217028"/>
              <a:gd name="connsiteX7-15" fmla="*/ 9769 w 9147043"/>
              <a:gd name="connsiteY7-16" fmla="*/ 1217028 h 1217028"/>
              <a:gd name="connsiteX8-17" fmla="*/ 0 w 9147043"/>
              <a:gd name="connsiteY8-18" fmla="*/ 596385 h 1217028"/>
              <a:gd name="connsiteX9" fmla="*/ 9769 w 9147043"/>
              <a:gd name="connsiteY9" fmla="*/ 0 h 1217028"/>
              <a:gd name="connsiteX0-19" fmla="*/ 0 w 9137274"/>
              <a:gd name="connsiteY0-20" fmla="*/ 0 h 1217028"/>
              <a:gd name="connsiteX1-21" fmla="*/ 0 w 9137274"/>
              <a:gd name="connsiteY1-22" fmla="*/ 0 h 1217028"/>
              <a:gd name="connsiteX2-23" fmla="*/ 9137274 w 9137274"/>
              <a:gd name="connsiteY2-24" fmla="*/ 0 h 1217028"/>
              <a:gd name="connsiteX3-25" fmla="*/ 9137274 w 9137274"/>
              <a:gd name="connsiteY3-26" fmla="*/ 0 h 1217028"/>
              <a:gd name="connsiteX4-27" fmla="*/ 9137274 w 9137274"/>
              <a:gd name="connsiteY4-28" fmla="*/ 1217028 h 1217028"/>
              <a:gd name="connsiteX5-29" fmla="*/ 9137274 w 9137274"/>
              <a:gd name="connsiteY5-30" fmla="*/ 1217028 h 1217028"/>
              <a:gd name="connsiteX6-31" fmla="*/ 0 w 9137274"/>
              <a:gd name="connsiteY6-32" fmla="*/ 1217028 h 1217028"/>
              <a:gd name="connsiteX7-33" fmla="*/ 0 w 9137274"/>
              <a:gd name="connsiteY7-34" fmla="*/ 1217028 h 1217028"/>
              <a:gd name="connsiteX8-35" fmla="*/ 305541 w 9137274"/>
              <a:gd name="connsiteY8-36" fmla="*/ 596385 h 1217028"/>
              <a:gd name="connsiteX9-37" fmla="*/ 0 w 9137274"/>
              <a:gd name="connsiteY9-38" fmla="*/ 0 h 1217028"/>
              <a:gd name="connsiteX0-39" fmla="*/ 0 w 9137274"/>
              <a:gd name="connsiteY0-40" fmla="*/ 0 h 1217028"/>
              <a:gd name="connsiteX1-41" fmla="*/ 0 w 9137274"/>
              <a:gd name="connsiteY1-42" fmla="*/ 0 h 1217028"/>
              <a:gd name="connsiteX2-43" fmla="*/ 9137274 w 9137274"/>
              <a:gd name="connsiteY2-44" fmla="*/ 0 h 1217028"/>
              <a:gd name="connsiteX3-45" fmla="*/ 9137274 w 9137274"/>
              <a:gd name="connsiteY3-46" fmla="*/ 0 h 1217028"/>
              <a:gd name="connsiteX4-47" fmla="*/ 9137274 w 9137274"/>
              <a:gd name="connsiteY4-48" fmla="*/ 1217028 h 1217028"/>
              <a:gd name="connsiteX5-49" fmla="*/ 9137274 w 9137274"/>
              <a:gd name="connsiteY5-50" fmla="*/ 1217028 h 1217028"/>
              <a:gd name="connsiteX6-51" fmla="*/ 0 w 9137274"/>
              <a:gd name="connsiteY6-52" fmla="*/ 1217028 h 1217028"/>
              <a:gd name="connsiteX7-53" fmla="*/ 0 w 9137274"/>
              <a:gd name="connsiteY7-54" fmla="*/ 1217028 h 1217028"/>
              <a:gd name="connsiteX8-55" fmla="*/ 698881 w 9137274"/>
              <a:gd name="connsiteY8-56" fmla="*/ 615439 h 1217028"/>
              <a:gd name="connsiteX9-57" fmla="*/ 0 w 9137274"/>
              <a:gd name="connsiteY9-58" fmla="*/ 0 h 12170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9137274" h="1217028">
                <a:moveTo>
                  <a:pt x="0" y="0"/>
                </a:moveTo>
                <a:lnTo>
                  <a:pt x="0" y="0"/>
                </a:lnTo>
                <a:lnTo>
                  <a:pt x="9137274" y="0"/>
                </a:lnTo>
                <a:lnTo>
                  <a:pt x="9137274" y="0"/>
                </a:lnTo>
                <a:lnTo>
                  <a:pt x="9137274" y="1217028"/>
                </a:lnTo>
                <a:lnTo>
                  <a:pt x="9137274" y="1217028"/>
                </a:lnTo>
                <a:lnTo>
                  <a:pt x="0" y="1217028"/>
                </a:lnTo>
                <a:lnTo>
                  <a:pt x="0" y="1217028"/>
                </a:lnTo>
                <a:lnTo>
                  <a:pt x="698881" y="615439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/>
          </a:solidFill>
          <a:ln w="19050" cap="rnd" cmpd="sng" algn="ctr">
            <a:solidFill>
              <a:schemeClr val="accent6"/>
            </a:solidFill>
            <a:prstDash val="sysDot"/>
          </a:ln>
          <a:effectLst>
            <a:outerShdw blurRad="355600" dist="127000" dir="2940000" algn="t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 rtlCol="0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700" b="1" kern="0" dirty="0"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Project.</a:t>
            </a:r>
            <a:endParaRPr lang="zh-CN" altLang="en-US" sz="2700" b="1" kern="0" dirty="0"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pic>
        <p:nvPicPr>
          <p:cNvPr id="20" name="Bùi Liễu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597" y="3193428"/>
            <a:ext cx="724698" cy="438591"/>
          </a:xfrm>
          <a:prstGeom prst="rect">
            <a:avLst/>
          </a:prstGeom>
        </p:spPr>
      </p:pic>
      <p:pic>
        <p:nvPicPr>
          <p:cNvPr id="24" name="Bùi Liễu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033" y="1885950"/>
            <a:ext cx="704262" cy="488897"/>
          </a:xfrm>
          <a:prstGeom prst="rect">
            <a:avLst/>
          </a:prstGeom>
        </p:spPr>
      </p:pic>
      <p:pic>
        <p:nvPicPr>
          <p:cNvPr id="25" name="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252" y="2596550"/>
            <a:ext cx="699546" cy="448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9105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0968142780"/>
          <p:cNvSpPr/>
          <p:nvPr/>
        </p:nvSpPr>
        <p:spPr>
          <a:xfrm>
            <a:off x="152400" y="800502"/>
            <a:ext cx="9006055" cy="166199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3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at my school things. I have a school bag. It’s brown. My books </a:t>
            </a:r>
          </a:p>
          <a:p>
            <a:pPr>
              <a:lnSpc>
                <a:spcPct val="150000"/>
              </a:lnSpc>
            </a:pPr>
            <a:r>
              <a:rPr lang="en-US" sz="23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notebooks are blue. My pencil case and eraser are orange. My </a:t>
            </a:r>
          </a:p>
          <a:p>
            <a:pPr>
              <a:lnSpc>
                <a:spcPct val="150000"/>
              </a:lnSpc>
            </a:pPr>
            <a:r>
              <a:rPr lang="en-US" sz="23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 and pencil are black. I like my school things very much.</a:t>
            </a:r>
            <a:endParaRPr lang="vi-VN" sz="2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0968142780"/>
          <p:cNvSpPr/>
          <p:nvPr/>
        </p:nvSpPr>
        <p:spPr>
          <a:xfrm>
            <a:off x="4430993" y="1173527"/>
            <a:ext cx="279153" cy="300753"/>
          </a:xfrm>
          <a:prstGeom prst="octagon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5" name="0968142780"/>
          <p:cNvSpPr/>
          <p:nvPr/>
        </p:nvSpPr>
        <p:spPr>
          <a:xfrm>
            <a:off x="7651488" y="1257299"/>
            <a:ext cx="277232" cy="300753"/>
          </a:xfrm>
          <a:prstGeom prst="octagon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2</a:t>
            </a:r>
          </a:p>
        </p:txBody>
      </p:sp>
      <p:graphicFrame>
        <p:nvGraphicFramePr>
          <p:cNvPr id="2" name="096814278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5335713"/>
              </p:ext>
            </p:extLst>
          </p:nvPr>
        </p:nvGraphicFramePr>
        <p:xfrm>
          <a:off x="766930" y="2723302"/>
          <a:ext cx="7429501" cy="19971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549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41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5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85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9113">
                <a:tc>
                  <a:txBody>
                    <a:bodyPr/>
                    <a:lstStyle/>
                    <a:p>
                      <a:r>
                        <a:rPr lang="vi-VN" sz="21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My school things</a:t>
                      </a:r>
                      <a:endParaRPr lang="vi-VN" sz="2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vi-VN" sz="2100" b="1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black</a:t>
                      </a:r>
                      <a:endParaRPr lang="vi-VN" sz="21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100" b="1">
                          <a:solidFill>
                            <a:schemeClr val="tx1"/>
                          </a:solidFill>
                          <a:effectLst/>
                        </a:rPr>
                        <a:t>blue</a:t>
                      </a:r>
                      <a:endParaRPr lang="vi-VN" sz="21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4288" marR="14288" marT="10009" marB="1000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100" b="1">
                          <a:solidFill>
                            <a:schemeClr val="tx1"/>
                          </a:solidFill>
                          <a:effectLst/>
                        </a:rPr>
                        <a:t>brown</a:t>
                      </a:r>
                      <a:endParaRPr lang="vi-VN" sz="21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4288" marR="14288" marT="10009" marB="1000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2100" b="1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orange</a:t>
                      </a:r>
                      <a:endParaRPr lang="vi-VN" sz="21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9515">
                <a:tc>
                  <a:txBody>
                    <a:bodyPr/>
                    <a:lstStyle/>
                    <a:p>
                      <a:r>
                        <a:rPr lang="en-US" sz="2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2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school bag</a:t>
                      </a:r>
                      <a:endParaRPr lang="vi-VN" sz="2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1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1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1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9515">
                <a:tc>
                  <a:txBody>
                    <a:bodyPr/>
                    <a:lstStyle/>
                    <a:p>
                      <a:r>
                        <a:rPr lang="vi-VN" sz="21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</a:t>
                      </a:r>
                      <a:r>
                        <a:rPr lang="en-US" sz="21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vi-VN" sz="21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books and notebooks</a:t>
                      </a:r>
                      <a:endParaRPr lang="vi-VN" sz="2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1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1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1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1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9515">
                <a:tc>
                  <a:txBody>
                    <a:bodyPr/>
                    <a:lstStyle/>
                    <a:p>
                      <a:r>
                        <a:rPr lang="vi-VN" sz="2100" b="1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</a:t>
                      </a:r>
                      <a:r>
                        <a:rPr lang="en-US" sz="2100" b="1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vi-VN" sz="21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pencil case and eraser</a:t>
                      </a:r>
                      <a:endParaRPr lang="vi-VN" sz="21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1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1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1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1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9515">
                <a:tc>
                  <a:txBody>
                    <a:bodyPr/>
                    <a:lstStyle/>
                    <a:p>
                      <a:r>
                        <a:rPr lang="vi-VN" sz="2100" b="1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</a:t>
                      </a:r>
                      <a:r>
                        <a:rPr lang="en-US" sz="2100" b="1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vi-VN" sz="21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pen and pencil</a:t>
                      </a:r>
                      <a:endParaRPr lang="vi-VN" sz="21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1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1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1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4" name="Facebook: Bùi Liễu"/>
          <p:cNvCxnSpPr/>
          <p:nvPr/>
        </p:nvCxnSpPr>
        <p:spPr>
          <a:xfrm flipH="1">
            <a:off x="4625069" y="1257299"/>
            <a:ext cx="2743200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" name="Bùi Liễu 0968142780"/>
          <p:cNvSpPr txBox="1">
            <a:spLocks/>
          </p:cNvSpPr>
          <p:nvPr/>
        </p:nvSpPr>
        <p:spPr>
          <a:xfrm>
            <a:off x="742949" y="235010"/>
            <a:ext cx="3772908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4. Read and tick.</a:t>
            </a:r>
          </a:p>
        </p:txBody>
      </p:sp>
      <p:sp>
        <p:nvSpPr>
          <p:cNvPr id="6" name="0968142780"/>
          <p:cNvSpPr/>
          <p:nvPr/>
        </p:nvSpPr>
        <p:spPr>
          <a:xfrm>
            <a:off x="4261989" y="3189575"/>
            <a:ext cx="392149" cy="315407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7" name="0968142780"/>
          <p:cNvSpPr/>
          <p:nvPr/>
        </p:nvSpPr>
        <p:spPr>
          <a:xfrm>
            <a:off x="4261988" y="3589485"/>
            <a:ext cx="392149" cy="315407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8" name="0968142780"/>
          <p:cNvSpPr/>
          <p:nvPr/>
        </p:nvSpPr>
        <p:spPr>
          <a:xfrm>
            <a:off x="4261988" y="3975970"/>
            <a:ext cx="392149" cy="315407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9" name="0968142780"/>
          <p:cNvSpPr/>
          <p:nvPr/>
        </p:nvSpPr>
        <p:spPr>
          <a:xfrm>
            <a:off x="4254087" y="4365085"/>
            <a:ext cx="400050" cy="342900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cxnSp>
        <p:nvCxnSpPr>
          <p:cNvPr id="10" name="0968142780"/>
          <p:cNvCxnSpPr/>
          <p:nvPr/>
        </p:nvCxnSpPr>
        <p:spPr>
          <a:xfrm flipH="1">
            <a:off x="246444" y="1771650"/>
            <a:ext cx="3053538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" name="Facebook: Bùi Liễu 0968142780"/>
          <p:cNvCxnSpPr/>
          <p:nvPr/>
        </p:nvCxnSpPr>
        <p:spPr>
          <a:xfrm flipH="1">
            <a:off x="7920205" y="1257300"/>
            <a:ext cx="704488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" name="Facebook: Bùi Liễu 0968142780"/>
          <p:cNvCxnSpPr/>
          <p:nvPr/>
        </p:nvCxnSpPr>
        <p:spPr>
          <a:xfrm flipH="1">
            <a:off x="3735961" y="1771650"/>
            <a:ext cx="4384269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" name="Bùi Liễu 0968142780"/>
          <p:cNvCxnSpPr/>
          <p:nvPr/>
        </p:nvCxnSpPr>
        <p:spPr>
          <a:xfrm flipH="1">
            <a:off x="266878" y="2286000"/>
            <a:ext cx="3012669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8" name="0968142780"/>
          <p:cNvSpPr/>
          <p:nvPr/>
        </p:nvSpPr>
        <p:spPr>
          <a:xfrm>
            <a:off x="5318035" y="3205279"/>
            <a:ext cx="392149" cy="315407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19" name="0968142780"/>
          <p:cNvSpPr/>
          <p:nvPr/>
        </p:nvSpPr>
        <p:spPr>
          <a:xfrm>
            <a:off x="5318034" y="3605189"/>
            <a:ext cx="392149" cy="315407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20" name="0968142780"/>
          <p:cNvSpPr/>
          <p:nvPr/>
        </p:nvSpPr>
        <p:spPr>
          <a:xfrm>
            <a:off x="5318034" y="3991674"/>
            <a:ext cx="392149" cy="315407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21" name="0968142780"/>
          <p:cNvSpPr/>
          <p:nvPr/>
        </p:nvSpPr>
        <p:spPr>
          <a:xfrm>
            <a:off x="5310132" y="4380789"/>
            <a:ext cx="400050" cy="342900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22" name="0968142780"/>
          <p:cNvSpPr/>
          <p:nvPr/>
        </p:nvSpPr>
        <p:spPr>
          <a:xfrm>
            <a:off x="6358077" y="3205279"/>
            <a:ext cx="392149" cy="315407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23" name="0968142780"/>
          <p:cNvSpPr/>
          <p:nvPr/>
        </p:nvSpPr>
        <p:spPr>
          <a:xfrm>
            <a:off x="6358076" y="3605189"/>
            <a:ext cx="392149" cy="315407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24" name="0968142780"/>
          <p:cNvSpPr/>
          <p:nvPr/>
        </p:nvSpPr>
        <p:spPr>
          <a:xfrm>
            <a:off x="6358076" y="3991674"/>
            <a:ext cx="392149" cy="315407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25" name="Bùi Liễu 0968142780"/>
          <p:cNvSpPr/>
          <p:nvPr/>
        </p:nvSpPr>
        <p:spPr>
          <a:xfrm>
            <a:off x="6350175" y="4380789"/>
            <a:ext cx="400050" cy="342900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26" name="Bùi Liễu 0968142780"/>
          <p:cNvSpPr/>
          <p:nvPr/>
        </p:nvSpPr>
        <p:spPr>
          <a:xfrm>
            <a:off x="7467493" y="3189575"/>
            <a:ext cx="392149" cy="315407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27" name="Bùi Liễu 0968142780"/>
          <p:cNvSpPr/>
          <p:nvPr/>
        </p:nvSpPr>
        <p:spPr>
          <a:xfrm>
            <a:off x="7467492" y="3589485"/>
            <a:ext cx="392149" cy="315407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28" name="0968142780"/>
          <p:cNvSpPr/>
          <p:nvPr/>
        </p:nvSpPr>
        <p:spPr>
          <a:xfrm>
            <a:off x="7467492" y="3975970"/>
            <a:ext cx="392149" cy="315407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29" name="Bùi Liễu 0968142780"/>
          <p:cNvSpPr/>
          <p:nvPr/>
        </p:nvSpPr>
        <p:spPr>
          <a:xfrm>
            <a:off x="7459590" y="4365085"/>
            <a:ext cx="400050" cy="342900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pic>
        <p:nvPicPr>
          <p:cNvPr id="30" name="Bùi Liễu 0968142780"/>
          <p:cNvPicPr preferRelativeResize="0"/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582" y="3197275"/>
            <a:ext cx="339137" cy="300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Bùi Liễu"/>
          <p:cNvPicPr preferRelativeResize="0"/>
          <p:nvPr/>
        </p:nvPicPr>
        <p:blipFill>
          <a:blip r:embed="rId8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035" y="3544692"/>
            <a:ext cx="417852" cy="353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Facebook Bùi Liễu"/>
          <p:cNvPicPr preferRelativeResize="0"/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493" y="3943930"/>
            <a:ext cx="392147" cy="329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Bùi Liễu"/>
          <p:cNvPicPr preferRelativeResize="0"/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087" y="4303424"/>
            <a:ext cx="502237" cy="404561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Facebook: Bùi Liễu"/>
          <p:cNvSpPr/>
          <p:nvPr/>
        </p:nvSpPr>
        <p:spPr>
          <a:xfrm>
            <a:off x="3532410" y="1771650"/>
            <a:ext cx="277590" cy="300753"/>
          </a:xfrm>
          <a:prstGeom prst="octagon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7" name="Bùi Liễu"/>
          <p:cNvSpPr/>
          <p:nvPr/>
        </p:nvSpPr>
        <p:spPr>
          <a:xfrm>
            <a:off x="236362" y="2397250"/>
            <a:ext cx="277232" cy="300753"/>
          </a:xfrm>
          <a:prstGeom prst="octagon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4</a:t>
            </a:r>
          </a:p>
        </p:txBody>
      </p:sp>
      <p:pic>
        <p:nvPicPr>
          <p:cNvPr id="14" name="Unit 9 - Colours 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17D7180E-04D7-0A86-DB05-5A0F8B8842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812"/>
                </p14:media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7945" y="330279"/>
            <a:ext cx="378383" cy="30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733133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787941" y="1543050"/>
            <a:ext cx="7829551" cy="1177245"/>
          </a:xfrm>
          <a:prstGeom prst="rect">
            <a:avLst/>
          </a:prstGeom>
          <a:ln w="28575">
            <a:solidFill>
              <a:schemeClr val="accent6"/>
            </a:solidFill>
            <a:prstDash val="sysDash"/>
          </a:ln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a school bag. It is brown. I have a pen. It is ____.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two _______. They are ____.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 0968142780"/>
          <p:cNvSpPr txBox="1">
            <a:spLocks/>
          </p:cNvSpPr>
          <p:nvPr/>
        </p:nvSpPr>
        <p:spPr>
          <a:xfrm>
            <a:off x="800100" y="420765"/>
            <a:ext cx="240030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5. Let’s write</a:t>
            </a:r>
          </a:p>
        </p:txBody>
      </p:sp>
      <p:pic>
        <p:nvPicPr>
          <p:cNvPr id="4" name="Bùi Liễu 096814278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550" y="3314700"/>
            <a:ext cx="1241574" cy="1241574"/>
          </a:xfrm>
          <a:prstGeom prst="cloud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5" name="Bùi Liễu 0968142780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557" y="3340690"/>
            <a:ext cx="1270634" cy="1139189"/>
          </a:xfrm>
          <a:prstGeom prst="cloud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6" name="Bùi Liễu 0968142780"/>
          <p:cNvSpPr/>
          <p:nvPr/>
        </p:nvSpPr>
        <p:spPr>
          <a:xfrm>
            <a:off x="7417341" y="1640257"/>
            <a:ext cx="108585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</a:t>
            </a:r>
            <a:endParaRPr lang="vi-VN" sz="2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 0968142780"/>
          <p:cNvSpPr/>
          <p:nvPr/>
        </p:nvSpPr>
        <p:spPr>
          <a:xfrm>
            <a:off x="1988091" y="2216964"/>
            <a:ext cx="177165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erasers</a:t>
            </a:r>
            <a:endParaRPr lang="vi-VN" sz="2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0968142780"/>
          <p:cNvSpPr/>
          <p:nvPr/>
        </p:nvSpPr>
        <p:spPr>
          <a:xfrm>
            <a:off x="4559841" y="2205814"/>
            <a:ext cx="1392799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blue</a:t>
            </a:r>
            <a:endParaRPr lang="vi-VN" sz="2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Bùi Liễu 096814278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1" r="21713"/>
          <a:stretch/>
        </p:blipFill>
        <p:spPr>
          <a:xfrm>
            <a:off x="1325742" y="3208750"/>
            <a:ext cx="1314449" cy="1205790"/>
          </a:xfrm>
          <a:prstGeom prst="cloud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" name="Bùi Liễu 0968142780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3314700"/>
            <a:ext cx="1218694" cy="1183004"/>
          </a:xfrm>
          <a:prstGeom prst="cloud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69029670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>
            <a:spLocks/>
          </p:cNvSpPr>
          <p:nvPr/>
        </p:nvSpPr>
        <p:spPr>
          <a:xfrm>
            <a:off x="685800" y="240525"/>
            <a:ext cx="243840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6. Project</a:t>
            </a:r>
          </a:p>
        </p:txBody>
      </p:sp>
      <p:sp>
        <p:nvSpPr>
          <p:cNvPr id="4" name="Bùi Liễu 0968142780"/>
          <p:cNvSpPr txBox="1">
            <a:spLocks/>
          </p:cNvSpPr>
          <p:nvPr/>
        </p:nvSpPr>
        <p:spPr>
          <a:xfrm>
            <a:off x="2209800" y="873960"/>
            <a:ext cx="560070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Colours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my school things.</a:t>
            </a:r>
          </a:p>
        </p:txBody>
      </p:sp>
      <p:pic>
        <p:nvPicPr>
          <p:cNvPr id="5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94"/>
          <a:stretch/>
        </p:blipFill>
        <p:spPr>
          <a:xfrm>
            <a:off x="1905000" y="1453243"/>
            <a:ext cx="5490275" cy="3440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001520"/>
      </p:ext>
    </p:extLst>
  </p:cSld>
  <p:clrMapOvr>
    <a:masterClrMapping/>
  </p:clrMapOvr>
  <p:transition spd="slow">
    <p:blinds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286000" y="1543050"/>
            <a:ext cx="5372100" cy="137255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8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	</a:t>
            </a:r>
          </a:p>
        </p:txBody>
      </p:sp>
    </p:spTree>
    <p:extLst>
      <p:ext uri="{BB962C8B-B14F-4D97-AF65-F5344CB8AC3E}">
        <p14:creationId xmlns:p14="http://schemas.microsoft.com/office/powerpoint/2010/main" val="427709813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ùi Liễu 0968142780"/>
          <p:cNvSpPr txBox="1"/>
          <p:nvPr/>
        </p:nvSpPr>
        <p:spPr>
          <a:xfrm>
            <a:off x="995617" y="1550263"/>
            <a:ext cx="2204783" cy="5770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Unit 9 </a:t>
            </a:r>
          </a:p>
        </p:txBody>
      </p:sp>
      <p:sp>
        <p:nvSpPr>
          <p:cNvPr id="10" name="Bùi Liễu 0968142780"/>
          <p:cNvSpPr txBox="1"/>
          <p:nvPr/>
        </p:nvSpPr>
        <p:spPr>
          <a:xfrm>
            <a:off x="1050630" y="731164"/>
            <a:ext cx="7271340" cy="5770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Monday, November 3</a:t>
            </a:r>
            <a:r>
              <a:rPr lang="en-US" sz="3300" baseline="30000" dirty="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 2024</a:t>
            </a:r>
          </a:p>
        </p:txBody>
      </p:sp>
      <p:sp>
        <p:nvSpPr>
          <p:cNvPr id="11" name="Bùi Liễu 0968142780"/>
          <p:cNvSpPr txBox="1"/>
          <p:nvPr/>
        </p:nvSpPr>
        <p:spPr>
          <a:xfrm>
            <a:off x="2362200" y="1308245"/>
            <a:ext cx="4387240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Colours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12" name="Bùi Liễu 0968142780"/>
          <p:cNvSpPr txBox="1"/>
          <p:nvPr/>
        </p:nvSpPr>
        <p:spPr>
          <a:xfrm>
            <a:off x="2286000" y="2348005"/>
            <a:ext cx="4800600" cy="5770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Lesson 3 (4+5+6)</a:t>
            </a:r>
          </a:p>
        </p:txBody>
      </p:sp>
      <p:pic>
        <p:nvPicPr>
          <p:cNvPr id="13" name="Picture 2" descr="https://s.sachmem.vn/public/dics_stable/TA3SHSDEMO/colour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076" y="3257550"/>
            <a:ext cx="1559487" cy="1559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034210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0968142780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18" idx="2"/>
          </p:cNvCxnSpPr>
          <p:nvPr/>
        </p:nvCxnSpPr>
        <p:spPr>
          <a:xfrm flipH="1">
            <a:off x="2125570" y="2192363"/>
            <a:ext cx="2685788" cy="6589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0968142780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18" idx="2"/>
          </p:cNvCxnSpPr>
          <p:nvPr/>
        </p:nvCxnSpPr>
        <p:spPr>
          <a:xfrm flipH="1">
            <a:off x="3886200" y="2192363"/>
            <a:ext cx="925158" cy="88082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Bùi Liễu 0968142780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18" idx="2"/>
            <a:endCxn id="29" idx="0"/>
          </p:cNvCxnSpPr>
          <p:nvPr/>
        </p:nvCxnSpPr>
        <p:spPr>
          <a:xfrm>
            <a:off x="4811358" y="2192363"/>
            <a:ext cx="836477" cy="88082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Bùi Liễu 0968142780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18" idx="2"/>
          </p:cNvCxnSpPr>
          <p:nvPr/>
        </p:nvCxnSpPr>
        <p:spPr>
          <a:xfrm>
            <a:off x="4811358" y="2192363"/>
            <a:ext cx="2656242" cy="88082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0968142780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672564" y="260185"/>
            <a:ext cx="3428999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1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Unit </a:t>
            </a:r>
            <a:r>
              <a:rPr lang="vi-VN" sz="21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9</a:t>
            </a:r>
            <a:r>
              <a:rPr lang="en-US" sz="21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lesson 1</a:t>
            </a:r>
          </a:p>
        </p:txBody>
      </p:sp>
      <p:pic>
        <p:nvPicPr>
          <p:cNvPr id="26" name="Bùi Liễu 0968142780">
            <a:extLst>
              <a:ext uri="{FF2B5EF4-FFF2-40B4-BE49-F238E27FC236}">
                <a16:creationId xmlns:a16="http://schemas.microsoft.com/office/drawing/2014/main" id="{643EA97C-C39E-4472-89FA-06A40FF9304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7" b="4377"/>
          <a:stretch/>
        </p:blipFill>
        <p:spPr>
          <a:xfrm>
            <a:off x="2057400" y="1051265"/>
            <a:ext cx="454472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2" name="0968142780"/>
          <p:cNvSpPr/>
          <p:nvPr/>
        </p:nvSpPr>
        <p:spPr>
          <a:xfrm>
            <a:off x="2926521" y="1043924"/>
            <a:ext cx="3900223" cy="522343"/>
          </a:xfrm>
          <a:prstGeom prst="wedgeRoundRectCallout">
            <a:avLst>
              <a:gd name="adj1" fmla="val -61098"/>
              <a:gd name="adj2" fmla="val -14376"/>
              <a:gd name="adj3" fmla="val 16667"/>
            </a:avLst>
          </a:prstGeom>
          <a:solidFill>
            <a:srgbClr val="F9B67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lnSpc>
                <a:spcPct val="100000"/>
              </a:lnSpc>
            </a:pPr>
            <a:r>
              <a:rPr lang="vi-VN" sz="28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What</a:t>
            </a:r>
            <a:r>
              <a:rPr lang="vi-VN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colour</a:t>
            </a:r>
            <a:r>
              <a:rPr lang="vi-VN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is</a:t>
            </a:r>
            <a:r>
              <a:rPr lang="vi-VN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it</a:t>
            </a:r>
            <a:r>
              <a:rPr lang="vi-VN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Bùi Liễu 0968142780"/>
          <p:cNvSpPr txBox="1"/>
          <p:nvPr/>
        </p:nvSpPr>
        <p:spPr>
          <a:xfrm>
            <a:off x="919218" y="4020662"/>
            <a:ext cx="980076" cy="8079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vi-VN" dirty="0" err="1">
                <a:solidFill>
                  <a:schemeClr val="tx1"/>
                </a:solidFill>
              </a:rPr>
              <a:t>blue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6" name="Bùi Liễu 0968142780"/>
          <p:cNvSpPr txBox="1"/>
          <p:nvPr/>
        </p:nvSpPr>
        <p:spPr>
          <a:xfrm>
            <a:off x="5161047" y="4202237"/>
            <a:ext cx="890308" cy="8079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vi-VN" dirty="0" err="1">
                <a:solidFill>
                  <a:schemeClr val="tx1"/>
                </a:solidFill>
              </a:rPr>
              <a:t>red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7" name="Bùi liễu 0968142780"/>
          <p:cNvSpPr txBox="1"/>
          <p:nvPr/>
        </p:nvSpPr>
        <p:spPr>
          <a:xfrm>
            <a:off x="2840292" y="4202237"/>
            <a:ext cx="1368003" cy="8079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vi-VN" dirty="0" err="1">
                <a:solidFill>
                  <a:schemeClr val="tx1"/>
                </a:solidFill>
              </a:rPr>
              <a:t>brown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8" name="Bùi Liễu 0968142780"/>
          <p:cNvSpPr txBox="1"/>
          <p:nvPr/>
        </p:nvSpPr>
        <p:spPr>
          <a:xfrm>
            <a:off x="7042854" y="4020662"/>
            <a:ext cx="1390445" cy="8079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vi-VN" dirty="0" err="1">
                <a:solidFill>
                  <a:schemeClr val="tx1"/>
                </a:solidFill>
              </a:rPr>
              <a:t>yellow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7" name="Bùi Liễu 0968142780">
            <a:extLst>
              <a:ext uri="{FF2B5EF4-FFF2-40B4-BE49-F238E27FC236}">
                <a16:creationId xmlns:a16="http://schemas.microsoft.com/office/drawing/2014/main" id="{5811E824-B0D0-485E-8BA6-4C62B1A1F6A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9" b="2989"/>
          <a:stretch/>
        </p:blipFill>
        <p:spPr>
          <a:xfrm flipH="1">
            <a:off x="6476659" y="1727046"/>
            <a:ext cx="454472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8" name="Rounded Rectangular Callout 1">
            <a:extLst>
              <a:ext uri="{FF2B5EF4-FFF2-40B4-BE49-F238E27FC236}">
                <a16:creationId xmlns:a16="http://schemas.microsoft.com/office/drawing/2014/main" id="{81A4D5F8-06FB-4330-9571-3DC3221C58F4}"/>
              </a:ext>
            </a:extLst>
          </p:cNvPr>
          <p:cNvSpPr/>
          <p:nvPr/>
        </p:nvSpPr>
        <p:spPr>
          <a:xfrm>
            <a:off x="3571361" y="1754104"/>
            <a:ext cx="2479994" cy="438259"/>
          </a:xfrm>
          <a:prstGeom prst="wedgeRoundRectCallout">
            <a:avLst>
              <a:gd name="adj1" fmla="val 63598"/>
              <a:gd name="adj2" fmla="val -4386"/>
              <a:gd name="adj3" fmla="val 16667"/>
            </a:avLst>
          </a:prstGeom>
          <a:solidFill>
            <a:srgbClr val="F9B67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lnSpc>
                <a:spcPct val="100000"/>
              </a:lnSpc>
            </a:pPr>
            <a:r>
              <a:rPr lang="vi-VN" sz="28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It’s</a:t>
            </a:r>
            <a:r>
              <a:rPr lang="vi-VN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_______.</a:t>
            </a:r>
            <a:endParaRPr lang="en-US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7" name="Bùi Liễu">
            <a:extLst>
              <a:ext uri="{FF2B5EF4-FFF2-40B4-BE49-F238E27FC236}">
                <a16:creationId xmlns:a16="http://schemas.microsoft.com/office/drawing/2014/main" id="{78675119-ABBB-480D-A0CF-2715312ED39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42" y="2830914"/>
            <a:ext cx="1956222" cy="1347154"/>
          </a:xfrm>
          <a:prstGeom prst="roundRect">
            <a:avLst/>
          </a:prstGeom>
          <a:ln>
            <a:noFill/>
          </a:ln>
        </p:spPr>
      </p:pic>
      <p:pic>
        <p:nvPicPr>
          <p:cNvPr id="28" name="Bùi Liễu 0968142780">
            <a:extLst>
              <a:ext uri="{FF2B5EF4-FFF2-40B4-BE49-F238E27FC236}">
                <a16:creationId xmlns:a16="http://schemas.microsoft.com/office/drawing/2014/main" id="{6472604B-98C1-4FE8-A329-50825DD0A6A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276" y="3098037"/>
            <a:ext cx="1929460" cy="1301198"/>
          </a:xfrm>
          <a:prstGeom prst="roundRect">
            <a:avLst/>
          </a:prstGeom>
          <a:ln>
            <a:noFill/>
          </a:ln>
        </p:spPr>
      </p:pic>
      <p:pic>
        <p:nvPicPr>
          <p:cNvPr id="29" name="Bùi Liễu 0968142780">
            <a:extLst>
              <a:ext uri="{FF2B5EF4-FFF2-40B4-BE49-F238E27FC236}">
                <a16:creationId xmlns:a16="http://schemas.microsoft.com/office/drawing/2014/main" id="{F8E136EA-2FA1-47B3-A2D2-CB39AA7D17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105" y="3073190"/>
            <a:ext cx="1929460" cy="131203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</p:pic>
      <p:pic>
        <p:nvPicPr>
          <p:cNvPr id="30" name="0968142780">
            <a:extLst>
              <a:ext uri="{FF2B5EF4-FFF2-40B4-BE49-F238E27FC236}">
                <a16:creationId xmlns:a16="http://schemas.microsoft.com/office/drawing/2014/main" id="{1A986AC8-233A-48A4-A059-198C3819EB2A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7" y="2861434"/>
            <a:ext cx="1929460" cy="1316633"/>
          </a:xfrm>
          <a:prstGeom prst="roundRect">
            <a:avLst/>
          </a:prstGeom>
          <a:ln>
            <a:noFill/>
          </a:ln>
        </p:spPr>
      </p:pic>
      <p:sp>
        <p:nvSpPr>
          <p:cNvPr id="19" name="Bùi liễu 0968142780"/>
          <p:cNvSpPr/>
          <p:nvPr/>
        </p:nvSpPr>
        <p:spPr>
          <a:xfrm>
            <a:off x="7239000" y="1559225"/>
            <a:ext cx="1338780" cy="464454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It’s = it is</a:t>
            </a:r>
            <a:endParaRPr lang="en-US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2125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6" grpId="0"/>
      <p:bldP spid="47" grpId="0"/>
      <p:bldP spid="48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0968142780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</p:cNvCxnSpPr>
          <p:nvPr/>
        </p:nvCxnSpPr>
        <p:spPr>
          <a:xfrm flipH="1">
            <a:off x="2312522" y="1892749"/>
            <a:ext cx="2387715" cy="7016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0968142780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18" idx="2"/>
          </p:cNvCxnSpPr>
          <p:nvPr/>
        </p:nvCxnSpPr>
        <p:spPr>
          <a:xfrm flipH="1">
            <a:off x="4114800" y="1885851"/>
            <a:ext cx="579660" cy="76657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Bùi Liễu 0968142780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</p:cNvCxnSpPr>
          <p:nvPr/>
        </p:nvCxnSpPr>
        <p:spPr>
          <a:xfrm>
            <a:off x="4700235" y="1907954"/>
            <a:ext cx="641407" cy="75137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Bùi Liễu 0968142780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18" idx="2"/>
          </p:cNvCxnSpPr>
          <p:nvPr/>
        </p:nvCxnSpPr>
        <p:spPr>
          <a:xfrm>
            <a:off x="4694460" y="1885851"/>
            <a:ext cx="2335101" cy="6550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0968142780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885487" y="314343"/>
            <a:ext cx="2181509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1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Unit </a:t>
            </a:r>
            <a:r>
              <a:rPr lang="vi-VN" sz="21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9</a:t>
            </a:r>
            <a:r>
              <a:rPr lang="en-US" sz="21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lesson </a:t>
            </a:r>
            <a:r>
              <a:rPr lang="vi-VN" sz="21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21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Bùi Liễu 0968142780">
            <a:extLst>
              <a:ext uri="{FF2B5EF4-FFF2-40B4-BE49-F238E27FC236}">
                <a16:creationId xmlns:a16="http://schemas.microsoft.com/office/drawing/2014/main" id="{643EA97C-C39E-4472-89FA-06A40FF9304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7" b="4377"/>
          <a:stretch/>
        </p:blipFill>
        <p:spPr>
          <a:xfrm>
            <a:off x="1539928" y="924354"/>
            <a:ext cx="454472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2" name="Rounded Rectangular Callout 1"/>
          <p:cNvSpPr/>
          <p:nvPr/>
        </p:nvSpPr>
        <p:spPr>
          <a:xfrm>
            <a:off x="2549378" y="856781"/>
            <a:ext cx="4313280" cy="522343"/>
          </a:xfrm>
          <a:prstGeom prst="wedgeRoundRectCallout">
            <a:avLst>
              <a:gd name="adj1" fmla="val -58759"/>
              <a:gd name="adj2" fmla="val -14376"/>
              <a:gd name="adj3" fmla="val 16667"/>
            </a:avLst>
          </a:prstGeom>
          <a:solidFill>
            <a:srgbClr val="F9B67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lnSpc>
                <a:spcPct val="100000"/>
              </a:lnSpc>
            </a:pPr>
            <a:r>
              <a:rPr lang="vi-VN" sz="28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What</a:t>
            </a:r>
            <a:r>
              <a:rPr lang="vi-VN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colour</a:t>
            </a:r>
            <a:r>
              <a:rPr lang="vi-VN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are</a:t>
            </a:r>
            <a:r>
              <a:rPr lang="vi-VN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they</a:t>
            </a:r>
            <a:r>
              <a:rPr lang="vi-VN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Bùi Liễu 0968142780"/>
          <p:cNvSpPr txBox="1"/>
          <p:nvPr/>
        </p:nvSpPr>
        <p:spPr>
          <a:xfrm>
            <a:off x="599693" y="3440243"/>
            <a:ext cx="1504259" cy="8079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vi-VN" dirty="0" err="1">
                <a:solidFill>
                  <a:schemeClr val="tx1"/>
                </a:solidFill>
              </a:rPr>
              <a:t>orange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6" name="Bùi Liễu 0968142780"/>
          <p:cNvSpPr txBox="1"/>
          <p:nvPr/>
        </p:nvSpPr>
        <p:spPr>
          <a:xfrm>
            <a:off x="4956665" y="4062086"/>
            <a:ext cx="1299075" cy="8079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vi-VN" dirty="0" err="1">
                <a:solidFill>
                  <a:schemeClr val="tx1"/>
                </a:solidFill>
              </a:rPr>
              <a:t>white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7" name="Bùi liễu 0968142780"/>
          <p:cNvSpPr txBox="1"/>
          <p:nvPr/>
        </p:nvSpPr>
        <p:spPr>
          <a:xfrm>
            <a:off x="2927536" y="4062086"/>
            <a:ext cx="1254189" cy="8079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vi-VN" dirty="0" err="1">
                <a:solidFill>
                  <a:schemeClr val="tx1"/>
                </a:solidFill>
              </a:rPr>
              <a:t>green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8" name="Bùi Liễu 0968142780"/>
          <p:cNvSpPr txBox="1"/>
          <p:nvPr/>
        </p:nvSpPr>
        <p:spPr>
          <a:xfrm>
            <a:off x="7201746" y="3571233"/>
            <a:ext cx="1185261" cy="8079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vi-VN" dirty="0" err="1">
                <a:solidFill>
                  <a:schemeClr val="tx1"/>
                </a:solidFill>
              </a:rPr>
              <a:t>black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7" name="Bùi Liễu 0968142780">
            <a:extLst>
              <a:ext uri="{FF2B5EF4-FFF2-40B4-BE49-F238E27FC236}">
                <a16:creationId xmlns:a16="http://schemas.microsoft.com/office/drawing/2014/main" id="{5811E824-B0D0-485E-8BA6-4C62B1A1F6A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9" b="2989"/>
          <a:stretch/>
        </p:blipFill>
        <p:spPr>
          <a:xfrm flipH="1">
            <a:off x="6825751" y="1454384"/>
            <a:ext cx="454472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8" name="Rounded Rectangular Callout 1">
            <a:extLst>
              <a:ext uri="{FF2B5EF4-FFF2-40B4-BE49-F238E27FC236}">
                <a16:creationId xmlns:a16="http://schemas.microsoft.com/office/drawing/2014/main" id="{81A4D5F8-06FB-4330-9571-3DC3221C58F4}"/>
              </a:ext>
            </a:extLst>
          </p:cNvPr>
          <p:cNvSpPr/>
          <p:nvPr/>
        </p:nvSpPr>
        <p:spPr>
          <a:xfrm>
            <a:off x="2926288" y="1447592"/>
            <a:ext cx="3536344" cy="438259"/>
          </a:xfrm>
          <a:prstGeom prst="wedgeRoundRectCallout">
            <a:avLst>
              <a:gd name="adj1" fmla="val 59035"/>
              <a:gd name="adj2" fmla="val 7887"/>
              <a:gd name="adj3" fmla="val 16667"/>
            </a:avLst>
          </a:prstGeom>
          <a:solidFill>
            <a:srgbClr val="F9B67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lnSpc>
                <a:spcPct val="100000"/>
              </a:lnSpc>
            </a:pPr>
            <a:r>
              <a:rPr lang="vi-VN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They’re _____.</a:t>
            </a:r>
            <a:endParaRPr lang="en-US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Facebook: Bùi Liễu">
            <a:extLst>
              <a:ext uri="{FF2B5EF4-FFF2-40B4-BE49-F238E27FC236}">
                <a16:creationId xmlns:a16="http://schemas.microsoft.com/office/drawing/2014/main" id="{4B6F31E0-3558-4ECA-89CB-2448A03E62E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00" y="2266950"/>
            <a:ext cx="1953334" cy="1439978"/>
          </a:xfrm>
          <a:prstGeom prst="roundRect">
            <a:avLst/>
          </a:prstGeom>
          <a:ln>
            <a:noFill/>
          </a:ln>
        </p:spPr>
      </p:pic>
      <p:pic>
        <p:nvPicPr>
          <p:cNvPr id="24" name="0968142780">
            <a:extLst>
              <a:ext uri="{FF2B5EF4-FFF2-40B4-BE49-F238E27FC236}">
                <a16:creationId xmlns:a16="http://schemas.microsoft.com/office/drawing/2014/main" id="{2372CECB-3F70-4418-BD10-6FC0DF38B95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378" y="2893661"/>
            <a:ext cx="1949830" cy="1439978"/>
          </a:xfrm>
          <a:prstGeom prst="roundRect">
            <a:avLst/>
          </a:prstGeom>
          <a:ln>
            <a:noFill/>
          </a:ln>
        </p:spPr>
      </p:pic>
      <p:pic>
        <p:nvPicPr>
          <p:cNvPr id="25" name="0968142780">
            <a:extLst>
              <a:ext uri="{FF2B5EF4-FFF2-40B4-BE49-F238E27FC236}">
                <a16:creationId xmlns:a16="http://schemas.microsoft.com/office/drawing/2014/main" id="{4B405729-0588-4DC5-9FB0-1AE72503C8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414" y="2893661"/>
            <a:ext cx="1949830" cy="144430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</p:pic>
      <p:pic>
        <p:nvPicPr>
          <p:cNvPr id="31" name="0968142780">
            <a:extLst>
              <a:ext uri="{FF2B5EF4-FFF2-40B4-BE49-F238E27FC236}">
                <a16:creationId xmlns:a16="http://schemas.microsoft.com/office/drawing/2014/main" id="{4FE75551-9DC0-4E3B-98FA-C79FEEBF003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751" y="2343150"/>
            <a:ext cx="1937249" cy="1411530"/>
          </a:xfrm>
          <a:prstGeom prst="roundRect">
            <a:avLst/>
          </a:prstGeom>
          <a:ln>
            <a:noFill/>
          </a:ln>
        </p:spPr>
      </p:pic>
      <p:sp>
        <p:nvSpPr>
          <p:cNvPr id="19" name="Bùi liễu 0968142780"/>
          <p:cNvSpPr/>
          <p:nvPr/>
        </p:nvSpPr>
        <p:spPr>
          <a:xfrm>
            <a:off x="7029561" y="1773816"/>
            <a:ext cx="1927451" cy="344133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they’re = they are</a:t>
            </a:r>
          </a:p>
        </p:txBody>
      </p:sp>
    </p:spTree>
    <p:extLst>
      <p:ext uri="{BB962C8B-B14F-4D97-AF65-F5344CB8AC3E}">
        <p14:creationId xmlns:p14="http://schemas.microsoft.com/office/powerpoint/2010/main" val="5366668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6" grpId="0"/>
      <p:bldP spid="47" grpId="0"/>
      <p:bldP spid="4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2819400" y="685800"/>
            <a:ext cx="3352800" cy="685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Homework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1864514" y="1962296"/>
            <a:ext cx="291830" cy="24805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4" name="Right Arrow 3"/>
          <p:cNvSpPr/>
          <p:nvPr/>
        </p:nvSpPr>
        <p:spPr>
          <a:xfrm>
            <a:off x="1864514" y="2522669"/>
            <a:ext cx="291830" cy="24805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327794" y="1714500"/>
            <a:ext cx="7042898" cy="131574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..................................................</a:t>
            </a:r>
          </a:p>
          <a:p>
            <a:pPr>
              <a:lnSpc>
                <a:spcPct val="150000"/>
              </a:lnSpc>
            </a:pP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..................................................</a:t>
            </a:r>
          </a:p>
        </p:txBody>
      </p:sp>
    </p:spTree>
    <p:extLst>
      <p:ext uri="{BB962C8B-B14F-4D97-AF65-F5344CB8AC3E}">
        <p14:creationId xmlns:p14="http://schemas.microsoft.com/office/powerpoint/2010/main" val="1969231962"/>
      </p:ext>
    </p:extLst>
  </p:cSld>
  <p:clrMapOvr>
    <a:masterClrMapping/>
  </p:clrMapOvr>
  <p:transition spd="slow">
    <p:blinds dir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1" y="814294"/>
            <a:ext cx="4770155" cy="307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/>
          <p:cNvSpPr txBox="1"/>
          <p:nvPr/>
        </p:nvSpPr>
        <p:spPr>
          <a:xfrm>
            <a:off x="2982583" y="2353581"/>
            <a:ext cx="3335879" cy="830997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311119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114550" y="1028700"/>
            <a:ext cx="5143500" cy="27432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228850" y="2400301"/>
            <a:ext cx="4686300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3152895517"/>
      </p:ext>
    </p:extLst>
  </p:cSld>
  <p:clrMapOvr>
    <a:masterClrMapping/>
  </p:clrMapOvr>
  <p:transition spd="slow">
    <p:blinds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114550" y="1028700"/>
            <a:ext cx="5143500" cy="27432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343150" y="2405270"/>
            <a:ext cx="4686300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Let’s play! </a:t>
            </a:r>
          </a:p>
        </p:txBody>
      </p:sp>
    </p:spTree>
    <p:extLst>
      <p:ext uri="{BB962C8B-B14F-4D97-AF65-F5344CB8AC3E}">
        <p14:creationId xmlns:p14="http://schemas.microsoft.com/office/powerpoint/2010/main" val="3917071176"/>
      </p:ext>
    </p:extLst>
  </p:cSld>
  <p:clrMapOvr>
    <a:masterClrMapping/>
  </p:clrMapOvr>
  <p:transition spd="slow">
    <p:blinds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" descr="Smiling Alligator on Safari clipart">
            <a:extLst>
              <a:ext uri="{FF2B5EF4-FFF2-40B4-BE49-F238E27FC236}">
                <a16:creationId xmlns:a16="http://schemas.microsoft.com/office/drawing/2014/main" id="{A002739A-642A-1B4B-ADCD-A5E2CFC24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241" y="1016177"/>
            <a:ext cx="2470611" cy="327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Weekend Wrap-Up | Elevation eKidz Parent Blog">
            <a:extLst>
              <a:ext uri="{FF2B5EF4-FFF2-40B4-BE49-F238E27FC236}">
                <a16:creationId xmlns:a16="http://schemas.microsoft.com/office/drawing/2014/main" id="{7A887431-C66E-B84B-9190-BB60CCA83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393" y="1317980"/>
            <a:ext cx="3021346" cy="1337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sphamnext">
            <a:hlinkClick r:id="" action="ppaction://hlinkshowjump?jump=nextslide"/>
          </p:cNvPr>
          <p:cNvSpPr/>
          <p:nvPr/>
        </p:nvSpPr>
        <p:spPr>
          <a:xfrm>
            <a:off x="2469608" y="2857500"/>
            <a:ext cx="1472913" cy="426845"/>
          </a:xfrm>
          <a:prstGeom prst="roundRect">
            <a:avLst/>
          </a:prstGeom>
          <a:solidFill>
            <a:srgbClr val="F7D33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100">
                <a:solidFill>
                  <a:schemeClr val="tx1"/>
                </a:solidFill>
                <a:latin typeface=".VnBodoni" panose="020B7200000000000000" pitchFamily="34" charset="0"/>
              </a:rPr>
              <a:t>START</a:t>
            </a:r>
          </a:p>
        </p:txBody>
      </p:sp>
      <p:pic>
        <p:nvPicPr>
          <p:cNvPr id="5" name="Cartoon Music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57250" y="-2286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874728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2121" numSld="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050" y="3152642"/>
            <a:ext cx="4046571" cy="521253"/>
          </a:xfrm>
          <a:prstGeom prst="rect">
            <a:avLst/>
          </a:prstGeom>
        </p:spPr>
      </p:pic>
      <p:sp>
        <p:nvSpPr>
          <p:cNvPr id="3" name="Msphamcheck"/>
          <p:cNvSpPr/>
          <p:nvPr/>
        </p:nvSpPr>
        <p:spPr>
          <a:xfrm>
            <a:off x="1139101" y="3139127"/>
            <a:ext cx="2568470" cy="173891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4500" b="1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DD09BD-BF39-D147-99D1-09F5126086B4}"/>
              </a:ext>
            </a:extLst>
          </p:cNvPr>
          <p:cNvSpPr txBox="1"/>
          <p:nvPr/>
        </p:nvSpPr>
        <p:spPr>
          <a:xfrm>
            <a:off x="4584827" y="2104050"/>
            <a:ext cx="3396671" cy="63575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blue.</a:t>
            </a:r>
            <a:endParaRPr lang="ru-RU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7CDE5D-C061-EC4B-A4FA-3B7B942564F9}"/>
              </a:ext>
            </a:extLst>
          </p:cNvPr>
          <p:cNvSpPr txBox="1"/>
          <p:nvPr/>
        </p:nvSpPr>
        <p:spPr>
          <a:xfrm>
            <a:off x="3429000" y="1456854"/>
            <a:ext cx="5715000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What colour is it?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Smiling Alligator on Safari clipart">
            <a:extLst>
              <a:ext uri="{FF2B5EF4-FFF2-40B4-BE49-F238E27FC236}">
                <a16:creationId xmlns:a16="http://schemas.microsoft.com/office/drawing/2014/main" id="{A002739A-642A-1B4B-ADCD-A5E2CFC24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4346" y="575671"/>
            <a:ext cx="664151" cy="881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74" r="3963"/>
          <a:stretch/>
        </p:blipFill>
        <p:spPr>
          <a:xfrm>
            <a:off x="742950" y="285751"/>
            <a:ext cx="3543300" cy="2866892"/>
          </a:xfrm>
          <a:prstGeom prst="rect">
            <a:avLst/>
          </a:prstGeom>
        </p:spPr>
      </p:pic>
      <p:pic>
        <p:nvPicPr>
          <p:cNvPr id="8" name="Msphamstart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2251" y="1911750"/>
            <a:ext cx="530398" cy="530398"/>
          </a:xfrm>
          <a:prstGeom prst="rect">
            <a:avLst/>
          </a:prstGeom>
        </p:spPr>
      </p:pic>
      <p:sp>
        <p:nvSpPr>
          <p:cNvPr id="9" name="Msphamcheck"/>
          <p:cNvSpPr/>
          <p:nvPr/>
        </p:nvSpPr>
        <p:spPr>
          <a:xfrm>
            <a:off x="5177673" y="4087754"/>
            <a:ext cx="916867" cy="426845"/>
          </a:xfrm>
          <a:prstGeom prst="roundRect">
            <a:avLst/>
          </a:prstGeom>
          <a:solidFill>
            <a:srgbClr val="EB204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500">
                <a:solidFill>
                  <a:srgbClr val="FFFF00"/>
                </a:solidFill>
                <a:latin typeface=".VnBodoni" panose="020B7200000000000000" pitchFamily="34" charset="0"/>
              </a:rPr>
              <a:t>Check </a:t>
            </a:r>
          </a:p>
        </p:txBody>
      </p:sp>
      <p:sp>
        <p:nvSpPr>
          <p:cNvPr id="10" name="Msphamnext">
            <a:hlinkClick r:id="" action="ppaction://hlinkshowjump?jump=nextslide"/>
          </p:cNvPr>
          <p:cNvSpPr/>
          <p:nvPr/>
        </p:nvSpPr>
        <p:spPr>
          <a:xfrm>
            <a:off x="6224616" y="4087754"/>
            <a:ext cx="916867" cy="426845"/>
          </a:xfrm>
          <a:prstGeom prst="roundRect">
            <a:avLst/>
          </a:prstGeom>
          <a:solidFill>
            <a:srgbClr val="F7D33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500">
                <a:solidFill>
                  <a:schemeClr val="tx1"/>
                </a:solidFill>
                <a:latin typeface=".VnBodoni" panose="020B7200000000000000" pitchFamily="34" charset="0"/>
              </a:rPr>
              <a:t>Next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465" y="3152642"/>
            <a:ext cx="2450270" cy="156891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D7CDE5D-C061-EC4B-A4FA-3B7B942564F9}"/>
              </a:ext>
            </a:extLst>
          </p:cNvPr>
          <p:cNvSpPr txBox="1"/>
          <p:nvPr/>
        </p:nvSpPr>
        <p:spPr>
          <a:xfrm>
            <a:off x="4118788" y="369238"/>
            <a:ext cx="4437634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Click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nút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hs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đoán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vựng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ctr"/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gv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ấn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check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hiển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032318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043" y="3125144"/>
            <a:ext cx="4046571" cy="521253"/>
          </a:xfrm>
          <a:prstGeom prst="rect">
            <a:avLst/>
          </a:prstGeom>
        </p:spPr>
      </p:pic>
      <p:sp>
        <p:nvSpPr>
          <p:cNvPr id="3" name="Msphamcheck"/>
          <p:cNvSpPr/>
          <p:nvPr/>
        </p:nvSpPr>
        <p:spPr>
          <a:xfrm>
            <a:off x="1354093" y="3138568"/>
            <a:ext cx="2568470" cy="173891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4500" b="1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DD09BD-BF39-D147-99D1-09F5126086B4}"/>
              </a:ext>
            </a:extLst>
          </p:cNvPr>
          <p:cNvSpPr txBox="1"/>
          <p:nvPr/>
        </p:nvSpPr>
        <p:spPr>
          <a:xfrm>
            <a:off x="5567389" y="2077510"/>
            <a:ext cx="2324882" cy="63575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800">
                <a:solidFill>
                  <a:srgbClr val="FF0000"/>
                </a:solidFill>
              </a:rPr>
              <a:t>It’s yellow.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7CDE5D-C061-EC4B-A4FA-3B7B942564F9}"/>
              </a:ext>
            </a:extLst>
          </p:cNvPr>
          <p:cNvSpPr txBox="1"/>
          <p:nvPr/>
        </p:nvSpPr>
        <p:spPr>
          <a:xfrm>
            <a:off x="3922563" y="1429594"/>
            <a:ext cx="5308088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colour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is it?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Smiling Alligator on Safari clipart">
            <a:extLst>
              <a:ext uri="{FF2B5EF4-FFF2-40B4-BE49-F238E27FC236}">
                <a16:creationId xmlns:a16="http://schemas.microsoft.com/office/drawing/2014/main" id="{A002739A-642A-1B4B-ADCD-A5E2CFC24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4346" y="771734"/>
            <a:ext cx="664151" cy="881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9210" r="9210"/>
          <a:stretch/>
        </p:blipFill>
        <p:spPr>
          <a:xfrm>
            <a:off x="980978" y="271676"/>
            <a:ext cx="3314700" cy="2866892"/>
          </a:xfrm>
          <a:prstGeom prst="rect">
            <a:avLst/>
          </a:prstGeom>
        </p:spPr>
      </p:pic>
      <p:pic>
        <p:nvPicPr>
          <p:cNvPr id="8" name="Msphamstart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7244" y="1920723"/>
            <a:ext cx="530398" cy="530398"/>
          </a:xfrm>
          <a:prstGeom prst="rect">
            <a:avLst/>
          </a:prstGeom>
        </p:spPr>
      </p:pic>
      <p:sp>
        <p:nvSpPr>
          <p:cNvPr id="9" name="Msphamcheck"/>
          <p:cNvSpPr/>
          <p:nvPr/>
        </p:nvSpPr>
        <p:spPr>
          <a:xfrm>
            <a:off x="6172120" y="4087195"/>
            <a:ext cx="916867" cy="426845"/>
          </a:xfrm>
          <a:prstGeom prst="roundRect">
            <a:avLst/>
          </a:prstGeom>
          <a:solidFill>
            <a:srgbClr val="EB204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500">
                <a:solidFill>
                  <a:srgbClr val="FFFF00"/>
                </a:solidFill>
                <a:latin typeface=".VnBodoni" panose="020B7200000000000000" pitchFamily="34" charset="0"/>
              </a:rPr>
              <a:t>Check </a:t>
            </a:r>
          </a:p>
        </p:txBody>
      </p:sp>
      <p:sp>
        <p:nvSpPr>
          <p:cNvPr id="10" name="Msphamnext">
            <a:hlinkClick r:id="" action="ppaction://hlinkshowjump?jump=nextslide"/>
          </p:cNvPr>
          <p:cNvSpPr/>
          <p:nvPr/>
        </p:nvSpPr>
        <p:spPr>
          <a:xfrm>
            <a:off x="7219062" y="4087195"/>
            <a:ext cx="916867" cy="426845"/>
          </a:xfrm>
          <a:prstGeom prst="roundRect">
            <a:avLst/>
          </a:prstGeom>
          <a:solidFill>
            <a:srgbClr val="F7D33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500">
                <a:solidFill>
                  <a:schemeClr val="tx1"/>
                </a:solidFill>
                <a:latin typeface=".VnBodoni" panose="020B7200000000000000" pitchFamily="34" charset="0"/>
              </a:rPr>
              <a:t>Next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347" y="3211026"/>
            <a:ext cx="2173963" cy="175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094359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3209792"/>
            <a:ext cx="4046571" cy="521253"/>
          </a:xfrm>
          <a:prstGeom prst="rect">
            <a:avLst/>
          </a:prstGeom>
        </p:spPr>
      </p:pic>
      <p:sp>
        <p:nvSpPr>
          <p:cNvPr id="3" name="Msphamcheck"/>
          <p:cNvSpPr/>
          <p:nvPr/>
        </p:nvSpPr>
        <p:spPr>
          <a:xfrm>
            <a:off x="1653451" y="3196277"/>
            <a:ext cx="2568470" cy="173891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4500" b="1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DD09BD-BF39-D147-99D1-09F5126086B4}"/>
              </a:ext>
            </a:extLst>
          </p:cNvPr>
          <p:cNvSpPr txBox="1"/>
          <p:nvPr/>
        </p:nvSpPr>
        <p:spPr>
          <a:xfrm>
            <a:off x="5330951" y="1849442"/>
            <a:ext cx="2324882" cy="63575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800" dirty="0">
                <a:solidFill>
                  <a:srgbClr val="FF0000"/>
                </a:solidFill>
              </a:rPr>
              <a:t>It’s brown.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5" name="Picture 2" descr="Smiling Alligator on Safari clipart">
            <a:extLst>
              <a:ext uri="{FF2B5EF4-FFF2-40B4-BE49-F238E27FC236}">
                <a16:creationId xmlns:a16="http://schemas.microsoft.com/office/drawing/2014/main" id="{A002739A-642A-1B4B-ADCD-A5E2CFC24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468" y="342901"/>
            <a:ext cx="664151" cy="881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" y="342901"/>
            <a:ext cx="4046571" cy="2866892"/>
          </a:xfrm>
          <a:prstGeom prst="rect">
            <a:avLst/>
          </a:prstGeom>
        </p:spPr>
      </p:pic>
      <p:pic>
        <p:nvPicPr>
          <p:cNvPr id="7" name="Msphamstart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6601" y="1968900"/>
            <a:ext cx="530398" cy="530398"/>
          </a:xfrm>
          <a:prstGeom prst="rect">
            <a:avLst/>
          </a:prstGeom>
        </p:spPr>
      </p:pic>
      <p:sp>
        <p:nvSpPr>
          <p:cNvPr id="8" name="Msphamcheck"/>
          <p:cNvSpPr/>
          <p:nvPr/>
        </p:nvSpPr>
        <p:spPr>
          <a:xfrm>
            <a:off x="5692023" y="4144904"/>
            <a:ext cx="916867" cy="426845"/>
          </a:xfrm>
          <a:prstGeom prst="roundRect">
            <a:avLst/>
          </a:prstGeom>
          <a:solidFill>
            <a:srgbClr val="EB204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500">
                <a:solidFill>
                  <a:srgbClr val="FFFF00"/>
                </a:solidFill>
                <a:latin typeface=".VnBodoni" panose="020B7200000000000000" pitchFamily="34" charset="0"/>
              </a:rPr>
              <a:t>Check </a:t>
            </a:r>
          </a:p>
        </p:txBody>
      </p:sp>
      <p:sp>
        <p:nvSpPr>
          <p:cNvPr id="9" name="Msphamnext">
            <a:hlinkClick r:id="" action="ppaction://hlinkshowjump?jump=nextslide"/>
          </p:cNvPr>
          <p:cNvSpPr/>
          <p:nvPr/>
        </p:nvSpPr>
        <p:spPr>
          <a:xfrm>
            <a:off x="6738966" y="4144904"/>
            <a:ext cx="916867" cy="426845"/>
          </a:xfrm>
          <a:prstGeom prst="roundRect">
            <a:avLst/>
          </a:prstGeom>
          <a:solidFill>
            <a:srgbClr val="F7D33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500">
                <a:solidFill>
                  <a:schemeClr val="tx1"/>
                </a:solidFill>
                <a:latin typeface=".VnBodoni" panose="020B7200000000000000" pitchFamily="34" charset="0"/>
              </a:rPr>
              <a:t>Next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7CDE5D-C061-EC4B-A4FA-3B7B942564F9}"/>
              </a:ext>
            </a:extLst>
          </p:cNvPr>
          <p:cNvSpPr txBox="1"/>
          <p:nvPr/>
        </p:nvSpPr>
        <p:spPr>
          <a:xfrm>
            <a:off x="4695962" y="1260458"/>
            <a:ext cx="3380363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colour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is it?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674" y="3049264"/>
            <a:ext cx="3615503" cy="1786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786121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0778" y="3202360"/>
            <a:ext cx="4046571" cy="521253"/>
          </a:xfrm>
          <a:prstGeom prst="rect">
            <a:avLst/>
          </a:prstGeom>
        </p:spPr>
      </p:pic>
      <p:sp>
        <p:nvSpPr>
          <p:cNvPr id="3" name="Msphamcheck"/>
          <p:cNvSpPr/>
          <p:nvPr/>
        </p:nvSpPr>
        <p:spPr>
          <a:xfrm>
            <a:off x="2069829" y="3188844"/>
            <a:ext cx="2568470" cy="173891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4500" b="1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DD09BD-BF39-D147-99D1-09F5126086B4}"/>
              </a:ext>
            </a:extLst>
          </p:cNvPr>
          <p:cNvSpPr txBox="1"/>
          <p:nvPr/>
        </p:nvSpPr>
        <p:spPr>
          <a:xfrm>
            <a:off x="5650943" y="1838858"/>
            <a:ext cx="2324882" cy="63575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800" dirty="0">
                <a:solidFill>
                  <a:srgbClr val="FF0000"/>
                </a:solidFill>
              </a:rPr>
              <a:t>It’s red.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5" name="Picture 2" descr="Smiling Alligator on Safari clipart">
            <a:extLst>
              <a:ext uri="{FF2B5EF4-FFF2-40B4-BE49-F238E27FC236}">
                <a16:creationId xmlns:a16="http://schemas.microsoft.com/office/drawing/2014/main" id="{A002739A-642A-1B4B-ADCD-A5E2CFC24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5987" y="422016"/>
            <a:ext cx="664151" cy="881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0778" y="335468"/>
            <a:ext cx="4046571" cy="2866892"/>
          </a:xfrm>
          <a:prstGeom prst="rect">
            <a:avLst/>
          </a:prstGeom>
        </p:spPr>
      </p:pic>
      <p:pic>
        <p:nvPicPr>
          <p:cNvPr id="7" name="Msphamstart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2980" y="1961468"/>
            <a:ext cx="530398" cy="530398"/>
          </a:xfrm>
          <a:prstGeom prst="rect">
            <a:avLst/>
          </a:prstGeom>
        </p:spPr>
      </p:pic>
      <p:sp>
        <p:nvSpPr>
          <p:cNvPr id="8" name="Msphamcheck"/>
          <p:cNvSpPr/>
          <p:nvPr/>
        </p:nvSpPr>
        <p:spPr>
          <a:xfrm>
            <a:off x="6108402" y="4137472"/>
            <a:ext cx="916867" cy="426845"/>
          </a:xfrm>
          <a:prstGeom prst="roundRect">
            <a:avLst/>
          </a:prstGeom>
          <a:solidFill>
            <a:srgbClr val="EB204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500">
                <a:solidFill>
                  <a:srgbClr val="FFFF00"/>
                </a:solidFill>
                <a:latin typeface=".VnBodoni" panose="020B7200000000000000" pitchFamily="34" charset="0"/>
              </a:rPr>
              <a:t>Check </a:t>
            </a:r>
          </a:p>
        </p:txBody>
      </p:sp>
      <p:sp>
        <p:nvSpPr>
          <p:cNvPr id="9" name="Msphamnext">
            <a:hlinkClick r:id="" action="ppaction://hlinkshowjump?jump=nextslide"/>
          </p:cNvPr>
          <p:cNvSpPr/>
          <p:nvPr/>
        </p:nvSpPr>
        <p:spPr>
          <a:xfrm>
            <a:off x="7155344" y="4137472"/>
            <a:ext cx="916867" cy="426845"/>
          </a:xfrm>
          <a:prstGeom prst="roundRect">
            <a:avLst/>
          </a:prstGeom>
          <a:solidFill>
            <a:srgbClr val="F7D33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500">
                <a:solidFill>
                  <a:schemeClr val="tx1"/>
                </a:solidFill>
                <a:latin typeface=".VnBodoni" panose="020B7200000000000000" pitchFamily="34" charset="0"/>
              </a:rPr>
              <a:t>Next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7CDE5D-C061-EC4B-A4FA-3B7B942564F9}"/>
              </a:ext>
            </a:extLst>
          </p:cNvPr>
          <p:cNvSpPr txBox="1"/>
          <p:nvPr/>
        </p:nvSpPr>
        <p:spPr>
          <a:xfrm>
            <a:off x="4876800" y="1344122"/>
            <a:ext cx="3375103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colour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is it?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248" y="3546247"/>
            <a:ext cx="2313632" cy="114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227748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</TotalTime>
  <Words>312</Words>
  <Application>Microsoft Office PowerPoint</Application>
  <PresentationFormat>On-screen Show (16:9)</PresentationFormat>
  <Paragraphs>93</Paragraphs>
  <Slides>23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.VnBodoni</vt:lpstr>
      <vt:lpstr>Berlin Sans FB</vt:lpstr>
      <vt:lpstr>Berlin Sans FB Demi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Bùi Liễu 0968142780</dc:creator>
  <cp:lastModifiedBy>User</cp:lastModifiedBy>
  <cp:revision>135</cp:revision>
  <dcterms:created xsi:type="dcterms:W3CDTF">2006-08-16T00:00:00Z</dcterms:created>
  <dcterms:modified xsi:type="dcterms:W3CDTF">2024-11-03T07:50:07Z</dcterms:modified>
</cp:coreProperties>
</file>