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media1.wav" ContentType="audio/x-wav"/>
  <Override PartName="/ppt/notesSlides/notesSlide1.xml" ContentType="application/vnd.openxmlformats-officedocument.presentationml.notesSlide+xml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media10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11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2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464" r:id="rId2"/>
    <p:sldId id="316" r:id="rId3"/>
    <p:sldId id="540" r:id="rId4"/>
    <p:sldId id="509" r:id="rId5"/>
    <p:sldId id="338" r:id="rId6"/>
    <p:sldId id="456" r:id="rId7"/>
    <p:sldId id="270" r:id="rId8"/>
    <p:sldId id="462" r:id="rId9"/>
    <p:sldId id="530" r:id="rId10"/>
    <p:sldId id="528" r:id="rId11"/>
    <p:sldId id="529" r:id="rId12"/>
    <p:sldId id="324" r:id="rId13"/>
    <p:sldId id="325" r:id="rId14"/>
    <p:sldId id="511" r:id="rId15"/>
    <p:sldId id="280" r:id="rId16"/>
    <p:sldId id="460" r:id="rId17"/>
    <p:sldId id="623" r:id="rId18"/>
    <p:sldId id="373" r:id="rId19"/>
    <p:sldId id="517" r:id="rId20"/>
    <p:sldId id="523" r:id="rId21"/>
    <p:sldId id="524" r:id="rId22"/>
    <p:sldId id="525" r:id="rId23"/>
    <p:sldId id="526" r:id="rId24"/>
    <p:sldId id="625" r:id="rId25"/>
    <p:sldId id="626" r:id="rId26"/>
    <p:sldId id="627" r:id="rId27"/>
    <p:sldId id="628" r:id="rId28"/>
    <p:sldId id="608" r:id="rId29"/>
    <p:sldId id="588" r:id="rId30"/>
    <p:sldId id="634" r:id="rId31"/>
    <p:sldId id="635" r:id="rId32"/>
    <p:sldId id="633" r:id="rId33"/>
    <p:sldId id="600" r:id="rId34"/>
    <p:sldId id="590" r:id="rId35"/>
    <p:sldId id="595" r:id="rId36"/>
    <p:sldId id="596" r:id="rId37"/>
    <p:sldId id="632" r:id="rId38"/>
    <p:sldId id="609" r:id="rId39"/>
    <p:sldId id="631" r:id="rId40"/>
    <p:sldId id="599" r:id="rId41"/>
    <p:sldId id="629" r:id="rId42"/>
    <p:sldId id="468" r:id="rId43"/>
    <p:sldId id="493" r:id="rId44"/>
  </p:sldIdLst>
  <p:sldSz cx="9144000" cy="5143500" type="screen16x9"/>
  <p:notesSz cx="9144000" cy="6858000"/>
  <p:embeddedFontLst>
    <p:embeddedFont>
      <p:font typeface="Comic Sans MS" panose="030F0702030302020204" pitchFamily="66" charset="0"/>
      <p:regular r:id="rId46"/>
      <p:bold r:id="rId47"/>
      <p:italic r:id="rId48"/>
      <p:boldItalic r:id="rId49"/>
    </p:embeddedFont>
    <p:embeddedFont>
      <p:font typeface="Cooper Black" panose="020B0604020202020204" charset="0"/>
      <p:regular r:id="rId50"/>
    </p:embeddedFont>
    <p:embeddedFont>
      <p:font typeface="Berlin Sans FB Demi" panose="020B0604020202020204" charset="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Arial Black" panose="020B0A04020102020204" pitchFamily="34" charset="0"/>
      <p:bold r:id="rId56"/>
    </p:embeddedFont>
    <p:embeddedFont>
      <p:font typeface="宋体" panose="02010600030101010101" pitchFamily="2" charset="-122"/>
      <p:regular r:id="rId57"/>
    </p:embeddedFont>
    <p:embeddedFont>
      <p:font typeface="Berlin Sans FB" panose="020B0604020202020204" charset="0"/>
      <p:regular r:id="rId58"/>
      <p:bold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9933"/>
    <a:srgbClr val="FFF2DA"/>
    <a:srgbClr val="FFEAA7"/>
    <a:srgbClr val="F8B67F"/>
    <a:srgbClr val="0070C0"/>
    <a:srgbClr val="FEE094"/>
    <a:srgbClr val="FDF1D9"/>
    <a:srgbClr val="F8A6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9677" autoAdjust="0"/>
  </p:normalViewPr>
  <p:slideViewPr>
    <p:cSldViewPr>
      <p:cViewPr varScale="1">
        <p:scale>
          <a:sx n="82" d="100"/>
          <a:sy n="82" d="100"/>
        </p:scale>
        <p:origin x="880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5/6/2025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Bùi </a:t>
            </a:r>
            <a:r>
              <a:rPr lang="en-US" dirty="0" err="1"/>
              <a:t>Liễu</a:t>
            </a:r>
            <a:r>
              <a:rPr lang="en-US" dirty="0"/>
              <a:t> </a:t>
            </a:r>
            <a:r>
              <a:rPr lang="en-US" dirty="0" err="1"/>
              <a:t>Powerpoint</a:t>
            </a:r>
            <a:endParaRPr lang="en-US" dirty="0"/>
          </a:p>
          <a:p>
            <a:r>
              <a:rPr lang="en-US" dirty="0"/>
              <a:t>0968142780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04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1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31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35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8285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AAA65-A69B-4742-A62E-1B74EC8BE2D7}" type="slidenum">
              <a:rPr lang="vi-VN" smtClean="0"/>
              <a:t>36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8391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22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52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5241F1-28A1-43A6-F3C0-3D06C3B0E5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"/>
            <a:ext cx="9144000" cy="51400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7.wav"/><Relationship Id="rId7" Type="http://schemas.openxmlformats.org/officeDocument/2006/relationships/image" Target="../media/image1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audio" Target="../media/audio5.wav"/><Relationship Id="rId4" Type="http://schemas.openxmlformats.org/officeDocument/2006/relationships/audio" Target="../media/audio6.wav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5.wav"/><Relationship Id="rId7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29.jpe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5.wav"/><Relationship Id="rId12" Type="http://schemas.openxmlformats.org/officeDocument/2006/relationships/image" Target="../media/image28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audio6.wav"/><Relationship Id="rId11" Type="http://schemas.openxmlformats.org/officeDocument/2006/relationships/image" Target="../media/image27.jpeg"/><Relationship Id="rId5" Type="http://schemas.openxmlformats.org/officeDocument/2006/relationships/audio" Target="../media/audio7.wav"/><Relationship Id="rId10" Type="http://schemas.openxmlformats.org/officeDocument/2006/relationships/image" Target="../media/image26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1.wav"/><Relationship Id="rId12" Type="http://schemas.openxmlformats.org/officeDocument/2006/relationships/image" Target="../media/image43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audio" Target="../media/audio10.wav"/><Relationship Id="rId11" Type="http://schemas.openxmlformats.org/officeDocument/2006/relationships/image" Target="../media/image42.png"/><Relationship Id="rId5" Type="http://schemas.openxmlformats.org/officeDocument/2006/relationships/audio" Target="../media/audio9.wav"/><Relationship Id="rId10" Type="http://schemas.openxmlformats.org/officeDocument/2006/relationships/image" Target="../media/image41.png"/><Relationship Id="rId4" Type="http://schemas.openxmlformats.org/officeDocument/2006/relationships/audio" Target="../media/audio8.wav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4.gif"/><Relationship Id="rId12" Type="http://schemas.openxmlformats.org/officeDocument/2006/relationships/image" Target="../media/image5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53.png"/><Relationship Id="rId11" Type="http://schemas.microsoft.com/office/2007/relationships/hdphoto" Target="../media/hdphoto1.wdp"/><Relationship Id="rId5" Type="http://schemas.openxmlformats.org/officeDocument/2006/relationships/image" Target="../media/image52.png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audio" Target="../media/audio20.wav"/><Relationship Id="rId9" Type="http://schemas.openxmlformats.org/officeDocument/2006/relationships/image" Target="../media/image56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54.gif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gif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4.png"/><Relationship Id="rId5" Type="http://schemas.openxmlformats.org/officeDocument/2006/relationships/image" Target="../media/image54.gif"/><Relationship Id="rId10" Type="http://schemas.openxmlformats.org/officeDocument/2006/relationships/image" Target="../media/image61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65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gif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png"/><Relationship Id="rId3" Type="http://schemas.openxmlformats.org/officeDocument/2006/relationships/audio" Target="../media/audio20.wav"/><Relationship Id="rId7" Type="http://schemas.openxmlformats.org/officeDocument/2006/relationships/image" Target="../media/image54.gif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3.wdp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66.png"/><Relationship Id="rId3" Type="http://schemas.openxmlformats.org/officeDocument/2006/relationships/audio" Target="../media/audio20.wav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11" Type="http://schemas.openxmlformats.org/officeDocument/2006/relationships/image" Target="../media/image61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Relationship Id="rId1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6.png"/><Relationship Id="rId3" Type="http://schemas.openxmlformats.org/officeDocument/2006/relationships/audio" Target="../media/audio20.wav"/><Relationship Id="rId7" Type="http://schemas.openxmlformats.org/officeDocument/2006/relationships/image" Target="../media/image5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11" Type="http://schemas.microsoft.com/office/2007/relationships/hdphoto" Target="../media/hdphoto3.wdp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61.png"/><Relationship Id="rId1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6.png"/><Relationship Id="rId3" Type="http://schemas.openxmlformats.org/officeDocument/2006/relationships/audio" Target="../media/audio20.wav"/><Relationship Id="rId7" Type="http://schemas.openxmlformats.org/officeDocument/2006/relationships/image" Target="../media/image54.gif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3.wdp"/><Relationship Id="rId1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53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microsoft.com/office/2007/relationships/hdphoto" Target="../media/hdphoto3.wdp"/><Relationship Id="rId4" Type="http://schemas.openxmlformats.org/officeDocument/2006/relationships/image" Target="../media/image54.gif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10" Type="http://schemas.openxmlformats.org/officeDocument/2006/relationships/image" Target="../media/image68.png"/><Relationship Id="rId4" Type="http://schemas.openxmlformats.org/officeDocument/2006/relationships/image" Target="../media/image53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gif"/><Relationship Id="rId11" Type="http://schemas.openxmlformats.org/officeDocument/2006/relationships/image" Target="../media/image69.png"/><Relationship Id="rId5" Type="http://schemas.microsoft.com/office/2007/relationships/hdphoto" Target="../media/hdphoto2.wdp"/><Relationship Id="rId10" Type="http://schemas.openxmlformats.org/officeDocument/2006/relationships/image" Target="../media/image56.png"/><Relationship Id="rId4" Type="http://schemas.openxmlformats.org/officeDocument/2006/relationships/image" Target="../media/image58.png"/><Relationship Id="rId9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microsoft.com/office/2007/relationships/media" Target="../media/media8.wav"/><Relationship Id="rId18" Type="http://schemas.openxmlformats.org/officeDocument/2006/relationships/image" Target="../media/image15.png"/><Relationship Id="rId3" Type="http://schemas.microsoft.com/office/2007/relationships/media" Target="../media/media3.wav"/><Relationship Id="rId21" Type="http://schemas.openxmlformats.org/officeDocument/2006/relationships/image" Target="../media/image18.png"/><Relationship Id="rId7" Type="http://schemas.microsoft.com/office/2007/relationships/media" Target="../media/media5.wav"/><Relationship Id="rId12" Type="http://schemas.openxmlformats.org/officeDocument/2006/relationships/audio" Target="../media/media7.wav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6" Type="http://schemas.openxmlformats.org/officeDocument/2006/relationships/audio" Target="../media/media9.wav"/><Relationship Id="rId20" Type="http://schemas.openxmlformats.org/officeDocument/2006/relationships/image" Target="../media/image17.jp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microsoft.com/office/2007/relationships/media" Target="../media/media7.wav"/><Relationship Id="rId5" Type="http://schemas.microsoft.com/office/2007/relationships/media" Target="../media/media4.wav"/><Relationship Id="rId15" Type="http://schemas.microsoft.com/office/2007/relationships/media" Target="../media/media9.wav"/><Relationship Id="rId10" Type="http://schemas.openxmlformats.org/officeDocument/2006/relationships/audio" Target="../media/media6.wav"/><Relationship Id="rId19" Type="http://schemas.openxmlformats.org/officeDocument/2006/relationships/image" Target="../media/image16.png"/><Relationship Id="rId4" Type="http://schemas.openxmlformats.org/officeDocument/2006/relationships/audio" Target="../media/media3.wav"/><Relationship Id="rId9" Type="http://schemas.microsoft.com/office/2007/relationships/media" Target="../media/media6.wav"/><Relationship Id="rId14" Type="http://schemas.openxmlformats.org/officeDocument/2006/relationships/audio" Target="../media/media8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1054999" y="207546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Welcome to </a:t>
            </a:r>
          </a:p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oper Black" panose="0208090404030B020404" pitchFamily="18" charset="0"/>
              </a:rPr>
              <a:t>our class!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307650"/>
            <a:ext cx="2643398" cy="26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4979049" y="2313454"/>
            <a:ext cx="265541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ɪntrəstɪŋ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369447" y="1505541"/>
            <a:ext cx="398844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interesting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398564" y="2994625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" b="717"/>
          <a:stretch/>
        </p:blipFill>
        <p:spPr>
          <a:xfrm>
            <a:off x="1143000" y="1581150"/>
            <a:ext cx="3378847" cy="231010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4112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014743" y="2342559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juːsfl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317353" y="1504950"/>
            <a:ext cx="3988447" cy="8079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useful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317353" y="3021291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2826"/>
          <a:stretch/>
        </p:blipFill>
        <p:spPr>
          <a:xfrm>
            <a:off x="1371600" y="1416699"/>
            <a:ext cx="3378847" cy="2310102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3462391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 0968142780">
            <a:extLst>
              <a:ext uri="{FF2B5EF4-FFF2-40B4-BE49-F238E27FC236}">
                <a16:creationId xmlns:a16="http://schemas.microsoft.com/office/drawing/2014/main" id="{B38F54FC-23F7-4914-A9E1-7588E081B0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CD2C"/>
              </a:clrFrom>
              <a:clrTo>
                <a:srgbClr val="FFCD2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312"/>
          <a:stretch/>
        </p:blipFill>
        <p:spPr>
          <a:xfrm>
            <a:off x="5412103" y="3023813"/>
            <a:ext cx="1911225" cy="1372918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5" name="Bùi Liễu  0968142780">
            <a:extLst>
              <a:ext uri="{FF2B5EF4-FFF2-40B4-BE49-F238E27FC236}">
                <a16:creationId xmlns:a16="http://schemas.microsoft.com/office/drawing/2014/main" id="{ABD70F77-A9FC-4535-84E9-3DB2EE019A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r="1532"/>
          <a:stretch/>
        </p:blipFill>
        <p:spPr>
          <a:xfrm>
            <a:off x="1828800" y="1105971"/>
            <a:ext cx="1911225" cy="1313262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6" name="Bùi Liễu  0968142780">
            <a:extLst>
              <a:ext uri="{FF2B5EF4-FFF2-40B4-BE49-F238E27FC236}">
                <a16:creationId xmlns:a16="http://schemas.microsoft.com/office/drawing/2014/main" id="{6B77C2C5-8ED1-45BA-A7FF-0B6806912901}"/>
              </a:ext>
            </a:extLst>
          </p:cNvPr>
          <p:cNvSpPr/>
          <p:nvPr/>
        </p:nvSpPr>
        <p:spPr>
          <a:xfrm>
            <a:off x="1899781" y="2482023"/>
            <a:ext cx="1752698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fun</a:t>
            </a:r>
          </a:p>
        </p:txBody>
      </p:sp>
      <p:sp>
        <p:nvSpPr>
          <p:cNvPr id="7" name="Bùi Liễu  0968142780">
            <a:extLst>
              <a:ext uri="{FF2B5EF4-FFF2-40B4-BE49-F238E27FC236}">
                <a16:creationId xmlns:a16="http://schemas.microsoft.com/office/drawing/2014/main" id="{132179BF-8ED5-4F1A-907C-7683DAA8F0B2}"/>
              </a:ext>
            </a:extLst>
          </p:cNvPr>
          <p:cNvSpPr/>
          <p:nvPr/>
        </p:nvSpPr>
        <p:spPr>
          <a:xfrm>
            <a:off x="4494083" y="4343948"/>
            <a:ext cx="3886200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good for group work</a:t>
            </a:r>
          </a:p>
        </p:txBody>
      </p:sp>
      <p:sp>
        <p:nvSpPr>
          <p:cNvPr id="10" name="Bùi Liễu  0968142780">
            <a:extLst>
              <a:ext uri="{FF2B5EF4-FFF2-40B4-BE49-F238E27FC236}">
                <a16:creationId xmlns:a16="http://schemas.microsoft.com/office/drawing/2014/main" id="{89F5A26F-6597-4932-A179-D371BD3C2771}"/>
              </a:ext>
            </a:extLst>
          </p:cNvPr>
          <p:cNvSpPr txBox="1"/>
          <p:nvPr/>
        </p:nvSpPr>
        <p:spPr>
          <a:xfrm>
            <a:off x="3496664" y="192783"/>
            <a:ext cx="28965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Review</a:t>
            </a:r>
          </a:p>
        </p:txBody>
      </p:sp>
      <p:sp>
        <p:nvSpPr>
          <p:cNvPr id="11" name="Bùi Liễu  0968142780">
            <a:extLst>
              <a:ext uri="{FF2B5EF4-FFF2-40B4-BE49-F238E27FC236}">
                <a16:creationId xmlns:a16="http://schemas.microsoft.com/office/drawing/2014/main" id="{E129B8DB-CCD1-47E3-9799-887A2D1EAA0C}"/>
              </a:ext>
            </a:extLst>
          </p:cNvPr>
          <p:cNvSpPr/>
          <p:nvPr/>
        </p:nvSpPr>
        <p:spPr>
          <a:xfrm>
            <a:off x="277745" y="4881078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pic>
        <p:nvPicPr>
          <p:cNvPr id="12" name="Bùi Liễu  0968142780">
            <a:extLst>
              <a:ext uri="{FF2B5EF4-FFF2-40B4-BE49-F238E27FC236}">
                <a16:creationId xmlns:a16="http://schemas.microsoft.com/office/drawing/2014/main" id="{E9B3CD7D-EAF6-012F-60B3-7E48394C1CF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5102"/>
          <a:stretch/>
        </p:blipFill>
        <p:spPr>
          <a:xfrm>
            <a:off x="5640119" y="1228628"/>
            <a:ext cx="1683209" cy="1206572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13" name="Bùi Liễu  0968142780">
            <a:extLst>
              <a:ext uri="{FF2B5EF4-FFF2-40B4-BE49-F238E27FC236}">
                <a16:creationId xmlns:a16="http://schemas.microsoft.com/office/drawing/2014/main" id="{20F8D304-B2DE-C63B-AA66-9FD4632313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7" b="475"/>
          <a:stretch/>
        </p:blipFill>
        <p:spPr>
          <a:xfrm>
            <a:off x="1828800" y="3131980"/>
            <a:ext cx="1683209" cy="1156585"/>
          </a:xfrm>
          <a:prstGeom prst="roundRect">
            <a:avLst/>
          </a:prstGeom>
          <a:ln w="28575">
            <a:noFill/>
            <a:prstDash val="dash"/>
          </a:ln>
        </p:spPr>
      </p:pic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EE6A9961-307F-D266-64A6-CAFE578A9F22}"/>
              </a:ext>
            </a:extLst>
          </p:cNvPr>
          <p:cNvSpPr/>
          <p:nvPr/>
        </p:nvSpPr>
        <p:spPr>
          <a:xfrm>
            <a:off x="1524000" y="4343948"/>
            <a:ext cx="2368599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interesting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304D255E-E366-B5CB-2A60-985D472C93DC}"/>
              </a:ext>
            </a:extLst>
          </p:cNvPr>
          <p:cNvSpPr/>
          <p:nvPr/>
        </p:nvSpPr>
        <p:spPr>
          <a:xfrm>
            <a:off x="5634257" y="2435200"/>
            <a:ext cx="1851927" cy="469842"/>
          </a:xfrm>
          <a:prstGeom prst="rect">
            <a:avLst/>
          </a:prstGeom>
        </p:spPr>
        <p:txBody>
          <a:bodyPr wrap="square" lIns="38576" tIns="19289" rIns="38576" bIns="19289">
            <a:spAutoFit/>
          </a:bodyPr>
          <a:lstStyle/>
          <a:p>
            <a:pPr algn="ctr">
              <a:spcAft>
                <a:spcPts val="338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useful</a:t>
            </a:r>
          </a:p>
        </p:txBody>
      </p:sp>
    </p:spTree>
    <p:extLst>
      <p:ext uri="{BB962C8B-B14F-4D97-AF65-F5344CB8AC3E}">
        <p14:creationId xmlns:p14="http://schemas.microsoft.com/office/powerpoint/2010/main" val="110645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2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62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6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14" grpId="0"/>
      <p:bldP spid="14" grpId="1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A5D5B9A0-D3A2-4C6E-A37D-19A74E584992}"/>
              </a:ext>
            </a:extLst>
          </p:cNvPr>
          <p:cNvSpPr/>
          <p:nvPr/>
        </p:nvSpPr>
        <p:spPr>
          <a:xfrm>
            <a:off x="2372857" y="1334716"/>
            <a:ext cx="1960842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fun</a:t>
            </a: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30FEE0DC-CF9A-430E-9ECC-0CFB4DED1B8D}"/>
              </a:ext>
            </a:extLst>
          </p:cNvPr>
          <p:cNvSpPr/>
          <p:nvPr/>
        </p:nvSpPr>
        <p:spPr>
          <a:xfrm>
            <a:off x="5047957" y="1334716"/>
            <a:ext cx="2390655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3F9DC06A-AC9E-439E-AE72-9312605094DD}"/>
              </a:ext>
            </a:extLst>
          </p:cNvPr>
          <p:cNvSpPr/>
          <p:nvPr/>
        </p:nvSpPr>
        <p:spPr>
          <a:xfrm>
            <a:off x="2372856" y="1942098"/>
            <a:ext cx="2751298" cy="91627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good for </a:t>
            </a:r>
          </a:p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group work</a:t>
            </a: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73CBB881-7FD7-4F0E-9F3D-2214673CE5A7}"/>
              </a:ext>
            </a:extLst>
          </p:cNvPr>
          <p:cNvSpPr/>
          <p:nvPr/>
        </p:nvSpPr>
        <p:spPr>
          <a:xfrm>
            <a:off x="5047955" y="1971480"/>
            <a:ext cx="2899542" cy="852157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acebook: Bùi Liễu">
            <a:extLst>
              <a:ext uri="{FF2B5EF4-FFF2-40B4-BE49-F238E27FC236}">
                <a16:creationId xmlns:a16="http://schemas.microsoft.com/office/drawing/2014/main" id="{58F8FDFE-13EA-4491-A066-BADA6ABF863D}"/>
              </a:ext>
            </a:extLst>
          </p:cNvPr>
          <p:cNvSpPr/>
          <p:nvPr/>
        </p:nvSpPr>
        <p:spPr>
          <a:xfrm>
            <a:off x="2372856" y="3142828"/>
            <a:ext cx="2427742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interesting</a:t>
            </a: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844E556A-7DE8-421C-AEDB-42FF9C6A660B}"/>
              </a:ext>
            </a:extLst>
          </p:cNvPr>
          <p:cNvSpPr/>
          <p:nvPr/>
        </p:nvSpPr>
        <p:spPr>
          <a:xfrm>
            <a:off x="5047954" y="3142828"/>
            <a:ext cx="3453169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thú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 0968142780">
            <a:extLst>
              <a:ext uri="{FF2B5EF4-FFF2-40B4-BE49-F238E27FC236}">
                <a16:creationId xmlns:a16="http://schemas.microsoft.com/office/drawing/2014/main" id="{15FD91FD-9BF5-47CF-B577-1AC821301971}"/>
              </a:ext>
            </a:extLst>
          </p:cNvPr>
          <p:cNvSpPr/>
          <p:nvPr/>
        </p:nvSpPr>
        <p:spPr>
          <a:xfrm>
            <a:off x="609600" y="4725097"/>
            <a:ext cx="36148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sz="1400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word to listen again.</a:t>
            </a:r>
          </a:p>
        </p:txBody>
      </p:sp>
      <p:sp>
        <p:nvSpPr>
          <p:cNvPr id="19" name="Facebook: Bùi Liễu">
            <a:extLst>
              <a:ext uri="{FF2B5EF4-FFF2-40B4-BE49-F238E27FC236}">
                <a16:creationId xmlns:a16="http://schemas.microsoft.com/office/drawing/2014/main" id="{742E5E3E-EBC6-44E8-9A60-0C6B04775BB7}"/>
              </a:ext>
            </a:extLst>
          </p:cNvPr>
          <p:cNvSpPr/>
          <p:nvPr/>
        </p:nvSpPr>
        <p:spPr>
          <a:xfrm>
            <a:off x="2372856" y="3943350"/>
            <a:ext cx="1960842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>
              <a:spcAft>
                <a:spcPts val="450"/>
              </a:spcAft>
            </a:pPr>
            <a:r>
              <a:rPr lang="en-US" sz="2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useful</a:t>
            </a:r>
          </a:p>
        </p:txBody>
      </p:sp>
      <p:sp>
        <p:nvSpPr>
          <p:cNvPr id="20" name="Bùi Liễu  0968142780">
            <a:extLst>
              <a:ext uri="{FF2B5EF4-FFF2-40B4-BE49-F238E27FC236}">
                <a16:creationId xmlns:a16="http://schemas.microsoft.com/office/drawing/2014/main" id="{273C5A43-EC7B-48BD-A28E-554993E5FCBF}"/>
              </a:ext>
            </a:extLst>
          </p:cNvPr>
          <p:cNvSpPr/>
          <p:nvPr/>
        </p:nvSpPr>
        <p:spPr>
          <a:xfrm>
            <a:off x="5047956" y="3943350"/>
            <a:ext cx="4019844" cy="452048"/>
          </a:xfrm>
          <a:prstGeom prst="rect">
            <a:avLst/>
          </a:prstGeom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 0968142780">
            <a:extLst>
              <a:ext uri="{FF2B5EF4-FFF2-40B4-BE49-F238E27FC236}">
                <a16:creationId xmlns:a16="http://schemas.microsoft.com/office/drawing/2014/main" id="{2C15E2AC-0A84-43A9-82E5-6DD7FA8B47B5}"/>
              </a:ext>
            </a:extLst>
          </p:cNvPr>
          <p:cNvSpPr txBox="1"/>
          <p:nvPr/>
        </p:nvSpPr>
        <p:spPr>
          <a:xfrm>
            <a:off x="3033133" y="23557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Vocabulary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22" name="Bùi Liễu  0968142780">
            <a:extLst>
              <a:ext uri="{FF2B5EF4-FFF2-40B4-BE49-F238E27FC236}">
                <a16:creationId xmlns:a16="http://schemas.microsoft.com/office/drawing/2014/main" id="{5B283673-35CB-4ACB-B435-5B4479ED55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" b="599"/>
          <a:stretch/>
        </p:blipFill>
        <p:spPr>
          <a:xfrm>
            <a:off x="869970" y="3001468"/>
            <a:ext cx="1127741" cy="772879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3" name="Bùi Liễu  0968142780">
            <a:extLst>
              <a:ext uri="{FF2B5EF4-FFF2-40B4-BE49-F238E27FC236}">
                <a16:creationId xmlns:a16="http://schemas.microsoft.com/office/drawing/2014/main" id="{20EEB7A6-CE9D-42F0-BFE8-72A5D375A2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C928"/>
              </a:clrFrom>
              <a:clrTo>
                <a:srgbClr val="FFC9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312"/>
          <a:stretch/>
        </p:blipFill>
        <p:spPr>
          <a:xfrm>
            <a:off x="890752" y="1942099"/>
            <a:ext cx="1300841" cy="934452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4" name="Bùi Liễu  0968142780">
            <a:extLst>
              <a:ext uri="{FF2B5EF4-FFF2-40B4-BE49-F238E27FC236}">
                <a16:creationId xmlns:a16="http://schemas.microsoft.com/office/drawing/2014/main" id="{BF03DE6D-C385-40A0-A8DC-B0BB5EBDF0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3094"/>
          <a:stretch/>
        </p:blipFill>
        <p:spPr>
          <a:xfrm>
            <a:off x="869970" y="3782671"/>
            <a:ext cx="1124792" cy="773406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5" name="Bùi Liễu  0968142780">
            <a:extLst>
              <a:ext uri="{FF2B5EF4-FFF2-40B4-BE49-F238E27FC236}">
                <a16:creationId xmlns:a16="http://schemas.microsoft.com/office/drawing/2014/main" id="{9C219CE1-C557-4691-9D4F-CB508ED37B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r="1532"/>
          <a:stretch/>
        </p:blipFill>
        <p:spPr>
          <a:xfrm>
            <a:off x="1066800" y="1123950"/>
            <a:ext cx="1124792" cy="772879"/>
          </a:xfrm>
          <a:prstGeom prst="roundRect">
            <a:avLst/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1964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2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62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6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  <p:bldP spid="16" grpId="0"/>
      <p:bldP spid="16" grpId="1"/>
      <p:bldP spid="17" grpId="0"/>
      <p:bldP spid="19" grpId="0"/>
      <p:bldP spid="19" grpId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0968142780"/>
          <p:cNvCxnSpPr>
            <a:cxnSpLocks/>
            <a:stCxn id="39" idx="4"/>
            <a:endCxn id="53" idx="9"/>
          </p:cNvCxnSpPr>
          <p:nvPr/>
        </p:nvCxnSpPr>
        <p:spPr>
          <a:xfrm flipH="1">
            <a:off x="5837112" y="2878735"/>
            <a:ext cx="2042410" cy="55751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Bùi Liễu 0968142780"/>
          <p:cNvCxnSpPr>
            <a:cxnSpLocks/>
            <a:stCxn id="49" idx="4"/>
            <a:endCxn id="51" idx="9"/>
          </p:cNvCxnSpPr>
          <p:nvPr/>
        </p:nvCxnSpPr>
        <p:spPr>
          <a:xfrm flipH="1">
            <a:off x="1350441" y="2870145"/>
            <a:ext cx="2028768" cy="59770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Bùi Liễu 0968142780"/>
          <p:cNvCxnSpPr>
            <a:cxnSpLocks/>
            <a:stCxn id="48" idx="3"/>
            <a:endCxn id="52" idx="8"/>
          </p:cNvCxnSpPr>
          <p:nvPr/>
        </p:nvCxnSpPr>
        <p:spPr>
          <a:xfrm>
            <a:off x="1321587" y="2870145"/>
            <a:ext cx="2014136" cy="5964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Decagon 47"/>
          <p:cNvSpPr/>
          <p:nvPr/>
        </p:nvSpPr>
        <p:spPr>
          <a:xfrm>
            <a:off x="1133539" y="2612029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49" name="Decagon 48"/>
          <p:cNvSpPr/>
          <p:nvPr/>
        </p:nvSpPr>
        <p:spPr>
          <a:xfrm>
            <a:off x="3279945" y="2612029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962250" y="3714750"/>
            <a:ext cx="1861151" cy="7576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good for group work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863395" y="3714750"/>
            <a:ext cx="1720926" cy="7576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fun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5013" y="3725966"/>
            <a:ext cx="1616312" cy="7576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interesting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30093" y="3735474"/>
            <a:ext cx="1750514" cy="7576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useful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1" name="Decagon 50"/>
          <p:cNvSpPr/>
          <p:nvPr/>
        </p:nvSpPr>
        <p:spPr>
          <a:xfrm>
            <a:off x="1162393" y="3467850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52" name="Decagon 51"/>
          <p:cNvSpPr/>
          <p:nvPr/>
        </p:nvSpPr>
        <p:spPr>
          <a:xfrm>
            <a:off x="3236459" y="3466565"/>
            <a:ext cx="287312" cy="272223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53" name="Decagon 52"/>
          <p:cNvSpPr/>
          <p:nvPr/>
        </p:nvSpPr>
        <p:spPr>
          <a:xfrm>
            <a:off x="5633939" y="3436247"/>
            <a:ext cx="310420" cy="269642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57" name="Decagon 56"/>
          <p:cNvSpPr/>
          <p:nvPr/>
        </p:nvSpPr>
        <p:spPr>
          <a:xfrm>
            <a:off x="7780258" y="3467850"/>
            <a:ext cx="287312" cy="258116"/>
          </a:xfrm>
          <a:prstGeom prst="decagon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</a:t>
            </a:r>
          </a:p>
        </p:txBody>
      </p:sp>
      <p:sp>
        <p:nvSpPr>
          <p:cNvPr id="36" name="Decagon 35">
            <a:extLst>
              <a:ext uri="{FF2B5EF4-FFF2-40B4-BE49-F238E27FC236}">
                <a16:creationId xmlns:a16="http://schemas.microsoft.com/office/drawing/2014/main" id="{420190AD-172C-48FF-96BA-395D50B30FCE}"/>
              </a:ext>
            </a:extLst>
          </p:cNvPr>
          <p:cNvSpPr/>
          <p:nvPr/>
        </p:nvSpPr>
        <p:spPr>
          <a:xfrm>
            <a:off x="5654078" y="2594097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3</a:t>
            </a:r>
            <a:endParaRPr lang="en-US" b="1" dirty="0"/>
          </a:p>
        </p:txBody>
      </p:sp>
      <p:sp>
        <p:nvSpPr>
          <p:cNvPr id="39" name="Decagon 38">
            <a:extLst>
              <a:ext uri="{FF2B5EF4-FFF2-40B4-BE49-F238E27FC236}">
                <a16:creationId xmlns:a16="http://schemas.microsoft.com/office/drawing/2014/main" id="{7FDC64EC-BE93-4745-8806-DF2E2F34BBDD}"/>
              </a:ext>
            </a:extLst>
          </p:cNvPr>
          <p:cNvSpPr/>
          <p:nvPr/>
        </p:nvSpPr>
        <p:spPr>
          <a:xfrm>
            <a:off x="7780258" y="2620619"/>
            <a:ext cx="287312" cy="258116"/>
          </a:xfrm>
          <a:prstGeom prst="decagon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vi-VN" b="1" dirty="0"/>
              <a:t>4</a:t>
            </a:r>
            <a:endParaRPr lang="en-US" b="1" dirty="0"/>
          </a:p>
        </p:txBody>
      </p:sp>
      <p:cxnSp>
        <p:nvCxnSpPr>
          <p:cNvPr id="61" name="Bùi Liễu 0968142780">
            <a:extLst>
              <a:ext uri="{FF2B5EF4-FFF2-40B4-BE49-F238E27FC236}">
                <a16:creationId xmlns:a16="http://schemas.microsoft.com/office/drawing/2014/main" id="{48F887D5-D86E-46FE-9CD4-D8CBE6DB21C4}"/>
              </a:ext>
            </a:extLst>
          </p:cNvPr>
          <p:cNvCxnSpPr>
            <a:cxnSpLocks/>
            <a:stCxn id="36" idx="2"/>
            <a:endCxn id="57" idx="7"/>
          </p:cNvCxnSpPr>
          <p:nvPr/>
        </p:nvCxnSpPr>
        <p:spPr>
          <a:xfrm>
            <a:off x="5913954" y="2802917"/>
            <a:ext cx="1893740" cy="71422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2096836" y="136795"/>
            <a:ext cx="5970734" cy="684803"/>
          </a:xfrm>
          <a:prstGeom prst="rect">
            <a:avLst/>
          </a:prstGeom>
          <a:ln>
            <a:noFill/>
          </a:ln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B0604020202020204" charset="0"/>
                <a:cs typeface="Arial" panose="020B0604020202020204" pitchFamily="34" charset="0"/>
              </a:rPr>
              <a:t>Checking 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8839" y="1011244"/>
            <a:ext cx="34100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Look and match.</a:t>
            </a:r>
          </a:p>
        </p:txBody>
      </p:sp>
      <p:pic>
        <p:nvPicPr>
          <p:cNvPr id="41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850" y="-95250"/>
            <a:ext cx="457200" cy="457200"/>
          </a:xfrm>
          <a:prstGeom prst="rect">
            <a:avLst/>
          </a:prstGeom>
        </p:spPr>
      </p:pic>
      <p:pic>
        <p:nvPicPr>
          <p:cNvPr id="3" name="Bùi Liễu  0968142780">
            <a:extLst>
              <a:ext uri="{FF2B5EF4-FFF2-40B4-BE49-F238E27FC236}">
                <a16:creationId xmlns:a16="http://schemas.microsoft.com/office/drawing/2014/main" id="{CAE31C42-5C49-435C-7907-67A6201193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" b="599"/>
          <a:stretch/>
        </p:blipFill>
        <p:spPr>
          <a:xfrm>
            <a:off x="2682314" y="1563436"/>
            <a:ext cx="1515006" cy="1038285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4" name="Bùi Liễu  0968142780">
            <a:extLst>
              <a:ext uri="{FF2B5EF4-FFF2-40B4-BE49-F238E27FC236}">
                <a16:creationId xmlns:a16="http://schemas.microsoft.com/office/drawing/2014/main" id="{4AE3F4F3-B12F-42BA-479C-455CA76000B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C928"/>
              </a:clrFrom>
              <a:clrTo>
                <a:srgbClr val="FFC92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312"/>
          <a:stretch/>
        </p:blipFill>
        <p:spPr>
          <a:xfrm>
            <a:off x="4871811" y="1365277"/>
            <a:ext cx="1747549" cy="1255342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0" name="Bùi Liễu  0968142780">
            <a:extLst>
              <a:ext uri="{FF2B5EF4-FFF2-40B4-BE49-F238E27FC236}">
                <a16:creationId xmlns:a16="http://schemas.microsoft.com/office/drawing/2014/main" id="{BACA356D-0880-3F99-5ABD-EB603389C8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r="3094"/>
          <a:stretch/>
        </p:blipFill>
        <p:spPr>
          <a:xfrm>
            <a:off x="550527" y="1557503"/>
            <a:ext cx="1511045" cy="1038993"/>
          </a:xfrm>
          <a:prstGeom prst="roundRect">
            <a:avLst/>
          </a:prstGeom>
          <a:ln w="28575">
            <a:noFill/>
            <a:prstDash val="dash"/>
          </a:ln>
        </p:spPr>
      </p:pic>
      <p:pic>
        <p:nvPicPr>
          <p:cNvPr id="21" name="Bùi Liễu  0968142780">
            <a:extLst>
              <a:ext uri="{FF2B5EF4-FFF2-40B4-BE49-F238E27FC236}">
                <a16:creationId xmlns:a16="http://schemas.microsoft.com/office/drawing/2014/main" id="{B791154E-4D6F-0662-412F-D29B734D1D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" r="1532"/>
          <a:stretch/>
        </p:blipFill>
        <p:spPr>
          <a:xfrm>
            <a:off x="7082428" y="1582334"/>
            <a:ext cx="1511045" cy="1038285"/>
          </a:xfrm>
          <a:prstGeom prst="roundRect">
            <a:avLst/>
          </a:prstGeom>
          <a:ln w="28575">
            <a:noFill/>
            <a:prstDash val="dash"/>
          </a:ln>
        </p:spPr>
      </p:pic>
    </p:spTree>
    <p:extLst>
      <p:ext uri="{BB962C8B-B14F-4D97-AF65-F5344CB8AC3E}">
        <p14:creationId xmlns:p14="http://schemas.microsoft.com/office/powerpoint/2010/main" val="2073743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9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722B2CE1-81D7-4349-8274-B67C03DDB38E}"/>
              </a:ext>
            </a:extLst>
          </p:cNvPr>
          <p:cNvSpPr txBox="1"/>
          <p:nvPr/>
        </p:nvSpPr>
        <p:spPr>
          <a:xfrm>
            <a:off x="762000" y="1657350"/>
            <a:ext cx="7924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3382874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" b="2476"/>
          <a:stretch/>
        </p:blipFill>
        <p:spPr bwMode="auto">
          <a:xfrm flipH="1">
            <a:off x="879181" y="1061326"/>
            <a:ext cx="477901" cy="473569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711743" y="1059748"/>
            <a:ext cx="5451057" cy="476726"/>
          </a:xfrm>
          <a:prstGeom prst="wedgeRoundRectCallout">
            <a:avLst>
              <a:gd name="adj1" fmla="val -55362"/>
              <a:gd name="adj2" fmla="val -8385"/>
              <a:gd name="adj3" fmla="val 16667"/>
            </a:avLst>
          </a:prstGeom>
          <a:noFill/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does he / she like ______?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630090" y="328998"/>
            <a:ext cx="7883819" cy="665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ai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Bùi Liễu 0968142780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774346" y="2201187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7E8EC8DE-A139-4A14-896D-963202BF8851}"/>
              </a:ext>
            </a:extLst>
          </p:cNvPr>
          <p:cNvSpPr txBox="1">
            <a:spLocks/>
          </p:cNvSpPr>
          <p:nvPr/>
        </p:nvSpPr>
        <p:spPr>
          <a:xfrm>
            <a:off x="1551246" y="1472985"/>
            <a:ext cx="5849872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AEA6B61-24E0-4CCD-AB91-00959CE12AF8}"/>
              </a:ext>
            </a:extLst>
          </p:cNvPr>
          <p:cNvSpPr txBox="1">
            <a:spLocks/>
          </p:cNvSpPr>
          <p:nvPr/>
        </p:nvSpPr>
        <p:spPr>
          <a:xfrm>
            <a:off x="334171" y="3122289"/>
            <a:ext cx="166455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vi-VN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5630E64F-13E6-4D54-A84A-6ACE2FFC8F6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" b="560"/>
          <a:stretch/>
        </p:blipFill>
        <p:spPr>
          <a:xfrm>
            <a:off x="7788201" y="4281553"/>
            <a:ext cx="469346" cy="480922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FD81199-E3AD-4CD6-B0CD-397364374C10}"/>
              </a:ext>
            </a:extLst>
          </p:cNvPr>
          <p:cNvSpPr txBox="1"/>
          <p:nvPr/>
        </p:nvSpPr>
        <p:spPr>
          <a:xfrm>
            <a:off x="1157091" y="2184161"/>
            <a:ext cx="6617255" cy="476726"/>
          </a:xfrm>
          <a:prstGeom prst="wedgeRoundRectCallout">
            <a:avLst>
              <a:gd name="adj1" fmla="val 54591"/>
              <a:gd name="adj2" fmla="val 13379"/>
              <a:gd name="adj3" fmla="val 16667"/>
            </a:avLst>
          </a:prstGeom>
          <a:noFill/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he / she thinks it’s _______.</a:t>
            </a:r>
            <a:endParaRPr lang="vi-VN" sz="280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B1C8D174-B589-4AED-A4D5-13C55B751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" r="577"/>
          <a:stretch/>
        </p:blipFill>
        <p:spPr bwMode="auto">
          <a:xfrm>
            <a:off x="1251388" y="3811339"/>
            <a:ext cx="1404963" cy="940428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Bùi Liễu 0968142780">
            <a:extLst>
              <a:ext uri="{FF2B5EF4-FFF2-40B4-BE49-F238E27FC236}">
                <a16:creationId xmlns:a16="http://schemas.microsoft.com/office/drawing/2014/main" id="{91774976-812B-42B5-BD97-B7E4855B190F}"/>
              </a:ext>
            </a:extLst>
          </p:cNvPr>
          <p:cNvSpPr txBox="1"/>
          <p:nvPr/>
        </p:nvSpPr>
        <p:spPr>
          <a:xfrm>
            <a:off x="3067013" y="3692155"/>
            <a:ext cx="5013507" cy="340519"/>
          </a:xfrm>
          <a:prstGeom prst="wedgeRoundRectCallout">
            <a:avLst>
              <a:gd name="adj1" fmla="val -55320"/>
              <a:gd name="adj2" fmla="val -10135"/>
              <a:gd name="adj3" fmla="val 16667"/>
            </a:avLst>
          </a:prstGeom>
          <a:noFill/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does she like </a:t>
            </a:r>
            <a:r>
              <a:rPr lang="en-US" sz="20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reading books</a:t>
            </a:r>
            <a:r>
              <a:rPr lang="en-US" sz="20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0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986E3E0A-F943-491B-BEDB-163D6BCC1DA5}"/>
              </a:ext>
            </a:extLst>
          </p:cNvPr>
          <p:cNvSpPr txBox="1"/>
          <p:nvPr/>
        </p:nvSpPr>
        <p:spPr>
          <a:xfrm>
            <a:off x="2460467" y="4315605"/>
            <a:ext cx="5432145" cy="340519"/>
          </a:xfrm>
          <a:prstGeom prst="wedgeRoundRectCallout">
            <a:avLst>
              <a:gd name="adj1" fmla="val 56785"/>
              <a:gd name="adj2" fmla="val -13213"/>
              <a:gd name="adj3" fmla="val 16667"/>
            </a:avLst>
          </a:prstGeom>
          <a:noFill/>
          <a:ln w="3175">
            <a:noFill/>
          </a:ln>
          <a:effectLst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 she thinks it’s </a:t>
            </a:r>
            <a:r>
              <a:rPr lang="en-US" sz="2000" b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en-US" sz="2000" b="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000" b="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328C9D0C-CA31-20C1-E6D5-DF098D428D8E}"/>
              </a:ext>
            </a:extLst>
          </p:cNvPr>
          <p:cNvSpPr txBox="1">
            <a:spLocks/>
          </p:cNvSpPr>
          <p:nvPr/>
        </p:nvSpPr>
        <p:spPr>
          <a:xfrm>
            <a:off x="1207393" y="2541154"/>
            <a:ext cx="619372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vi-VN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_______.)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DF981927-F799-4F11-85B9-86004F924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" b="1931"/>
          <a:stretch/>
        </p:blipFill>
        <p:spPr bwMode="auto">
          <a:xfrm flipH="1">
            <a:off x="3133269" y="3637576"/>
            <a:ext cx="470217" cy="478644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0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7" grpId="0"/>
      <p:bldP spid="16" grpId="0" animBg="1"/>
      <p:bldP spid="28" grpId="0"/>
      <p:bldP spid="29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4012935"/>
            <a:ext cx="199194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 / fun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7424" y="4191538"/>
            <a:ext cx="199193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 / interesting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39763" y="4208696"/>
            <a:ext cx="242065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 / good for group work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51097" y="3965454"/>
            <a:ext cx="248387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 / useful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756747" y="1038999"/>
            <a:ext cx="5253654" cy="442674"/>
          </a:xfrm>
          <a:prstGeom prst="wedgeRoundRectCallout">
            <a:avLst>
              <a:gd name="adj1" fmla="val -56487"/>
              <a:gd name="adj2" fmla="val -1441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does he / she like _____?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47800" y="2059748"/>
            <a:ext cx="2807746" cy="613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50088" y="2059748"/>
            <a:ext cx="805458" cy="8168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255546" y="2059748"/>
            <a:ext cx="1230854" cy="8168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255546" y="2059748"/>
            <a:ext cx="3212054" cy="6033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2659"/>
          <a:stretch/>
        </p:blipFill>
        <p:spPr>
          <a:xfrm>
            <a:off x="317805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b="1962"/>
          <a:stretch/>
        </p:blipFill>
        <p:spPr>
          <a:xfrm>
            <a:off x="2491482" y="2955127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321846" y="1617074"/>
            <a:ext cx="5867400" cy="442674"/>
          </a:xfrm>
          <a:prstGeom prst="wedgeRoundRectCallout">
            <a:avLst>
              <a:gd name="adj1" fmla="val 56791"/>
              <a:gd name="adj2" fmla="val -1227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Because he / she thinks it’s 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_____.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b="1962"/>
          <a:stretch/>
        </p:blipFill>
        <p:spPr>
          <a:xfrm>
            <a:off x="4643599" y="2955127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b="2132"/>
          <a:stretch/>
        </p:blipFill>
        <p:spPr>
          <a:xfrm>
            <a:off x="6821741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14400" y="104984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636490" y="161707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76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893618" y="233039"/>
            <a:ext cx="38986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7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 (1+2+3)</a:t>
            </a:r>
          </a:p>
        </p:txBody>
      </p:sp>
    </p:spTree>
    <p:extLst>
      <p:ext uri="{BB962C8B-B14F-4D97-AF65-F5344CB8AC3E}">
        <p14:creationId xmlns:p14="http://schemas.microsoft.com/office/powerpoint/2010/main" val="19539157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F48CB4A3-FE2D-40E2-B55C-5A174EA08B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" r="493"/>
          <a:stretch/>
        </p:blipFill>
        <p:spPr>
          <a:xfrm>
            <a:off x="6515219" y="2924831"/>
            <a:ext cx="2238083" cy="1500817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A80D4B68-9C86-42DC-AE4A-D1440A2179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" b="1004"/>
          <a:stretch/>
        </p:blipFill>
        <p:spPr>
          <a:xfrm>
            <a:off x="4015917" y="2929981"/>
            <a:ext cx="2238084" cy="14510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34" name="Bùi Liễu Powerpoint">
            <a:extLst>
              <a:ext uri="{FF2B5EF4-FFF2-40B4-BE49-F238E27FC236}">
                <a16:creationId xmlns:a16="http://schemas.microsoft.com/office/drawing/2014/main" id="{42FB53DC-F264-4D37-A7B1-DBD0BC7C3A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" r="85"/>
          <a:stretch/>
        </p:blipFill>
        <p:spPr>
          <a:xfrm>
            <a:off x="6551998" y="1020841"/>
            <a:ext cx="2238083" cy="1483294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6" name="Bùi Liễu Powerpoint">
            <a:extLst>
              <a:ext uri="{FF2B5EF4-FFF2-40B4-BE49-F238E27FC236}">
                <a16:creationId xmlns:a16="http://schemas.microsoft.com/office/drawing/2014/main" id="{EE1AC077-E407-4101-A288-1AB1C390C6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" b="350"/>
          <a:stretch/>
        </p:blipFill>
        <p:spPr>
          <a:xfrm>
            <a:off x="4015919" y="1012079"/>
            <a:ext cx="2238083" cy="1492056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Bùi Liễu 0968142780"/>
          <p:cNvSpPr txBox="1">
            <a:spLocks/>
          </p:cNvSpPr>
          <p:nvPr/>
        </p:nvSpPr>
        <p:spPr>
          <a:xfrm>
            <a:off x="920542" y="225505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:a16="http://schemas.microsoft.com/office/drawing/2014/main" id="{80938737-29B8-4EA0-9A84-BA419D2321F4}"/>
              </a:ext>
            </a:extLst>
          </p:cNvPr>
          <p:cNvSpPr txBox="1"/>
          <p:nvPr/>
        </p:nvSpPr>
        <p:spPr>
          <a:xfrm>
            <a:off x="341060" y="2089220"/>
            <a:ext cx="3504175" cy="340519"/>
          </a:xfrm>
          <a:prstGeom prst="wedgeRoundRectCallout">
            <a:avLst>
              <a:gd name="adj1" fmla="val -1147"/>
              <a:gd name="adj2" fmla="val 7613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 does he / she like ____?</a:t>
            </a:r>
          </a:p>
        </p:txBody>
      </p:sp>
      <p:sp>
        <p:nvSpPr>
          <p:cNvPr id="23" name="Facebook: Bùi Liễu">
            <a:extLst>
              <a:ext uri="{FF2B5EF4-FFF2-40B4-BE49-F238E27FC236}">
                <a16:creationId xmlns:a16="http://schemas.microsoft.com/office/drawing/2014/main" id="{909005B2-620A-40D5-AA51-758ECA92D8F2}"/>
              </a:ext>
            </a:extLst>
          </p:cNvPr>
          <p:cNvSpPr txBox="1"/>
          <p:nvPr/>
        </p:nvSpPr>
        <p:spPr>
          <a:xfrm>
            <a:off x="1017852" y="2724881"/>
            <a:ext cx="2150590" cy="681038"/>
          </a:xfrm>
          <a:prstGeom prst="wedgeRoundRectCallout">
            <a:avLst>
              <a:gd name="adj1" fmla="val -39809"/>
              <a:gd name="adj2" fmla="val 78309"/>
              <a:gd name="adj3" fmla="val 16667"/>
            </a:avLst>
          </a:prstGeom>
          <a:solidFill>
            <a:srgbClr val="FFEAA7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Because he / she thinks it’s ______.</a:t>
            </a:r>
          </a:p>
        </p:txBody>
      </p:sp>
      <p:sp>
        <p:nvSpPr>
          <p:cNvPr id="32" name="Bùi Liễu Powerpoint">
            <a:extLst>
              <a:ext uri="{FF2B5EF4-FFF2-40B4-BE49-F238E27FC236}">
                <a16:creationId xmlns:a16="http://schemas.microsoft.com/office/drawing/2014/main" id="{8C45574B-5BF8-4E94-B951-35132C785F15}"/>
              </a:ext>
            </a:extLst>
          </p:cNvPr>
          <p:cNvSpPr/>
          <p:nvPr/>
        </p:nvSpPr>
        <p:spPr>
          <a:xfrm>
            <a:off x="3960491" y="8953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9" name="Bùi Liễu Powerpoint">
            <a:extLst>
              <a:ext uri="{FF2B5EF4-FFF2-40B4-BE49-F238E27FC236}">
                <a16:creationId xmlns:a16="http://schemas.microsoft.com/office/drawing/2014/main" id="{762C1413-A42B-4B8C-935F-A8A98827C464}"/>
              </a:ext>
            </a:extLst>
          </p:cNvPr>
          <p:cNvSpPr/>
          <p:nvPr/>
        </p:nvSpPr>
        <p:spPr>
          <a:xfrm>
            <a:off x="6474829" y="895351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Bùi Liễu Powerpoint">
            <a:extLst>
              <a:ext uri="{FF2B5EF4-FFF2-40B4-BE49-F238E27FC236}">
                <a16:creationId xmlns:a16="http://schemas.microsoft.com/office/drawing/2014/main" id="{7B866EAD-969D-4353-B9F0-7CA315AB2AC4}"/>
              </a:ext>
            </a:extLst>
          </p:cNvPr>
          <p:cNvSpPr/>
          <p:nvPr/>
        </p:nvSpPr>
        <p:spPr>
          <a:xfrm>
            <a:off x="3870939" y="2800350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5" name="Bùi Liễu Powerpoint">
            <a:extLst>
              <a:ext uri="{FF2B5EF4-FFF2-40B4-BE49-F238E27FC236}">
                <a16:creationId xmlns:a16="http://schemas.microsoft.com/office/drawing/2014/main" id="{3FDAED20-330A-4F0C-93BD-BD1C2345E4A1}"/>
              </a:ext>
            </a:extLst>
          </p:cNvPr>
          <p:cNvSpPr/>
          <p:nvPr/>
        </p:nvSpPr>
        <p:spPr>
          <a:xfrm>
            <a:off x="6452652" y="2800350"/>
            <a:ext cx="323007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Bùi Liễu Powerpoint">
            <a:extLst>
              <a:ext uri="{FF2B5EF4-FFF2-40B4-BE49-F238E27FC236}">
                <a16:creationId xmlns:a16="http://schemas.microsoft.com/office/drawing/2014/main" id="{5CFAAF99-A862-49E9-9443-E8BD67CD8C99}"/>
              </a:ext>
            </a:extLst>
          </p:cNvPr>
          <p:cNvSpPr/>
          <p:nvPr/>
        </p:nvSpPr>
        <p:spPr>
          <a:xfrm>
            <a:off x="4193946" y="2373695"/>
            <a:ext cx="1947526" cy="364800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 / fun</a:t>
            </a:r>
          </a:p>
        </p:txBody>
      </p:sp>
      <p:sp>
        <p:nvSpPr>
          <p:cNvPr id="40" name="Bùi Liễu Powerpoint">
            <a:extLst>
              <a:ext uri="{FF2B5EF4-FFF2-40B4-BE49-F238E27FC236}">
                <a16:creationId xmlns:a16="http://schemas.microsoft.com/office/drawing/2014/main" id="{08F199BF-DD75-44DF-BF73-34089D5094F0}"/>
              </a:ext>
            </a:extLst>
          </p:cNvPr>
          <p:cNvSpPr/>
          <p:nvPr/>
        </p:nvSpPr>
        <p:spPr>
          <a:xfrm>
            <a:off x="6595744" y="2264527"/>
            <a:ext cx="2150589" cy="558598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 / good for group work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AE1A69D4-825D-44AE-AFD9-3DD7077780BC}"/>
              </a:ext>
            </a:extLst>
          </p:cNvPr>
          <p:cNvSpPr/>
          <p:nvPr/>
        </p:nvSpPr>
        <p:spPr>
          <a:xfrm>
            <a:off x="4375675" y="4205055"/>
            <a:ext cx="1518567" cy="558598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 / interesting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902F0914-51B4-4086-A309-3A3EAABD57C4}"/>
              </a:ext>
            </a:extLst>
          </p:cNvPr>
          <p:cNvSpPr/>
          <p:nvPr/>
        </p:nvSpPr>
        <p:spPr>
          <a:xfrm>
            <a:off x="6613759" y="4205055"/>
            <a:ext cx="2030813" cy="558598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 / useful</a:t>
            </a:r>
          </a:p>
        </p:txBody>
      </p:sp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89A4C0E4-C692-7E2E-BB5F-F1D0678C4181}"/>
              </a:ext>
            </a:extLst>
          </p:cNvPr>
          <p:cNvSpPr/>
          <p:nvPr/>
        </p:nvSpPr>
        <p:spPr>
          <a:xfrm>
            <a:off x="609600" y="4864797"/>
            <a:ext cx="43285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words / phrases to listen again.</a:t>
            </a:r>
          </a:p>
        </p:txBody>
      </p:sp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224E237-369B-557C-A17C-8D4F24940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clrChange>
              <a:clrFrom>
                <a:srgbClr val="FFFEFB"/>
              </a:clrFrom>
              <a:clrTo>
                <a:srgbClr val="FF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9673" y="360797"/>
            <a:ext cx="409138" cy="3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996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 games - fu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 projects - 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 books - 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lve maths problems - 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 games - fun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 projects - 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ad books - interesting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olve maths problems - useful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97561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5" grpId="0" animBg="1"/>
      <p:bldP spid="25" grpId="1" animBg="1"/>
      <p:bldP spid="40" grpId="0" animBg="1"/>
      <p:bldP spid="40" grpId="1" animBg="1"/>
      <p:bldP spid="43" grpId="0" animBg="1"/>
      <p:bldP spid="43" grpId="1" animBg="1"/>
      <p:bldP spid="46" grpId="0" animBg="1"/>
      <p:bldP spid="4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814399" y="3602766"/>
            <a:ext cx="5809345" cy="460554"/>
          </a:xfrm>
          <a:prstGeom prst="wedgeRoundRectCallout">
            <a:avLst>
              <a:gd name="adj1" fmla="val -55977"/>
              <a:gd name="adj2" fmla="val -1422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Why 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does she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like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playing games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438399" y="4197593"/>
            <a:ext cx="4627037" cy="461685"/>
          </a:xfrm>
          <a:prstGeom prst="wedgeRoundRectCallout">
            <a:avLst>
              <a:gd name="adj1" fmla="val 58997"/>
              <a:gd name="adj2" fmla="val 4523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Because she thinks it’s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fun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 flipH="1">
            <a:off x="990600" y="3602766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547545" y="424366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D55E671-6184-46CA-90BE-6DB6581E98C8}"/>
              </a:ext>
            </a:extLst>
          </p:cNvPr>
          <p:cNvSpPr/>
          <p:nvPr/>
        </p:nvSpPr>
        <p:spPr>
          <a:xfrm>
            <a:off x="422081" y="4844706"/>
            <a:ext cx="3494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sentences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828375" y="217376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0" b="5040"/>
          <a:stretch/>
        </p:blipFill>
        <p:spPr>
          <a:xfrm>
            <a:off x="3076275" y="1068623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370365" y="2887147"/>
            <a:ext cx="2736343" cy="446603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 / fun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14771" y="101709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8116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a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a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2305050" y="2343150"/>
            <a:ext cx="46291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3197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658255" y="3635196"/>
            <a:ext cx="5809345" cy="460554"/>
          </a:xfrm>
          <a:prstGeom prst="wedgeRoundRectCallout">
            <a:avLst>
              <a:gd name="adj1" fmla="val -55977"/>
              <a:gd name="adj2" fmla="val -1422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Why 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does he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like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doing projects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781090" y="4264766"/>
            <a:ext cx="7141637" cy="461685"/>
          </a:xfrm>
          <a:prstGeom prst="wedgeRoundRectCallout">
            <a:avLst>
              <a:gd name="adj1" fmla="val 54565"/>
              <a:gd name="adj2" fmla="val 9094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Because he thinks it’s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good for group work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>
            <a:off x="8229600" y="4324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767111" y="3635196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828375" y="247738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/>
        </p:blipFill>
        <p:spPr>
          <a:xfrm>
            <a:off x="3076275" y="1023077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252637" y="2733589"/>
            <a:ext cx="2971800" cy="685801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 / good for group work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14771" y="971550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07826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b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b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814400" y="3663002"/>
            <a:ext cx="5733146" cy="460554"/>
          </a:xfrm>
          <a:prstGeom prst="wedgeRoundRectCallout">
            <a:avLst>
              <a:gd name="adj1" fmla="val -55977"/>
              <a:gd name="adj2" fmla="val -14229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Why 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does she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like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reading books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1785746" y="4243665"/>
            <a:ext cx="5733145" cy="461685"/>
          </a:xfrm>
          <a:prstGeom prst="wedgeRoundRectCallout">
            <a:avLst>
              <a:gd name="adj1" fmla="val 56911"/>
              <a:gd name="adj2" fmla="val 1671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Because she thinks it’s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interesting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>
            <a:off x="7848600" y="4324350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 flipH="1">
            <a:off x="990600" y="364991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666871" y="206225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" b="4378"/>
          <a:stretch/>
        </p:blipFill>
        <p:spPr>
          <a:xfrm>
            <a:off x="3018710" y="1046242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655799" y="2794433"/>
            <a:ext cx="2192235" cy="715619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 / interesting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14771" y="101709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17588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c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c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C3A7AD1B-B70A-4A22-8F4E-4C1D98A374FE}"/>
              </a:ext>
            </a:extLst>
          </p:cNvPr>
          <p:cNvSpPr txBox="1">
            <a:spLocks/>
          </p:cNvSpPr>
          <p:nvPr/>
        </p:nvSpPr>
        <p:spPr>
          <a:xfrm>
            <a:off x="1418388" y="3713433"/>
            <a:ext cx="7116012" cy="460554"/>
          </a:xfrm>
          <a:prstGeom prst="wedgeRoundRectCallout">
            <a:avLst>
              <a:gd name="adj1" fmla="val -54965"/>
              <a:gd name="adj2" fmla="val -17284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Why 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does he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like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solving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problems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A5A528CB-BBE2-4C47-A1AD-36DFE56D610B}"/>
              </a:ext>
            </a:extLst>
          </p:cNvPr>
          <p:cNvSpPr txBox="1">
            <a:spLocks/>
          </p:cNvSpPr>
          <p:nvPr/>
        </p:nvSpPr>
        <p:spPr>
          <a:xfrm>
            <a:off x="2206055" y="4304945"/>
            <a:ext cx="5080491" cy="461685"/>
          </a:xfrm>
          <a:prstGeom prst="wedgeRoundRectCallout">
            <a:avLst>
              <a:gd name="adj1" fmla="val 56911"/>
              <a:gd name="adj2" fmla="val 16711"/>
              <a:gd name="adj3" fmla="val 16667"/>
            </a:avLst>
          </a:prstGeom>
          <a:noFill/>
          <a:ln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Because he thinks it’s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useful</a:t>
            </a:r>
            <a:r>
              <a:rPr lang="en-US" sz="2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B38CD55-138F-449A-8939-240D1D74ABB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" r="214"/>
          <a:stretch/>
        </p:blipFill>
        <p:spPr>
          <a:xfrm flipH="1">
            <a:off x="609600" y="3713433"/>
            <a:ext cx="439867" cy="46055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8" b="6238"/>
          <a:stretch/>
        </p:blipFill>
        <p:spPr bwMode="auto">
          <a:xfrm>
            <a:off x="7692455" y="4353673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CEAA2D71-AB6E-4EFD-A221-EBC90891505C}"/>
              </a:ext>
            </a:extLst>
          </p:cNvPr>
          <p:cNvSpPr txBox="1">
            <a:spLocks/>
          </p:cNvSpPr>
          <p:nvPr/>
        </p:nvSpPr>
        <p:spPr>
          <a:xfrm>
            <a:off x="770810" y="226457"/>
            <a:ext cx="4495800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pic>
        <p:nvPicPr>
          <p:cNvPr id="15" name="Bùi Liễu 0968142780">
            <a:extLst>
              <a:ext uri="{FF2B5EF4-FFF2-40B4-BE49-F238E27FC236}">
                <a16:creationId xmlns:a16="http://schemas.microsoft.com/office/drawing/2014/main" id="{114EDBBB-DE0A-4C0E-9EDC-3BED75342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9" b="4539"/>
          <a:stretch/>
        </p:blipFill>
        <p:spPr>
          <a:xfrm>
            <a:off x="3018710" y="1046242"/>
            <a:ext cx="3324525" cy="2007020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EAD22948-383A-4CC2-9BE5-3FD6A7AE5257}"/>
              </a:ext>
            </a:extLst>
          </p:cNvPr>
          <p:cNvSpPr/>
          <p:nvPr/>
        </p:nvSpPr>
        <p:spPr>
          <a:xfrm>
            <a:off x="3215505" y="2770454"/>
            <a:ext cx="2829324" cy="715619"/>
          </a:xfrm>
          <a:prstGeom prst="roundRect">
            <a:avLst/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 / useful</a:t>
            </a:r>
          </a:p>
        </p:txBody>
      </p:sp>
      <p:sp>
        <p:nvSpPr>
          <p:cNvPr id="26" name="Bùi Liễu 0968142780">
            <a:extLst>
              <a:ext uri="{FF2B5EF4-FFF2-40B4-BE49-F238E27FC236}">
                <a16:creationId xmlns:a16="http://schemas.microsoft.com/office/drawing/2014/main" id="{D6EE16D8-CBFE-48E1-9553-3E92AD856404}"/>
              </a:ext>
            </a:extLst>
          </p:cNvPr>
          <p:cNvSpPr/>
          <p:nvPr/>
        </p:nvSpPr>
        <p:spPr>
          <a:xfrm>
            <a:off x="2914771" y="1017096"/>
            <a:ext cx="323008" cy="3104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31748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1d.1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1d.2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30876" y="203860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r="-109" b="8044"/>
          <a:stretch/>
        </p:blipFill>
        <p:spPr>
          <a:xfrm>
            <a:off x="551453" y="2957781"/>
            <a:ext cx="8041094" cy="1870850"/>
          </a:xfrm>
          <a:prstGeom prst="roundRect">
            <a:avLst>
              <a:gd name="adj" fmla="val 11824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533400" y="2062290"/>
            <a:ext cx="4419600" cy="472065"/>
          </a:xfrm>
          <a:prstGeom prst="wedgeRoundRectCallout">
            <a:avLst>
              <a:gd name="adj1" fmla="val -40740"/>
              <a:gd name="adj2" fmla="val 9158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/ she like _______?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5821836" y="2062291"/>
            <a:ext cx="2636364" cy="472064"/>
          </a:xfrm>
          <a:prstGeom prst="wedgeRoundRectCallout">
            <a:avLst>
              <a:gd name="adj1" fmla="val -37182"/>
              <a:gd name="adj2" fmla="val 9107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97888A6C-DB83-9116-9913-7F2C83CCC490}"/>
              </a:ext>
            </a:extLst>
          </p:cNvPr>
          <p:cNvSpPr/>
          <p:nvPr/>
        </p:nvSpPr>
        <p:spPr>
          <a:xfrm>
            <a:off x="1137920" y="1123068"/>
            <a:ext cx="3677920" cy="766299"/>
          </a:xfrm>
          <a:prstGeom prst="wedgeRoundRectCallout">
            <a:avLst>
              <a:gd name="adj1" fmla="val -56206"/>
              <a:gd name="adj2" fmla="val 3340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/ she like?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EAB831-37C1-E975-F265-3438EA111E42}"/>
              </a:ext>
            </a:extLst>
          </p:cNvPr>
          <p:cNvSpPr/>
          <p:nvPr/>
        </p:nvSpPr>
        <p:spPr>
          <a:xfrm>
            <a:off x="5821836" y="1250294"/>
            <a:ext cx="2407764" cy="472064"/>
          </a:xfrm>
          <a:prstGeom prst="wedgeRoundRectCallout">
            <a:avLst>
              <a:gd name="adj1" fmla="val -37182"/>
              <a:gd name="adj2" fmla="val 9107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018323040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318653" y="232407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r="-109" b="8044"/>
          <a:stretch/>
        </p:blipFill>
        <p:spPr>
          <a:xfrm>
            <a:off x="866773" y="3167955"/>
            <a:ext cx="7734299" cy="1729764"/>
          </a:xfrm>
          <a:prstGeom prst="roundRect">
            <a:avLst>
              <a:gd name="adj" fmla="val 11824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3270455" y="1387084"/>
            <a:ext cx="5486400" cy="400110"/>
          </a:xfrm>
          <a:prstGeom prst="wedgeRoundRectCallout">
            <a:avLst>
              <a:gd name="adj1" fmla="val -53126"/>
              <a:gd name="adj2" fmla="val 5121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___ like ____________________?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800600" y="2015862"/>
            <a:ext cx="3516301" cy="403370"/>
          </a:xfrm>
          <a:prstGeom prst="wedgeRoundRectCallout">
            <a:avLst>
              <a:gd name="adj1" fmla="val 35119"/>
              <a:gd name="adj2" fmla="val 8935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97888A6C-DB83-9116-9913-7F2C83CCC490}"/>
              </a:ext>
            </a:extLst>
          </p:cNvPr>
          <p:cNvSpPr/>
          <p:nvPr/>
        </p:nvSpPr>
        <p:spPr>
          <a:xfrm>
            <a:off x="380999" y="1108090"/>
            <a:ext cx="2590800" cy="766299"/>
          </a:xfrm>
          <a:prstGeom prst="wedgeRoundRectCallout">
            <a:avLst>
              <a:gd name="adj1" fmla="val -55395"/>
              <a:gd name="adj2" fmla="val 5328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 like?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EAB831-37C1-E975-F265-3438EA111E42}"/>
              </a:ext>
            </a:extLst>
          </p:cNvPr>
          <p:cNvSpPr/>
          <p:nvPr/>
        </p:nvSpPr>
        <p:spPr>
          <a:xfrm>
            <a:off x="304798" y="2034989"/>
            <a:ext cx="4191001" cy="400110"/>
          </a:xfrm>
          <a:prstGeom prst="wedgeRoundRectCallout">
            <a:avLst>
              <a:gd name="adj1" fmla="val 33066"/>
              <a:gd name="adj2" fmla="val 104928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54E505C-F8E9-85F3-DC53-37D571DBBE05}"/>
              </a:ext>
            </a:extLst>
          </p:cNvPr>
          <p:cNvSpPr txBox="1"/>
          <p:nvPr/>
        </p:nvSpPr>
        <p:spPr>
          <a:xfrm>
            <a:off x="1434336" y="146709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24824F87-E025-5E96-CCBC-53ABBD7FB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91503">
            <a:off x="1931493" y="2723402"/>
            <a:ext cx="781768" cy="781768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0E7D383-4610-E096-0025-C0987C317EF7}"/>
              </a:ext>
            </a:extLst>
          </p:cNvPr>
          <p:cNvSpPr txBox="1"/>
          <p:nvPr/>
        </p:nvSpPr>
        <p:spPr>
          <a:xfrm>
            <a:off x="380999" y="2033341"/>
            <a:ext cx="453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doing crossword puzzles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4441316-D00C-CF01-D287-2C007872E4B6}"/>
              </a:ext>
            </a:extLst>
          </p:cNvPr>
          <p:cNvSpPr txBox="1"/>
          <p:nvPr/>
        </p:nvSpPr>
        <p:spPr>
          <a:xfrm>
            <a:off x="5445663" y="1355378"/>
            <a:ext cx="3714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crossword puzzles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D234AEE-8CEA-6258-F021-114BAF9305D8}"/>
              </a:ext>
            </a:extLst>
          </p:cNvPr>
          <p:cNvSpPr txBox="1"/>
          <p:nvPr/>
        </p:nvSpPr>
        <p:spPr>
          <a:xfrm>
            <a:off x="4560899" y="1341212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515EBBFD-C1FC-72B2-4985-FF64B4CE95EF}"/>
              </a:ext>
            </a:extLst>
          </p:cNvPr>
          <p:cNvSpPr txBox="1"/>
          <p:nvPr/>
        </p:nvSpPr>
        <p:spPr>
          <a:xfrm>
            <a:off x="4946589" y="2034989"/>
            <a:ext cx="351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thinks it’s fun</a:t>
            </a:r>
          </a:p>
        </p:txBody>
      </p:sp>
    </p:spTree>
    <p:extLst>
      <p:ext uri="{BB962C8B-B14F-4D97-AF65-F5344CB8AC3E}">
        <p14:creationId xmlns:p14="http://schemas.microsoft.com/office/powerpoint/2010/main" val="29402730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414119" y="191371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r="-109" b="8044"/>
          <a:stretch/>
        </p:blipFill>
        <p:spPr>
          <a:xfrm>
            <a:off x="669912" y="2882767"/>
            <a:ext cx="7934325" cy="1774500"/>
          </a:xfrm>
          <a:prstGeom prst="roundRect">
            <a:avLst>
              <a:gd name="adj" fmla="val 11824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3782433" y="1310618"/>
            <a:ext cx="4648199" cy="400110"/>
          </a:xfrm>
          <a:prstGeom prst="wedgeRoundRectCallout">
            <a:avLst>
              <a:gd name="adj1" fmla="val -53762"/>
              <a:gd name="adj2" fmla="val 3736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____ like _____________?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138263" y="1958151"/>
            <a:ext cx="4278301" cy="403370"/>
          </a:xfrm>
          <a:prstGeom prst="wedgeRoundRectCallout">
            <a:avLst>
              <a:gd name="adj1" fmla="val 36328"/>
              <a:gd name="adj2" fmla="val 9966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97888A6C-DB83-9116-9913-7F2C83CCC490}"/>
              </a:ext>
            </a:extLst>
          </p:cNvPr>
          <p:cNvSpPr/>
          <p:nvPr/>
        </p:nvSpPr>
        <p:spPr>
          <a:xfrm>
            <a:off x="713368" y="1029057"/>
            <a:ext cx="2590800" cy="766299"/>
          </a:xfrm>
          <a:prstGeom prst="wedgeRoundRectCallout">
            <a:avLst>
              <a:gd name="adj1" fmla="val -57802"/>
              <a:gd name="adj2" fmla="val 4063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____ like?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EAB831-37C1-E975-F265-3438EA111E42}"/>
              </a:ext>
            </a:extLst>
          </p:cNvPr>
          <p:cNvSpPr/>
          <p:nvPr/>
        </p:nvSpPr>
        <p:spPr>
          <a:xfrm>
            <a:off x="518142" y="2034989"/>
            <a:ext cx="3242017" cy="400110"/>
          </a:xfrm>
          <a:prstGeom prst="wedgeRoundRectCallout">
            <a:avLst>
              <a:gd name="adj1" fmla="val 22048"/>
              <a:gd name="adj2" fmla="val 11217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54E505C-F8E9-85F3-DC53-37D571DBBE05}"/>
              </a:ext>
            </a:extLst>
          </p:cNvPr>
          <p:cNvSpPr txBox="1"/>
          <p:nvPr/>
        </p:nvSpPr>
        <p:spPr>
          <a:xfrm>
            <a:off x="1709519" y="136357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24824F87-E025-5E96-CCBC-53ABBD7FB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91503">
            <a:off x="3662974" y="2687907"/>
            <a:ext cx="781768" cy="781768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0E7D383-4610-E096-0025-C0987C317EF7}"/>
              </a:ext>
            </a:extLst>
          </p:cNvPr>
          <p:cNvSpPr txBox="1"/>
          <p:nvPr/>
        </p:nvSpPr>
        <p:spPr>
          <a:xfrm>
            <a:off x="649130" y="2033217"/>
            <a:ext cx="306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reading books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4441316-D00C-CF01-D287-2C007872E4B6}"/>
              </a:ext>
            </a:extLst>
          </p:cNvPr>
          <p:cNvSpPr txBox="1"/>
          <p:nvPr/>
        </p:nvSpPr>
        <p:spPr>
          <a:xfrm>
            <a:off x="6167913" y="1308949"/>
            <a:ext cx="194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books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D234AEE-8CEA-6258-F021-114BAF9305D8}"/>
              </a:ext>
            </a:extLst>
          </p:cNvPr>
          <p:cNvSpPr txBox="1"/>
          <p:nvPr/>
        </p:nvSpPr>
        <p:spPr>
          <a:xfrm>
            <a:off x="5141007" y="1308949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515EBBFD-C1FC-72B2-4985-FF64B4CE95EF}"/>
              </a:ext>
            </a:extLst>
          </p:cNvPr>
          <p:cNvSpPr txBox="1"/>
          <p:nvPr/>
        </p:nvSpPr>
        <p:spPr>
          <a:xfrm>
            <a:off x="4196878" y="1961411"/>
            <a:ext cx="4161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she thinks it’s interesting</a:t>
            </a:r>
          </a:p>
        </p:txBody>
      </p:sp>
    </p:spTree>
    <p:extLst>
      <p:ext uri="{BB962C8B-B14F-4D97-AF65-F5344CB8AC3E}">
        <p14:creationId xmlns:p14="http://schemas.microsoft.com/office/powerpoint/2010/main" val="3154697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519936" y="243700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r="-109" b="8044"/>
          <a:stretch/>
        </p:blipFill>
        <p:spPr>
          <a:xfrm>
            <a:off x="599562" y="2893971"/>
            <a:ext cx="8010525" cy="1791542"/>
          </a:xfrm>
          <a:prstGeom prst="roundRect">
            <a:avLst>
              <a:gd name="adj" fmla="val 11824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3200400" y="1329745"/>
            <a:ext cx="5486400" cy="400110"/>
          </a:xfrm>
          <a:prstGeom prst="wedgeRoundRectCallout">
            <a:avLst>
              <a:gd name="adj1" fmla="val -40753"/>
              <a:gd name="adj2" fmla="val 9103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___ like ____________________?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4800600" y="2015862"/>
            <a:ext cx="3714749" cy="403370"/>
          </a:xfrm>
          <a:prstGeom prst="wedgeRoundRectCallout">
            <a:avLst>
              <a:gd name="adj1" fmla="val 35172"/>
              <a:gd name="adj2" fmla="val 8592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97888A6C-DB83-9116-9913-7F2C83CCC490}"/>
              </a:ext>
            </a:extLst>
          </p:cNvPr>
          <p:cNvSpPr/>
          <p:nvPr/>
        </p:nvSpPr>
        <p:spPr>
          <a:xfrm>
            <a:off x="380999" y="1108090"/>
            <a:ext cx="2590800" cy="766299"/>
          </a:xfrm>
          <a:prstGeom prst="wedgeRoundRectCallout">
            <a:avLst>
              <a:gd name="adj1" fmla="val -55128"/>
              <a:gd name="adj2" fmla="val 3430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 like?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EAB831-37C1-E975-F265-3438EA111E42}"/>
              </a:ext>
            </a:extLst>
          </p:cNvPr>
          <p:cNvSpPr/>
          <p:nvPr/>
        </p:nvSpPr>
        <p:spPr>
          <a:xfrm>
            <a:off x="304798" y="2034989"/>
            <a:ext cx="4191001" cy="400110"/>
          </a:xfrm>
          <a:prstGeom prst="wedgeRoundRectCallout">
            <a:avLst>
              <a:gd name="adj1" fmla="val 36041"/>
              <a:gd name="adj2" fmla="val 10146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54E505C-F8E9-85F3-DC53-37D571DBBE05}"/>
              </a:ext>
            </a:extLst>
          </p:cNvPr>
          <p:cNvSpPr txBox="1"/>
          <p:nvPr/>
        </p:nvSpPr>
        <p:spPr>
          <a:xfrm>
            <a:off x="1434336" y="1467097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24824F87-E025-5E96-CCBC-53ABBD7FB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2385">
            <a:off x="3938828" y="2789233"/>
            <a:ext cx="781768" cy="781768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0E7D383-4610-E096-0025-C0987C317EF7}"/>
              </a:ext>
            </a:extLst>
          </p:cNvPr>
          <p:cNvSpPr txBox="1"/>
          <p:nvPr/>
        </p:nvSpPr>
        <p:spPr>
          <a:xfrm>
            <a:off x="381000" y="2033341"/>
            <a:ext cx="4223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likes solving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4441316-D00C-CF01-D287-2C007872E4B6}"/>
              </a:ext>
            </a:extLst>
          </p:cNvPr>
          <p:cNvSpPr txBox="1"/>
          <p:nvPr/>
        </p:nvSpPr>
        <p:spPr>
          <a:xfrm>
            <a:off x="5543776" y="1341212"/>
            <a:ext cx="3714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solving 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D234AEE-8CEA-6258-F021-114BAF9305D8}"/>
              </a:ext>
            </a:extLst>
          </p:cNvPr>
          <p:cNvSpPr txBox="1"/>
          <p:nvPr/>
        </p:nvSpPr>
        <p:spPr>
          <a:xfrm>
            <a:off x="4560899" y="1341212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515EBBFD-C1FC-72B2-4985-FF64B4CE95EF}"/>
              </a:ext>
            </a:extLst>
          </p:cNvPr>
          <p:cNvSpPr txBox="1"/>
          <p:nvPr/>
        </p:nvSpPr>
        <p:spPr>
          <a:xfrm>
            <a:off x="4909627" y="2019122"/>
            <a:ext cx="3516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thinks it’s useful</a:t>
            </a:r>
          </a:p>
        </p:txBody>
      </p:sp>
    </p:spTree>
    <p:extLst>
      <p:ext uri="{BB962C8B-B14F-4D97-AF65-F5344CB8AC3E}">
        <p14:creationId xmlns:p14="http://schemas.microsoft.com/office/powerpoint/2010/main" val="10007295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Bùi Liễu 0968142780"/>
          <p:cNvSpPr txBox="1">
            <a:spLocks/>
          </p:cNvSpPr>
          <p:nvPr/>
        </p:nvSpPr>
        <p:spPr>
          <a:xfrm>
            <a:off x="609600" y="233685"/>
            <a:ext cx="25908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04800" y="3770777"/>
            <a:ext cx="885826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ùi Liễu 0968142780">
            <a:extLst>
              <a:ext uri="{FF2B5EF4-FFF2-40B4-BE49-F238E27FC236}">
                <a16:creationId xmlns:a16="http://schemas.microsoft.com/office/drawing/2014/main" id="{4896E1C4-D604-4A7A-B3A9-4786B565B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" r="-109" b="8044"/>
          <a:stretch/>
        </p:blipFill>
        <p:spPr>
          <a:xfrm>
            <a:off x="801107" y="2991660"/>
            <a:ext cx="7629525" cy="1706332"/>
          </a:xfrm>
          <a:prstGeom prst="roundRect">
            <a:avLst>
              <a:gd name="adj" fmla="val 11824"/>
            </a:avLst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3782433" y="1310618"/>
            <a:ext cx="4648199" cy="400110"/>
          </a:xfrm>
          <a:prstGeom prst="wedgeRoundRectCallout">
            <a:avLst>
              <a:gd name="adj1" fmla="val -54954"/>
              <a:gd name="adj2" fmla="val 4255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____ like _____________?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3546816" y="1956132"/>
            <a:ext cx="5292384" cy="403370"/>
          </a:xfrm>
          <a:prstGeom prst="wedgeRoundRectCallout">
            <a:avLst>
              <a:gd name="adj1" fmla="val 28094"/>
              <a:gd name="adj2" fmla="val 9762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97888A6C-DB83-9116-9913-7F2C83CCC490}"/>
              </a:ext>
            </a:extLst>
          </p:cNvPr>
          <p:cNvSpPr/>
          <p:nvPr/>
        </p:nvSpPr>
        <p:spPr>
          <a:xfrm>
            <a:off x="713368" y="1029057"/>
            <a:ext cx="2590800" cy="766299"/>
          </a:xfrm>
          <a:prstGeom prst="wedgeRoundRectCallout">
            <a:avLst>
              <a:gd name="adj1" fmla="val -58604"/>
              <a:gd name="adj2" fmla="val 3520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____ like?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EAB831-37C1-E975-F265-3438EA111E42}"/>
              </a:ext>
            </a:extLst>
          </p:cNvPr>
          <p:cNvSpPr/>
          <p:nvPr/>
        </p:nvSpPr>
        <p:spPr>
          <a:xfrm>
            <a:off x="219075" y="1895011"/>
            <a:ext cx="3064998" cy="400110"/>
          </a:xfrm>
          <a:prstGeom prst="wedgeRoundRectCallout">
            <a:avLst>
              <a:gd name="adj1" fmla="val -16158"/>
              <a:gd name="adj2" fmla="val 9957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254E505C-F8E9-85F3-DC53-37D571DBBE05}"/>
              </a:ext>
            </a:extLst>
          </p:cNvPr>
          <p:cNvSpPr txBox="1"/>
          <p:nvPr/>
        </p:nvSpPr>
        <p:spPr>
          <a:xfrm>
            <a:off x="1709519" y="136357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24824F87-E025-5E96-CCBC-53ABBD7FB2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82901">
            <a:off x="6555158" y="2713031"/>
            <a:ext cx="781768" cy="781768"/>
          </a:xfrm>
          <a:prstGeom prst="rect">
            <a:avLst/>
          </a:prstGeom>
        </p:spPr>
      </p:pic>
      <p:sp>
        <p:nvSpPr>
          <p:cNvPr id="10" name="Bùi Liễu 0968142780">
            <a:extLst>
              <a:ext uri="{FF2B5EF4-FFF2-40B4-BE49-F238E27FC236}">
                <a16:creationId xmlns:a16="http://schemas.microsoft.com/office/drawing/2014/main" id="{50E7D383-4610-E096-0025-C0987C317EF7}"/>
              </a:ext>
            </a:extLst>
          </p:cNvPr>
          <p:cNvSpPr txBox="1"/>
          <p:nvPr/>
        </p:nvSpPr>
        <p:spPr>
          <a:xfrm>
            <a:off x="235653" y="1895711"/>
            <a:ext cx="3068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likes doing projects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id="{94441316-D00C-CF01-D287-2C007872E4B6}"/>
              </a:ext>
            </a:extLst>
          </p:cNvPr>
          <p:cNvSpPr txBox="1"/>
          <p:nvPr/>
        </p:nvSpPr>
        <p:spPr>
          <a:xfrm>
            <a:off x="6167913" y="1308949"/>
            <a:ext cx="1945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 projects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1D234AEE-8CEA-6258-F021-114BAF9305D8}"/>
              </a:ext>
            </a:extLst>
          </p:cNvPr>
          <p:cNvSpPr txBox="1"/>
          <p:nvPr/>
        </p:nvSpPr>
        <p:spPr>
          <a:xfrm>
            <a:off x="5141007" y="1308949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515EBBFD-C1FC-72B2-4985-FF64B4CE95EF}"/>
              </a:ext>
            </a:extLst>
          </p:cNvPr>
          <p:cNvSpPr txBox="1"/>
          <p:nvPr/>
        </p:nvSpPr>
        <p:spPr>
          <a:xfrm>
            <a:off x="3593874" y="1965932"/>
            <a:ext cx="5404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she thinks it’s good for group work</a:t>
            </a:r>
          </a:p>
        </p:txBody>
      </p:sp>
    </p:spTree>
    <p:extLst>
      <p:ext uri="{BB962C8B-B14F-4D97-AF65-F5344CB8AC3E}">
        <p14:creationId xmlns:p14="http://schemas.microsoft.com/office/powerpoint/2010/main" val="22585806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0480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Fun corner </a:t>
            </a:r>
          </a:p>
          <a:p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&amp;</a:t>
            </a:r>
            <a:r>
              <a:rPr lang="en-US" sz="48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wrap - up</a:t>
            </a:r>
          </a:p>
        </p:txBody>
      </p:sp>
    </p:spTree>
    <p:extLst>
      <p:ext uri="{BB962C8B-B14F-4D97-AF65-F5344CB8AC3E}">
        <p14:creationId xmlns:p14="http://schemas.microsoft.com/office/powerpoint/2010/main" val="3150837836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7603929" y="1340570"/>
            <a:ext cx="1226815" cy="130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2" y="2886080"/>
            <a:ext cx="1340066" cy="1461519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998" y="2651133"/>
            <a:ext cx="1340066" cy="14615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787089" y="3255968"/>
            <a:ext cx="426099" cy="4207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84" y="2562146"/>
            <a:ext cx="1340066" cy="14615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113976" y="3166982"/>
            <a:ext cx="426099" cy="4207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23" y="2651133"/>
            <a:ext cx="1340066" cy="14615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078515" y="3255968"/>
            <a:ext cx="426099" cy="42070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520" y="164419"/>
            <a:ext cx="1734562" cy="17126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1774751" y="537948"/>
            <a:ext cx="5918651" cy="1393814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1013" b="1">
                <a:ln w="2857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Sun flower</a:t>
            </a:r>
          </a:p>
        </p:txBody>
      </p:sp>
      <p:pic>
        <p:nvPicPr>
          <p:cNvPr id="2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371600" y="-595011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91603" y="3490916"/>
            <a:ext cx="426099" cy="420708"/>
          </a:xfrm>
          <a:prstGeom prst="rect">
            <a:avLst/>
          </a:prstGeom>
        </p:spPr>
      </p:pic>
      <p:pic>
        <p:nvPicPr>
          <p:cNvPr id="30" name="Picture 2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53" y="1688479"/>
            <a:ext cx="1915834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5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78" numSld="11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197875" y="145572"/>
            <a:ext cx="2422554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Let’s sing.</a:t>
            </a: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583455" y="1252283"/>
            <a:ext cx="55852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</a:t>
            </a: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583455" y="1653060"/>
            <a:ext cx="573762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 likes playing word puzzles.</a:t>
            </a: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583455" y="2053385"/>
            <a:ext cx="37688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 likes playing the violin.</a:t>
            </a:r>
          </a:p>
        </p:txBody>
      </p:sp>
      <p:sp>
        <p:nvSpPr>
          <p:cNvPr id="7" name="Bùi Liễu 0968142780">
            <a:extLst>
              <a:ext uri="{FF2B5EF4-FFF2-40B4-BE49-F238E27FC236}">
                <a16:creationId xmlns:a16="http://schemas.microsoft.com/office/drawing/2014/main" id="{3B5D3F68-2EA1-4BBB-A9CA-095EA54CD787}"/>
              </a:ext>
            </a:extLst>
          </p:cNvPr>
          <p:cNvSpPr txBox="1"/>
          <p:nvPr/>
        </p:nvSpPr>
        <p:spPr>
          <a:xfrm>
            <a:off x="572379" y="2456369"/>
            <a:ext cx="378341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 likes reading stories.</a:t>
            </a:r>
          </a:p>
        </p:txBody>
      </p:sp>
      <p:sp>
        <p:nvSpPr>
          <p:cNvPr id="38" name="Bùi Liễu 0968142780">
            <a:extLst>
              <a:ext uri="{FF2B5EF4-FFF2-40B4-BE49-F238E27FC236}">
                <a16:creationId xmlns:a16="http://schemas.microsoft.com/office/drawing/2014/main" id="{808152B4-E1E1-4174-B48F-A027A3DED19B}"/>
              </a:ext>
            </a:extLst>
          </p:cNvPr>
          <p:cNvSpPr txBox="1"/>
          <p:nvPr/>
        </p:nvSpPr>
        <p:spPr>
          <a:xfrm>
            <a:off x="503818" y="3144761"/>
            <a:ext cx="576945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school activities does he like?</a:t>
            </a:r>
          </a:p>
        </p:txBody>
      </p:sp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3D5BDD83-2045-460F-8837-9FA20DCE3309}"/>
              </a:ext>
            </a:extLst>
          </p:cNvPr>
          <p:cNvSpPr txBox="1"/>
          <p:nvPr/>
        </p:nvSpPr>
        <p:spPr>
          <a:xfrm>
            <a:off x="512370" y="3531096"/>
            <a:ext cx="576945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 likes playing football.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A80A01E7-0734-451C-8508-7E75B8FA3704}"/>
              </a:ext>
            </a:extLst>
          </p:cNvPr>
          <p:cNvSpPr txBox="1"/>
          <p:nvPr/>
        </p:nvSpPr>
        <p:spPr>
          <a:xfrm>
            <a:off x="497957" y="3948293"/>
            <a:ext cx="4114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 likes playing the guitar.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09A43C43-4F05-46A7-9032-F7634C376A8C}"/>
              </a:ext>
            </a:extLst>
          </p:cNvPr>
          <p:cNvSpPr txBox="1"/>
          <p:nvPr/>
        </p:nvSpPr>
        <p:spPr>
          <a:xfrm>
            <a:off x="497956" y="4395068"/>
            <a:ext cx="3822392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 likes doing projects.</a:t>
            </a:r>
          </a:p>
        </p:txBody>
      </p:sp>
      <p:sp>
        <p:nvSpPr>
          <p:cNvPr id="65" name="Bùi Liễu 0968142780">
            <a:extLst>
              <a:ext uri="{FF2B5EF4-FFF2-40B4-BE49-F238E27FC236}">
                <a16:creationId xmlns:a16="http://schemas.microsoft.com/office/drawing/2014/main" id="{EB502C2E-8862-45D9-AAD9-C845831EC75D}"/>
              </a:ext>
            </a:extLst>
          </p:cNvPr>
          <p:cNvSpPr txBox="1"/>
          <p:nvPr/>
        </p:nvSpPr>
        <p:spPr>
          <a:xfrm>
            <a:off x="1524000" y="715135"/>
            <a:ext cx="650095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activities does she like?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503818" y="4810735"/>
            <a:ext cx="686732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Nhấn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loa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ùi Liễu Powerpoint">
            <a:extLst>
              <a:ext uri="{FF2B5EF4-FFF2-40B4-BE49-F238E27FC236}">
                <a16:creationId xmlns:a16="http://schemas.microsoft.com/office/drawing/2014/main" id="{367189F4-5B45-F6BA-EC13-BD03B1FC2A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369911"/>
            <a:ext cx="1956866" cy="1623856"/>
          </a:xfrm>
          <a:prstGeom prst="rect">
            <a:avLst/>
          </a:prstGeom>
        </p:spPr>
      </p:pic>
      <p:pic>
        <p:nvPicPr>
          <p:cNvPr id="9" name="Bùi Liễu Powerpoint">
            <a:extLst>
              <a:ext uri="{FF2B5EF4-FFF2-40B4-BE49-F238E27FC236}">
                <a16:creationId xmlns:a16="http://schemas.microsoft.com/office/drawing/2014/main" id="{DA389A35-12A4-4A1D-2847-7DDCD6FD08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97" y="3194616"/>
            <a:ext cx="2223493" cy="1734141"/>
          </a:xfrm>
          <a:prstGeom prst="rect">
            <a:avLst/>
          </a:prstGeom>
        </p:spPr>
      </p:pic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C496C1C-7221-B2CF-7F02-2760FC670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6372.9084"/>
                    <p14:bmk name="Bookmark 2" time="13560.8459"/>
                    <p14:bmk name="Bookmark 3" time="16630.8459"/>
                    <p14:bmk name="Bookmark 4" time="19810.8459"/>
                    <p14:bmk name="Bookmark 5" time="26806.7626"/>
                    <p14:bmk name="Bookmark 6" time="33890.8459"/>
                    <p14:bmk name="Bookmark 7" time="36880.8459"/>
                    <p14:bmk name="Bookmark 8" time="40120.8459"/>
                  </p14:bmkLst>
                </p14:media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481" y="206969"/>
            <a:ext cx="585211" cy="5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88332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4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6" dur="1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8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2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3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4" dur="1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1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0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1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4" dur="1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1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6" dur="1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6" presetClass="emph" presetSubtype="0" fill="hold" grpId="1" nodeType="withEffect">
                                      <p:stCondLst>
                                        <p:cond delay="45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5" grpId="0"/>
          <p:bldP spid="5" grpId="1"/>
          <p:bldP spid="6" grpId="0"/>
          <p:bldP spid="6" grpId="1"/>
          <p:bldP spid="7" grpId="0"/>
          <p:bldP spid="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8" y="2566237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192353" y="4074238"/>
            <a:ext cx="1962853" cy="92381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2442989" y="4074237"/>
            <a:ext cx="1944374" cy="91949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4712843" y="4074238"/>
            <a:ext cx="1876244" cy="91949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886655" y="4074237"/>
            <a:ext cx="1876244" cy="91086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group work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447800" y="-81999"/>
            <a:ext cx="6522420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A3A403C-9CB7-D229-9056-097B4066CBD3}"/>
              </a:ext>
            </a:extLst>
          </p:cNvPr>
          <p:cNvSpPr txBox="1"/>
          <p:nvPr/>
        </p:nvSpPr>
        <p:spPr>
          <a:xfrm>
            <a:off x="2287770" y="86333"/>
            <a:ext cx="4853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 solving </a:t>
            </a:r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thinks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867A10-24C5-C776-8AC6-8DEEA62754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5579876" y="639195"/>
            <a:ext cx="1416586" cy="944123"/>
          </a:xfrm>
          <a:prstGeom prst="roundRect">
            <a:avLst/>
          </a:prstGeom>
          <a:ln>
            <a:noFill/>
          </a:ln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4C6A28E-ED68-9399-ED13-A5A2FB0AB087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1/10</a:t>
            </a:r>
          </a:p>
        </p:txBody>
      </p:sp>
      <p:sp>
        <p:nvSpPr>
          <p:cNvPr id="39" name="Bùi Liễu 0968142780"/>
          <p:cNvSpPr txBox="1">
            <a:spLocks/>
          </p:cNvSpPr>
          <p:nvPr/>
        </p:nvSpPr>
        <p:spPr>
          <a:xfrm>
            <a:off x="530286" y="2405897"/>
            <a:ext cx="35242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flowers  to choose.</a:t>
            </a:r>
          </a:p>
        </p:txBody>
      </p:sp>
    </p:spTree>
    <p:extLst>
      <p:ext uri="{BB962C8B-B14F-4D97-AF65-F5344CB8AC3E}">
        <p14:creationId xmlns:p14="http://schemas.microsoft.com/office/powerpoint/2010/main" val="87864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6816" y="4361807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00768" y="4108213"/>
            <a:ext cx="1893581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group work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2722521" y="4128662"/>
            <a:ext cx="1822648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Card 25"/>
          <p:cNvSpPr/>
          <p:nvPr/>
        </p:nvSpPr>
        <p:spPr>
          <a:xfrm>
            <a:off x="4902167" y="4133381"/>
            <a:ext cx="190626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7008461" y="4121202"/>
            <a:ext cx="180283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1459215" y="4775"/>
            <a:ext cx="6511005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B027A6-D27D-31FE-2090-9E3490EFCC9F}"/>
              </a:ext>
            </a:extLst>
          </p:cNvPr>
          <p:cNvSpPr txBox="1"/>
          <p:nvPr/>
        </p:nvSpPr>
        <p:spPr>
          <a:xfrm>
            <a:off x="2294349" y="181672"/>
            <a:ext cx="47141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she like reading books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thinks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________.</a:t>
            </a:r>
          </a:p>
        </p:txBody>
      </p:sp>
      <p:pic>
        <p:nvPicPr>
          <p:cNvPr id="36" name="Bùi Liễu Powerpoint">
            <a:extLst>
              <a:ext uri="{FF2B5EF4-FFF2-40B4-BE49-F238E27FC236}">
                <a16:creationId xmlns:a16="http://schemas.microsoft.com/office/drawing/2014/main" id="{D4DFF5A7-AE18-F407-6D69-A6F9EA00EB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2276"/>
          <a:stretch/>
        </p:blipFill>
        <p:spPr>
          <a:xfrm>
            <a:off x="5682440" y="767384"/>
            <a:ext cx="1326095" cy="919226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D11C1B0-A9EE-5878-156F-2D65A40746AE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2/10</a:t>
            </a:r>
          </a:p>
        </p:txBody>
      </p:sp>
      <p:sp>
        <p:nvSpPr>
          <p:cNvPr id="37" name="Bùi Liễu 0968142780">
            <a:extLst>
              <a:ext uri="{FF2B5EF4-FFF2-40B4-BE49-F238E27FC236}">
                <a16:creationId xmlns:a16="http://schemas.microsoft.com/office/drawing/2014/main" id="{B590F7B0-31FB-60D0-65FF-17392F1F06AE}"/>
              </a:ext>
            </a:extLst>
          </p:cNvPr>
          <p:cNvSpPr txBox="1">
            <a:spLocks/>
          </p:cNvSpPr>
          <p:nvPr/>
        </p:nvSpPr>
        <p:spPr>
          <a:xfrm>
            <a:off x="530286" y="2405897"/>
            <a:ext cx="35242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flowers  to choose.</a:t>
            </a:r>
          </a:p>
        </p:txBody>
      </p:sp>
    </p:spTree>
    <p:extLst>
      <p:ext uri="{BB962C8B-B14F-4D97-AF65-F5344CB8AC3E}">
        <p14:creationId xmlns:p14="http://schemas.microsoft.com/office/powerpoint/2010/main" val="163121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8" y="2566237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192353" y="4074238"/>
            <a:ext cx="1962853" cy="92381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2442989" y="4074237"/>
            <a:ext cx="1944374" cy="91949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4712843" y="4074238"/>
            <a:ext cx="1876244" cy="919498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group work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lowchart: Card 26"/>
          <p:cNvSpPr/>
          <p:nvPr/>
        </p:nvSpPr>
        <p:spPr>
          <a:xfrm>
            <a:off x="6886655" y="4074237"/>
            <a:ext cx="1876244" cy="91086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447800" y="-81999"/>
            <a:ext cx="6522420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A3A403C-9CB7-D229-9056-097B4066CBD3}"/>
              </a:ext>
            </a:extLst>
          </p:cNvPr>
          <p:cNvSpPr txBox="1"/>
          <p:nvPr/>
        </p:nvSpPr>
        <p:spPr>
          <a:xfrm>
            <a:off x="2287770" y="86333"/>
            <a:ext cx="48535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she like playing games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she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thinks it’s _____.</a:t>
            </a:r>
          </a:p>
        </p:txBody>
      </p:sp>
      <p:pic>
        <p:nvPicPr>
          <p:cNvPr id="35" name="Bùi Liễu Powerpoint">
            <a:extLst>
              <a:ext uri="{FF2B5EF4-FFF2-40B4-BE49-F238E27FC236}">
                <a16:creationId xmlns:a16="http://schemas.microsoft.com/office/drawing/2014/main" id="{89818DE0-BDD7-6B80-08D3-69EDB82F624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1573"/>
          <a:stretch/>
        </p:blipFill>
        <p:spPr>
          <a:xfrm>
            <a:off x="5283661" y="500074"/>
            <a:ext cx="1663335" cy="1152995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0FF1329-40E5-D09B-820E-8B359E4185B2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3/10</a:t>
            </a: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98294476-A1C0-390F-5803-F10AF79597E4}"/>
              </a:ext>
            </a:extLst>
          </p:cNvPr>
          <p:cNvSpPr txBox="1">
            <a:spLocks/>
          </p:cNvSpPr>
          <p:nvPr/>
        </p:nvSpPr>
        <p:spPr>
          <a:xfrm>
            <a:off x="530286" y="2405897"/>
            <a:ext cx="352425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Click on the flowers  to choose.</a:t>
            </a:r>
          </a:p>
        </p:txBody>
      </p:sp>
    </p:spTree>
    <p:extLst>
      <p:ext uri="{BB962C8B-B14F-4D97-AF65-F5344CB8AC3E}">
        <p14:creationId xmlns:p14="http://schemas.microsoft.com/office/powerpoint/2010/main" val="403949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6816" y="4361807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400768" y="4108213"/>
            <a:ext cx="180283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2722521" y="4128662"/>
            <a:ext cx="1822648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4902167" y="4133381"/>
            <a:ext cx="190626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for group work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7008461" y="4121202"/>
            <a:ext cx="1802839" cy="95912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949034" y="-95250"/>
            <a:ext cx="7219115" cy="2955658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6CBF7BA-DDB5-8AA8-97CE-D80B376A3D4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5144797" y="466519"/>
            <a:ext cx="2017199" cy="1339883"/>
          </a:xfrm>
          <a:prstGeom prst="roundRect">
            <a:avLst/>
          </a:prstGeom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EB027A6-D27D-31FE-2090-9E3490EFCC9F}"/>
              </a:ext>
            </a:extLst>
          </p:cNvPr>
          <p:cNvSpPr txBox="1"/>
          <p:nvPr/>
        </p:nvSpPr>
        <p:spPr>
          <a:xfrm>
            <a:off x="1930250" y="52801"/>
            <a:ext cx="4131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 doing projects</a:t>
            </a:r>
            <a:r>
              <a:rPr lang="vi-VN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</a:t>
            </a:r>
          </a:p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thinks it’s ______.</a:t>
            </a:r>
          </a:p>
          <a:p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B3C2E8B-81A7-2971-9CB8-2B0248A6167E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362688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1239" y="257137"/>
            <a:ext cx="6869471" cy="2323079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044504" y="238545"/>
              <a:ext cx="7755614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18" y="1893750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17DCEC9-7F89-A8A8-5DA9-978AB030FC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7196647" y="4088351"/>
            <a:ext cx="1440729" cy="1045244"/>
          </a:xfrm>
          <a:prstGeom prst="roundRect">
            <a:avLst/>
          </a:pr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A6BFDD-FCED-6693-1C41-ACE40DA903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4963237" y="4099681"/>
            <a:ext cx="1440383" cy="1051001"/>
          </a:xfrm>
          <a:prstGeom prst="roundRect">
            <a:avLst/>
          </a:prstGeom>
          <a:ln>
            <a:noFill/>
          </a:ln>
        </p:spPr>
      </p:pic>
      <p:pic>
        <p:nvPicPr>
          <p:cNvPr id="50" name="Bùi Liễu Powerpoint">
            <a:extLst>
              <a:ext uri="{FF2B5EF4-FFF2-40B4-BE49-F238E27FC236}">
                <a16:creationId xmlns:a16="http://schemas.microsoft.com/office/drawing/2014/main" id="{4E052B2A-2ED1-5A39-E6E9-FA1202646B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1573"/>
          <a:stretch/>
        </p:blipFill>
        <p:spPr>
          <a:xfrm>
            <a:off x="550946" y="4110525"/>
            <a:ext cx="1436257" cy="1040157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51" name="Bùi Liễu Powerpoint">
            <a:extLst>
              <a:ext uri="{FF2B5EF4-FFF2-40B4-BE49-F238E27FC236}">
                <a16:creationId xmlns:a16="http://schemas.microsoft.com/office/drawing/2014/main" id="{AA3ED730-E3C3-FD35-6775-ABFF20D700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2276"/>
          <a:stretch/>
        </p:blipFill>
        <p:spPr>
          <a:xfrm>
            <a:off x="2785406" y="4075749"/>
            <a:ext cx="1385542" cy="1074934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A7CEE7D-0CF7-1DC8-48E5-92E0B3BB3925}"/>
              </a:ext>
            </a:extLst>
          </p:cNvPr>
          <p:cNvSpPr txBox="1"/>
          <p:nvPr/>
        </p:nvSpPr>
        <p:spPr>
          <a:xfrm>
            <a:off x="2236614" y="565007"/>
            <a:ext cx="439148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she like playing games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she thinks it’s fun.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B28FA42-E5CB-B4FB-612B-0853BCE53D43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2567960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1239" y="257137"/>
            <a:ext cx="6869471" cy="2323079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924" y="2515619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77" y="2568704"/>
            <a:ext cx="1497356" cy="1633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182" y="2001227"/>
            <a:ext cx="1915834" cy="104250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DCE3358-6771-0CAF-3E72-56C88A87790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7259740" y="4185050"/>
            <a:ext cx="1391579" cy="941971"/>
          </a:xfrm>
          <a:prstGeom prst="roundRect">
            <a:avLst/>
          </a:prstGeom>
          <a:ln>
            <a:noFill/>
          </a:ln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412B32F-3E75-69B6-BCFC-3939334615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609862" y="4177106"/>
            <a:ext cx="1391245" cy="944932"/>
          </a:xfrm>
          <a:prstGeom prst="roundRect">
            <a:avLst/>
          </a:prstGeom>
          <a:ln>
            <a:noFill/>
          </a:ln>
        </p:spPr>
      </p:pic>
      <p:pic>
        <p:nvPicPr>
          <p:cNvPr id="44" name="Bùi Liễu Powerpoint">
            <a:extLst>
              <a:ext uri="{FF2B5EF4-FFF2-40B4-BE49-F238E27FC236}">
                <a16:creationId xmlns:a16="http://schemas.microsoft.com/office/drawing/2014/main" id="{19E62DCE-0477-6148-1249-533E7BD9CF7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1573"/>
          <a:stretch/>
        </p:blipFill>
        <p:spPr>
          <a:xfrm>
            <a:off x="4965527" y="4142834"/>
            <a:ext cx="1387260" cy="979979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45" name="Bùi Liễu Powerpoint">
            <a:extLst>
              <a:ext uri="{FF2B5EF4-FFF2-40B4-BE49-F238E27FC236}">
                <a16:creationId xmlns:a16="http://schemas.microsoft.com/office/drawing/2014/main" id="{08EE6F4C-32C4-C5E1-2B07-F3E28238E5C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2276"/>
          <a:stretch/>
        </p:blipFill>
        <p:spPr>
          <a:xfrm>
            <a:off x="2846615" y="4149403"/>
            <a:ext cx="1338275" cy="945377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F80E7C98-8103-619D-832C-6A4947C13EC0}"/>
              </a:ext>
            </a:extLst>
          </p:cNvPr>
          <p:cNvSpPr txBox="1"/>
          <p:nvPr/>
        </p:nvSpPr>
        <p:spPr>
          <a:xfrm>
            <a:off x="2898277" y="446518"/>
            <a:ext cx="3859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she like reading books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she thinks it’s interesting.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E7A725F-F7E0-B17D-E1FB-26053AAB88AC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1349436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0.23593 -0.02377 L 0.37673 -0.287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14"/>
          <p:cNvGrpSpPr/>
          <p:nvPr/>
        </p:nvGrpSpPr>
        <p:grpSpPr>
          <a:xfrm>
            <a:off x="-231920" y="2277987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6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8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7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7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9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52" y="2486876"/>
            <a:ext cx="1497356" cy="16330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046" y="2544294"/>
            <a:ext cx="1497356" cy="1633066"/>
          </a:xfrm>
          <a:prstGeom prst="rect">
            <a:avLst/>
          </a:prstGeom>
        </p:spPr>
      </p:pic>
      <p:sp>
        <p:nvSpPr>
          <p:cNvPr id="25" name="Flowchart: Card 24"/>
          <p:cNvSpPr/>
          <p:nvPr/>
        </p:nvSpPr>
        <p:spPr>
          <a:xfrm>
            <a:off x="327364" y="3988311"/>
            <a:ext cx="1876244" cy="115518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2529928" y="4008760"/>
            <a:ext cx="1876244" cy="113474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rgbClr val="FF0000"/>
                </a:solidFill>
              </a:rPr>
              <a:t>Sai 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4754562" y="4001300"/>
            <a:ext cx="1876244" cy="115877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6935057" y="4001300"/>
            <a:ext cx="1876244" cy="113791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593844" y="27437"/>
            <a:ext cx="6136935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5"/>
          <p:cNvSpPr/>
          <p:nvPr/>
        </p:nvSpPr>
        <p:spPr>
          <a:xfrm>
            <a:off x="1066800" y="2948493"/>
            <a:ext cx="2183367" cy="149846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700979" y="2645909"/>
            <a:ext cx="476113" cy="47008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FA05CC0-EABC-A4A3-0622-08148F63C745}"/>
              </a:ext>
            </a:extLst>
          </p:cNvPr>
          <p:cNvSpPr txBox="1"/>
          <p:nvPr/>
        </p:nvSpPr>
        <p:spPr>
          <a:xfrm>
            <a:off x="2593226" y="237466"/>
            <a:ext cx="437297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 solving </a:t>
            </a:r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thinks it’s useful.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D24002A-243B-2D99-1990-5FDDDA2BEB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659019" y="4077462"/>
            <a:ext cx="1283840" cy="1018777"/>
          </a:xfrm>
          <a:prstGeom prst="roundRect">
            <a:avLst/>
          </a:prstGeom>
          <a:ln>
            <a:noFill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DB0EF2-64E3-83D0-B5E5-909FA7C3A8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7320655" y="4077463"/>
            <a:ext cx="1283532" cy="988207"/>
          </a:xfrm>
          <a:prstGeom prst="roundRect">
            <a:avLst/>
          </a:prstGeom>
          <a:ln>
            <a:noFill/>
          </a:ln>
        </p:spPr>
      </p:pic>
      <p:pic>
        <p:nvPicPr>
          <p:cNvPr id="39" name="Bùi Liễu Powerpoint">
            <a:extLst>
              <a:ext uri="{FF2B5EF4-FFF2-40B4-BE49-F238E27FC236}">
                <a16:creationId xmlns:a16="http://schemas.microsoft.com/office/drawing/2014/main" id="{FA6A3E8B-498E-FDC7-D80D-326B8FEDDFF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1573"/>
          <a:stretch/>
        </p:blipFill>
        <p:spPr>
          <a:xfrm>
            <a:off x="2857949" y="4090355"/>
            <a:ext cx="1348493" cy="1024859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41" name="Bùi Liễu Powerpoint">
            <a:extLst>
              <a:ext uri="{FF2B5EF4-FFF2-40B4-BE49-F238E27FC236}">
                <a16:creationId xmlns:a16="http://schemas.microsoft.com/office/drawing/2014/main" id="{0F9A08B7-49F4-D131-CC91-510715D8CC1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2276"/>
          <a:stretch/>
        </p:blipFill>
        <p:spPr>
          <a:xfrm>
            <a:off x="5105261" y="4077463"/>
            <a:ext cx="1325096" cy="1022768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480CC0C-073A-95C4-EF5C-04BAD71DEC34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4080493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8.33333E-7 4.81481E-6 L -0.13785 -0.3003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92" y="-1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1239" y="257137"/>
            <a:ext cx="6869471" cy="2323079"/>
            <a:chOff x="11640823" y="238545"/>
            <a:chExt cx="9159295" cy="3097438"/>
          </a:xfrm>
        </p:grpSpPr>
        <p:sp>
          <p:nvSpPr>
            <p:cNvPr id="4" name="Curved Up Ribbon 3"/>
            <p:cNvSpPr/>
            <p:nvPr/>
          </p:nvSpPr>
          <p:spPr>
            <a:xfrm>
              <a:off x="13044504" y="238545"/>
              <a:ext cx="7755614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endPara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018" y="1893750"/>
            <a:ext cx="1915834" cy="1042506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9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193269" y="3254531"/>
            <a:ext cx="476113" cy="470089"/>
          </a:xfrm>
          <a:prstGeom prst="rect">
            <a:avLst/>
          </a:prstGeom>
        </p:spPr>
      </p:pic>
      <p:pic>
        <p:nvPicPr>
          <p:cNvPr id="22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7" name="Flowchart: Card 26"/>
          <p:cNvSpPr/>
          <p:nvPr/>
        </p:nvSpPr>
        <p:spPr>
          <a:xfrm>
            <a:off x="327364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8" name="Flowchart: Card 27"/>
          <p:cNvSpPr/>
          <p:nvPr/>
        </p:nvSpPr>
        <p:spPr>
          <a:xfrm>
            <a:off x="2529928" y="4003906"/>
            <a:ext cx="1876244" cy="118083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29" name="Flowchart: Card 28"/>
          <p:cNvSpPr/>
          <p:nvPr/>
        </p:nvSpPr>
        <p:spPr>
          <a:xfrm>
            <a:off x="4732493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0" name="Flowchart: Card 29"/>
          <p:cNvSpPr/>
          <p:nvPr/>
        </p:nvSpPr>
        <p:spPr>
          <a:xfrm>
            <a:off x="6935057" y="4003907"/>
            <a:ext cx="1876244" cy="1172592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17DCEC9-7F89-A8A8-5DA9-978AB030FC9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612842" y="4033310"/>
            <a:ext cx="1526957" cy="1107163"/>
          </a:xfrm>
          <a:prstGeom prst="roundRect">
            <a:avLst/>
          </a:prstGeom>
          <a:ln>
            <a:noFill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AA6BFDD-FCED-6693-1C41-ACE40DA903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r="188"/>
          <a:stretch/>
        </p:blipFill>
        <p:spPr>
          <a:xfrm>
            <a:off x="5054090" y="4032854"/>
            <a:ext cx="1526591" cy="1110645"/>
          </a:xfrm>
          <a:prstGeom prst="roundRect">
            <a:avLst/>
          </a:prstGeom>
          <a:ln>
            <a:noFill/>
          </a:ln>
        </p:spPr>
      </p:pic>
      <p:pic>
        <p:nvPicPr>
          <p:cNvPr id="50" name="Bùi Liễu Powerpoint">
            <a:extLst>
              <a:ext uri="{FF2B5EF4-FFF2-40B4-BE49-F238E27FC236}">
                <a16:creationId xmlns:a16="http://schemas.microsoft.com/office/drawing/2014/main" id="{4E052B2A-2ED1-5A39-E6E9-FA1202646B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" r="1573"/>
          <a:stretch/>
        </p:blipFill>
        <p:spPr>
          <a:xfrm>
            <a:off x="2835831" y="4037644"/>
            <a:ext cx="1522217" cy="1093559"/>
          </a:xfrm>
          <a:prstGeom prst="roundRect">
            <a:avLst/>
          </a:prstGeom>
          <a:ln w="12700">
            <a:noFill/>
            <a:prstDash val="dash"/>
          </a:ln>
        </p:spPr>
      </p:pic>
      <p:pic>
        <p:nvPicPr>
          <p:cNvPr id="51" name="Bùi Liễu Powerpoint">
            <a:extLst>
              <a:ext uri="{FF2B5EF4-FFF2-40B4-BE49-F238E27FC236}">
                <a16:creationId xmlns:a16="http://schemas.microsoft.com/office/drawing/2014/main" id="{AA3ED730-E3C3-FD35-6775-ABFF20D700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" r="2276"/>
          <a:stretch/>
        </p:blipFill>
        <p:spPr>
          <a:xfrm>
            <a:off x="7281861" y="4034128"/>
            <a:ext cx="1468467" cy="1111166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A7CEE7D-0CF7-1DC8-48E5-92E0B3BB3925}"/>
              </a:ext>
            </a:extLst>
          </p:cNvPr>
          <p:cNvSpPr txBox="1"/>
          <p:nvPr/>
        </p:nvSpPr>
        <p:spPr>
          <a:xfrm>
            <a:off x="2362851" y="461895"/>
            <a:ext cx="43914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 doing projects</a:t>
            </a:r>
            <a:r>
              <a:rPr lang="vi-VN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thinks it’s good for group work.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5919F2-BD9F-ADAA-C658-EF6DA669777C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1589165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8" y="2558014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361747" y="3934560"/>
            <a:ext cx="1876244" cy="119228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likes reading books?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2379500" y="3959728"/>
            <a:ext cx="2116672" cy="119228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she like?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4715072" y="3966942"/>
            <a:ext cx="2071003" cy="119228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she likes reading books?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969440" y="3947549"/>
            <a:ext cx="1876244" cy="1192283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would you like to be a doctor?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2" name="Curved Up Ribbon 31"/>
          <p:cNvSpPr/>
          <p:nvPr/>
        </p:nvSpPr>
        <p:spPr>
          <a:xfrm>
            <a:off x="1620388" y="6443"/>
            <a:ext cx="6015717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she thinks it’s interesting.</a:t>
            </a:r>
          </a:p>
        </p:txBody>
      </p:sp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95" y="1653069"/>
            <a:ext cx="1915834" cy="10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597030" y="3198504"/>
            <a:ext cx="476113" cy="470089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B5AA4AF-9F71-001C-CB13-58B662291ABC}"/>
              </a:ext>
            </a:extLst>
          </p:cNvPr>
          <p:cNvSpPr/>
          <p:nvPr/>
        </p:nvSpPr>
        <p:spPr>
          <a:xfrm>
            <a:off x="250256" y="83263"/>
            <a:ext cx="978027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129102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pic>
        <p:nvPicPr>
          <p:cNvPr id="3" name="Picture 4" descr="F:\未标题-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>
            <a:off x="393573" y="845247"/>
            <a:ext cx="1226815" cy="13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38" y="2566237"/>
            <a:ext cx="1497356" cy="1633066"/>
          </a:xfrm>
          <a:prstGeom prst="rect">
            <a:avLst/>
          </a:prstGeom>
        </p:spPr>
      </p:pic>
      <p:pic>
        <p:nvPicPr>
          <p:cNvPr id="18" name="Picture 9" descr="F:\未标题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983099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726" y="2541613"/>
            <a:ext cx="1497356" cy="1633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638" y="2501988"/>
            <a:ext cx="1497356" cy="1633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354" y="2580216"/>
            <a:ext cx="1497356" cy="1633066"/>
          </a:xfrm>
          <a:prstGeom prst="rect">
            <a:avLst/>
          </a:prstGeom>
        </p:spPr>
      </p:pic>
      <p:sp>
        <p:nvSpPr>
          <p:cNvPr id="24" name="Flowchart: Card 23"/>
          <p:cNvSpPr/>
          <p:nvPr/>
        </p:nvSpPr>
        <p:spPr>
          <a:xfrm>
            <a:off x="240755" y="4003907"/>
            <a:ext cx="1962853" cy="1155799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she likes doing projects?</a:t>
            </a:r>
          </a:p>
        </p:txBody>
      </p:sp>
      <p:sp>
        <p:nvSpPr>
          <p:cNvPr id="25" name="Flowchart: Card 24"/>
          <p:cNvSpPr/>
          <p:nvPr/>
        </p:nvSpPr>
        <p:spPr>
          <a:xfrm>
            <a:off x="2360384" y="4003907"/>
            <a:ext cx="2075381" cy="1150396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likes doing projects?</a:t>
            </a:r>
          </a:p>
        </p:txBody>
      </p:sp>
      <p:sp>
        <p:nvSpPr>
          <p:cNvPr id="26" name="Flowchart: Card 25"/>
          <p:cNvSpPr/>
          <p:nvPr/>
        </p:nvSpPr>
        <p:spPr>
          <a:xfrm>
            <a:off x="4761245" y="4003907"/>
            <a:ext cx="1876244" cy="1150395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school activity does he like?</a:t>
            </a:r>
          </a:p>
        </p:txBody>
      </p:sp>
      <p:sp>
        <p:nvSpPr>
          <p:cNvPr id="27" name="Flowchart: Card 26"/>
          <p:cNvSpPr/>
          <p:nvPr/>
        </p:nvSpPr>
        <p:spPr>
          <a:xfrm>
            <a:off x="6935057" y="4003907"/>
            <a:ext cx="1876244" cy="1139594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does he likes reading books?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2147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309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964714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36335" y="3567205"/>
            <a:ext cx="48442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7" name="Curved Up Ribbon 36"/>
          <p:cNvSpPr/>
          <p:nvPr/>
        </p:nvSpPr>
        <p:spPr>
          <a:xfrm>
            <a:off x="1859970" y="-45564"/>
            <a:ext cx="5683829" cy="2323079"/>
          </a:xfrm>
          <a:prstGeom prst="ellipseRibbon2">
            <a:avLst>
              <a:gd name="adj1" fmla="val 25000"/>
              <a:gd name="adj2" fmla="val 100000"/>
              <a:gd name="adj3" fmla="val 1619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he thinks it’s good for group work.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401118" y="3238130"/>
            <a:ext cx="476113" cy="470089"/>
          </a:xfrm>
          <a:prstGeom prst="rect">
            <a:avLst/>
          </a:prstGeom>
        </p:spPr>
      </p:pic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2557" y="1653069"/>
            <a:ext cx="1914310" cy="1042506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2BB15E7-ED7A-FE1A-AAD1-D705C3FEC768}"/>
              </a:ext>
            </a:extLst>
          </p:cNvPr>
          <p:cNvSpPr/>
          <p:nvPr/>
        </p:nvSpPr>
        <p:spPr>
          <a:xfrm>
            <a:off x="250256" y="83263"/>
            <a:ext cx="1121344" cy="39693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10/10</a:t>
            </a:r>
          </a:p>
        </p:txBody>
      </p:sp>
    </p:spTree>
    <p:extLst>
      <p:ext uri="{BB962C8B-B14F-4D97-AF65-F5344CB8AC3E}">
        <p14:creationId xmlns:p14="http://schemas.microsoft.com/office/powerpoint/2010/main" val="3307752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7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600200" y="332305"/>
            <a:ext cx="554067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</a:t>
            </a:r>
            <a:r>
              <a:rPr lang="vi-VN" sz="3200" dirty="0">
                <a:latin typeface="Berlin Sans FB" panose="020E0602020502020306" pitchFamily="34" charset="0"/>
              </a:rPr>
              <a:t> </a:t>
            </a:r>
            <a:r>
              <a:rPr lang="en-US" sz="3200" dirty="0">
                <a:latin typeface="Berlin Sans FB" panose="020E0602020502020306" pitchFamily="34" charset="0"/>
              </a:rPr>
              <a:t>July 15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2024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654330" y="2505090"/>
            <a:ext cx="3754405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2 (1+2+3) </a:t>
            </a:r>
          </a:p>
        </p:txBody>
      </p:sp>
      <p:sp>
        <p:nvSpPr>
          <p:cNvPr id="6" name="Bùi Liễu Powerpoint"/>
          <p:cNvSpPr/>
          <p:nvPr/>
        </p:nvSpPr>
        <p:spPr>
          <a:xfrm>
            <a:off x="2336862" y="971550"/>
            <a:ext cx="43893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Our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favourite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school activities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lin Sans FB Demi" panose="020B0604020202020204" charset="0"/>
            </a:endParaRPr>
          </a:p>
        </p:txBody>
      </p:sp>
      <p:pic>
        <p:nvPicPr>
          <p:cNvPr id="9" name="Bùi Liễu Powerpoint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F87606C-2FEB-F7A9-A0F0-B80F7D41B9C5}"/>
              </a:ext>
            </a:extLst>
          </p:cNvPr>
          <p:cNvGrpSpPr/>
          <p:nvPr/>
        </p:nvGrpSpPr>
        <p:grpSpPr>
          <a:xfrm>
            <a:off x="3657600" y="3276883"/>
            <a:ext cx="2133600" cy="1447831"/>
            <a:chOff x="761238" y="1190060"/>
            <a:chExt cx="1883162" cy="1334150"/>
          </a:xfrm>
        </p:grpSpPr>
        <p:pic>
          <p:nvPicPr>
            <p:cNvPr id="17" name="Bùi Liễu  0968142780">
              <a:extLst>
                <a:ext uri="{FF2B5EF4-FFF2-40B4-BE49-F238E27FC236}">
                  <a16:creationId xmlns:a16="http://schemas.microsoft.com/office/drawing/2014/main" id="{76E6689A-3843-3D42-B81F-AE99679F3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7" r="5327"/>
            <a:stretch/>
          </p:blipFill>
          <p:spPr>
            <a:xfrm>
              <a:off x="761238" y="1930558"/>
              <a:ext cx="873680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8" name="Bùi Liễu  0968142780">
              <a:extLst>
                <a:ext uri="{FF2B5EF4-FFF2-40B4-BE49-F238E27FC236}">
                  <a16:creationId xmlns:a16="http://schemas.microsoft.com/office/drawing/2014/main" id="{26110BE6-5A89-B944-C104-8783D6045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1" r="-1091"/>
            <a:stretch/>
          </p:blipFill>
          <p:spPr>
            <a:xfrm>
              <a:off x="769321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19" name="Bùi Liễu  0968142780">
              <a:extLst>
                <a:ext uri="{FF2B5EF4-FFF2-40B4-BE49-F238E27FC236}">
                  <a16:creationId xmlns:a16="http://schemas.microsoft.com/office/drawing/2014/main" id="{00C0261B-F204-D538-B8E8-9BCF54C2F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6" r="2242"/>
            <a:stretch/>
          </p:blipFill>
          <p:spPr>
            <a:xfrm>
              <a:off x="1780016" y="1925132"/>
              <a:ext cx="864383" cy="593652"/>
            </a:xfrm>
            <a:prstGeom prst="roundRect">
              <a:avLst/>
            </a:prstGeom>
            <a:ln w="28575">
              <a:noFill/>
              <a:prstDash val="dash"/>
            </a:ln>
          </p:spPr>
        </p:pic>
        <p:pic>
          <p:nvPicPr>
            <p:cNvPr id="20" name="Bùi Liễu  0968142780">
              <a:extLst>
                <a:ext uri="{FF2B5EF4-FFF2-40B4-BE49-F238E27FC236}">
                  <a16:creationId xmlns:a16="http://schemas.microsoft.com/office/drawing/2014/main" id="{BA16598D-2933-F203-A1D6-BFB6AB874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6163" y="1190060"/>
              <a:ext cx="878237" cy="612992"/>
            </a:xfrm>
            <a:prstGeom prst="roundRect">
              <a:avLst/>
            </a:prstGeom>
            <a:ln w="28575">
              <a:noFill/>
              <a:prstDash val="dash"/>
            </a:ln>
          </p:spPr>
        </p:pic>
      </p:grpSp>
    </p:spTree>
    <p:extLst>
      <p:ext uri="{BB962C8B-B14F-4D97-AF65-F5344CB8AC3E}">
        <p14:creationId xmlns:p14="http://schemas.microsoft.com/office/powerpoint/2010/main" val="399593510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65" y="-123677"/>
            <a:ext cx="9191529" cy="5390855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55659" y="2502345"/>
            <a:ext cx="9399684" cy="2988385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ea typeface="幼圆" panose="02010509060101010101" pitchFamily="49" charset="-122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ea typeface="幼圆" panose="02010509060101010101" pitchFamily="49" charset="-122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3409" y="3515942"/>
            <a:ext cx="9153572" cy="1636356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ea typeface="幼圆" panose="02010509060101010101" pitchFamily="49" charset="-122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93254" y="227469"/>
            <a:ext cx="1734562" cy="17126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05" y="2795906"/>
            <a:ext cx="1340066" cy="14615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212" y="2560959"/>
            <a:ext cx="1340066" cy="1461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221304" y="3165794"/>
            <a:ext cx="426099" cy="42070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377" y="2471972"/>
            <a:ext cx="1340066" cy="146151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5339469" y="3076808"/>
            <a:ext cx="426099" cy="4207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17" y="2560959"/>
            <a:ext cx="1340066" cy="14615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304009" y="3165794"/>
            <a:ext cx="426099" cy="4207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317097" y="3400742"/>
            <a:ext cx="426099" cy="420708"/>
          </a:xfrm>
          <a:prstGeom prst="rect">
            <a:avLst/>
          </a:prstGeom>
        </p:spPr>
      </p:pic>
      <p:pic>
        <p:nvPicPr>
          <p:cNvPr id="26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26816" y="3755316"/>
            <a:ext cx="9170816" cy="142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55659" y="4361699"/>
            <a:ext cx="9170816" cy="9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33" y="1210009"/>
            <a:ext cx="1915834" cy="103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04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8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Bùi Liễu 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4012935"/>
            <a:ext cx="1991942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 games / fun</a:t>
            </a:r>
          </a:p>
        </p:txBody>
      </p:sp>
      <p:sp>
        <p:nvSpPr>
          <p:cNvPr id="40" name="Bùi Liễu 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67424" y="4191538"/>
            <a:ext cx="1991939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books / interesting</a:t>
            </a:r>
          </a:p>
        </p:txBody>
      </p:sp>
      <p:sp>
        <p:nvSpPr>
          <p:cNvPr id="41" name="Bùi Liễu 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239763" y="4208696"/>
            <a:ext cx="242065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projects / good for group work</a:t>
            </a: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551097" y="3965454"/>
            <a:ext cx="2483874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solve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problems / useful</a:t>
            </a: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756747" y="1038999"/>
            <a:ext cx="5253654" cy="442674"/>
          </a:xfrm>
          <a:prstGeom prst="wedgeRoundRectCallout">
            <a:avLst>
              <a:gd name="adj1" fmla="val -56487"/>
              <a:gd name="adj2" fmla="val -14417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 does he / she like _____?</a:t>
            </a:r>
            <a:endParaRPr lang="vi-VN" sz="2600" dirty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Bùi Liễu 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447800" y="2059748"/>
            <a:ext cx="2807746" cy="6131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Bùi Liễu 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450088" y="2059748"/>
            <a:ext cx="805458" cy="8168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255546" y="2059748"/>
            <a:ext cx="1230854" cy="8168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255546" y="2059748"/>
            <a:ext cx="3212054" cy="6033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" b="2659"/>
          <a:stretch/>
        </p:blipFill>
        <p:spPr>
          <a:xfrm>
            <a:off x="317805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b="1962"/>
          <a:stretch/>
        </p:blipFill>
        <p:spPr>
          <a:xfrm>
            <a:off x="2491482" y="2955127"/>
            <a:ext cx="1991940" cy="126620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Bùi Liễu 0968142780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321846" y="1617074"/>
            <a:ext cx="5867400" cy="442674"/>
          </a:xfrm>
          <a:prstGeom prst="wedgeRoundRectCallout">
            <a:avLst>
              <a:gd name="adj1" fmla="val 56791"/>
              <a:gd name="adj2" fmla="val -12275"/>
              <a:gd name="adj3" fmla="val 16667"/>
            </a:avLst>
          </a:prstGeom>
          <a:solidFill>
            <a:schemeClr val="bg1"/>
          </a:solidFill>
          <a:ln w="63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Because he / she thinks it’s </a:t>
            </a:r>
            <a:r>
              <a:rPr lang="vi-VN" sz="26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_____.</a:t>
            </a:r>
          </a:p>
        </p:txBody>
      </p:sp>
      <p:pic>
        <p:nvPicPr>
          <p:cNvPr id="23" name="Bùi Liễu 0968142780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" b="1962"/>
          <a:stretch/>
        </p:blipFill>
        <p:spPr>
          <a:xfrm>
            <a:off x="4643599" y="2955127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Bùi Liễu 0968142780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" b="2132"/>
          <a:stretch/>
        </p:blipFill>
        <p:spPr>
          <a:xfrm>
            <a:off x="6821741" y="2752590"/>
            <a:ext cx="1991939" cy="1266203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Bùi Liễu 0968142780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914400" y="1049848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ùi Liễu 0968142780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7636490" y="1617074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96279F39-0863-EE41-D58D-F6B46F6C9DFF}"/>
              </a:ext>
            </a:extLst>
          </p:cNvPr>
          <p:cNvSpPr txBox="1"/>
          <p:nvPr/>
        </p:nvSpPr>
        <p:spPr>
          <a:xfrm>
            <a:off x="3522088" y="174606"/>
            <a:ext cx="2820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616447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2912803" y="561960"/>
            <a:ext cx="3318394" cy="571500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ooper Black" panose="0208090404030B020404" pitchFamily="18" charset="0"/>
                <a:cs typeface="Arial" pitchFamily="34" charset="0"/>
              </a:rPr>
              <a:t>Homework</a:t>
            </a:r>
            <a:endParaRPr lang="en-US" sz="4000" b="1" dirty="0">
              <a:solidFill>
                <a:srgbClr val="FF0000"/>
              </a:solidFill>
              <a:latin typeface="Cooper Black" panose="0208090404030B020404" pitchFamily="18" charset="0"/>
              <a:cs typeface="Arial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22720" y="1981345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822720" y="3219449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286000" y="1733550"/>
            <a:ext cx="7042898" cy="256224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 and the model sentences.</a:t>
            </a:r>
          </a:p>
          <a:p>
            <a:pPr>
              <a:lnSpc>
                <a:spcPct val="150000"/>
              </a:lnSpc>
            </a:pP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Prepare for </a:t>
            </a: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lesson 2 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(4+5+6)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1822720" y="3905249"/>
            <a:ext cx="291830" cy="248055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376507"/>
      </p:ext>
    </p:extLst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Bùi Liễu 0968142780"/>
          <p:cNvGrpSpPr/>
          <p:nvPr/>
        </p:nvGrpSpPr>
        <p:grpSpPr>
          <a:xfrm>
            <a:off x="1371600" y="1047750"/>
            <a:ext cx="6019800" cy="2665950"/>
            <a:chOff x="1676400" y="1123950"/>
            <a:chExt cx="6019800" cy="2665950"/>
          </a:xfrm>
        </p:grpSpPr>
        <p:pic>
          <p:nvPicPr>
            <p:cNvPr id="3" name="Bùi Liễu 096814278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Bùi Liễu 0968142780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0000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5031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ùi Liễu Powerpoint">
            <a:extLst>
              <a:ext uri="{FF2B5EF4-FFF2-40B4-BE49-F238E27FC236}">
                <a16:creationId xmlns:a16="http://schemas.microsoft.com/office/drawing/2014/main" id="{78CB6EDB-5501-49E6-B166-F5B671AF79C0}"/>
              </a:ext>
            </a:extLst>
          </p:cNvPr>
          <p:cNvGrpSpPr/>
          <p:nvPr/>
        </p:nvGrpSpPr>
        <p:grpSpPr>
          <a:xfrm>
            <a:off x="304800" y="1629408"/>
            <a:ext cx="2870743" cy="1879959"/>
            <a:chOff x="544737" y="975792"/>
            <a:chExt cx="2870743" cy="1879959"/>
          </a:xfrm>
        </p:grpSpPr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A904A6F1-53C0-4EE3-809A-9583D8EF9623}"/>
                </a:ext>
              </a:extLst>
            </p:cNvPr>
            <p:cNvSpPr txBox="1">
              <a:spLocks/>
            </p:cNvSpPr>
            <p:nvPr/>
          </p:nvSpPr>
          <p:spPr>
            <a:xfrm>
              <a:off x="544737" y="1981098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3200" dirty="0" err="1">
                  <a:latin typeface="Berlin Sans FB" panose="020E0602020502020306" pitchFamily="34" charset="0"/>
                </a:rPr>
                <a:t>Look</a:t>
              </a:r>
              <a:r>
                <a:rPr lang="vi-VN" sz="3200" dirty="0">
                  <a:latin typeface="Berlin Sans FB" panose="020E0602020502020306" pitchFamily="34" charset="0"/>
                </a:rPr>
                <a:t>, </a:t>
              </a:r>
              <a:r>
                <a:rPr lang="vi-VN" sz="3200" dirty="0" err="1">
                  <a:latin typeface="Berlin Sans FB" panose="020E0602020502020306" pitchFamily="34" charset="0"/>
                </a:rPr>
                <a:t>listen</a:t>
              </a:r>
              <a:r>
                <a:rPr lang="vi-VN" sz="3200" dirty="0">
                  <a:latin typeface="Berlin Sans FB" panose="020E0602020502020306" pitchFamily="34" charset="0"/>
                </a:rPr>
                <a:t> </a:t>
              </a:r>
              <a:r>
                <a:rPr lang="vi-VN" sz="3200" dirty="0" err="1">
                  <a:latin typeface="Berlin Sans FB" panose="020E0602020502020306" pitchFamily="34" charset="0"/>
                </a:rPr>
                <a:t>and</a:t>
              </a:r>
              <a:r>
                <a:rPr lang="vi-VN" sz="3200" dirty="0">
                  <a:latin typeface="Berlin Sans FB" panose="020E0602020502020306" pitchFamily="34" charset="0"/>
                </a:rPr>
                <a:t> </a:t>
              </a:r>
              <a:r>
                <a:rPr lang="vi-VN" sz="3200" dirty="0" err="1">
                  <a:latin typeface="Berlin Sans FB" panose="020E0602020502020306" pitchFamily="34" charset="0"/>
                </a:rPr>
                <a:t>repeat</a:t>
              </a:r>
              <a:r>
                <a:rPr lang="vi-VN" sz="3200" dirty="0">
                  <a:latin typeface="Berlin Sans FB" panose="020E0602020502020306" pitchFamily="34" charset="0"/>
                </a:rPr>
                <a:t>.</a:t>
              </a:r>
              <a:endParaRPr lang="en-US" sz="3200" dirty="0">
                <a:latin typeface="Comic Sans MS" panose="030F0702030302020204" pitchFamily="66" charset="0"/>
              </a:endParaRPr>
            </a:p>
          </p:txBody>
        </p:sp>
        <p:pic>
          <p:nvPicPr>
            <p:cNvPr id="3" name="Bùi Liễu Powerpoint">
              <a:extLst>
                <a:ext uri="{FF2B5EF4-FFF2-40B4-BE49-F238E27FC236}">
                  <a16:creationId xmlns:a16="http://schemas.microsoft.com/office/drawing/2014/main" id="{7904B646-9359-4167-BD70-E20DF0E70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59137" y="975792"/>
              <a:ext cx="1257009" cy="915102"/>
            </a:xfrm>
            <a:prstGeom prst="rect">
              <a:avLst/>
            </a:prstGeom>
          </p:spPr>
        </p:pic>
      </p:grpSp>
      <p:grpSp>
        <p:nvGrpSpPr>
          <p:cNvPr id="6" name="Bùi Liễu Powerpoint">
            <a:extLst>
              <a:ext uri="{FF2B5EF4-FFF2-40B4-BE49-F238E27FC236}">
                <a16:creationId xmlns:a16="http://schemas.microsoft.com/office/drawing/2014/main" id="{82BB9F1A-2592-4167-BA9B-F5651EC7E4A9}"/>
              </a:ext>
            </a:extLst>
          </p:cNvPr>
          <p:cNvGrpSpPr/>
          <p:nvPr/>
        </p:nvGrpSpPr>
        <p:grpSpPr>
          <a:xfrm>
            <a:off x="3163339" y="1629408"/>
            <a:ext cx="2870743" cy="1883893"/>
            <a:chOff x="3320508" y="975792"/>
            <a:chExt cx="2870743" cy="1883893"/>
          </a:xfrm>
        </p:grpSpPr>
        <p:sp>
          <p:nvSpPr>
            <p:cNvPr id="37" name="Bùi Liễu 0968142780">
              <a:extLst>
                <a:ext uri="{FF2B5EF4-FFF2-40B4-BE49-F238E27FC236}">
                  <a16:creationId xmlns:a16="http://schemas.microsoft.com/office/drawing/2014/main" id="{E3B644D5-5B86-498A-9B1A-EE645F3CFF81}"/>
                </a:ext>
              </a:extLst>
            </p:cNvPr>
            <p:cNvSpPr txBox="1">
              <a:spLocks/>
            </p:cNvSpPr>
            <p:nvPr/>
          </p:nvSpPr>
          <p:spPr>
            <a:xfrm>
              <a:off x="3320508" y="1985032"/>
              <a:ext cx="2870743" cy="87465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CN" sz="3200" dirty="0">
                  <a:latin typeface="Berlin Sans FB" panose="020E0602020502020306" pitchFamily="34" charset="0"/>
                </a:rPr>
                <a:t>Listen, point and say.</a:t>
              </a:r>
              <a:endParaRPr lang="en-US" sz="3200" dirty="0">
                <a:latin typeface="Berlin Sans FB" panose="020E0602020502020306" pitchFamily="34" charset="0"/>
              </a:endParaRPr>
            </a:p>
          </p:txBody>
        </p:sp>
        <p:pic>
          <p:nvPicPr>
            <p:cNvPr id="43" name="Bùi Liễu Powerpoint">
              <a:extLst>
                <a:ext uri="{FF2B5EF4-FFF2-40B4-BE49-F238E27FC236}">
                  <a16:creationId xmlns:a16="http://schemas.microsoft.com/office/drawing/2014/main" id="{0E1513CF-911C-49E6-A20A-A6B9CF57B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7028" y="975792"/>
              <a:ext cx="1251148" cy="956048"/>
            </a:xfrm>
            <a:prstGeom prst="rect">
              <a:avLst/>
            </a:prstGeom>
          </p:spPr>
        </p:pic>
      </p:grpSp>
      <p:grpSp>
        <p:nvGrpSpPr>
          <p:cNvPr id="7" name="Bùi Liễu Powerpoint">
            <a:extLst>
              <a:ext uri="{FF2B5EF4-FFF2-40B4-BE49-F238E27FC236}">
                <a16:creationId xmlns:a16="http://schemas.microsoft.com/office/drawing/2014/main" id="{CDD63CB3-1D9B-4352-AABA-615F5BE83BF0}"/>
              </a:ext>
            </a:extLst>
          </p:cNvPr>
          <p:cNvGrpSpPr/>
          <p:nvPr/>
        </p:nvGrpSpPr>
        <p:grpSpPr>
          <a:xfrm>
            <a:off x="5867400" y="1629408"/>
            <a:ext cx="2870743" cy="1650154"/>
            <a:chOff x="5894036" y="999656"/>
            <a:chExt cx="2870743" cy="1650154"/>
          </a:xfrm>
        </p:grpSpPr>
        <p:sp>
          <p:nvSpPr>
            <p:cNvPr id="42" name="Bùi Liễu 0968142780">
              <a:extLst>
                <a:ext uri="{FF2B5EF4-FFF2-40B4-BE49-F238E27FC236}">
                  <a16:creationId xmlns:a16="http://schemas.microsoft.com/office/drawing/2014/main" id="{66CAA15F-DEA8-40E3-BD14-FD3930DFA0CD}"/>
                </a:ext>
              </a:extLst>
            </p:cNvPr>
            <p:cNvSpPr txBox="1">
              <a:spLocks/>
            </p:cNvSpPr>
            <p:nvPr/>
          </p:nvSpPr>
          <p:spPr>
            <a:xfrm>
              <a:off x="5894036" y="1995300"/>
              <a:ext cx="2870743" cy="65451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vi-VN" sz="3200" dirty="0" err="1">
                  <a:latin typeface="Berlin Sans FB" panose="020E0602020502020306" pitchFamily="34" charset="0"/>
                </a:rPr>
                <a:t>Let’s</a:t>
              </a:r>
              <a:r>
                <a:rPr lang="vi-VN" sz="3200" dirty="0">
                  <a:latin typeface="Berlin Sans FB" panose="020E0602020502020306" pitchFamily="34" charset="0"/>
                </a:rPr>
                <a:t> </a:t>
              </a:r>
              <a:r>
                <a:rPr lang="vi-VN" sz="3200" dirty="0" err="1">
                  <a:latin typeface="Berlin Sans FB" panose="020E0602020502020306" pitchFamily="34" charset="0"/>
                </a:rPr>
                <a:t>talk</a:t>
              </a:r>
              <a:r>
                <a:rPr lang="vi-VN" sz="3200" dirty="0">
                  <a:latin typeface="Berlin Sans FB" panose="020E0602020502020306" pitchFamily="34" charset="0"/>
                </a:rPr>
                <a:t>.</a:t>
              </a:r>
              <a:endParaRPr lang="en-US" sz="3200" dirty="0">
                <a:latin typeface="Berlin Sans FB" panose="020E0602020502020306" pitchFamily="34" charset="0"/>
              </a:endParaRPr>
            </a:p>
          </p:txBody>
        </p:sp>
        <p:pic>
          <p:nvPicPr>
            <p:cNvPr id="44" name="Bùi Liễu Powerpoint">
              <a:extLst>
                <a:ext uri="{FF2B5EF4-FFF2-40B4-BE49-F238E27FC236}">
                  <a16:creationId xmlns:a16="http://schemas.microsoft.com/office/drawing/2014/main" id="{264A11ED-DB09-4369-B38B-0A214BEA00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50608" y="999656"/>
              <a:ext cx="1200215" cy="956048"/>
            </a:xfrm>
            <a:prstGeom prst="rect">
              <a:avLst/>
            </a:prstGeom>
          </p:spPr>
        </p:pic>
      </p:grpSp>
      <p:sp>
        <p:nvSpPr>
          <p:cNvPr id="21" name="Bùi Liễu Powerpoint">
            <a:extLst>
              <a:ext uri="{FF2B5EF4-FFF2-40B4-BE49-F238E27FC236}">
                <a16:creationId xmlns:a16="http://schemas.microsoft.com/office/drawing/2014/main" id="{4BAA4657-D40F-4EE4-B02C-31BFCBB42B11}"/>
              </a:ext>
            </a:extLst>
          </p:cNvPr>
          <p:cNvSpPr txBox="1"/>
          <p:nvPr/>
        </p:nvSpPr>
        <p:spPr>
          <a:xfrm>
            <a:off x="2811585" y="316221"/>
            <a:ext cx="3574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Contents </a:t>
            </a:r>
          </a:p>
        </p:txBody>
      </p:sp>
    </p:spTree>
    <p:extLst>
      <p:ext uri="{BB962C8B-B14F-4D97-AF65-F5344CB8AC3E}">
        <p14:creationId xmlns:p14="http://schemas.microsoft.com/office/powerpoint/2010/main" val="3223983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Bùi Liễu 0968142780">
            <a:extLst>
              <a:ext uri="{FF2B5EF4-FFF2-40B4-BE49-F238E27FC236}">
                <a16:creationId xmlns:a16="http://schemas.microsoft.com/office/drawing/2014/main" id="{53099588-1B1E-427E-9E59-5B0992A13916}"/>
              </a:ext>
            </a:extLst>
          </p:cNvPr>
          <p:cNvGrpSpPr/>
          <p:nvPr/>
        </p:nvGrpSpPr>
        <p:grpSpPr>
          <a:xfrm>
            <a:off x="76200" y="977948"/>
            <a:ext cx="8915400" cy="3187604"/>
            <a:chOff x="207191" y="850963"/>
            <a:chExt cx="8647540" cy="3187604"/>
          </a:xfrm>
        </p:grpSpPr>
        <p:pic>
          <p:nvPicPr>
            <p:cNvPr id="54" name="Bùi Liễu 0968142780">
              <a:extLst>
                <a:ext uri="{FF2B5EF4-FFF2-40B4-BE49-F238E27FC236}">
                  <a16:creationId xmlns:a16="http://schemas.microsoft.com/office/drawing/2014/main" id="{1B7EAA16-7C14-4F38-90F1-6C443C6D2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" t="4612" r="355"/>
            <a:stretch/>
          </p:blipFill>
          <p:spPr>
            <a:xfrm>
              <a:off x="4681020" y="1454165"/>
              <a:ext cx="4158389" cy="2396039"/>
            </a:xfrm>
            <a:prstGeom prst="roundRect">
              <a:avLst>
                <a:gd name="adj" fmla="val 6289"/>
              </a:avLst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82CC233-B8E0-40B2-8F7A-F4B7AA290576}"/>
                </a:ext>
              </a:extLst>
            </p:cNvPr>
            <p:cNvGrpSpPr/>
            <p:nvPr/>
          </p:nvGrpSpPr>
          <p:grpSpPr>
            <a:xfrm>
              <a:off x="314165" y="850963"/>
              <a:ext cx="7816211" cy="3187604"/>
              <a:chOff x="226975" y="532955"/>
              <a:chExt cx="7791096" cy="3187604"/>
            </a:xfrm>
          </p:grpSpPr>
          <p:pic>
            <p:nvPicPr>
              <p:cNvPr id="59" name="Bùi Liễu 0968142780">
                <a:extLst>
                  <a:ext uri="{FF2B5EF4-FFF2-40B4-BE49-F238E27FC236}">
                    <a16:creationId xmlns:a16="http://schemas.microsoft.com/office/drawing/2014/main" id="{B7240C2C-0DD1-4A1C-BE53-F23F49148A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4" t="3240" r="775"/>
              <a:stretch/>
            </p:blipFill>
            <p:spPr>
              <a:xfrm>
                <a:off x="226975" y="1136157"/>
                <a:ext cx="4196819" cy="2441708"/>
              </a:xfrm>
              <a:prstGeom prst="roundRect">
                <a:avLst>
                  <a:gd name="adj" fmla="val 5594"/>
                </a:avLst>
              </a:prstGeom>
            </p:spPr>
          </p:pic>
          <p:sp>
            <p:nvSpPr>
              <p:cNvPr id="60" name="Bùi Liễu 0968142780">
                <a:extLst>
                  <a:ext uri="{FF2B5EF4-FFF2-40B4-BE49-F238E27FC236}">
                    <a16:creationId xmlns:a16="http://schemas.microsoft.com/office/drawing/2014/main" id="{7BF15BEB-6E5F-4A38-8084-1239DF3A05BD}"/>
                  </a:ext>
                </a:extLst>
              </p:cNvPr>
              <p:cNvSpPr/>
              <p:nvPr/>
            </p:nvSpPr>
            <p:spPr>
              <a:xfrm>
                <a:off x="471919" y="532955"/>
                <a:ext cx="3176111" cy="682321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Bùi Liễu 0968142780">
                <a:extLst>
                  <a:ext uri="{FF2B5EF4-FFF2-40B4-BE49-F238E27FC236}">
                    <a16:creationId xmlns:a16="http://schemas.microsoft.com/office/drawing/2014/main" id="{A63EE228-A820-4182-8765-580ED92F6B10}"/>
                  </a:ext>
                </a:extLst>
              </p:cNvPr>
              <p:cNvSpPr/>
              <p:nvPr/>
            </p:nvSpPr>
            <p:spPr>
              <a:xfrm>
                <a:off x="4841960" y="628459"/>
                <a:ext cx="3176111" cy="677338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Bùi Liễu 0968142780">
                <a:extLst>
                  <a:ext uri="{FF2B5EF4-FFF2-40B4-BE49-F238E27FC236}">
                    <a16:creationId xmlns:a16="http://schemas.microsoft.com/office/drawing/2014/main" id="{1E9FD3DC-B733-46A8-83C6-F2A0393C3FAA}"/>
                  </a:ext>
                </a:extLst>
              </p:cNvPr>
              <p:cNvSpPr/>
              <p:nvPr/>
            </p:nvSpPr>
            <p:spPr>
              <a:xfrm>
                <a:off x="644787" y="3102392"/>
                <a:ext cx="3779006" cy="618167"/>
              </a:xfrm>
              <a:prstGeom prst="roundRect">
                <a:avLst/>
              </a:prstGeom>
              <a:solidFill>
                <a:srgbClr val="FDF1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6" name="Bùi Liễu 0968142780">
              <a:extLst>
                <a:ext uri="{FF2B5EF4-FFF2-40B4-BE49-F238E27FC236}">
                  <a16:creationId xmlns:a16="http://schemas.microsoft.com/office/drawing/2014/main" id="{BF1E6D21-0921-49DB-BB4C-B9F203168BD2}"/>
                </a:ext>
              </a:extLst>
            </p:cNvPr>
            <p:cNvSpPr/>
            <p:nvPr/>
          </p:nvSpPr>
          <p:spPr>
            <a:xfrm>
              <a:off x="207191" y="1372405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Bùi Liễu 0968142780">
              <a:extLst>
                <a:ext uri="{FF2B5EF4-FFF2-40B4-BE49-F238E27FC236}">
                  <a16:creationId xmlns:a16="http://schemas.microsoft.com/office/drawing/2014/main" id="{5AB1C8FE-AF64-4F01-A0D6-AABD4F1BF08F}"/>
                </a:ext>
              </a:extLst>
            </p:cNvPr>
            <p:cNvSpPr/>
            <p:nvPr/>
          </p:nvSpPr>
          <p:spPr>
            <a:xfrm>
              <a:off x="4570766" y="1393488"/>
              <a:ext cx="306454" cy="2795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Bùi Liễu 0968142780">
              <a:extLst>
                <a:ext uri="{FF2B5EF4-FFF2-40B4-BE49-F238E27FC236}">
                  <a16:creationId xmlns:a16="http://schemas.microsoft.com/office/drawing/2014/main" id="{85A28FF0-6D90-449E-9D46-9D911F2D2B9B}"/>
                </a:ext>
              </a:extLst>
            </p:cNvPr>
            <p:cNvSpPr/>
            <p:nvPr/>
          </p:nvSpPr>
          <p:spPr>
            <a:xfrm>
              <a:off x="5147206" y="3563629"/>
              <a:ext cx="3707525" cy="393880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Bùi Liễu Powerpoint">
            <a:extLst>
              <a:ext uri="{FF2B5EF4-FFF2-40B4-BE49-F238E27FC236}">
                <a16:creationId xmlns:a16="http://schemas.microsoft.com/office/drawing/2014/main" id="{E5E80E40-03EA-4C6B-B412-9E41E6ACD7FA}"/>
              </a:ext>
            </a:extLst>
          </p:cNvPr>
          <p:cNvSpPr txBox="1">
            <a:spLocks/>
          </p:cNvSpPr>
          <p:nvPr/>
        </p:nvSpPr>
        <p:spPr>
          <a:xfrm>
            <a:off x="1117484" y="252480"/>
            <a:ext cx="4852728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29" name="Bùi Liễu Powerpoint">
            <a:extLst>
              <a:ext uri="{FF2B5EF4-FFF2-40B4-BE49-F238E27FC236}">
                <a16:creationId xmlns:a16="http://schemas.microsoft.com/office/drawing/2014/main" id="{25EB60A4-885C-4D42-8B9B-16DF3362E8BA}"/>
              </a:ext>
            </a:extLst>
          </p:cNvPr>
          <p:cNvSpPr txBox="1"/>
          <p:nvPr/>
        </p:nvSpPr>
        <p:spPr>
          <a:xfrm>
            <a:off x="576197" y="1281264"/>
            <a:ext cx="239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What’s he doing?</a:t>
            </a:r>
          </a:p>
        </p:txBody>
      </p:sp>
      <p:sp>
        <p:nvSpPr>
          <p:cNvPr id="46" name="Bùi Liễu Powerpoint">
            <a:extLst>
              <a:ext uri="{FF2B5EF4-FFF2-40B4-BE49-F238E27FC236}">
                <a16:creationId xmlns:a16="http://schemas.microsoft.com/office/drawing/2014/main" id="{216AB923-8A34-47F6-B21E-54AA1C42D8F7}"/>
              </a:ext>
            </a:extLst>
          </p:cNvPr>
          <p:cNvSpPr/>
          <p:nvPr/>
        </p:nvSpPr>
        <p:spPr>
          <a:xfrm>
            <a:off x="560728" y="4874971"/>
            <a:ext cx="47545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Click on the speaker </a:t>
            </a:r>
            <a:r>
              <a:rPr lang="vi-VN" sz="16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sentences to </a:t>
            </a:r>
            <a:r>
              <a:rPr lang="vi-VN" sz="1600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Bùi Liễu 0968142780">
            <a:extLst>
              <a:ext uri="{FF2B5EF4-FFF2-40B4-BE49-F238E27FC236}">
                <a16:creationId xmlns:a16="http://schemas.microsoft.com/office/drawing/2014/main" id="{E64FD595-AF23-4388-B572-258327948BBB}"/>
              </a:ext>
            </a:extLst>
          </p:cNvPr>
          <p:cNvSpPr/>
          <p:nvPr/>
        </p:nvSpPr>
        <p:spPr>
          <a:xfrm>
            <a:off x="2771357" y="4267617"/>
            <a:ext cx="369841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Linh and Tom.</a:t>
            </a:r>
          </a:p>
        </p:txBody>
      </p:sp>
      <p:sp>
        <p:nvSpPr>
          <p:cNvPr id="48" name="Bùi Liễu 0968142780">
            <a:extLst>
              <a:ext uri="{FF2B5EF4-FFF2-40B4-BE49-F238E27FC236}">
                <a16:creationId xmlns:a16="http://schemas.microsoft.com/office/drawing/2014/main" id="{375D6886-30D0-4C2A-8BFD-445C49B9616C}"/>
              </a:ext>
            </a:extLst>
          </p:cNvPr>
          <p:cNvSpPr/>
          <p:nvPr/>
        </p:nvSpPr>
        <p:spPr>
          <a:xfrm>
            <a:off x="3415039" y="4323551"/>
            <a:ext cx="2362517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49" name="Bùi Liễu 0968142780">
            <a:extLst>
              <a:ext uri="{FF2B5EF4-FFF2-40B4-BE49-F238E27FC236}">
                <a16:creationId xmlns:a16="http://schemas.microsoft.com/office/drawing/2014/main" id="{A77B16A0-0B11-49FA-B4EB-BC236E644833}"/>
              </a:ext>
            </a:extLst>
          </p:cNvPr>
          <p:cNvSpPr/>
          <p:nvPr/>
        </p:nvSpPr>
        <p:spPr>
          <a:xfrm>
            <a:off x="3415039" y="4307764"/>
            <a:ext cx="2664663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50" name="Bùi Liễu 0968142780">
            <a:extLst>
              <a:ext uri="{FF2B5EF4-FFF2-40B4-BE49-F238E27FC236}">
                <a16:creationId xmlns:a16="http://schemas.microsoft.com/office/drawing/2014/main" id="{EBE77294-D54F-40B6-BC84-D9E01EE4B752}"/>
              </a:ext>
            </a:extLst>
          </p:cNvPr>
          <p:cNvSpPr/>
          <p:nvPr/>
        </p:nvSpPr>
        <p:spPr>
          <a:xfrm>
            <a:off x="3104771" y="4323038"/>
            <a:ext cx="325627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at school.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Bùi Liễu 0968142780">
            <a:extLst>
              <a:ext uri="{FF2B5EF4-FFF2-40B4-BE49-F238E27FC236}">
                <a16:creationId xmlns:a16="http://schemas.microsoft.com/office/drawing/2014/main" id="{EBDFEC42-8150-4EC5-A241-1DD5FF02AB58}"/>
              </a:ext>
            </a:extLst>
          </p:cNvPr>
          <p:cNvSpPr/>
          <p:nvPr/>
        </p:nvSpPr>
        <p:spPr>
          <a:xfrm>
            <a:off x="2453428" y="4315383"/>
            <a:ext cx="4470358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52" name="Bùi Liễu 0968142780">
            <a:extLst>
              <a:ext uri="{FF2B5EF4-FFF2-40B4-BE49-F238E27FC236}">
                <a16:creationId xmlns:a16="http://schemas.microsoft.com/office/drawing/2014/main" id="{A85828F9-D1E8-4E15-8B5B-C5D04725B06E}"/>
              </a:ext>
            </a:extLst>
          </p:cNvPr>
          <p:cNvSpPr/>
          <p:nvPr/>
        </p:nvSpPr>
        <p:spPr>
          <a:xfrm>
            <a:off x="2728793" y="4323038"/>
            <a:ext cx="4210349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talking about Minh. </a:t>
            </a:r>
          </a:p>
        </p:txBody>
      </p:sp>
      <p:sp>
        <p:nvSpPr>
          <p:cNvPr id="24" name="Bùi Liễu Powerpoint">
            <a:extLst>
              <a:ext uri="{FF2B5EF4-FFF2-40B4-BE49-F238E27FC236}">
                <a16:creationId xmlns:a16="http://schemas.microsoft.com/office/drawing/2014/main" id="{20338B49-81D1-4ED4-A28C-7E44EF6FC433}"/>
              </a:ext>
            </a:extLst>
          </p:cNvPr>
          <p:cNvSpPr txBox="1"/>
          <p:nvPr/>
        </p:nvSpPr>
        <p:spPr>
          <a:xfrm>
            <a:off x="1600200" y="971550"/>
            <a:ext cx="220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 can’t see Minh.</a:t>
            </a:r>
          </a:p>
        </p:txBody>
      </p:sp>
      <p:sp>
        <p:nvSpPr>
          <p:cNvPr id="22" name="Bùi Liễu Powerpoint">
            <a:extLst>
              <a:ext uri="{FF2B5EF4-FFF2-40B4-BE49-F238E27FC236}">
                <a16:creationId xmlns:a16="http://schemas.microsoft.com/office/drawing/2014/main" id="{7427DB7F-7F2B-4A56-8D81-4D0AD6637CA2}"/>
              </a:ext>
            </a:extLst>
          </p:cNvPr>
          <p:cNvSpPr txBox="1"/>
          <p:nvPr/>
        </p:nvSpPr>
        <p:spPr>
          <a:xfrm>
            <a:off x="514643" y="971550"/>
            <a:ext cx="1205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Hi, Tom.</a:t>
            </a:r>
          </a:p>
        </p:txBody>
      </p:sp>
      <p:sp>
        <p:nvSpPr>
          <p:cNvPr id="8" name="Bùi Liễu Powerpoint">
            <a:extLst>
              <a:ext uri="{FF2B5EF4-FFF2-40B4-BE49-F238E27FC236}">
                <a16:creationId xmlns:a16="http://schemas.microsoft.com/office/drawing/2014/main" id="{BAB78ED8-AC57-F7D7-BC73-834089DF94AA}"/>
              </a:ext>
            </a:extLst>
          </p:cNvPr>
          <p:cNvSpPr txBox="1"/>
          <p:nvPr/>
        </p:nvSpPr>
        <p:spPr>
          <a:xfrm>
            <a:off x="4949528" y="1058178"/>
            <a:ext cx="3351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Why does he like solving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problems?</a:t>
            </a:r>
          </a:p>
        </p:txBody>
      </p:sp>
      <p:sp>
        <p:nvSpPr>
          <p:cNvPr id="34" name="Bùi Liễu Powerpoint">
            <a:extLst>
              <a:ext uri="{FF2B5EF4-FFF2-40B4-BE49-F238E27FC236}">
                <a16:creationId xmlns:a16="http://schemas.microsoft.com/office/drawing/2014/main" id="{EECDCD28-C401-4E07-8FB3-80A929CB9162}"/>
              </a:ext>
            </a:extLst>
          </p:cNvPr>
          <p:cNvSpPr txBox="1"/>
          <p:nvPr/>
        </p:nvSpPr>
        <p:spPr>
          <a:xfrm>
            <a:off x="763561" y="3487962"/>
            <a:ext cx="3930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He’s solving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problems in the library.</a:t>
            </a:r>
          </a:p>
        </p:txBody>
      </p:sp>
      <p:sp>
        <p:nvSpPr>
          <p:cNvPr id="43" name="Bùi Liễu Powerpoint">
            <a:extLst>
              <a:ext uri="{FF2B5EF4-FFF2-40B4-BE49-F238E27FC236}">
                <a16:creationId xmlns:a16="http://schemas.microsoft.com/office/drawing/2014/main" id="{E029E599-1505-457B-81C8-B2EF7A509E4E}"/>
              </a:ext>
            </a:extLst>
          </p:cNvPr>
          <p:cNvSpPr txBox="1"/>
          <p:nvPr/>
        </p:nvSpPr>
        <p:spPr>
          <a:xfrm>
            <a:off x="2397315" y="3786867"/>
            <a:ext cx="2124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He likes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Bùi Liễu Powerpoint">
            <a:extLst>
              <a:ext uri="{FF2B5EF4-FFF2-40B4-BE49-F238E27FC236}">
                <a16:creationId xmlns:a16="http://schemas.microsoft.com/office/drawing/2014/main" id="{DD8416A1-2705-4B9F-DDE2-30DFBF65B252}"/>
              </a:ext>
            </a:extLst>
          </p:cNvPr>
          <p:cNvSpPr txBox="1"/>
          <p:nvPr/>
        </p:nvSpPr>
        <p:spPr>
          <a:xfrm>
            <a:off x="5127734" y="3701273"/>
            <a:ext cx="404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Because he thinks it’s useful.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A23DA94-1A86-FCD7-B5C8-726BE6DD9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2741.9062"/>
                    <p14:bmk name="Bookmark 2" time="14541.9062"/>
                    <p14:bmk name="Bookmark 3" time="16641.9062"/>
                    <p14:bmk name="Bookmark 4" time="19081.9062"/>
                    <p14:bmk name="Bookmark 5" time="22581.9062"/>
                    <p14:bmk name="Bookmark 6" time="27021.9062"/>
                    <p14:bmk name="Bookmark 7" time="31731.9062"/>
                  </p14:bmkLst>
                </p14:media>
              </p:ext>
            </p:ext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023" y="403175"/>
            <a:ext cx="295459" cy="236855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7B003DE-4BA0-31C5-B645-7A40190593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8490" y="642007"/>
            <a:ext cx="400110" cy="400110"/>
          </a:xfrm>
          <a:prstGeom prst="rect">
            <a:avLst/>
          </a:prstGeom>
        </p:spPr>
      </p:pic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A112C13-E6EA-DE46-19AD-DE2074B449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56364" y="1182068"/>
            <a:ext cx="400110" cy="400110"/>
          </a:xfrm>
          <a:prstGeom prst="rect">
            <a:avLst/>
          </a:prstGeom>
        </p:spPr>
      </p:pic>
      <p:pic>
        <p:nvPicPr>
          <p:cNvPr id="6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26F8D27F-A775-6CDF-D7C0-F399242B82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56365" y="1690669"/>
            <a:ext cx="400110" cy="400110"/>
          </a:xfrm>
          <a:prstGeom prst="rect">
            <a:avLst/>
          </a:prstGeom>
        </p:spPr>
      </p:pic>
      <p:pic>
        <p:nvPicPr>
          <p:cNvPr id="7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3063FDE-D237-CFE8-F123-D973C554103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56366" y="2242201"/>
            <a:ext cx="400110" cy="400110"/>
          </a:xfrm>
          <a:prstGeom prst="rect">
            <a:avLst/>
          </a:prstGeom>
        </p:spPr>
      </p:pic>
      <p:pic>
        <p:nvPicPr>
          <p:cNvPr id="9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D030E62-2474-42D1-F764-6613F8EFE24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0978" y="2750523"/>
            <a:ext cx="400110" cy="400110"/>
          </a:xfrm>
          <a:prstGeom prst="rect">
            <a:avLst/>
          </a:prstGeom>
        </p:spPr>
      </p:pic>
      <p:pic>
        <p:nvPicPr>
          <p:cNvPr id="10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9A061F4C-C702-A02C-0CB4-7EC87FA203B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8490" y="3257537"/>
            <a:ext cx="400110" cy="400110"/>
          </a:xfrm>
          <a:prstGeom prst="rect">
            <a:avLst/>
          </a:prstGeom>
        </p:spPr>
      </p:pic>
      <p:pic>
        <p:nvPicPr>
          <p:cNvPr id="11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F6E3690-2BD2-4823-D178-6E1C8D60C2D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60979" y="3765442"/>
            <a:ext cx="400110" cy="40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99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72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42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48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17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334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88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43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62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97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223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1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4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2" fill="hold">
                          <p:stCondLst>
                            <p:cond delay="0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16" presetClass="emph" presetSubtype="0" fill="hold" grpId="0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15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6" fill="hold">
                          <p:stCondLst>
                            <p:cond delay="0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5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6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16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0" fill="hold">
                          <p:stCondLst>
                            <p:cond delay="0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7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7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16" presetClass="emph" presetSubtype="0" fill="hold" grpId="0" nodeType="click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16" presetClass="emph" presetSubtype="0" fill="hold" grpId="0" nodeType="after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8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0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2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3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4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6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7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0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2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4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5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0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8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9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1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2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3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4" presetID="16" presetClass="emph" presetSubtype="0" fill="hold" grpId="1" nodeType="withEffect">
                                      <p:stCondLst>
                                        <p:cond delay="400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5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6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audio>
                  <p:cMediaNode vol="100000">
                    <p:cTn id="2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2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2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2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2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100000">
                    <p:cTn id="2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2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9" grpId="0"/>
          <p:bldP spid="29" grpId="1"/>
          <p:bldP spid="29" grpId="2"/>
          <p:bldP spid="29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0"/>
          <p:bldP spid="24" grpId="1"/>
          <p:bldP spid="24" grpId="2"/>
          <p:bldP spid="24" grpId="3"/>
          <p:bldP spid="22" grpId="0"/>
          <p:bldP spid="22" grpId="1"/>
          <p:bldP spid="22" grpId="2"/>
          <p:bldP spid="22" grpId="3"/>
          <p:bldP spid="8" grpId="0"/>
          <p:bldP spid="8" grpId="1"/>
          <p:bldP spid="8" grpId="2"/>
          <p:bldP spid="8" grpId="3"/>
          <p:bldP spid="34" grpId="0"/>
          <p:bldP spid="34" grpId="1"/>
          <p:bldP spid="34" grpId="2"/>
          <p:bldP spid="34" grpId="3"/>
          <p:bldP spid="43" grpId="0"/>
          <p:bldP spid="43" grpId="1"/>
          <p:bldP spid="43" grpId="2"/>
          <p:bldP spid="43" grpId="3"/>
          <p:bldP spid="3" grpId="0"/>
          <p:bldP spid="3" grpId="1"/>
          <p:bldP spid="3" grpId="2"/>
          <p:bldP spid="3" grpId="3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998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5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1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2" nodeType="clickEffect">
                                      <p:stCondLst>
                                        <p:cond delay="25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1722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420"/>
                                </p:stCondLst>
                                <p:childTnLst>
                                  <p:par>
                                    <p:cTn id="6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8" dur="148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170"/>
                                </p:stCondLst>
                                <p:childTnLst>
                                  <p:par>
                                    <p:cTn id="80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1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3348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3880"/>
                                </p:stCondLst>
                                <p:childTnLst>
                                  <p:par>
                                    <p:cTn id="94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5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6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7" dur="1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3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4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6" dur="1432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2080"/>
                                </p:stCondLst>
                                <p:childTnLst>
                                  <p:par>
                                    <p:cTn id="108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9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0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1" dur="1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9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0" dur="3622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3970"/>
                                </p:stCondLst>
                                <p:childTnLst>
                                  <p:par>
                                    <p:cTn id="122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3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4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5" dur="1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6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7" fill="hold">
                          <p:stCondLst>
                            <p:cond delay="0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16" presetClass="emph" presetSubtype="0" fill="hold" grpId="2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4" dur="2237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36" presetID="16" presetClass="emph" presetSubtype="0" fill="hold" grpId="3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37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8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00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9" dur="1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audio>
                  <p:cMediaNode vol="100000">
                    <p:cTn id="14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2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100000">
                    <p:cTn id="2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100000">
                    <p:cTn id="2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  <p:audio>
                  <p:cMediaNode vol="100000">
                    <p:cTn id="2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2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100000">
                    <p:cTn id="2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100000">
                    <p:cTn id="2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29" grpId="2"/>
          <p:bldP spid="29" grpId="3"/>
          <p:bldP spid="47" grpId="0" animBg="1"/>
          <p:bldP spid="47" grpId="1" animBg="1"/>
          <p:bldP spid="48" grpId="0" animBg="1"/>
          <p:bldP spid="48" grpId="1" animBg="1"/>
          <p:bldP spid="49" grpId="0" animBg="1"/>
          <p:bldP spid="49" grpId="1" animBg="1"/>
          <p:bldP spid="50" grpId="0" animBg="1"/>
          <p:bldP spid="50" grpId="1" animBg="1"/>
          <p:bldP spid="51" grpId="0" animBg="1"/>
          <p:bldP spid="51" grpId="1" animBg="1"/>
          <p:bldP spid="52" grpId="0" animBg="1"/>
          <p:bldP spid="52" grpId="1" animBg="1"/>
          <p:bldP spid="24" grpId="2"/>
          <p:bldP spid="24" grpId="3"/>
          <p:bldP spid="22" grpId="2"/>
          <p:bldP spid="22" grpId="3"/>
          <p:bldP spid="8" grpId="2"/>
          <p:bldP spid="8" grpId="3"/>
          <p:bldP spid="34" grpId="2"/>
          <p:bldP spid="34" grpId="3"/>
          <p:bldP spid="43" grpId="2"/>
          <p:bldP spid="43" grpId="3"/>
          <p:bldP spid="3" grpId="2"/>
          <p:bldP spid="3" grpId="3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655F6CA8-9D02-4B5B-A119-F891E0029DFB}"/>
              </a:ext>
            </a:extLst>
          </p:cNvPr>
          <p:cNvSpPr txBox="1"/>
          <p:nvPr/>
        </p:nvSpPr>
        <p:spPr>
          <a:xfrm>
            <a:off x="762000" y="1733550"/>
            <a:ext cx="76962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597581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/>
          <p:nvPr/>
        </p:nvSpPr>
        <p:spPr>
          <a:xfrm>
            <a:off x="5319543" y="2343150"/>
            <a:ext cx="259366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fʌn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4622153" y="1505541"/>
            <a:ext cx="3988447" cy="90024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fun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4622153" y="3021882"/>
            <a:ext cx="3887349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" r="1656"/>
          <a:stretch/>
        </p:blipFill>
        <p:spPr>
          <a:xfrm>
            <a:off x="938506" y="1408833"/>
            <a:ext cx="3887349" cy="2657762"/>
          </a:xfrm>
          <a:prstGeom prst="roundRect">
            <a:avLst/>
          </a:prstGeom>
          <a:ln w="12700">
            <a:noFill/>
            <a:prstDash val="dashDot"/>
          </a:ln>
        </p:spPr>
      </p:pic>
      <p:sp>
        <p:nvSpPr>
          <p:cNvPr id="2" name="Bùi Liễu  0968142780">
            <a:extLst>
              <a:ext uri="{FF2B5EF4-FFF2-40B4-BE49-F238E27FC236}">
                <a16:creationId xmlns:a16="http://schemas.microsoft.com/office/drawing/2014/main" id="{5274F2EE-0071-03C0-3C5B-1B0127C34CE7}"/>
              </a:ext>
            </a:extLst>
          </p:cNvPr>
          <p:cNvSpPr txBox="1"/>
          <p:nvPr/>
        </p:nvSpPr>
        <p:spPr>
          <a:xfrm>
            <a:off x="938506" y="406368"/>
            <a:ext cx="2049857" cy="500137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id="{4D6ABB1D-9C8E-B614-89AD-130DA3F25C13}"/>
              </a:ext>
            </a:extLst>
          </p:cNvPr>
          <p:cNvSpPr/>
          <p:nvPr/>
        </p:nvSpPr>
        <p:spPr>
          <a:xfrm>
            <a:off x="533400" y="4649785"/>
            <a:ext cx="4495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Click on the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vi-VN" dirty="0" err="1"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847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un 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Powerpoint"/>
          <p:cNvSpPr/>
          <p:nvPr/>
        </p:nvSpPr>
        <p:spPr>
          <a:xfrm>
            <a:off x="2057400" y="3696663"/>
            <a:ext cx="532904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ɡʊd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fɔ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ɡruːp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wɜːk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Powerpoint"/>
          <p:cNvSpPr/>
          <p:nvPr/>
        </p:nvSpPr>
        <p:spPr>
          <a:xfrm>
            <a:off x="990600" y="2950305"/>
            <a:ext cx="73152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for group work</a:t>
            </a:r>
          </a:p>
        </p:txBody>
      </p:sp>
      <p:sp>
        <p:nvSpPr>
          <p:cNvPr id="6" name="Bùi Liễu  0968142780"/>
          <p:cNvSpPr/>
          <p:nvPr/>
        </p:nvSpPr>
        <p:spPr>
          <a:xfrm>
            <a:off x="1748883" y="4324350"/>
            <a:ext cx="5793677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>
            <a:extLst>
              <a:ext uri="{FF2B5EF4-FFF2-40B4-BE49-F238E27FC236}">
                <a16:creationId xmlns:a16="http://schemas.microsoft.com/office/drawing/2014/main" id="{46A5F122-2342-4E89-B431-FB14D22A7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 b="5232"/>
          <a:stretch/>
        </p:blipFill>
        <p:spPr>
          <a:xfrm>
            <a:off x="2971800" y="666750"/>
            <a:ext cx="3310995" cy="2116259"/>
          </a:xfrm>
          <a:prstGeom prst="roundRect">
            <a:avLst/>
          </a:prstGeom>
          <a:ln w="12700">
            <a:noFill/>
            <a:prstDash val="dashDot"/>
          </a:ln>
        </p:spPr>
      </p:pic>
    </p:spTree>
    <p:extLst>
      <p:ext uri="{BB962C8B-B14F-4D97-AF65-F5344CB8AC3E}">
        <p14:creationId xmlns:p14="http://schemas.microsoft.com/office/powerpoint/2010/main" val="13133355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2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62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ood for group work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8224</TotalTime>
  <Words>1172</Words>
  <Application>Microsoft Office PowerPoint</Application>
  <PresentationFormat>On-screen Show (16:9)</PresentationFormat>
  <Paragraphs>309</Paragraphs>
  <Slides>43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6" baseType="lpstr">
      <vt:lpstr>Comic Sans MS</vt:lpstr>
      <vt:lpstr>Cooper Black</vt:lpstr>
      <vt:lpstr>Berlin Sans FB Demi</vt:lpstr>
      <vt:lpstr>Calibri</vt:lpstr>
      <vt:lpstr>Kirang Haerang</vt:lpstr>
      <vt:lpstr>Arial Black</vt:lpstr>
      <vt:lpstr>Arial</vt:lpstr>
      <vt:lpstr>字魂59号-创粗黑</vt:lpstr>
      <vt:lpstr>幼圆</vt:lpstr>
      <vt:lpstr>Fredoka One</vt:lpstr>
      <vt:lpstr>宋体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Bùi Liễu 0968142780</dc:creator>
  <cp:lastModifiedBy>Windows User</cp:lastModifiedBy>
  <cp:revision>1071</cp:revision>
  <dcterms:created xsi:type="dcterms:W3CDTF">2006-08-16T00:00:00Z</dcterms:created>
  <dcterms:modified xsi:type="dcterms:W3CDTF">2025-05-06T07:01:04Z</dcterms:modified>
</cp:coreProperties>
</file>