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4" r:id="rId3"/>
    <p:sldId id="258" r:id="rId4"/>
    <p:sldId id="259" r:id="rId5"/>
    <p:sldId id="278" r:id="rId6"/>
    <p:sldId id="283" r:id="rId7"/>
    <p:sldId id="28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B3"/>
    <a:srgbClr val="FF6600"/>
    <a:srgbClr val="E8B9B0"/>
    <a:srgbClr val="079C42"/>
    <a:srgbClr val="B0922B"/>
    <a:srgbClr val="FFD33D"/>
    <a:srgbClr val="00B050"/>
    <a:srgbClr val="1D90D0"/>
    <a:srgbClr val="DAA6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0" autoAdjust="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FE40-27C3-4067-9DC7-4B7213F978B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9F07-6BE8-4CE2-A208-F64A99EA0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6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637" y="3065992"/>
            <a:ext cx="8542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991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4A2DF-F5C8-4ACA-9C60-BDB34127D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443" y="3283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443" y="793608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" y="7567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6" y="83880"/>
            <a:ext cx="708269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DD7809-B11A-497B-B6A7-770315DA1874}"/>
              </a:ext>
            </a:extLst>
          </p:cNvPr>
          <p:cNvSpPr txBox="1"/>
          <p:nvPr/>
        </p:nvSpPr>
        <p:spPr>
          <a:xfrm>
            <a:off x="845444" y="1008569"/>
            <a:ext cx="7928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5444" y="411883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DD7809-B11A-497B-B6A7-770315DA1874}"/>
              </a:ext>
            </a:extLst>
          </p:cNvPr>
          <p:cNvSpPr txBox="1"/>
          <p:nvPr/>
        </p:nvSpPr>
        <p:spPr>
          <a:xfrm>
            <a:off x="845445" y="1008569"/>
            <a:ext cx="72187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lnSpc>
                <a:spcPct val="12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bảng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2).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ADBA11A-B9E3-4615-98B6-07D32AD51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85125"/>
              </p:ext>
            </p:extLst>
          </p:nvPr>
        </p:nvGraphicFramePr>
        <p:xfrm>
          <a:off x="1864468" y="2237182"/>
          <a:ext cx="6096000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58502">
                  <a:extLst>
                    <a:ext uri="{9D8B030D-6E8A-4147-A177-3AD203B41FA5}">
                      <a16:colId xmlns:a16="http://schemas.microsoft.com/office/drawing/2014/main" val="1930633583"/>
                    </a:ext>
                  </a:extLst>
                </a:gridCol>
                <a:gridCol w="4137498">
                  <a:extLst>
                    <a:ext uri="{9D8B030D-6E8A-4147-A177-3AD203B41FA5}">
                      <a16:colId xmlns:a16="http://schemas.microsoft.com/office/drawing/2014/main" val="280116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lắng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lắng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nghe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,… 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1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nắng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hè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,…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0610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C1EFFE-1785-403A-AE01-2951B0C54CFF}"/>
              </a:ext>
            </a:extLst>
          </p:cNvPr>
          <p:cNvSpPr txBox="1"/>
          <p:nvPr/>
        </p:nvSpPr>
        <p:spPr>
          <a:xfrm>
            <a:off x="1183532" y="24246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21BF8-815C-4479-ACC2-39003DD1A04A}"/>
              </a:ext>
            </a:extLst>
          </p:cNvPr>
          <p:cNvSpPr txBox="1"/>
          <p:nvPr/>
        </p:nvSpPr>
        <p:spPr>
          <a:xfrm>
            <a:off x="1221508" y="3474058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BA05E7CE-CB03-4796-A811-37D562795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35851"/>
              </p:ext>
            </p:extLst>
          </p:nvPr>
        </p:nvGraphicFramePr>
        <p:xfrm>
          <a:off x="1902444" y="4393220"/>
          <a:ext cx="6096000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58502">
                  <a:extLst>
                    <a:ext uri="{9D8B030D-6E8A-4147-A177-3AD203B41FA5}">
                      <a16:colId xmlns:a16="http://schemas.microsoft.com/office/drawing/2014/main" val="1930633583"/>
                    </a:ext>
                  </a:extLst>
                </a:gridCol>
                <a:gridCol w="4137498">
                  <a:extLst>
                    <a:ext uri="{9D8B030D-6E8A-4147-A177-3AD203B41FA5}">
                      <a16:colId xmlns:a16="http://schemas.microsoft.com/office/drawing/2014/main" val="280116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vẻ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vẻ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mặt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,… 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1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M: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vẽ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tranh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,…</a:t>
                      </a:r>
                    </a:p>
                  </a:txBody>
                  <a:tcPr>
                    <a:lnL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9C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06102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636DE21-5380-4161-B9F9-96EE1BBEB905}"/>
              </a:ext>
            </a:extLst>
          </p:cNvPr>
          <p:cNvSpPr txBox="1"/>
          <p:nvPr/>
        </p:nvSpPr>
        <p:spPr>
          <a:xfrm>
            <a:off x="1221508" y="458067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C30713-7254-4AAD-9DD0-299434DD50F3}"/>
              </a:ext>
            </a:extLst>
          </p:cNvPr>
          <p:cNvSpPr txBox="1"/>
          <p:nvPr/>
        </p:nvSpPr>
        <p:spPr>
          <a:xfrm>
            <a:off x="1259484" y="5630096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2AB000-FD22-44DB-B1D3-F510851E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6" y="83880"/>
            <a:ext cx="708269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8F572-9908-4497-9031-3ADC8E86BA8E}"/>
              </a:ext>
            </a:extLst>
          </p:cNvPr>
          <p:cNvSpPr/>
          <p:nvPr/>
        </p:nvSpPr>
        <p:spPr>
          <a:xfrm>
            <a:off x="3429156" y="204913"/>
            <a:ext cx="228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400" b="1" i="1" dirty="0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5B9E2-7473-4985-9859-36E09DBAA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5" y="1341076"/>
            <a:ext cx="8346406" cy="3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8F572-9908-4497-9031-3ADC8E86BA8E}"/>
              </a:ext>
            </a:extLst>
          </p:cNvPr>
          <p:cNvSpPr/>
          <p:nvPr/>
        </p:nvSpPr>
        <p:spPr>
          <a:xfrm>
            <a:off x="3429156" y="204913"/>
            <a:ext cx="228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400" b="1" i="1" dirty="0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E90D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761FF-4846-4188-A343-6DDC0102E5FD}"/>
              </a:ext>
            </a:extLst>
          </p:cNvPr>
          <p:cNvSpPr/>
          <p:nvPr/>
        </p:nvSpPr>
        <p:spPr>
          <a:xfrm>
            <a:off x="936286" y="2290455"/>
            <a:ext cx="7271425" cy="4053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1. Gà mẹ gọi gà con dậy đi học. Gà con ngái ngủ: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– Con biết chữ rồi! O tròn như quả trứng gà! 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Gà mẹ đi kiếm mồi. Gà con ngủ dậy, đi chơi lang thang.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2. Lớp gà con được đi cắm trại. Vịt xám chuyển giấy thông báo cho gà con. Gà con cầm tờ giấy, xoay ngược, xoay xuôi, chẳng hiểu gì.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3. Hôm cắm trại, cả lớp chờ mãi không thấy gà con đến. Các bạn ùa đi tìm. Thấy gà con đang khóc vì lạc đường, các bạn xúm lại hỏi: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– Sao cậu không đi cắm trại? Vịt xám đã đưa giấy thông báo cho cậu rồi mà!</a:t>
            </a:r>
          </a:p>
          <a:p>
            <a:pPr indent="282575" algn="just">
              <a:lnSpc>
                <a:spcPct val="120000"/>
              </a:lnSpc>
            </a:pPr>
            <a:r>
              <a:rPr lang="vi-VN" dirty="0">
                <a:latin typeface="Arial-SGK-TV" pitchFamily="2" charset="0"/>
                <a:cs typeface="Arial-SGK-TV" pitchFamily="2" charset="0"/>
              </a:rPr>
              <a:t>4. Gà con giờ mới hiểu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:</a:t>
            </a:r>
            <a:r>
              <a:rPr lang="vi-VN" dirty="0">
                <a:latin typeface="Arial-SGK-TV" pitchFamily="2" charset="0"/>
                <a:cs typeface="Arial-SGK-TV" pitchFamily="2" charset="0"/>
              </a:rPr>
              <a:t> hôm trước vịt xám đưa tờ thông báo đi cắm trại nhưng nó không đọc được.</a:t>
            </a:r>
            <a:r>
              <a:rPr lang="vi-VN" sz="20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vi-VN" sz="1600" dirty="0">
                <a:solidFill>
                  <a:srgbClr val="242021"/>
                </a:solidFill>
                <a:latin typeface="Arial-SGK-TV" pitchFamily="2" charset="0"/>
                <a:cs typeface="Arial-SGK-TV" pitchFamily="2" charset="0"/>
              </a:rPr>
              <a:t>(Theo </a:t>
            </a:r>
            <a:r>
              <a:rPr lang="vi-VN" sz="1600" i="1" dirty="0">
                <a:solidFill>
                  <a:srgbClr val="242021"/>
                </a:solidFill>
                <a:latin typeface="Arial-SGK-TV" pitchFamily="2" charset="0"/>
                <a:cs typeface="Arial-SGK-TV" pitchFamily="2" charset="0"/>
              </a:rPr>
              <a:t>Chuyện kể mầm non</a:t>
            </a:r>
            <a:r>
              <a:rPr lang="vi-VN" sz="1600" dirty="0">
                <a:solidFill>
                  <a:srgbClr val="242021"/>
                </a:solidFill>
                <a:latin typeface="Arial-SGK-TV" pitchFamily="2" charset="0"/>
                <a:cs typeface="Arial-SGK-TV" pitchFamily="2" charset="0"/>
              </a:rPr>
              <a:t>)</a:t>
            </a:r>
            <a:r>
              <a:rPr lang="vi-VN" sz="1600" dirty="0">
                <a:latin typeface="Arial-SGK-TV" pitchFamily="2" charset="0"/>
                <a:cs typeface="Arial-SGK-TV" pitchFamily="2" charset="0"/>
              </a:rPr>
              <a:t> 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5B9E2-7473-4985-9859-36E09DBAA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83" y="708777"/>
            <a:ext cx="3568629" cy="1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305</Words>
  <Application>Microsoft Office PowerPoint</Application>
  <PresentationFormat>On-screen Show (4:3)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52</cp:revision>
  <dcterms:created xsi:type="dcterms:W3CDTF">2019-11-28T06:49:08Z</dcterms:created>
  <dcterms:modified xsi:type="dcterms:W3CDTF">2025-05-09T13:36:08Z</dcterms:modified>
</cp:coreProperties>
</file>