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312" r:id="rId3"/>
    <p:sldId id="311" r:id="rId4"/>
    <p:sldId id="313" r:id="rId5"/>
    <p:sldId id="314" r:id="rId6"/>
    <p:sldId id="268" r:id="rId7"/>
    <p:sldId id="266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  <a:srgbClr val="F5A5BA"/>
    <a:srgbClr val="F9C6D3"/>
    <a:srgbClr val="FF6DB6"/>
    <a:srgbClr val="009F4F"/>
    <a:srgbClr val="FFC000"/>
    <a:srgbClr val="0076C1"/>
    <a:srgbClr val="128ACE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8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23C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374" y="2729716"/>
            <a:ext cx="77652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ở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lớp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2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12BA68-1FD4-419F-9D13-9CB9EA9F4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476187" y="369193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lớp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2636140" y="1056975"/>
            <a:ext cx="33554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thuộc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bài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gọi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Đứng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bừng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tai…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2653407" y="2722041"/>
            <a:ext cx="29482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–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altLang="zh-CN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Hùng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cứ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trêu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con</a:t>
            </a:r>
          </a:p>
          <a:p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Mai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mực</a:t>
            </a:r>
            <a:endParaRPr lang="en-US" altLang="zh-CN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bôi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bẩn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4113228" y="4317561"/>
            <a:ext cx="324319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Vuốt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tóc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–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đâu</a:t>
            </a:r>
            <a:endParaRPr lang="en-US" altLang="zh-CN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altLang="zh-CN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endParaRPr lang="en-US" altLang="zh-CN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5897228" y="575974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>
                <a:latin typeface="Arial-SGK-TV" pitchFamily="2" charset="0"/>
                <a:cs typeface="Arial-SGK-TV" pitchFamily="2" charset="0"/>
              </a:rPr>
              <a:t> Tô Hà)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2351634" y="104323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2351634" y="272204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3818213" y="431756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5762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12BA68-1FD4-419F-9D13-9CB9EA9F4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476187" y="369193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lớp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2636140" y="1056975"/>
            <a:ext cx="33554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thuộc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bài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gọi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Đứng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bừng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tai…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2653407" y="2722041"/>
            <a:ext cx="29482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–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altLang="zh-CN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Hùng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cứ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trêu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con</a:t>
            </a:r>
          </a:p>
          <a:p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Mai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mực</a:t>
            </a:r>
            <a:endParaRPr lang="en-US" altLang="zh-CN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bôi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bẩn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4113228" y="4317561"/>
            <a:ext cx="324319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Vuốt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tóc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–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đâu</a:t>
            </a:r>
            <a:endParaRPr lang="en-US" altLang="zh-CN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altLang="zh-CN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endParaRPr lang="en-US" altLang="zh-CN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5897228" y="575974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>
                <a:latin typeface="Arial-SGK-TV" pitchFamily="2" charset="0"/>
                <a:cs typeface="Arial-SGK-TV" pitchFamily="2" charset="0"/>
              </a:rPr>
              <a:t> Tô Hà)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2351634" y="104323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2351634" y="272204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3818213" y="431756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285560" y="1452088"/>
            <a:ext cx="73152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72789" y="2124117"/>
            <a:ext cx="128016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75441" y="2470474"/>
            <a:ext cx="128016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90835" y="4146557"/>
            <a:ext cx="100584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28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12BA68-1FD4-419F-9D13-9CB9EA9F4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476187" y="369193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lớp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2636140" y="1056975"/>
            <a:ext cx="33554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thuộc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bài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gọi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Đứng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bừng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tai…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2653407" y="2722041"/>
            <a:ext cx="29482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–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altLang="zh-CN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Hùng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cứ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trêu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con</a:t>
            </a:r>
          </a:p>
          <a:p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Mai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mực</a:t>
            </a:r>
            <a:endParaRPr lang="en-US" altLang="zh-CN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bôi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bẩn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4113228" y="4317561"/>
            <a:ext cx="324319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Vuốt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tóc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–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đâu</a:t>
            </a:r>
            <a:endParaRPr lang="en-US" altLang="zh-CN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altLang="zh-CN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altLang="zh-CN" sz="22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endParaRPr lang="en-US" altLang="zh-CN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5897228" y="575974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>
                <a:latin typeface="Arial-SGK-TV" pitchFamily="2" charset="0"/>
                <a:cs typeface="Arial-SGK-TV" pitchFamily="2" charset="0"/>
              </a:rPr>
              <a:t> Tô Hà)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2351634" y="104323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2351634" y="272204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3818213" y="431756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27874" y="3452495"/>
            <a:ext cx="274320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6" y="122582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680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>
                <a:latin typeface="Arial-SGK-TV" pitchFamily="2" charset="0"/>
                <a:cs typeface="Arial-SGK-TV" pitchFamily="2" charset="0"/>
              </a:rPr>
              <a:t>Tô và viết.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E1417-D233-449C-824F-978C0EDA5038}"/>
              </a:ext>
            </a:extLst>
          </p:cNvPr>
          <p:cNvSpPr/>
          <p:nvPr/>
        </p:nvSpPr>
        <p:spPr>
          <a:xfrm>
            <a:off x="1485658" y="1460547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: G, H</a:t>
            </a:r>
            <a:endParaRPr lang="zh-CN" alt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5EBE0F-4C87-4D4D-83F9-8D4D8EBC1519}"/>
              </a:ext>
            </a:extLst>
          </p:cNvPr>
          <p:cNvSpPr/>
          <p:nvPr/>
        </p:nvSpPr>
        <p:spPr>
          <a:xfrm>
            <a:off x="1485658" y="2153632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Giang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</a:t>
            </a:r>
            <a:endParaRPr lang="zh-CN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952" t="25100" r="28313" b="14497"/>
          <a:stretch/>
        </p:blipFill>
        <p:spPr>
          <a:xfrm>
            <a:off x="2375295" y="2846717"/>
            <a:ext cx="4393411" cy="341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3BDA7A-A5C7-4B28-8FA8-1A36FF8DB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2180" r="1527"/>
          <a:stretch/>
        </p:blipFill>
        <p:spPr>
          <a:xfrm>
            <a:off x="1388387" y="1774524"/>
            <a:ext cx="6367227" cy="4715914"/>
          </a:xfrm>
          <a:prstGeom prst="roundRect">
            <a:avLst>
              <a:gd name="adj" fmla="val 11777"/>
            </a:avLst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742" y="887185"/>
            <a:ext cx="790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khen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nhắc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13731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1288</TotalTime>
  <Words>302</Words>
  <Application>Microsoft Office PowerPoint</Application>
  <PresentationFormat>On-screen Show (4:3)</PresentationFormat>
  <Paragraphs>69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90</cp:revision>
  <dcterms:created xsi:type="dcterms:W3CDTF">2019-11-27T07:37:57Z</dcterms:created>
  <dcterms:modified xsi:type="dcterms:W3CDTF">2025-05-09T13:35:40Z</dcterms:modified>
</cp:coreProperties>
</file>