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319" r:id="rId3"/>
    <p:sldId id="311" r:id="rId4"/>
    <p:sldId id="320" r:id="rId5"/>
    <p:sldId id="317" r:id="rId6"/>
    <p:sldId id="314" r:id="rId7"/>
    <p:sldId id="267" r:id="rId8"/>
    <p:sldId id="318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211C"/>
    <a:srgbClr val="1D9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2453" autoAdjust="0"/>
  </p:normalViewPr>
  <p:slideViewPr>
    <p:cSldViewPr snapToGrid="0">
      <p:cViewPr varScale="1">
        <p:scale>
          <a:sx n="63" d="100"/>
          <a:sy n="63" d="100"/>
        </p:scale>
        <p:origin x="15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04987-0502-4F25-A729-66C17104979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23258-8F09-4A24-A3E2-A9E717FED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2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23258-8F09-4A24-A3E2-A9E717FED4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97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47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23258-8F09-4A24-A3E2-A9E717FED4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91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23258-8F09-4A24-A3E2-A9E717FED4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7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59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9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4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68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3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2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7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2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9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3"/>
            <a:ext cx="9144000" cy="6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80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0953" y="984068"/>
            <a:ext cx="11737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22C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5346" y="3016157"/>
            <a:ext cx="6933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em</a:t>
            </a:r>
            <a:endParaRPr lang="en-US" sz="7200" b="1" dirty="0">
              <a:solidFill>
                <a:srgbClr val="F3702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36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D056D0B-6CAB-4A30-B7E3-DD7EA88E7D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974610-AE55-4062-A8DC-F2EC6458AFA9}"/>
              </a:ext>
            </a:extLst>
          </p:cNvPr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0C6472-A458-4E4A-BAD3-A9288F1F3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2222C5-3B22-448E-B22C-F1A0CB284CED}"/>
              </a:ext>
            </a:extLst>
          </p:cNvPr>
          <p:cNvSpPr txBox="1"/>
          <p:nvPr/>
        </p:nvSpPr>
        <p:spPr>
          <a:xfrm>
            <a:off x="3826443" y="425638"/>
            <a:ext cx="1491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Ngôi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nhà</a:t>
            </a:r>
            <a:endParaRPr lang="en-US" sz="2400" b="1" i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164F89-C4A6-4808-A17E-CC7AC4D8CAA4}"/>
              </a:ext>
            </a:extLst>
          </p:cNvPr>
          <p:cNvSpPr txBox="1"/>
          <p:nvPr/>
        </p:nvSpPr>
        <p:spPr>
          <a:xfrm>
            <a:off x="5643336" y="1723304"/>
            <a:ext cx="28664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Em yêu nhà em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Hàng xoan trước ngõ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Hoa xao xuyến nở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Như mây từng chum.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CC71DF-D6C6-4CCB-98BB-96A629698D7E}"/>
              </a:ext>
            </a:extLst>
          </p:cNvPr>
          <p:cNvSpPr txBox="1"/>
          <p:nvPr/>
        </p:nvSpPr>
        <p:spPr>
          <a:xfrm>
            <a:off x="5681659" y="3169854"/>
            <a:ext cx="27879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Em yêu tiếng chim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Đầu hồi lảnh lót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Mái vàng thơm phức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Rạ đầy sân phơi.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905BB8-29DD-40CA-AA02-C68316B0912B}"/>
              </a:ext>
            </a:extLst>
          </p:cNvPr>
          <p:cNvSpPr txBox="1"/>
          <p:nvPr/>
        </p:nvSpPr>
        <p:spPr>
          <a:xfrm>
            <a:off x="5681659" y="4716899"/>
            <a:ext cx="24897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Em yêu ngôi nhà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Gỗ tre mộc mạc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Như yêu đất nước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Bốn mùa chim ca.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DE3A5E-2967-4E3B-852A-522DF189E201}"/>
              </a:ext>
            </a:extLst>
          </p:cNvPr>
          <p:cNvSpPr txBox="1"/>
          <p:nvPr/>
        </p:nvSpPr>
        <p:spPr>
          <a:xfrm>
            <a:off x="6503092" y="6119399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Tô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C51402-6484-40BD-8012-3201AB2D7D61}"/>
              </a:ext>
            </a:extLst>
          </p:cNvPr>
          <p:cNvSpPr txBox="1"/>
          <p:nvPr/>
        </p:nvSpPr>
        <p:spPr>
          <a:xfrm>
            <a:off x="5277852" y="1718001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FAF6C1-4739-412C-83BB-9CCE0D32C932}"/>
              </a:ext>
            </a:extLst>
          </p:cNvPr>
          <p:cNvSpPr txBox="1"/>
          <p:nvPr/>
        </p:nvSpPr>
        <p:spPr>
          <a:xfrm>
            <a:off x="5288366" y="3164551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5377E0-7F2A-4BB5-8853-568C75F8F2FB}"/>
              </a:ext>
            </a:extLst>
          </p:cNvPr>
          <p:cNvSpPr txBox="1"/>
          <p:nvPr/>
        </p:nvSpPr>
        <p:spPr>
          <a:xfrm>
            <a:off x="5288366" y="4802891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57628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D056D0B-6CAB-4A30-B7E3-DD7EA88E7D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974610-AE55-4062-A8DC-F2EC6458AFA9}"/>
              </a:ext>
            </a:extLst>
          </p:cNvPr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0C6472-A458-4E4A-BAD3-A9288F1F3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2222C5-3B22-448E-B22C-F1A0CB284CED}"/>
              </a:ext>
            </a:extLst>
          </p:cNvPr>
          <p:cNvSpPr txBox="1"/>
          <p:nvPr/>
        </p:nvSpPr>
        <p:spPr>
          <a:xfrm>
            <a:off x="3826443" y="425638"/>
            <a:ext cx="1491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Ngôi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nhà</a:t>
            </a:r>
            <a:endParaRPr lang="en-US" sz="2400" b="1" i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164F89-C4A6-4808-A17E-CC7AC4D8CAA4}"/>
              </a:ext>
            </a:extLst>
          </p:cNvPr>
          <p:cNvSpPr txBox="1"/>
          <p:nvPr/>
        </p:nvSpPr>
        <p:spPr>
          <a:xfrm>
            <a:off x="5643336" y="1723304"/>
            <a:ext cx="28664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Em yêu nhà em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Hàng xoan trước ngõ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Hoa xao xuyến nở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Như mây từng chum.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CC71DF-D6C6-4CCB-98BB-96A629698D7E}"/>
              </a:ext>
            </a:extLst>
          </p:cNvPr>
          <p:cNvSpPr txBox="1"/>
          <p:nvPr/>
        </p:nvSpPr>
        <p:spPr>
          <a:xfrm>
            <a:off x="5681659" y="3169854"/>
            <a:ext cx="27879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Em yêu tiếng chim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Đầu hồi lảnh lót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Mái vàng thơm phức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Rạ đầy sân phơi.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905BB8-29DD-40CA-AA02-C68316B0912B}"/>
              </a:ext>
            </a:extLst>
          </p:cNvPr>
          <p:cNvSpPr txBox="1"/>
          <p:nvPr/>
        </p:nvSpPr>
        <p:spPr>
          <a:xfrm>
            <a:off x="5681659" y="4716899"/>
            <a:ext cx="24897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Em yêu ngôi nhà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Gỗ tre mộc mạc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Như yêu đất nước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Bốn mùa chim ca.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DE3A5E-2967-4E3B-852A-522DF189E201}"/>
              </a:ext>
            </a:extLst>
          </p:cNvPr>
          <p:cNvSpPr txBox="1"/>
          <p:nvPr/>
        </p:nvSpPr>
        <p:spPr>
          <a:xfrm>
            <a:off x="6503092" y="6119399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Tô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C51402-6484-40BD-8012-3201AB2D7D61}"/>
              </a:ext>
            </a:extLst>
          </p:cNvPr>
          <p:cNvSpPr txBox="1"/>
          <p:nvPr/>
        </p:nvSpPr>
        <p:spPr>
          <a:xfrm>
            <a:off x="5277852" y="1718001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FAF6C1-4739-412C-83BB-9CCE0D32C932}"/>
              </a:ext>
            </a:extLst>
          </p:cNvPr>
          <p:cNvSpPr txBox="1"/>
          <p:nvPr/>
        </p:nvSpPr>
        <p:spPr>
          <a:xfrm>
            <a:off x="5288366" y="3164551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5377E0-7F2A-4BB5-8853-568C75F8F2FB}"/>
              </a:ext>
            </a:extLst>
          </p:cNvPr>
          <p:cNvSpPr txBox="1"/>
          <p:nvPr/>
        </p:nvSpPr>
        <p:spPr>
          <a:xfrm>
            <a:off x="5288366" y="4802891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3.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697384" y="2460978"/>
            <a:ext cx="1463040" cy="0"/>
          </a:xfrm>
          <a:prstGeom prst="line">
            <a:avLst/>
          </a:prstGeom>
          <a:ln w="28575">
            <a:solidFill>
              <a:srgbClr val="FC2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84407" y="2788356"/>
            <a:ext cx="1371600" cy="0"/>
          </a:xfrm>
          <a:prstGeom prst="line">
            <a:avLst/>
          </a:prstGeom>
          <a:ln w="28575">
            <a:solidFill>
              <a:srgbClr val="FC2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77265" y="3883379"/>
            <a:ext cx="1005840" cy="0"/>
          </a:xfrm>
          <a:prstGeom prst="line">
            <a:avLst/>
          </a:prstGeom>
          <a:ln w="28575">
            <a:solidFill>
              <a:srgbClr val="FC2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02473" y="5762907"/>
            <a:ext cx="1097280" cy="0"/>
          </a:xfrm>
          <a:prstGeom prst="line">
            <a:avLst/>
          </a:prstGeom>
          <a:ln w="28575">
            <a:solidFill>
              <a:srgbClr val="FC2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57857" y="3572860"/>
            <a:ext cx="1371600" cy="0"/>
          </a:xfrm>
          <a:prstGeom prst="line">
            <a:avLst/>
          </a:prstGeom>
          <a:ln w="28575">
            <a:solidFill>
              <a:srgbClr val="FC2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23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D056D0B-6CAB-4A30-B7E3-DD7EA88E7D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974610-AE55-4062-A8DC-F2EC6458AFA9}"/>
              </a:ext>
            </a:extLst>
          </p:cNvPr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0C6472-A458-4E4A-BAD3-A9288F1F3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2222C5-3B22-448E-B22C-F1A0CB284CED}"/>
              </a:ext>
            </a:extLst>
          </p:cNvPr>
          <p:cNvSpPr txBox="1"/>
          <p:nvPr/>
        </p:nvSpPr>
        <p:spPr>
          <a:xfrm>
            <a:off x="3488210" y="369193"/>
            <a:ext cx="16113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i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Ngôi nhà</a:t>
            </a:r>
            <a:endParaRPr lang="en-US" sz="2600" b="1" i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164F89-C4A6-4808-A17E-CC7AC4D8CAA4}"/>
              </a:ext>
            </a:extLst>
          </p:cNvPr>
          <p:cNvSpPr txBox="1"/>
          <p:nvPr/>
        </p:nvSpPr>
        <p:spPr>
          <a:xfrm>
            <a:off x="5823958" y="1712016"/>
            <a:ext cx="28664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Em yêu nhà em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Hàng xoan trước ngõ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Hoa xao xuyến nở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Như mây từng chum.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CC71DF-D6C6-4CCB-98BB-96A629698D7E}"/>
              </a:ext>
            </a:extLst>
          </p:cNvPr>
          <p:cNvSpPr txBox="1"/>
          <p:nvPr/>
        </p:nvSpPr>
        <p:spPr>
          <a:xfrm>
            <a:off x="5862281" y="3158566"/>
            <a:ext cx="27879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Em yêu tiếng chim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Đầu hồi lảnh lót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Mái vàng thơm phức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Rạ đầy sân phơi.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905BB8-29DD-40CA-AA02-C68316B0912B}"/>
              </a:ext>
            </a:extLst>
          </p:cNvPr>
          <p:cNvSpPr txBox="1"/>
          <p:nvPr/>
        </p:nvSpPr>
        <p:spPr>
          <a:xfrm>
            <a:off x="5862281" y="4705611"/>
            <a:ext cx="24897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Em yêu ngôi nhà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Gỗ tre mộc mạc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Như yêu đất nước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Bốn mùa chim ca.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DE3A5E-2967-4E3B-852A-522DF189E201}"/>
              </a:ext>
            </a:extLst>
          </p:cNvPr>
          <p:cNvSpPr txBox="1"/>
          <p:nvPr/>
        </p:nvSpPr>
        <p:spPr>
          <a:xfrm>
            <a:off x="7107173" y="6064749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-SGK-TV" pitchFamily="2" charset="0"/>
                <a:cs typeface="Arial-SGK-TV" pitchFamily="2" charset="0"/>
              </a:rPr>
              <a:t>(Tô Hà)</a:t>
            </a:r>
            <a:endParaRPr lang="en-US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C51402-6484-40BD-8012-3201AB2D7D61}"/>
              </a:ext>
            </a:extLst>
          </p:cNvPr>
          <p:cNvSpPr txBox="1"/>
          <p:nvPr/>
        </p:nvSpPr>
        <p:spPr>
          <a:xfrm>
            <a:off x="5458474" y="1706713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FAF6C1-4739-412C-83BB-9CCE0D32C932}"/>
              </a:ext>
            </a:extLst>
          </p:cNvPr>
          <p:cNvSpPr txBox="1"/>
          <p:nvPr/>
        </p:nvSpPr>
        <p:spPr>
          <a:xfrm>
            <a:off x="5468988" y="3153263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5377E0-7F2A-4BB5-8853-568C75F8F2FB}"/>
              </a:ext>
            </a:extLst>
          </p:cNvPr>
          <p:cNvSpPr txBox="1"/>
          <p:nvPr/>
        </p:nvSpPr>
        <p:spPr>
          <a:xfrm>
            <a:off x="5468988" y="4791603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3.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7CCD12-EC03-4EDD-B9C7-88CBC1A8E2FB}"/>
              </a:ext>
            </a:extLst>
          </p:cNvPr>
          <p:cNvCxnSpPr>
            <a:cxnSpLocks/>
          </p:cNvCxnSpPr>
          <p:nvPr/>
        </p:nvCxnSpPr>
        <p:spPr>
          <a:xfrm>
            <a:off x="6411617" y="2120586"/>
            <a:ext cx="14646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4D4EE7-5FA6-4D43-86CE-879F4198EB72}"/>
              </a:ext>
            </a:extLst>
          </p:cNvPr>
          <p:cNvCxnSpPr>
            <a:cxnSpLocks/>
          </p:cNvCxnSpPr>
          <p:nvPr/>
        </p:nvCxnSpPr>
        <p:spPr>
          <a:xfrm>
            <a:off x="6411617" y="3563616"/>
            <a:ext cx="18448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59F913-361A-4A57-8DE0-C44CABC30E61}"/>
              </a:ext>
            </a:extLst>
          </p:cNvPr>
          <p:cNvCxnSpPr>
            <a:cxnSpLocks/>
          </p:cNvCxnSpPr>
          <p:nvPr/>
        </p:nvCxnSpPr>
        <p:spPr>
          <a:xfrm>
            <a:off x="6440869" y="5109576"/>
            <a:ext cx="16459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DCDFC42-8C01-4EA1-8ACE-51752E92CE52}"/>
              </a:ext>
            </a:extLst>
          </p:cNvPr>
          <p:cNvCxnSpPr>
            <a:cxnSpLocks/>
          </p:cNvCxnSpPr>
          <p:nvPr/>
        </p:nvCxnSpPr>
        <p:spPr>
          <a:xfrm>
            <a:off x="5958900" y="5766692"/>
            <a:ext cx="22975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3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81" y="123942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627" y="933562"/>
            <a:ext cx="680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400">
                <a:latin typeface="Arial-SGK-TV" pitchFamily="2" charset="0"/>
                <a:cs typeface="Arial-SGK-TV" pitchFamily="2" charset="0"/>
              </a:rPr>
              <a:t>Tô và viết.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FE1417-D233-449C-824F-978C0EDA5038}"/>
              </a:ext>
            </a:extLst>
          </p:cNvPr>
          <p:cNvSpPr/>
          <p:nvPr/>
        </p:nvSpPr>
        <p:spPr>
          <a:xfrm>
            <a:off x="850522" y="1576614"/>
            <a:ext cx="6496062" cy="503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320" algn="just">
              <a:lnSpc>
                <a:spcPct val="120000"/>
              </a:lnSpc>
            </a:pP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–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Tô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chữ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: E, Ê.</a:t>
            </a:r>
            <a:endParaRPr lang="zh-CN" altLang="en-US" sz="2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B5EBE0F-4C87-4D4D-83F9-8D4D8EBC1519}"/>
              </a:ext>
            </a:extLst>
          </p:cNvPr>
          <p:cNvSpPr/>
          <p:nvPr/>
        </p:nvSpPr>
        <p:spPr>
          <a:xfrm>
            <a:off x="850522" y="2261600"/>
            <a:ext cx="6496062" cy="503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320" algn="just">
              <a:lnSpc>
                <a:spcPct val="120000"/>
              </a:lnSpc>
            </a:pP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–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: Ê-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đê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.</a:t>
            </a:r>
            <a:endParaRPr lang="zh-CN" alt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5062" t="21523" r="30741" b="36118"/>
          <a:stretch/>
        </p:blipFill>
        <p:spPr>
          <a:xfrm>
            <a:off x="2238885" y="3047999"/>
            <a:ext cx="466623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2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5742" y="943527"/>
            <a:ext cx="6740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Cùng bạn hỏi – đáp về ngôi nhà mình yêu thích.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76A275-CBFA-4556-AD1A-5B9D198C6B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24" y="1519492"/>
            <a:ext cx="3294879" cy="23072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AEFAF0-8909-487B-AAA7-6CDE54816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397" y="1519492"/>
            <a:ext cx="3294879" cy="23072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A6D612-BDEF-458E-8A42-149BFA17A9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397" y="3941044"/>
            <a:ext cx="3294879" cy="23072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2CD6DD-779E-4961-A6FD-87F2BD21BB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24" y="3941045"/>
            <a:ext cx="3294878" cy="230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2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93522" y="273344"/>
            <a:ext cx="4221027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M: 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–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ngôi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?</a:t>
            </a:r>
          </a:p>
          <a:p>
            <a:pPr marL="403225" indent="53975">
              <a:lnSpc>
                <a:spcPct val="150000"/>
              </a:lnSpc>
            </a:pP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–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ngôi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sàn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.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76A275-CBFA-4556-AD1A-5B9D198C6B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24" y="1519492"/>
            <a:ext cx="3294879" cy="23072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AEFAF0-8909-487B-AAA7-6CDE54816C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397" y="1519492"/>
            <a:ext cx="3294879" cy="23072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A6D612-BDEF-458E-8A42-149BFA17A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397" y="3941044"/>
            <a:ext cx="3294879" cy="23072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2CD6DD-779E-4961-A6FD-87F2BD21BB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24" y="3941045"/>
            <a:ext cx="3294878" cy="230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1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3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8761"/>
            <a:ext cx="9140949" cy="68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18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781</TotalTime>
  <Words>254</Words>
  <Application>Microsoft Office PowerPoint</Application>
  <PresentationFormat>On-screen Show (4:3)</PresentationFormat>
  <Paragraphs>69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Rounded MT Bold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42</cp:revision>
  <dcterms:created xsi:type="dcterms:W3CDTF">2019-11-29T07:17:09Z</dcterms:created>
  <dcterms:modified xsi:type="dcterms:W3CDTF">2025-05-09T13:25:10Z</dcterms:modified>
</cp:coreProperties>
</file>