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4" r:id="rId3"/>
    <p:sldId id="275" r:id="rId4"/>
    <p:sldId id="277" r:id="rId5"/>
    <p:sldId id="279" r:id="rId6"/>
    <p:sldId id="310" r:id="rId7"/>
    <p:sldId id="311" r:id="rId8"/>
    <p:sldId id="268" r:id="rId9"/>
    <p:sldId id="314" r:id="rId10"/>
    <p:sldId id="315" r:id="rId11"/>
    <p:sldId id="288" r:id="rId12"/>
    <p:sldId id="316" r:id="rId13"/>
    <p:sldId id="317" r:id="rId14"/>
    <p:sldId id="322" r:id="rId15"/>
    <p:sldId id="280" r:id="rId16"/>
    <p:sldId id="300" r:id="rId17"/>
    <p:sldId id="30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AB0"/>
    <a:srgbClr val="F5A5BA"/>
    <a:srgbClr val="FC211C"/>
    <a:srgbClr val="1D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3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362" y="708810"/>
            <a:ext cx="2638581" cy="165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505" y="2214301"/>
            <a:ext cx="2421730" cy="165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71" y="2365782"/>
            <a:ext cx="2360565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vo gạo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do gạo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EF8A501-B0C0-437E-B4FC-84A19ED4264E}"/>
              </a:ext>
            </a:extLst>
          </p:cNvPr>
          <p:cNvSpPr/>
          <p:nvPr/>
        </p:nvSpPr>
        <p:spPr>
          <a:xfrm>
            <a:off x="3895020" y="2977260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vớt rau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0FA1F0E-276B-4A1A-A9A9-72187A1BE8EF}"/>
              </a:ext>
            </a:extLst>
          </p:cNvPr>
          <p:cNvSpPr/>
          <p:nvPr/>
        </p:nvSpPr>
        <p:spPr>
          <a:xfrm>
            <a:off x="3895020" y="382157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dớt rau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4FBDCA-ADC4-47DD-A86E-52F2947985CD}"/>
              </a:ext>
            </a:extLst>
          </p:cNvPr>
          <p:cNvSpPr/>
          <p:nvPr/>
        </p:nvSpPr>
        <p:spPr>
          <a:xfrm>
            <a:off x="3715143" y="2724763"/>
            <a:ext cx="206972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2F079-553C-4042-A2AD-6634DA0F77B2}"/>
              </a:ext>
            </a:extLst>
          </p:cNvPr>
          <p:cNvSpPr/>
          <p:nvPr/>
        </p:nvSpPr>
        <p:spPr>
          <a:xfrm rot="2700000">
            <a:off x="4358698" y="406450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619F-64FE-402F-BDB7-3FB0DCA92570}"/>
              </a:ext>
            </a:extLst>
          </p:cNvPr>
          <p:cNvSpPr/>
          <p:nvPr/>
        </p:nvSpPr>
        <p:spPr>
          <a:xfrm rot="8100000">
            <a:off x="4358698" y="406450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ăn vải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ăn dải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tìm được vào 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030" y="3702290"/>
            <a:ext cx="2359655" cy="2811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455" y="1005796"/>
            <a:ext cx="2356811" cy="269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1005515"/>
            <a:ext cx="2454495" cy="28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3778977"/>
            <a:ext cx="2501548" cy="2762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319" y="956974"/>
            <a:ext cx="4695361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>
          <a:xfrm>
            <a:off x="2184794" y="870325"/>
            <a:ext cx="4774412" cy="544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>
          <a:xfrm>
            <a:off x="2184794" y="870325"/>
            <a:ext cx="4774412" cy="544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7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00" y="995860"/>
            <a:ext cx="1838185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215" y="1022194"/>
            <a:ext cx="1800373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128" y="3635231"/>
            <a:ext cx="1765007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269" y="3561434"/>
            <a:ext cx="1904267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423" y="3063904"/>
            <a:ext cx="240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Trước khi vào rừng, dê mẹ dặn các con điều gì?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840" y="3054655"/>
            <a:ext cx="228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Sói đã làm gì để lừa bầy dê con?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5473" y="5640387"/>
            <a:ext cx="255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Sói làm gì để lừa bầy dê con lần nữa?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0459" y="5652798"/>
            <a:ext cx="235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Dê mẹ khen các con thế nào?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2052" y="31178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121689" y="31056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454102" y="5707441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49776" y="566455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262BF-F2C9-449C-894B-04BA69B1DAB4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5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338" y="1150222"/>
            <a:ext cx="3721324" cy="434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89" y="5568608"/>
            <a:ext cx="353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Sói đã làm gì để lừa bầy dê con?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90660" y="5591450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99ED-B57A-4A48-888C-F8042029BCD0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4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119" y="1011154"/>
            <a:ext cx="4223828" cy="466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587" y="5676054"/>
            <a:ext cx="338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Dê mẹ khen các con thế nào?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12469" y="5728242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BEABB-79D2-41C6-8C9E-9EE763B8CCE3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712" y="2994123"/>
            <a:ext cx="739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bếp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445" y="1448061"/>
            <a:ext cx="7104586" cy="4171419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5" y="891837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87AB0"/>
                </a:solidFill>
                <a:latin typeface="Arial-SGK-TV" pitchFamily="2" charset="0"/>
                <a:cs typeface="Arial-SGK-TV" pitchFamily="2" charset="0"/>
              </a:rPr>
              <a:t>Làm thế nào để luộc trứng ngon?</a:t>
            </a:r>
            <a:endParaRPr lang="en-US" sz="2400" b="1" i="1" dirty="0">
              <a:solidFill>
                <a:srgbClr val="187AB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32" y="1589672"/>
            <a:ext cx="7924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nhí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ngập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316" y="3399773"/>
            <a:ext cx="5620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sôi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khoảng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ngâm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bóc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vỏ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bổ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0868 0.1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Bài này nói về điều gì?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6420229-F03D-4266-8932-BA098F41B8F7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1193E0-9BB5-4F7D-8DFE-0FBE1FF00C85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C7596-20E7-41FE-856C-B8847401106B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những quả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A90EA-2D57-463A-8AD9-7D0743BAB3C5}"/>
              </a:ext>
            </a:extLst>
          </p:cNvPr>
          <p:cNvGrpSpPr/>
          <p:nvPr/>
        </p:nvGrpSpPr>
        <p:grpSpPr>
          <a:xfrm>
            <a:off x="1452282" y="3336404"/>
            <a:ext cx="4807324" cy="552368"/>
            <a:chOff x="739588" y="3107464"/>
            <a:chExt cx="4807324" cy="5523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3A2068-FB3E-4483-9FD6-19FB2484AA8B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62509E-F78D-4617-A1A3-779120EFA5AB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cách luộc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A80C40-954B-4E56-ABA8-5D5FE1CC70B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ECA8BC-44D4-499C-9E1F-F3E2810722F8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A089D6-19D7-4773-852E-D594BD00019C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món trứng luộc ngon.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0246712-4A06-43D5-840D-E83BD6A27805}"/>
              </a:ext>
            </a:extLst>
          </p:cNvPr>
          <p:cNvSpPr/>
          <p:nvPr/>
        </p:nvSpPr>
        <p:spPr>
          <a:xfrm>
            <a:off x="1135547" y="2996444"/>
            <a:ext cx="4500548" cy="1250576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F9F5E7-43B7-4D14-B7A5-952F2256D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7054" r="3543" b="5937"/>
          <a:stretch/>
        </p:blipFill>
        <p:spPr>
          <a:xfrm>
            <a:off x="1097801" y="3978399"/>
            <a:ext cx="3321424" cy="251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801" y="1391438"/>
            <a:ext cx="3502602" cy="2588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0C2B0-52D3-49FE-9AA1-A9C2A81F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9170" y="1254593"/>
            <a:ext cx="3600061" cy="28333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29C755-750A-4A7A-BF89-F7DCA90B7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" b="4420"/>
          <a:stretch/>
        </p:blipFill>
        <p:spPr>
          <a:xfrm>
            <a:off x="4769170" y="3978399"/>
            <a:ext cx="3344680" cy="24224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131052" y="5762065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endParaRPr lang="zh-CN" alt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7335" r="4203" b="5503"/>
          <a:stretch/>
        </p:blipFill>
        <p:spPr>
          <a:xfrm>
            <a:off x="1624367" y="1168116"/>
            <a:ext cx="6296285" cy="465236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0299" r="6105" b="6313"/>
          <a:stretch/>
        </p:blipFill>
        <p:spPr>
          <a:xfrm>
            <a:off x="1908783" y="1247215"/>
            <a:ext cx="5830698" cy="436357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866031" y="5762065"/>
            <a:ext cx="167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latin typeface="Arial-SGK-TV" pitchFamily="2" charset="0"/>
                <a:cs typeface="Arial-SGK-TV" pitchFamily="2" charset="0"/>
              </a:rPr>
              <a:t>Luộc trứng</a:t>
            </a:r>
            <a:endParaRPr lang="zh-CN" alt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3341" y="2217325"/>
            <a:ext cx="68781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ngập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868242"/>
            <a:ext cx="805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1…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).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809422" y="2665797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DCA08E-5E0D-4555-9204-E5AC498565FB}"/>
              </a:ext>
            </a:extLst>
          </p:cNvPr>
          <p:cNvCxnSpPr>
            <a:cxnSpLocks/>
          </p:cNvCxnSpPr>
          <p:nvPr/>
        </p:nvCxnSpPr>
        <p:spPr>
          <a:xfrm>
            <a:off x="1842473" y="3095706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E548EC-67B6-43E7-9454-994137C2F5DF}"/>
              </a:ext>
            </a:extLst>
          </p:cNvPr>
          <p:cNvCxnSpPr>
            <a:cxnSpLocks/>
          </p:cNvCxnSpPr>
          <p:nvPr/>
        </p:nvCxnSpPr>
        <p:spPr>
          <a:xfrm>
            <a:off x="2955118" y="2665797"/>
            <a:ext cx="682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4DED00-E04C-4BAE-9EAE-2D0FEF904BF8}"/>
              </a:ext>
            </a:extLst>
          </p:cNvPr>
          <p:cNvCxnSpPr>
            <a:cxnSpLocks/>
          </p:cNvCxnSpPr>
          <p:nvPr/>
        </p:nvCxnSpPr>
        <p:spPr>
          <a:xfrm>
            <a:off x="3041226" y="310730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9D7A2B-F0DB-40DF-BC52-90930DA928BC}"/>
              </a:ext>
            </a:extLst>
          </p:cNvPr>
          <p:cNvCxnSpPr>
            <a:cxnSpLocks/>
          </p:cNvCxnSpPr>
          <p:nvPr/>
        </p:nvCxnSpPr>
        <p:spPr>
          <a:xfrm>
            <a:off x="1319171" y="358834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465" y="613686"/>
            <a:ext cx="2540525" cy="254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655" y="2347902"/>
            <a:ext cx="2069724" cy="1422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63" y="2365782"/>
            <a:ext cx="2389181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dầu ăn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giầu ăn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EF8A501-B0C0-437E-B4FC-84A19ED4264E}"/>
              </a:ext>
            </a:extLst>
          </p:cNvPr>
          <p:cNvSpPr/>
          <p:nvPr/>
        </p:nvSpPr>
        <p:spPr>
          <a:xfrm>
            <a:off x="4002601" y="2977260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dò chả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0FA1F0E-276B-4A1A-A9A9-72187A1BE8EF}"/>
              </a:ext>
            </a:extLst>
          </p:cNvPr>
          <p:cNvSpPr/>
          <p:nvPr/>
        </p:nvSpPr>
        <p:spPr>
          <a:xfrm>
            <a:off x="4002601" y="382157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giò chả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4FBDCA-ADC4-47DD-A86E-52F2947985CD}"/>
              </a:ext>
            </a:extLst>
          </p:cNvPr>
          <p:cNvSpPr/>
          <p:nvPr/>
        </p:nvSpPr>
        <p:spPr>
          <a:xfrm>
            <a:off x="3941259" y="3645915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2F079-553C-4042-A2AD-6634DA0F77B2}"/>
              </a:ext>
            </a:extLst>
          </p:cNvPr>
          <p:cNvSpPr/>
          <p:nvPr/>
        </p:nvSpPr>
        <p:spPr>
          <a:xfrm rot="2700000">
            <a:off x="4446108" y="31424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619F-64FE-402F-BDB7-3FB0DCA92570}"/>
              </a:ext>
            </a:extLst>
          </p:cNvPr>
          <p:cNvSpPr/>
          <p:nvPr/>
        </p:nvSpPr>
        <p:spPr>
          <a:xfrm rot="8100000">
            <a:off x="4446108" y="31424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dưa hành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giưa hành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tìm được vào 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436</Words>
  <Application>Microsoft Office PowerPoint</Application>
  <PresentationFormat>On-screen Show (4:3)</PresentationFormat>
  <Paragraphs>81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45</cp:revision>
  <dcterms:created xsi:type="dcterms:W3CDTF">2019-11-29T07:17:09Z</dcterms:created>
  <dcterms:modified xsi:type="dcterms:W3CDTF">2025-05-09T13:24:31Z</dcterms:modified>
</cp:coreProperties>
</file>